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404" autoAdjust="0"/>
  </p:normalViewPr>
  <p:slideViewPr>
    <p:cSldViewPr>
      <p:cViewPr varScale="1">
        <p:scale>
          <a:sx n="42" d="100"/>
          <a:sy n="42" d="100"/>
        </p:scale>
        <p:origin x="44" y="20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11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ger, Christine" userId="07b08700-4580-4b2b-8f3c-b5ccee8dc705" providerId="ADAL" clId="{D2370474-34CB-4801-B899-F9C2DB6DBAEE}"/>
    <pc:docChg chg="undo custSel modSld">
      <pc:chgData name="Kreger, Christine" userId="07b08700-4580-4b2b-8f3c-b5ccee8dc705" providerId="ADAL" clId="{D2370474-34CB-4801-B899-F9C2DB6DBAEE}" dt="2024-09-12T16:03:00.148" v="1792" actId="962"/>
      <pc:docMkLst>
        <pc:docMk/>
      </pc:docMkLst>
      <pc:sldChg chg="addSp modSp mod">
        <pc:chgData name="Kreger, Christine" userId="07b08700-4580-4b2b-8f3c-b5ccee8dc705" providerId="ADAL" clId="{D2370474-34CB-4801-B899-F9C2DB6DBAEE}" dt="2024-09-12T15:53:47.124" v="1731" actId="13244"/>
        <pc:sldMkLst>
          <pc:docMk/>
          <pc:sldMk cId="0" sldId="256"/>
        </pc:sldMkLst>
      </pc:sldChg>
      <pc:sldChg chg="modSp mod">
        <pc:chgData name="Kreger, Christine" userId="07b08700-4580-4b2b-8f3c-b5ccee8dc705" providerId="ADAL" clId="{D2370474-34CB-4801-B899-F9C2DB6DBAEE}" dt="2024-09-12T15:38:09.661" v="489" actId="962"/>
        <pc:sldMkLst>
          <pc:docMk/>
          <pc:sldMk cId="0" sldId="257"/>
        </pc:sldMkLst>
      </pc:sldChg>
      <pc:sldChg chg="modSp mod">
        <pc:chgData name="Kreger, Christine" userId="07b08700-4580-4b2b-8f3c-b5ccee8dc705" providerId="ADAL" clId="{D2370474-34CB-4801-B899-F9C2DB6DBAEE}" dt="2024-09-12T15:36:30.592" v="121" actId="962"/>
        <pc:sldMkLst>
          <pc:docMk/>
          <pc:sldMk cId="0" sldId="258"/>
        </pc:sldMkLst>
      </pc:sldChg>
      <pc:sldChg chg="modSp mod">
        <pc:chgData name="Kreger, Christine" userId="07b08700-4580-4b2b-8f3c-b5ccee8dc705" providerId="ADAL" clId="{D2370474-34CB-4801-B899-F9C2DB6DBAEE}" dt="2024-09-12T15:36:37.333" v="123" actId="962"/>
        <pc:sldMkLst>
          <pc:docMk/>
          <pc:sldMk cId="0" sldId="259"/>
        </pc:sldMkLst>
      </pc:sldChg>
      <pc:sldChg chg="modSp mod">
        <pc:chgData name="Kreger, Christine" userId="07b08700-4580-4b2b-8f3c-b5ccee8dc705" providerId="ADAL" clId="{D2370474-34CB-4801-B899-F9C2DB6DBAEE}" dt="2024-09-12T15:55:23.083" v="1741" actId="962"/>
        <pc:sldMkLst>
          <pc:docMk/>
          <pc:sldMk cId="0" sldId="260"/>
        </pc:sldMkLst>
      </pc:sldChg>
      <pc:sldChg chg="modSp mod">
        <pc:chgData name="Kreger, Christine" userId="07b08700-4580-4b2b-8f3c-b5ccee8dc705" providerId="ADAL" clId="{D2370474-34CB-4801-B899-F9C2DB6DBAEE}" dt="2024-09-12T15:55:50.459" v="1746" actId="962"/>
        <pc:sldMkLst>
          <pc:docMk/>
          <pc:sldMk cId="0" sldId="261"/>
        </pc:sldMkLst>
      </pc:sldChg>
      <pc:sldChg chg="modSp mod">
        <pc:chgData name="Kreger, Christine" userId="07b08700-4580-4b2b-8f3c-b5ccee8dc705" providerId="ADAL" clId="{D2370474-34CB-4801-B899-F9C2DB6DBAEE}" dt="2024-09-12T15:56:45.474" v="1752" actId="13244"/>
        <pc:sldMkLst>
          <pc:docMk/>
          <pc:sldMk cId="0" sldId="262"/>
        </pc:sldMkLst>
      </pc:sldChg>
      <pc:sldChg chg="modSp mod">
        <pc:chgData name="Kreger, Christine" userId="07b08700-4580-4b2b-8f3c-b5ccee8dc705" providerId="ADAL" clId="{D2370474-34CB-4801-B899-F9C2DB6DBAEE}" dt="2024-09-12T15:39:53.908" v="685" actId="962"/>
        <pc:sldMkLst>
          <pc:docMk/>
          <pc:sldMk cId="0" sldId="264"/>
        </pc:sldMkLst>
      </pc:sldChg>
      <pc:sldChg chg="modSp mod">
        <pc:chgData name="Kreger, Christine" userId="07b08700-4580-4b2b-8f3c-b5ccee8dc705" providerId="ADAL" clId="{D2370474-34CB-4801-B899-F9C2DB6DBAEE}" dt="2024-09-12T15:41:32.890" v="1151" actId="962"/>
        <pc:sldMkLst>
          <pc:docMk/>
          <pc:sldMk cId="0" sldId="265"/>
        </pc:sldMkLst>
      </pc:sldChg>
      <pc:sldChg chg="modSp mod">
        <pc:chgData name="Kreger, Christine" userId="07b08700-4580-4b2b-8f3c-b5ccee8dc705" providerId="ADAL" clId="{D2370474-34CB-4801-B899-F9C2DB6DBAEE}" dt="2024-09-12T15:58:01.449" v="1757" actId="13244"/>
        <pc:sldMkLst>
          <pc:docMk/>
          <pc:sldMk cId="0" sldId="266"/>
        </pc:sldMkLst>
      </pc:sldChg>
      <pc:sldChg chg="modSp mod">
        <pc:chgData name="Kreger, Christine" userId="07b08700-4580-4b2b-8f3c-b5ccee8dc705" providerId="ADAL" clId="{D2370474-34CB-4801-B899-F9C2DB6DBAEE}" dt="2024-09-12T15:48:26.205" v="1407" actId="962"/>
        <pc:sldMkLst>
          <pc:docMk/>
          <pc:sldMk cId="0" sldId="267"/>
        </pc:sldMkLst>
      </pc:sldChg>
      <pc:sldChg chg="modSp mod">
        <pc:chgData name="Kreger, Christine" userId="07b08700-4580-4b2b-8f3c-b5ccee8dc705" providerId="ADAL" clId="{D2370474-34CB-4801-B899-F9C2DB6DBAEE}" dt="2024-09-12T15:49:13.636" v="1626" actId="962"/>
        <pc:sldMkLst>
          <pc:docMk/>
          <pc:sldMk cId="0" sldId="268"/>
        </pc:sldMkLst>
      </pc:sldChg>
      <pc:sldChg chg="modSp mod">
        <pc:chgData name="Kreger, Christine" userId="07b08700-4580-4b2b-8f3c-b5ccee8dc705" providerId="ADAL" clId="{D2370474-34CB-4801-B899-F9C2DB6DBAEE}" dt="2024-09-12T15:49:31.347" v="1629" actId="962"/>
        <pc:sldMkLst>
          <pc:docMk/>
          <pc:sldMk cId="0" sldId="269"/>
        </pc:sldMkLst>
      </pc:sldChg>
      <pc:sldChg chg="modSp mod">
        <pc:chgData name="Kreger, Christine" userId="07b08700-4580-4b2b-8f3c-b5ccee8dc705" providerId="ADAL" clId="{D2370474-34CB-4801-B899-F9C2DB6DBAEE}" dt="2024-09-12T15:58:33.903" v="1761" actId="13244"/>
        <pc:sldMkLst>
          <pc:docMk/>
          <pc:sldMk cId="0" sldId="271"/>
        </pc:sldMkLst>
      </pc:sldChg>
      <pc:sldChg chg="modSp mod">
        <pc:chgData name="Kreger, Christine" userId="07b08700-4580-4b2b-8f3c-b5ccee8dc705" providerId="ADAL" clId="{D2370474-34CB-4801-B899-F9C2DB6DBAEE}" dt="2024-09-12T15:58:44.089" v="1762" actId="13244"/>
        <pc:sldMkLst>
          <pc:docMk/>
          <pc:sldMk cId="0" sldId="272"/>
        </pc:sldMkLst>
      </pc:sldChg>
      <pc:sldChg chg="modSp mod">
        <pc:chgData name="Kreger, Christine" userId="07b08700-4580-4b2b-8f3c-b5ccee8dc705" providerId="ADAL" clId="{D2370474-34CB-4801-B899-F9C2DB6DBAEE}" dt="2024-09-12T15:50:14.334" v="1646" actId="962"/>
        <pc:sldMkLst>
          <pc:docMk/>
          <pc:sldMk cId="0" sldId="273"/>
        </pc:sldMkLst>
      </pc:sldChg>
      <pc:sldChg chg="modSp mod">
        <pc:chgData name="Kreger, Christine" userId="07b08700-4580-4b2b-8f3c-b5ccee8dc705" providerId="ADAL" clId="{D2370474-34CB-4801-B899-F9C2DB6DBAEE}" dt="2024-09-12T15:50:18.781" v="1647" actId="962"/>
        <pc:sldMkLst>
          <pc:docMk/>
          <pc:sldMk cId="0" sldId="274"/>
        </pc:sldMkLst>
      </pc:sldChg>
      <pc:sldChg chg="modSp mod">
        <pc:chgData name="Kreger, Christine" userId="07b08700-4580-4b2b-8f3c-b5ccee8dc705" providerId="ADAL" clId="{D2370474-34CB-4801-B899-F9C2DB6DBAEE}" dt="2024-09-12T15:59:08.639" v="1764" actId="13244"/>
        <pc:sldMkLst>
          <pc:docMk/>
          <pc:sldMk cId="0" sldId="275"/>
        </pc:sldMkLst>
      </pc:sldChg>
      <pc:sldChg chg="modSp mod">
        <pc:chgData name="Kreger, Christine" userId="07b08700-4580-4b2b-8f3c-b5ccee8dc705" providerId="ADAL" clId="{D2370474-34CB-4801-B899-F9C2DB6DBAEE}" dt="2024-09-12T15:59:44.688" v="1770" actId="13244"/>
        <pc:sldMkLst>
          <pc:docMk/>
          <pc:sldMk cId="0" sldId="276"/>
        </pc:sldMkLst>
      </pc:sldChg>
      <pc:sldChg chg="modSp mod">
        <pc:chgData name="Kreger, Christine" userId="07b08700-4580-4b2b-8f3c-b5ccee8dc705" providerId="ADAL" clId="{D2370474-34CB-4801-B899-F9C2DB6DBAEE}" dt="2024-09-12T15:59:57.972" v="1775" actId="962"/>
        <pc:sldMkLst>
          <pc:docMk/>
          <pc:sldMk cId="0" sldId="277"/>
        </pc:sldMkLst>
      </pc:sldChg>
      <pc:sldChg chg="modSp mod">
        <pc:chgData name="Kreger, Christine" userId="07b08700-4580-4b2b-8f3c-b5ccee8dc705" providerId="ADAL" clId="{D2370474-34CB-4801-B899-F9C2DB6DBAEE}" dt="2024-09-12T15:51:32.047" v="1684" actId="962"/>
        <pc:sldMkLst>
          <pc:docMk/>
          <pc:sldMk cId="0" sldId="278"/>
        </pc:sldMkLst>
      </pc:sldChg>
      <pc:sldChg chg="addSp modSp mod">
        <pc:chgData name="Kreger, Christine" userId="07b08700-4580-4b2b-8f3c-b5ccee8dc705" providerId="ADAL" clId="{D2370474-34CB-4801-B899-F9C2DB6DBAEE}" dt="2024-09-12T16:00:17.683" v="1777" actId="13244"/>
        <pc:sldMkLst>
          <pc:docMk/>
          <pc:sldMk cId="0" sldId="279"/>
        </pc:sldMkLst>
      </pc:sldChg>
      <pc:sldChg chg="modSp mod">
        <pc:chgData name="Kreger, Christine" userId="07b08700-4580-4b2b-8f3c-b5ccee8dc705" providerId="ADAL" clId="{D2370474-34CB-4801-B899-F9C2DB6DBAEE}" dt="2024-09-12T16:00:59.868" v="1781" actId="13244"/>
        <pc:sldMkLst>
          <pc:docMk/>
          <pc:sldMk cId="0" sldId="280"/>
        </pc:sldMkLst>
      </pc:sldChg>
      <pc:sldChg chg="modSp mod">
        <pc:chgData name="Kreger, Christine" userId="07b08700-4580-4b2b-8f3c-b5ccee8dc705" providerId="ADAL" clId="{D2370474-34CB-4801-B899-F9C2DB6DBAEE}" dt="2024-09-12T15:52:15.296" v="1706" actId="962"/>
        <pc:sldMkLst>
          <pc:docMk/>
          <pc:sldMk cId="0" sldId="281"/>
        </pc:sldMkLst>
      </pc:sldChg>
      <pc:sldChg chg="modSp mod">
        <pc:chgData name="Kreger, Christine" userId="07b08700-4580-4b2b-8f3c-b5ccee8dc705" providerId="ADAL" clId="{D2370474-34CB-4801-B899-F9C2DB6DBAEE}" dt="2024-09-12T16:01:46.763" v="1787" actId="962"/>
        <pc:sldMkLst>
          <pc:docMk/>
          <pc:sldMk cId="0" sldId="282"/>
        </pc:sldMkLst>
      </pc:sldChg>
      <pc:sldChg chg="modSp mod">
        <pc:chgData name="Kreger, Christine" userId="07b08700-4580-4b2b-8f3c-b5ccee8dc705" providerId="ADAL" clId="{D2370474-34CB-4801-B899-F9C2DB6DBAEE}" dt="2024-09-12T16:02:00.878" v="1788" actId="13244"/>
        <pc:sldMkLst>
          <pc:docMk/>
          <pc:sldMk cId="0" sldId="283"/>
        </pc:sldMkLst>
      </pc:sldChg>
      <pc:sldChg chg="modSp mod">
        <pc:chgData name="Kreger, Christine" userId="07b08700-4580-4b2b-8f3c-b5ccee8dc705" providerId="ADAL" clId="{D2370474-34CB-4801-B899-F9C2DB6DBAEE}" dt="2024-09-12T15:52:24.784" v="1712" actId="962"/>
        <pc:sldMkLst>
          <pc:docMk/>
          <pc:sldMk cId="0" sldId="284"/>
        </pc:sldMkLst>
      </pc:sldChg>
      <pc:sldChg chg="modSp mod">
        <pc:chgData name="Kreger, Christine" userId="07b08700-4580-4b2b-8f3c-b5ccee8dc705" providerId="ADAL" clId="{D2370474-34CB-4801-B899-F9C2DB6DBAEE}" dt="2024-09-12T16:02:47.429" v="1790" actId="13244"/>
        <pc:sldMkLst>
          <pc:docMk/>
          <pc:sldMk cId="0" sldId="286"/>
        </pc:sldMkLst>
      </pc:sldChg>
      <pc:sldChg chg="addSp modSp mod">
        <pc:chgData name="Kreger, Christine" userId="07b08700-4580-4b2b-8f3c-b5ccee8dc705" providerId="ADAL" clId="{D2370474-34CB-4801-B899-F9C2DB6DBAEE}" dt="2024-09-12T16:03:00.148" v="1792" actId="962"/>
        <pc:sldMkLst>
          <pc:docMk/>
          <pc:sldMk cId="0" sldId="287"/>
        </pc:sldMkLst>
      </pc:sldChg>
    </pc:docChg>
  </pc:docChgLst>
  <pc:docChgLst>
    <pc:chgData name="Kreger, Christine" userId="07b08700-4580-4b2b-8f3c-b5ccee8dc705" providerId="ADAL" clId="{FC2DD35F-4EBE-4A52-A805-76C30C00FE22}"/>
    <pc:docChg chg="modSld">
      <pc:chgData name="Kreger, Christine" userId="07b08700-4580-4b2b-8f3c-b5ccee8dc705" providerId="ADAL" clId="{FC2DD35F-4EBE-4A52-A805-76C30C00FE22}" dt="2025-01-10T15:45:22.882" v="12"/>
      <pc:docMkLst>
        <pc:docMk/>
      </pc:docMkLst>
      <pc:sldChg chg="modSp mod">
        <pc:chgData name="Kreger, Christine" userId="07b08700-4580-4b2b-8f3c-b5ccee8dc705" providerId="ADAL" clId="{FC2DD35F-4EBE-4A52-A805-76C30C00FE22}" dt="2025-01-10T15:45:22.882" v="12"/>
        <pc:sldMkLst>
          <pc:docMk/>
          <pc:sldMk cId="0" sldId="262"/>
        </pc:sldMkLst>
        <pc:spChg chg="mod ord">
          <ac:chgData name="Kreger, Christine" userId="07b08700-4580-4b2b-8f3c-b5ccee8dc705" providerId="ADAL" clId="{FC2DD35F-4EBE-4A52-A805-76C30C00FE22}" dt="2025-01-10T15:44:54.013" v="8" actId="962"/>
          <ac:spMkLst>
            <pc:docMk/>
            <pc:sldMk cId="0" sldId="262"/>
            <ac:spMk id="2" creationId="{00000000-0000-0000-0000-000000000000}"/>
          </ac:spMkLst>
        </pc:spChg>
        <pc:spChg chg="ord">
          <ac:chgData name="Kreger, Christine" userId="07b08700-4580-4b2b-8f3c-b5ccee8dc705" providerId="ADAL" clId="{FC2DD35F-4EBE-4A52-A805-76C30C00FE22}" dt="2025-01-10T15:45:03.640" v="9" actId="13244"/>
          <ac:spMkLst>
            <pc:docMk/>
            <pc:sldMk cId="0" sldId="262"/>
            <ac:spMk id="20" creationId="{00000000-0000-0000-0000-000000000000}"/>
          </ac:spMkLst>
        </pc:spChg>
        <pc:grpChg chg="ord">
          <ac:chgData name="Kreger, Christine" userId="07b08700-4580-4b2b-8f3c-b5ccee8dc705" providerId="ADAL" clId="{FC2DD35F-4EBE-4A52-A805-76C30C00FE22}" dt="2025-01-10T15:44:31.684" v="0" actId="13244"/>
          <ac:grpSpMkLst>
            <pc:docMk/>
            <pc:sldMk cId="0" sldId="262"/>
            <ac:grpSpMk id="3" creationId="{00000000-0000-0000-0000-000000000000}"/>
          </ac:grpSpMkLst>
        </pc:grpChg>
        <pc:grpChg chg="ord">
          <ac:chgData name="Kreger, Christine" userId="07b08700-4580-4b2b-8f3c-b5ccee8dc705" providerId="ADAL" clId="{FC2DD35F-4EBE-4A52-A805-76C30C00FE22}" dt="2025-01-10T15:45:22.882" v="12"/>
          <ac:grpSpMkLst>
            <pc:docMk/>
            <pc:sldMk cId="0" sldId="262"/>
            <ac:grpSpMk id="13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F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1908790" cy="10287000"/>
          </a:xfrm>
          <a:custGeom>
            <a:avLst/>
            <a:gdLst/>
            <a:ahLst/>
            <a:cxnLst/>
            <a:rect l="l" t="t" r="r" b="b"/>
            <a:pathLst>
              <a:path w="11908790" h="10287000">
                <a:moveTo>
                  <a:pt x="11908510" y="0"/>
                </a:moveTo>
                <a:lnTo>
                  <a:pt x="0" y="0"/>
                </a:lnTo>
                <a:lnTo>
                  <a:pt x="0" y="10287000"/>
                </a:lnTo>
                <a:lnTo>
                  <a:pt x="11908510" y="10287000"/>
                </a:lnTo>
                <a:lnTo>
                  <a:pt x="11908510" y="0"/>
                </a:lnTo>
                <a:close/>
              </a:path>
            </a:pathLst>
          </a:custGeom>
          <a:solidFill>
            <a:srgbClr val="628B80">
              <a:alpha val="2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21664"/>
            <a:ext cx="11382755" cy="8229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447611" y="1646555"/>
            <a:ext cx="5548630" cy="400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rgbClr val="F7F6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rgbClr val="F7F6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rgbClr val="F7F6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53845" y="9714738"/>
            <a:ext cx="15808325" cy="40005"/>
          </a:xfrm>
          <a:custGeom>
            <a:avLst/>
            <a:gdLst/>
            <a:ahLst/>
            <a:cxnLst/>
            <a:rect l="l" t="t" r="r" b="b"/>
            <a:pathLst>
              <a:path w="15808325" h="40004">
                <a:moveTo>
                  <a:pt x="0" y="0"/>
                </a:moveTo>
                <a:lnTo>
                  <a:pt x="15807931" y="39611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778484" y="9682733"/>
            <a:ext cx="95885" cy="143510"/>
          </a:xfrm>
          <a:custGeom>
            <a:avLst/>
            <a:gdLst/>
            <a:ahLst/>
            <a:cxnLst/>
            <a:rect l="l" t="t" r="r" b="b"/>
            <a:pathLst>
              <a:path w="95884" h="143509">
                <a:moveTo>
                  <a:pt x="355" y="0"/>
                </a:moveTo>
                <a:lnTo>
                  <a:pt x="95554" y="71869"/>
                </a:lnTo>
                <a:lnTo>
                  <a:pt x="0" y="143256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53851" y="1408938"/>
            <a:ext cx="17780" cy="8341995"/>
          </a:xfrm>
          <a:custGeom>
            <a:avLst/>
            <a:gdLst/>
            <a:ahLst/>
            <a:cxnLst/>
            <a:rect l="l" t="t" r="r" b="b"/>
            <a:pathLst>
              <a:path w="17780" h="8341995">
                <a:moveTo>
                  <a:pt x="17741" y="0"/>
                </a:moveTo>
                <a:lnTo>
                  <a:pt x="0" y="8341944"/>
                </a:lnTo>
              </a:path>
            </a:pathLst>
          </a:custGeom>
          <a:ln w="475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00504" y="1398275"/>
            <a:ext cx="143510" cy="95885"/>
          </a:xfrm>
          <a:custGeom>
            <a:avLst/>
            <a:gdLst/>
            <a:ahLst/>
            <a:cxnLst/>
            <a:rect l="l" t="t" r="r" b="b"/>
            <a:pathLst>
              <a:path w="143509" h="95884">
                <a:moveTo>
                  <a:pt x="143256" y="95491"/>
                </a:moveTo>
                <a:lnTo>
                  <a:pt x="71843" y="0"/>
                </a:lnTo>
                <a:lnTo>
                  <a:pt x="0" y="95173"/>
                </a:lnTo>
              </a:path>
            </a:pathLst>
          </a:custGeom>
          <a:ln w="476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232" y="7164323"/>
            <a:ext cx="3791711" cy="252374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23520" y="1373124"/>
            <a:ext cx="3971543" cy="29809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rgbClr val="F7F6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8125" y="4572"/>
            <a:ext cx="17931749" cy="37142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rgbClr val="F7F6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0" y="1633359"/>
            <a:ext cx="8115300" cy="644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60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hyperlink" Target="https://www.ocf.berkeley.edu/%7Ejohnlab/bfi.htm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d.com/speakers/amy_edmondson" TargetMode="External"/><Relationship Id="rId5" Type="http://schemas.openxmlformats.org/officeDocument/2006/relationships/hyperlink" Target="https://www.youtube.com/watch?v=YLBDkz0TwLM" TargetMode="Externa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twick@western.edu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kcrawford@western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ECF69AB-128B-F06A-8AC1-CC2C95A870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125" y="-931024"/>
            <a:ext cx="17931749" cy="931024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Why Teams Fail</a:t>
            </a:r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144"/>
              <a:ext cx="10722863" cy="102778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725912" y="0"/>
              <a:ext cx="7561580" cy="10287000"/>
            </a:xfrm>
            <a:custGeom>
              <a:avLst/>
              <a:gdLst/>
              <a:ahLst/>
              <a:cxnLst/>
              <a:rect l="l" t="t" r="r" b="b"/>
              <a:pathLst>
                <a:path w="7561580" h="10287000">
                  <a:moveTo>
                    <a:pt x="7561504" y="9258300"/>
                  </a:moveTo>
                  <a:lnTo>
                    <a:pt x="0" y="9258300"/>
                  </a:lnTo>
                  <a:lnTo>
                    <a:pt x="0" y="10287000"/>
                  </a:lnTo>
                  <a:lnTo>
                    <a:pt x="7561504" y="10287000"/>
                  </a:lnTo>
                  <a:lnTo>
                    <a:pt x="7561504" y="9258300"/>
                  </a:lnTo>
                  <a:close/>
                </a:path>
                <a:path w="7561580" h="10287000">
                  <a:moveTo>
                    <a:pt x="7561504" y="0"/>
                  </a:moveTo>
                  <a:lnTo>
                    <a:pt x="0" y="0"/>
                  </a:lnTo>
                  <a:lnTo>
                    <a:pt x="0" y="1028712"/>
                  </a:lnTo>
                  <a:lnTo>
                    <a:pt x="7561504" y="1028712"/>
                  </a:lnTo>
                  <a:lnTo>
                    <a:pt x="7561504" y="0"/>
                  </a:lnTo>
                  <a:close/>
                </a:path>
              </a:pathLst>
            </a:custGeom>
            <a:solidFill>
              <a:srgbClr val="628B80">
                <a:alpha val="6274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48309" cy="10287000"/>
            </a:xfrm>
            <a:custGeom>
              <a:avLst/>
              <a:gdLst/>
              <a:ahLst/>
              <a:cxnLst/>
              <a:rect l="l" t="t" r="r" b="b"/>
              <a:pathLst>
                <a:path w="448309" h="10287000">
                  <a:moveTo>
                    <a:pt x="448056" y="0"/>
                  </a:moveTo>
                  <a:lnTo>
                    <a:pt x="0" y="0"/>
                  </a:lnTo>
                  <a:lnTo>
                    <a:pt x="0" y="10286479"/>
                  </a:lnTo>
                  <a:lnTo>
                    <a:pt x="448056" y="10286479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80915" y="1028700"/>
              <a:ext cx="14006830" cy="8229600"/>
            </a:xfrm>
            <a:custGeom>
              <a:avLst/>
              <a:gdLst/>
              <a:ahLst/>
              <a:cxnLst/>
              <a:rect l="l" t="t" r="r" b="b"/>
              <a:pathLst>
                <a:path w="14006830" h="8229600">
                  <a:moveTo>
                    <a:pt x="14006715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14006715" y="8229600"/>
                  </a:lnTo>
                  <a:lnTo>
                    <a:pt x="14006715" y="0"/>
                  </a:lnTo>
                  <a:close/>
                </a:path>
              </a:pathLst>
            </a:custGeom>
            <a:solidFill>
              <a:srgbClr val="A0AB8F">
                <a:alpha val="9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71619" y="8720328"/>
              <a:ext cx="1239011" cy="123901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421536" y="3982996"/>
            <a:ext cx="10836910" cy="3856354"/>
          </a:xfrm>
          <a:prstGeom prst="rect">
            <a:avLst/>
          </a:prstGeom>
        </p:spPr>
        <p:txBody>
          <a:bodyPr vert="horz" wrap="square" lIns="0" tIns="722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90"/>
              </a:spcBef>
            </a:pPr>
            <a:r>
              <a:rPr sz="12100" spc="390" dirty="0">
                <a:solidFill>
                  <a:srgbClr val="F4F0D9"/>
                </a:solidFill>
                <a:latin typeface="Lucida Sans"/>
                <a:cs typeface="Lucida Sans"/>
              </a:rPr>
              <a:t>W</a:t>
            </a:r>
            <a:r>
              <a:rPr sz="12100" spc="-1050" dirty="0">
                <a:solidFill>
                  <a:srgbClr val="F4F0D9"/>
                </a:solidFill>
                <a:latin typeface="Lucida Sans"/>
                <a:cs typeface="Lucida Sans"/>
              </a:rPr>
              <a:t>h</a:t>
            </a:r>
            <a:r>
              <a:rPr sz="12100" spc="-85" dirty="0">
                <a:solidFill>
                  <a:srgbClr val="F4F0D9"/>
                </a:solidFill>
                <a:latin typeface="Lucida Sans"/>
                <a:cs typeface="Lucida Sans"/>
              </a:rPr>
              <a:t>y</a:t>
            </a:r>
            <a:r>
              <a:rPr sz="12100" spc="-144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12100" spc="-127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12100" spc="-6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12100" spc="530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12100" spc="-1360" dirty="0">
                <a:solidFill>
                  <a:srgbClr val="F4F0D9"/>
                </a:solidFill>
                <a:latin typeface="Lucida Sans"/>
                <a:cs typeface="Lucida Sans"/>
              </a:rPr>
              <a:t>m</a:t>
            </a:r>
            <a:r>
              <a:rPr sz="12100" spc="-55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12100" spc="-114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12100" spc="-465" dirty="0">
                <a:solidFill>
                  <a:srgbClr val="F4F0D9"/>
                </a:solidFill>
                <a:latin typeface="Lucida Sans"/>
                <a:cs typeface="Lucida Sans"/>
              </a:rPr>
              <a:t>F</a:t>
            </a:r>
            <a:r>
              <a:rPr sz="12100" spc="695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12100" spc="-155" dirty="0">
                <a:solidFill>
                  <a:srgbClr val="F4F0D9"/>
                </a:solidFill>
                <a:latin typeface="Lucida Sans"/>
                <a:cs typeface="Lucida Sans"/>
              </a:rPr>
              <a:t>il</a:t>
            </a:r>
            <a:endParaRPr sz="12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790"/>
              </a:spcBef>
              <a:tabLst>
                <a:tab pos="1560830" algn="l"/>
                <a:tab pos="3209925" algn="l"/>
                <a:tab pos="4142104" algn="l"/>
                <a:tab pos="6358255" algn="l"/>
              </a:tabLst>
            </a:pPr>
            <a:r>
              <a:rPr sz="6050" spc="165" dirty="0">
                <a:solidFill>
                  <a:srgbClr val="F4F0D9"/>
                </a:solidFill>
                <a:latin typeface="Calibri"/>
                <a:cs typeface="Calibri"/>
              </a:rPr>
              <a:t>and</a:t>
            </a:r>
            <a:r>
              <a:rPr sz="6050" dirty="0">
                <a:solidFill>
                  <a:srgbClr val="F4F0D9"/>
                </a:solidFill>
                <a:latin typeface="Calibri"/>
                <a:cs typeface="Calibri"/>
              </a:rPr>
              <a:t>	</a:t>
            </a:r>
            <a:r>
              <a:rPr sz="6050" spc="30" dirty="0">
                <a:solidFill>
                  <a:srgbClr val="F4F0D9"/>
                </a:solidFill>
                <a:latin typeface="Calibri"/>
                <a:cs typeface="Calibri"/>
              </a:rPr>
              <a:t>how</a:t>
            </a:r>
            <a:r>
              <a:rPr sz="6050" dirty="0">
                <a:solidFill>
                  <a:srgbClr val="F4F0D9"/>
                </a:solidFill>
                <a:latin typeface="Calibri"/>
                <a:cs typeface="Calibri"/>
              </a:rPr>
              <a:t>	</a:t>
            </a:r>
            <a:r>
              <a:rPr sz="6050" spc="-25" dirty="0">
                <a:solidFill>
                  <a:srgbClr val="F4F0D9"/>
                </a:solidFill>
                <a:latin typeface="Calibri"/>
                <a:cs typeface="Calibri"/>
              </a:rPr>
              <a:t>to</a:t>
            </a:r>
            <a:r>
              <a:rPr sz="6050" dirty="0">
                <a:solidFill>
                  <a:srgbClr val="F4F0D9"/>
                </a:solidFill>
                <a:latin typeface="Calibri"/>
                <a:cs typeface="Calibri"/>
              </a:rPr>
              <a:t>	</a:t>
            </a:r>
            <a:r>
              <a:rPr sz="6050" spc="100" dirty="0">
                <a:solidFill>
                  <a:srgbClr val="F4F0D9"/>
                </a:solidFill>
                <a:latin typeface="Calibri"/>
                <a:cs typeface="Calibri"/>
              </a:rPr>
              <a:t>foster</a:t>
            </a:r>
            <a:r>
              <a:rPr sz="6050" dirty="0">
                <a:solidFill>
                  <a:srgbClr val="F4F0D9"/>
                </a:solidFill>
                <a:latin typeface="Calibri"/>
                <a:cs typeface="Calibri"/>
              </a:rPr>
              <a:t>	</a:t>
            </a:r>
            <a:r>
              <a:rPr sz="6050" spc="325" dirty="0">
                <a:solidFill>
                  <a:srgbClr val="F4F0D9"/>
                </a:solidFill>
                <a:latin typeface="Calibri"/>
                <a:cs typeface="Calibri"/>
              </a:rPr>
              <a:t>success</a:t>
            </a:r>
            <a:endParaRPr sz="6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1536" y="1758103"/>
            <a:ext cx="3204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solidFill>
                  <a:srgbClr val="F4F0D9"/>
                </a:solidFill>
                <a:latin typeface="Lucida Sans"/>
                <a:cs typeface="Lucida Sans"/>
              </a:rPr>
              <a:t>TIFFANIE</a:t>
            </a:r>
            <a:r>
              <a:rPr sz="3200" spc="52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3200" spc="185" dirty="0">
                <a:solidFill>
                  <a:srgbClr val="F4F0D9"/>
                </a:solidFill>
                <a:latin typeface="Lucida Sans"/>
                <a:cs typeface="Lucida Sans"/>
              </a:rPr>
              <a:t>WICK</a:t>
            </a:r>
            <a:endParaRPr sz="32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19350" y="1758103"/>
            <a:ext cx="38900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05" dirty="0">
                <a:solidFill>
                  <a:srgbClr val="F4F0D9"/>
                </a:solidFill>
                <a:latin typeface="Lucida Sans"/>
                <a:cs typeface="Lucida Sans"/>
              </a:rPr>
              <a:t>KATIE</a:t>
            </a:r>
            <a:r>
              <a:rPr sz="3200" spc="49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3200" spc="180" dirty="0">
                <a:solidFill>
                  <a:srgbClr val="F4F0D9"/>
                </a:solidFill>
                <a:latin typeface="Lucida Sans"/>
                <a:cs typeface="Lucida Sans"/>
              </a:rPr>
              <a:t>CRAWFORD</a:t>
            </a:r>
            <a:endParaRPr sz="32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Building Trust&#10;Create psychological safety - the shared belief that the team is safe for interpersonal risk&#10;Share vulnerability - be able to take an honest look at how things are going and discuss it.&#10;Establish team norms - 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0216" y="1028700"/>
            <a:ext cx="8177783" cy="82295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48295" y="937552"/>
            <a:ext cx="5777230" cy="1101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50" spc="-150" dirty="0">
                <a:solidFill>
                  <a:srgbClr val="F4F0D9"/>
                </a:solidFill>
                <a:latin typeface="Lucida Sans"/>
                <a:cs typeface="Lucida Sans"/>
              </a:rPr>
              <a:t>Building</a:t>
            </a:r>
            <a:r>
              <a:rPr sz="7050" spc="-484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7050" spc="-540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7050" spc="-125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7050" spc="-360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r>
              <a:rPr sz="7050" spc="30" dirty="0">
                <a:solidFill>
                  <a:srgbClr val="F4F0D9"/>
                </a:solidFill>
                <a:latin typeface="Lucida Sans"/>
                <a:cs typeface="Lucida Sans"/>
              </a:rPr>
              <a:t>st</a:t>
            </a:r>
            <a:endParaRPr sz="7050">
              <a:latin typeface="Lucida Sans"/>
              <a:cs typeface="Lucida Sans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9077325" cy="8229600"/>
          </a:xfrm>
          <a:custGeom>
            <a:avLst/>
            <a:gdLst/>
            <a:ahLst/>
            <a:cxnLst/>
            <a:rect l="l" t="t" r="r" b="b"/>
            <a:pathLst>
              <a:path w="9077325" h="8229600">
                <a:moveTo>
                  <a:pt x="9076944" y="0"/>
                </a:moveTo>
                <a:lnTo>
                  <a:pt x="0" y="0"/>
                </a:lnTo>
                <a:lnTo>
                  <a:pt x="0" y="8229600"/>
                </a:lnTo>
                <a:lnTo>
                  <a:pt x="9076944" y="8229600"/>
                </a:lnTo>
                <a:lnTo>
                  <a:pt x="9076944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00580" y="1311654"/>
            <a:ext cx="6975475" cy="747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07770">
              <a:lnSpc>
                <a:spcPct val="107000"/>
              </a:lnSpc>
              <a:spcBef>
                <a:spcPts val="100"/>
              </a:spcBef>
              <a:tabLst>
                <a:tab pos="1903730" algn="l"/>
              </a:tabLst>
            </a:pP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C</a:t>
            </a:r>
            <a:r>
              <a:rPr sz="3400" spc="21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145" dirty="0">
                <a:solidFill>
                  <a:srgbClr val="628B80"/>
                </a:solidFill>
                <a:latin typeface="Calibri"/>
                <a:cs typeface="Calibri"/>
              </a:rPr>
              <a:t>RE</a:t>
            </a:r>
            <a:r>
              <a:rPr sz="3400" spc="-254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85" dirty="0">
                <a:solidFill>
                  <a:srgbClr val="628B80"/>
                </a:solidFill>
                <a:latin typeface="Calibri"/>
                <a:cs typeface="Calibri"/>
              </a:rPr>
              <a:t>ATE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150" dirty="0">
                <a:solidFill>
                  <a:srgbClr val="628B80"/>
                </a:solidFill>
                <a:latin typeface="Calibri"/>
                <a:cs typeface="Calibri"/>
              </a:rPr>
              <a:t>PY</a:t>
            </a:r>
            <a:r>
              <a:rPr sz="3400" spc="-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S</a:t>
            </a:r>
            <a:r>
              <a:rPr sz="3400" spc="-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C</a:t>
            </a:r>
            <a:r>
              <a:rPr sz="3400" spc="22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110" dirty="0">
                <a:solidFill>
                  <a:srgbClr val="628B80"/>
                </a:solidFill>
                <a:latin typeface="Calibri"/>
                <a:cs typeface="Calibri"/>
              </a:rPr>
              <a:t>HO</a:t>
            </a:r>
            <a:r>
              <a:rPr sz="3400" spc="-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Calibri"/>
                <a:cs typeface="Calibri"/>
              </a:rPr>
              <a:t>LO</a:t>
            </a:r>
            <a:r>
              <a:rPr sz="3400" spc="-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G</a:t>
            </a:r>
            <a:r>
              <a:rPr sz="3400" spc="10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Calibri"/>
                <a:cs typeface="Calibri"/>
              </a:rPr>
              <a:t>IC</a:t>
            </a:r>
            <a:r>
              <a:rPr sz="3400" spc="21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A</a:t>
            </a:r>
            <a:r>
              <a:rPr sz="3400" spc="-3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628B80"/>
                </a:solidFill>
                <a:latin typeface="Calibri"/>
                <a:cs typeface="Calibri"/>
              </a:rPr>
              <a:t>L </a:t>
            </a:r>
            <a:r>
              <a:rPr sz="3400" spc="-25" dirty="0">
                <a:solidFill>
                  <a:srgbClr val="628B80"/>
                </a:solidFill>
                <a:latin typeface="Calibri"/>
                <a:cs typeface="Calibri"/>
              </a:rPr>
              <a:t>S</a:t>
            </a:r>
            <a:r>
              <a:rPr sz="3400" spc="-32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290" dirty="0">
                <a:solidFill>
                  <a:srgbClr val="628B80"/>
                </a:solidFill>
                <a:latin typeface="Calibri"/>
                <a:cs typeface="Calibri"/>
              </a:rPr>
              <a:t>AFE</a:t>
            </a:r>
            <a:r>
              <a:rPr sz="3400" spc="-2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190" dirty="0">
                <a:solidFill>
                  <a:srgbClr val="628B80"/>
                </a:solidFill>
                <a:latin typeface="Calibri"/>
                <a:cs typeface="Calibri"/>
              </a:rPr>
              <a:t>TY </a:t>
            </a:r>
            <a:endParaRPr sz="3400">
              <a:latin typeface="Calibri"/>
              <a:cs typeface="Calibri"/>
            </a:endParaRPr>
          </a:p>
          <a:p>
            <a:pPr marR="5080">
              <a:lnSpc>
                <a:spcPct val="125000"/>
              </a:lnSpc>
              <a:spcBef>
                <a:spcPts val="1085"/>
              </a:spcBef>
            </a:pP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The</a:t>
            </a:r>
            <a:r>
              <a:rPr sz="3000" spc="1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shared</a:t>
            </a:r>
            <a:r>
              <a:rPr sz="3000" spc="3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628B80"/>
                </a:solidFill>
                <a:latin typeface="Calibri"/>
                <a:cs typeface="Calibri"/>
              </a:rPr>
              <a:t>belief</a:t>
            </a:r>
            <a:r>
              <a:rPr sz="3000" spc="3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that</a:t>
            </a:r>
            <a:r>
              <a:rPr sz="3000" spc="2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the</a:t>
            </a:r>
            <a:r>
              <a:rPr sz="3000" spc="2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50" dirty="0">
                <a:solidFill>
                  <a:srgbClr val="628B80"/>
                </a:solidFill>
                <a:latin typeface="Calibri"/>
                <a:cs typeface="Calibri"/>
              </a:rPr>
              <a:t>team</a:t>
            </a:r>
            <a:r>
              <a:rPr sz="3000" spc="30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is</a:t>
            </a:r>
            <a:r>
              <a:rPr sz="3000" spc="22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85" dirty="0">
                <a:solidFill>
                  <a:srgbClr val="628B80"/>
                </a:solidFill>
                <a:latin typeface="Calibri"/>
                <a:cs typeface="Calibri"/>
              </a:rPr>
              <a:t>safe</a:t>
            </a:r>
            <a:r>
              <a:rPr sz="3000" spc="3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628B80"/>
                </a:solidFill>
                <a:latin typeface="Calibri"/>
                <a:cs typeface="Calibri"/>
              </a:rPr>
              <a:t>for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interpersonal</a:t>
            </a:r>
            <a:r>
              <a:rPr sz="3000" spc="50" dirty="0">
                <a:solidFill>
                  <a:srgbClr val="628B80"/>
                </a:solidFill>
                <a:latin typeface="Calibri"/>
                <a:cs typeface="Calibri"/>
              </a:rPr>
              <a:t>  </a:t>
            </a:r>
            <a:r>
              <a:rPr sz="3000" spc="-20" dirty="0">
                <a:solidFill>
                  <a:srgbClr val="628B80"/>
                </a:solidFill>
                <a:latin typeface="Calibri"/>
                <a:cs typeface="Calibri"/>
              </a:rPr>
              <a:t>risk.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40"/>
              </a:spcBef>
            </a:pP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1623060" algn="l"/>
              </a:tabLst>
            </a:pPr>
            <a:r>
              <a:rPr sz="3400" spc="290" dirty="0">
                <a:solidFill>
                  <a:srgbClr val="628B80"/>
                </a:solidFill>
                <a:latin typeface="Calibri"/>
                <a:cs typeface="Calibri"/>
              </a:rPr>
              <a:t>SHARE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275" dirty="0">
                <a:solidFill>
                  <a:srgbClr val="628B80"/>
                </a:solidFill>
                <a:latin typeface="Calibri"/>
                <a:cs typeface="Calibri"/>
              </a:rPr>
              <a:t>VULNERABILITY</a:t>
            </a:r>
            <a:endParaRPr sz="3400">
              <a:latin typeface="Calibri"/>
              <a:cs typeface="Calibri"/>
            </a:endParaRPr>
          </a:p>
          <a:p>
            <a:pPr marR="693420">
              <a:lnSpc>
                <a:spcPct val="125000"/>
              </a:lnSpc>
              <a:spcBef>
                <a:spcPts val="905"/>
              </a:spcBef>
            </a:pP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Be</a:t>
            </a:r>
            <a:r>
              <a:rPr sz="3000" spc="2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110" dirty="0">
                <a:solidFill>
                  <a:srgbClr val="628B80"/>
                </a:solidFill>
                <a:latin typeface="Calibri"/>
                <a:cs typeface="Calibri"/>
              </a:rPr>
              <a:t>able</a:t>
            </a:r>
            <a:r>
              <a:rPr sz="3000" spc="3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to</a:t>
            </a:r>
            <a:r>
              <a:rPr sz="3000" spc="2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take</a:t>
            </a:r>
            <a:r>
              <a:rPr sz="3000" spc="2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an</a:t>
            </a:r>
            <a:r>
              <a:rPr sz="3000" spc="3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honest</a:t>
            </a:r>
            <a:r>
              <a:rPr sz="3000" spc="2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look</a:t>
            </a:r>
            <a:r>
              <a:rPr sz="300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at</a:t>
            </a:r>
            <a:r>
              <a:rPr sz="3000" spc="35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628B80"/>
                </a:solidFill>
                <a:latin typeface="Calibri"/>
                <a:cs typeface="Calibri"/>
              </a:rPr>
              <a:t>how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things</a:t>
            </a:r>
            <a:r>
              <a:rPr sz="3000" spc="2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are</a:t>
            </a:r>
            <a:r>
              <a:rPr sz="3000" spc="3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110" dirty="0">
                <a:solidFill>
                  <a:srgbClr val="628B80"/>
                </a:solidFill>
                <a:latin typeface="Calibri"/>
                <a:cs typeface="Calibri"/>
              </a:rPr>
              <a:t>going</a:t>
            </a:r>
            <a:r>
              <a:rPr sz="3000" spc="3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628B80"/>
                </a:solidFill>
                <a:latin typeface="Calibri"/>
                <a:cs typeface="Calibri"/>
              </a:rPr>
              <a:t>and</a:t>
            </a:r>
            <a:r>
              <a:rPr sz="3000" spc="3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628B80"/>
                </a:solidFill>
                <a:latin typeface="Calibri"/>
                <a:cs typeface="Calibri"/>
              </a:rPr>
              <a:t>discuss</a:t>
            </a:r>
            <a:r>
              <a:rPr sz="3000" spc="2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628B80"/>
                </a:solidFill>
                <a:latin typeface="Calibri"/>
                <a:cs typeface="Calibri"/>
              </a:rPr>
              <a:t>it.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30"/>
              </a:spcBef>
            </a:pP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2502535" algn="l"/>
                <a:tab pos="3867785" algn="l"/>
              </a:tabLst>
            </a:pPr>
            <a:r>
              <a:rPr sz="3400" spc="265" dirty="0">
                <a:solidFill>
                  <a:srgbClr val="628B80"/>
                </a:solidFill>
                <a:latin typeface="Calibri"/>
                <a:cs typeface="Calibri"/>
              </a:rPr>
              <a:t>ESTABLISH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130" dirty="0">
                <a:solidFill>
                  <a:srgbClr val="628B80"/>
                </a:solidFill>
                <a:latin typeface="Calibri"/>
                <a:cs typeface="Calibri"/>
              </a:rPr>
              <a:t>TEAM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245" dirty="0">
                <a:solidFill>
                  <a:srgbClr val="628B80"/>
                </a:solidFill>
                <a:latin typeface="Calibri"/>
                <a:cs typeface="Calibri"/>
              </a:rPr>
              <a:t>NORMS</a:t>
            </a:r>
            <a:endParaRPr sz="3400">
              <a:latin typeface="Calibri"/>
              <a:cs typeface="Calibri"/>
            </a:endParaRPr>
          </a:p>
          <a:p>
            <a:pPr marR="14604">
              <a:lnSpc>
                <a:spcPct val="125000"/>
              </a:lnSpc>
              <a:spcBef>
                <a:spcPts val="905"/>
              </a:spcBef>
              <a:tabLst>
                <a:tab pos="5373370" algn="l"/>
              </a:tabLst>
            </a:pPr>
            <a:r>
              <a:rPr sz="3000" spc="-25" dirty="0">
                <a:solidFill>
                  <a:srgbClr val="628B80"/>
                </a:solidFill>
                <a:latin typeface="Calibri"/>
                <a:cs typeface="Calibri"/>
              </a:rPr>
              <a:t>We're</a:t>
            </a:r>
            <a:r>
              <a:rPr sz="3000" spc="1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55" dirty="0">
                <a:solidFill>
                  <a:srgbClr val="628B80"/>
                </a:solidFill>
                <a:latin typeface="Calibri"/>
                <a:cs typeface="Calibri"/>
              </a:rPr>
              <a:t>all</a:t>
            </a:r>
            <a:r>
              <a:rPr sz="3000" spc="1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65" dirty="0">
                <a:solidFill>
                  <a:srgbClr val="628B80"/>
                </a:solidFill>
                <a:latin typeface="Calibri"/>
                <a:cs typeface="Calibri"/>
              </a:rPr>
              <a:t>comfortable</a:t>
            </a:r>
            <a:r>
              <a:rPr sz="3000" spc="2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with</a:t>
            </a:r>
            <a:r>
              <a:rPr sz="3000" spc="12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110" dirty="0">
                <a:solidFill>
                  <a:srgbClr val="628B80"/>
                </a:solidFill>
                <a:latin typeface="Calibri"/>
                <a:cs typeface="Calibri"/>
              </a:rPr>
              <a:t>each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	other,</a:t>
            </a:r>
            <a:r>
              <a:rPr sz="3000" spc="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628B80"/>
                </a:solidFill>
                <a:latin typeface="Calibri"/>
                <a:cs typeface="Calibri"/>
              </a:rPr>
              <a:t>but </a:t>
            </a: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are</a:t>
            </a:r>
            <a:r>
              <a:rPr sz="3000" spc="32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we</a:t>
            </a:r>
            <a:r>
              <a:rPr sz="3000" spc="28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55" dirty="0">
                <a:solidFill>
                  <a:srgbClr val="628B80"/>
                </a:solidFill>
                <a:latin typeface="Calibri"/>
                <a:cs typeface="Calibri"/>
              </a:rPr>
              <a:t>all</a:t>
            </a:r>
            <a:r>
              <a:rPr sz="3000" spc="2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on</a:t>
            </a:r>
            <a:r>
              <a:rPr sz="3000" spc="22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90" dirty="0">
                <a:solidFill>
                  <a:srgbClr val="628B80"/>
                </a:solidFill>
                <a:latin typeface="Calibri"/>
                <a:cs typeface="Calibri"/>
              </a:rPr>
              <a:t>board?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766572"/>
            <a:ext cx="83819" cy="82295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027" y="1060704"/>
            <a:ext cx="85343" cy="82295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063" y="886967"/>
            <a:ext cx="85331" cy="80771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995" y="908304"/>
            <a:ext cx="85343" cy="82295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576" y="1155193"/>
            <a:ext cx="83819" cy="82294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772" y="1363980"/>
            <a:ext cx="83819" cy="82295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35" y="473963"/>
            <a:ext cx="83819" cy="82295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4968" y="658368"/>
            <a:ext cx="83819" cy="82295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9852" y="478536"/>
            <a:ext cx="85343" cy="82295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8120" y="243840"/>
            <a:ext cx="85343" cy="82295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0060" y="1063752"/>
            <a:ext cx="83819" cy="82295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1348740"/>
            <a:ext cx="85343" cy="80771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0895" y="1559052"/>
            <a:ext cx="83819" cy="82295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68224" y="1269492"/>
            <a:ext cx="83819" cy="82295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679" y="1818132"/>
            <a:ext cx="83819" cy="82294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3068" y="1648967"/>
            <a:ext cx="83819" cy="82294"/>
          </a:xfrm>
          <a:prstGeom prst="rect">
            <a:avLst/>
          </a:prstGeom>
        </p:spPr>
      </p:pic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568192"/>
            <a:ext cx="60960" cy="81915"/>
          </a:xfrm>
          <a:custGeom>
            <a:avLst/>
            <a:gdLst/>
            <a:ahLst/>
            <a:cxnLst/>
            <a:rect l="l" t="t" r="r" b="b"/>
            <a:pathLst>
              <a:path w="60960" h="81914">
                <a:moveTo>
                  <a:pt x="12052" y="0"/>
                </a:moveTo>
                <a:lnTo>
                  <a:pt x="0" y="6324"/>
                </a:lnTo>
                <a:lnTo>
                  <a:pt x="0" y="77012"/>
                </a:lnTo>
                <a:lnTo>
                  <a:pt x="24130" y="81686"/>
                </a:lnTo>
                <a:lnTo>
                  <a:pt x="51714" y="67208"/>
                </a:lnTo>
                <a:lnTo>
                  <a:pt x="60439" y="34683"/>
                </a:lnTo>
                <a:lnTo>
                  <a:pt x="42684" y="5969"/>
                </a:lnTo>
                <a:lnTo>
                  <a:pt x="12052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8678"/>
            <a:ext cx="24765" cy="71755"/>
          </a:xfrm>
          <a:custGeom>
            <a:avLst/>
            <a:gdLst/>
            <a:ahLst/>
            <a:cxnLst/>
            <a:rect l="l" t="t" r="r" b="b"/>
            <a:pathLst>
              <a:path w="24765" h="71754">
                <a:moveTo>
                  <a:pt x="0" y="0"/>
                </a:moveTo>
                <a:lnTo>
                  <a:pt x="0" y="71564"/>
                </a:lnTo>
                <a:lnTo>
                  <a:pt x="15544" y="63207"/>
                </a:lnTo>
                <a:lnTo>
                  <a:pt x="24155" y="30352"/>
                </a:lnTo>
                <a:lnTo>
                  <a:pt x="6667" y="1333"/>
                </a:lnTo>
                <a:lnTo>
                  <a:pt x="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21760"/>
            <a:ext cx="45720" cy="80645"/>
          </a:xfrm>
          <a:custGeom>
            <a:avLst/>
            <a:gdLst/>
            <a:ahLst/>
            <a:cxnLst/>
            <a:rect l="l" t="t" r="r" b="b"/>
            <a:pathLst>
              <a:path w="45720" h="80644">
                <a:moveTo>
                  <a:pt x="0" y="0"/>
                </a:moveTo>
                <a:lnTo>
                  <a:pt x="0" y="78524"/>
                </a:lnTo>
                <a:lnTo>
                  <a:pt x="8737" y="80175"/>
                </a:lnTo>
                <a:lnTo>
                  <a:pt x="36728" y="65824"/>
                </a:lnTo>
                <a:lnTo>
                  <a:pt x="45567" y="33591"/>
                </a:lnTo>
                <a:lnTo>
                  <a:pt x="27571" y="5206"/>
                </a:lnTo>
                <a:lnTo>
                  <a:pt x="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9189" y="1251210"/>
            <a:ext cx="838200" cy="855980"/>
          </a:xfrm>
          <a:custGeom>
            <a:avLst/>
            <a:gdLst/>
            <a:ahLst/>
            <a:cxnLst/>
            <a:rect l="l" t="t" r="r" b="b"/>
            <a:pathLst>
              <a:path w="838200" h="855980">
                <a:moveTo>
                  <a:pt x="365074" y="0"/>
                </a:moveTo>
                <a:lnTo>
                  <a:pt x="319773" y="2451"/>
                </a:lnTo>
                <a:lnTo>
                  <a:pt x="275907" y="9766"/>
                </a:lnTo>
                <a:lnTo>
                  <a:pt x="234048" y="22199"/>
                </a:lnTo>
                <a:lnTo>
                  <a:pt x="194767" y="39979"/>
                </a:lnTo>
                <a:lnTo>
                  <a:pt x="158673" y="63334"/>
                </a:lnTo>
                <a:lnTo>
                  <a:pt x="129159" y="90398"/>
                </a:lnTo>
                <a:lnTo>
                  <a:pt x="102273" y="122567"/>
                </a:lnTo>
                <a:lnTo>
                  <a:pt x="78155" y="159130"/>
                </a:lnTo>
                <a:lnTo>
                  <a:pt x="56972" y="199389"/>
                </a:lnTo>
                <a:lnTo>
                  <a:pt x="38862" y="242658"/>
                </a:lnTo>
                <a:lnTo>
                  <a:pt x="24003" y="288213"/>
                </a:lnTo>
                <a:lnTo>
                  <a:pt x="12522" y="335368"/>
                </a:lnTo>
                <a:lnTo>
                  <a:pt x="4597" y="383412"/>
                </a:lnTo>
                <a:lnTo>
                  <a:pt x="368" y="431660"/>
                </a:lnTo>
                <a:lnTo>
                  <a:pt x="0" y="479399"/>
                </a:lnTo>
                <a:lnTo>
                  <a:pt x="3632" y="525919"/>
                </a:lnTo>
                <a:lnTo>
                  <a:pt x="11417" y="570547"/>
                </a:lnTo>
                <a:lnTo>
                  <a:pt x="23533" y="612559"/>
                </a:lnTo>
                <a:lnTo>
                  <a:pt x="40106" y="651255"/>
                </a:lnTo>
                <a:lnTo>
                  <a:pt x="61302" y="685939"/>
                </a:lnTo>
                <a:lnTo>
                  <a:pt x="87287" y="715924"/>
                </a:lnTo>
                <a:lnTo>
                  <a:pt x="118198" y="741908"/>
                </a:lnTo>
                <a:lnTo>
                  <a:pt x="156629" y="769391"/>
                </a:lnTo>
                <a:lnTo>
                  <a:pt x="200964" y="796264"/>
                </a:lnTo>
                <a:lnTo>
                  <a:pt x="249605" y="820458"/>
                </a:lnTo>
                <a:lnTo>
                  <a:pt x="300913" y="839863"/>
                </a:lnTo>
                <a:lnTo>
                  <a:pt x="353301" y="852385"/>
                </a:lnTo>
                <a:lnTo>
                  <a:pt x="405142" y="855929"/>
                </a:lnTo>
                <a:lnTo>
                  <a:pt x="454825" y="848410"/>
                </a:lnTo>
                <a:lnTo>
                  <a:pt x="518426" y="840600"/>
                </a:lnTo>
                <a:lnTo>
                  <a:pt x="565734" y="833437"/>
                </a:lnTo>
                <a:lnTo>
                  <a:pt x="609282" y="820597"/>
                </a:lnTo>
                <a:lnTo>
                  <a:pt x="649046" y="802551"/>
                </a:lnTo>
                <a:lnTo>
                  <a:pt x="685038" y="779754"/>
                </a:lnTo>
                <a:lnTo>
                  <a:pt x="717257" y="752690"/>
                </a:lnTo>
                <a:lnTo>
                  <a:pt x="745680" y="721817"/>
                </a:lnTo>
                <a:lnTo>
                  <a:pt x="770305" y="687603"/>
                </a:lnTo>
                <a:lnTo>
                  <a:pt x="791133" y="650506"/>
                </a:lnTo>
                <a:lnTo>
                  <a:pt x="808164" y="611009"/>
                </a:lnTo>
                <a:lnTo>
                  <a:pt x="821385" y="569569"/>
                </a:lnTo>
                <a:lnTo>
                  <a:pt x="830795" y="526656"/>
                </a:lnTo>
                <a:lnTo>
                  <a:pt x="836383" y="482739"/>
                </a:lnTo>
                <a:lnTo>
                  <a:pt x="838149" y="438276"/>
                </a:lnTo>
                <a:lnTo>
                  <a:pt x="836091" y="393738"/>
                </a:lnTo>
                <a:lnTo>
                  <a:pt x="830199" y="349605"/>
                </a:lnTo>
                <a:lnTo>
                  <a:pt x="820470" y="306323"/>
                </a:lnTo>
                <a:lnTo>
                  <a:pt x="806894" y="264363"/>
                </a:lnTo>
                <a:lnTo>
                  <a:pt x="790092" y="226821"/>
                </a:lnTo>
                <a:lnTo>
                  <a:pt x="767715" y="191312"/>
                </a:lnTo>
                <a:lnTo>
                  <a:pt x="740333" y="158076"/>
                </a:lnTo>
                <a:lnTo>
                  <a:pt x="708520" y="127342"/>
                </a:lnTo>
                <a:lnTo>
                  <a:pt x="672884" y="99339"/>
                </a:lnTo>
                <a:lnTo>
                  <a:pt x="633984" y="74320"/>
                </a:lnTo>
                <a:lnTo>
                  <a:pt x="592429" y="52514"/>
                </a:lnTo>
                <a:lnTo>
                  <a:pt x="548779" y="34162"/>
                </a:lnTo>
                <a:lnTo>
                  <a:pt x="503643" y="19494"/>
                </a:lnTo>
                <a:lnTo>
                  <a:pt x="457593" y="8750"/>
                </a:lnTo>
                <a:lnTo>
                  <a:pt x="411200" y="2171"/>
                </a:lnTo>
                <a:lnTo>
                  <a:pt x="365074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990" y="2561845"/>
            <a:ext cx="840105" cy="857885"/>
          </a:xfrm>
          <a:custGeom>
            <a:avLst/>
            <a:gdLst/>
            <a:ahLst/>
            <a:cxnLst/>
            <a:rect l="l" t="t" r="r" b="b"/>
            <a:pathLst>
              <a:path w="840105" h="857885">
                <a:moveTo>
                  <a:pt x="365734" y="0"/>
                </a:moveTo>
                <a:lnTo>
                  <a:pt x="320357" y="2463"/>
                </a:lnTo>
                <a:lnTo>
                  <a:pt x="276402" y="9817"/>
                </a:lnTo>
                <a:lnTo>
                  <a:pt x="234467" y="22275"/>
                </a:lnTo>
                <a:lnTo>
                  <a:pt x="195122" y="40106"/>
                </a:lnTo>
                <a:lnTo>
                  <a:pt x="158965" y="63525"/>
                </a:lnTo>
                <a:lnTo>
                  <a:pt x="129400" y="90614"/>
                </a:lnTo>
                <a:lnTo>
                  <a:pt x="102450" y="122821"/>
                </a:lnTo>
                <a:lnTo>
                  <a:pt x="78295" y="159435"/>
                </a:lnTo>
                <a:lnTo>
                  <a:pt x="57073" y="199758"/>
                </a:lnTo>
                <a:lnTo>
                  <a:pt x="38938" y="243090"/>
                </a:lnTo>
                <a:lnTo>
                  <a:pt x="24041" y="288721"/>
                </a:lnTo>
                <a:lnTo>
                  <a:pt x="12547" y="335953"/>
                </a:lnTo>
                <a:lnTo>
                  <a:pt x="4610" y="384086"/>
                </a:lnTo>
                <a:lnTo>
                  <a:pt x="368" y="432422"/>
                </a:lnTo>
                <a:lnTo>
                  <a:pt x="0" y="480250"/>
                </a:lnTo>
                <a:lnTo>
                  <a:pt x="3632" y="526859"/>
                </a:lnTo>
                <a:lnTo>
                  <a:pt x="11442" y="571576"/>
                </a:lnTo>
                <a:lnTo>
                  <a:pt x="23571" y="613676"/>
                </a:lnTo>
                <a:lnTo>
                  <a:pt x="40182" y="652449"/>
                </a:lnTo>
                <a:lnTo>
                  <a:pt x="61417" y="687222"/>
                </a:lnTo>
                <a:lnTo>
                  <a:pt x="87439" y="717270"/>
                </a:lnTo>
                <a:lnTo>
                  <a:pt x="118402" y="743305"/>
                </a:lnTo>
                <a:lnTo>
                  <a:pt x="156908" y="770826"/>
                </a:lnTo>
                <a:lnTo>
                  <a:pt x="201333" y="797750"/>
                </a:lnTo>
                <a:lnTo>
                  <a:pt x="250050" y="821982"/>
                </a:lnTo>
                <a:lnTo>
                  <a:pt x="301459" y="841400"/>
                </a:lnTo>
                <a:lnTo>
                  <a:pt x="353949" y="853922"/>
                </a:lnTo>
                <a:lnTo>
                  <a:pt x="405879" y="857453"/>
                </a:lnTo>
                <a:lnTo>
                  <a:pt x="455650" y="849883"/>
                </a:lnTo>
                <a:lnTo>
                  <a:pt x="519366" y="842175"/>
                </a:lnTo>
                <a:lnTo>
                  <a:pt x="566762" y="834974"/>
                </a:lnTo>
                <a:lnTo>
                  <a:pt x="610387" y="822096"/>
                </a:lnTo>
                <a:lnTo>
                  <a:pt x="650227" y="804011"/>
                </a:lnTo>
                <a:lnTo>
                  <a:pt x="686295" y="781176"/>
                </a:lnTo>
                <a:lnTo>
                  <a:pt x="718553" y="754049"/>
                </a:lnTo>
                <a:lnTo>
                  <a:pt x="747026" y="723125"/>
                </a:lnTo>
                <a:lnTo>
                  <a:pt x="771702" y="688847"/>
                </a:lnTo>
                <a:lnTo>
                  <a:pt x="792581" y="651687"/>
                </a:lnTo>
                <a:lnTo>
                  <a:pt x="809637" y="612114"/>
                </a:lnTo>
                <a:lnTo>
                  <a:pt x="822883" y="570610"/>
                </a:lnTo>
                <a:lnTo>
                  <a:pt x="832307" y="527621"/>
                </a:lnTo>
                <a:lnTo>
                  <a:pt x="837907" y="483615"/>
                </a:lnTo>
                <a:lnTo>
                  <a:pt x="839685" y="439064"/>
                </a:lnTo>
                <a:lnTo>
                  <a:pt x="837615" y="394449"/>
                </a:lnTo>
                <a:lnTo>
                  <a:pt x="831710" y="350215"/>
                </a:lnTo>
                <a:lnTo>
                  <a:pt x="821956" y="306844"/>
                </a:lnTo>
                <a:lnTo>
                  <a:pt x="808355" y="264794"/>
                </a:lnTo>
                <a:lnTo>
                  <a:pt x="791540" y="227190"/>
                </a:lnTo>
                <a:lnTo>
                  <a:pt x="769112" y="191617"/>
                </a:lnTo>
                <a:lnTo>
                  <a:pt x="741680" y="158318"/>
                </a:lnTo>
                <a:lnTo>
                  <a:pt x="709815" y="127533"/>
                </a:lnTo>
                <a:lnTo>
                  <a:pt x="674103" y="99491"/>
                </a:lnTo>
                <a:lnTo>
                  <a:pt x="635139" y="74421"/>
                </a:lnTo>
                <a:lnTo>
                  <a:pt x="593509" y="52590"/>
                </a:lnTo>
                <a:lnTo>
                  <a:pt x="549783" y="34201"/>
                </a:lnTo>
                <a:lnTo>
                  <a:pt x="504558" y="19519"/>
                </a:lnTo>
                <a:lnTo>
                  <a:pt x="458419" y="8762"/>
                </a:lnTo>
                <a:lnTo>
                  <a:pt x="411949" y="2171"/>
                </a:lnTo>
                <a:lnTo>
                  <a:pt x="365734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44964" y="818382"/>
            <a:ext cx="1923414" cy="1958339"/>
          </a:xfrm>
          <a:custGeom>
            <a:avLst/>
            <a:gdLst/>
            <a:ahLst/>
            <a:cxnLst/>
            <a:rect l="l" t="t" r="r" b="b"/>
            <a:pathLst>
              <a:path w="1923415" h="1958339">
                <a:moveTo>
                  <a:pt x="1066799" y="0"/>
                </a:moveTo>
                <a:lnTo>
                  <a:pt x="1018247" y="825"/>
                </a:lnTo>
                <a:lnTo>
                  <a:pt x="970445" y="6731"/>
                </a:lnTo>
                <a:lnTo>
                  <a:pt x="824090" y="9715"/>
                </a:lnTo>
                <a:lnTo>
                  <a:pt x="775601" y="10350"/>
                </a:lnTo>
                <a:lnTo>
                  <a:pt x="728484" y="13703"/>
                </a:lnTo>
                <a:lnTo>
                  <a:pt x="682739" y="19685"/>
                </a:lnTo>
                <a:lnTo>
                  <a:pt x="638390" y="28219"/>
                </a:lnTo>
                <a:lnTo>
                  <a:pt x="595439" y="39217"/>
                </a:lnTo>
                <a:lnTo>
                  <a:pt x="553885" y="52590"/>
                </a:lnTo>
                <a:lnTo>
                  <a:pt x="513765" y="68249"/>
                </a:lnTo>
                <a:lnTo>
                  <a:pt x="475068" y="86106"/>
                </a:lnTo>
                <a:lnTo>
                  <a:pt x="437807" y="106070"/>
                </a:lnTo>
                <a:lnTo>
                  <a:pt x="401993" y="128054"/>
                </a:lnTo>
                <a:lnTo>
                  <a:pt x="367639" y="151980"/>
                </a:lnTo>
                <a:lnTo>
                  <a:pt x="334746" y="177761"/>
                </a:lnTo>
                <a:lnTo>
                  <a:pt x="303339" y="205295"/>
                </a:lnTo>
                <a:lnTo>
                  <a:pt x="273405" y="234492"/>
                </a:lnTo>
                <a:lnTo>
                  <a:pt x="244982" y="265290"/>
                </a:lnTo>
                <a:lnTo>
                  <a:pt x="218046" y="297573"/>
                </a:lnTo>
                <a:lnTo>
                  <a:pt x="192646" y="331279"/>
                </a:lnTo>
                <a:lnTo>
                  <a:pt x="168757" y="366306"/>
                </a:lnTo>
                <a:lnTo>
                  <a:pt x="146418" y="402564"/>
                </a:lnTo>
                <a:lnTo>
                  <a:pt x="125602" y="439966"/>
                </a:lnTo>
                <a:lnTo>
                  <a:pt x="106362" y="478421"/>
                </a:lnTo>
                <a:lnTo>
                  <a:pt x="88671" y="517867"/>
                </a:lnTo>
                <a:lnTo>
                  <a:pt x="72567" y="558177"/>
                </a:lnTo>
                <a:lnTo>
                  <a:pt x="58038" y="599300"/>
                </a:lnTo>
                <a:lnTo>
                  <a:pt x="45097" y="641121"/>
                </a:lnTo>
                <a:lnTo>
                  <a:pt x="33769" y="683577"/>
                </a:lnTo>
                <a:lnTo>
                  <a:pt x="24053" y="726554"/>
                </a:lnTo>
                <a:lnTo>
                  <a:pt x="15963" y="769988"/>
                </a:lnTo>
                <a:lnTo>
                  <a:pt x="9499" y="813765"/>
                </a:lnTo>
                <a:lnTo>
                  <a:pt x="4673" y="857821"/>
                </a:lnTo>
                <a:lnTo>
                  <a:pt x="1511" y="902068"/>
                </a:lnTo>
                <a:lnTo>
                  <a:pt x="0" y="946404"/>
                </a:lnTo>
                <a:lnTo>
                  <a:pt x="165" y="990752"/>
                </a:lnTo>
                <a:lnTo>
                  <a:pt x="2019" y="1035011"/>
                </a:lnTo>
                <a:lnTo>
                  <a:pt x="5549" y="1079119"/>
                </a:lnTo>
                <a:lnTo>
                  <a:pt x="10794" y="1122959"/>
                </a:lnTo>
                <a:lnTo>
                  <a:pt x="17741" y="1166469"/>
                </a:lnTo>
                <a:lnTo>
                  <a:pt x="26403" y="1209535"/>
                </a:lnTo>
                <a:lnTo>
                  <a:pt x="36804" y="1252093"/>
                </a:lnTo>
                <a:lnTo>
                  <a:pt x="48018" y="1291272"/>
                </a:lnTo>
                <a:lnTo>
                  <a:pt x="61874" y="1329880"/>
                </a:lnTo>
                <a:lnTo>
                  <a:pt x="78257" y="1367878"/>
                </a:lnTo>
                <a:lnTo>
                  <a:pt x="97078" y="1405204"/>
                </a:lnTo>
                <a:lnTo>
                  <a:pt x="118211" y="1441805"/>
                </a:lnTo>
                <a:lnTo>
                  <a:pt x="141566" y="1477632"/>
                </a:lnTo>
                <a:lnTo>
                  <a:pt x="167030" y="1512608"/>
                </a:lnTo>
                <a:lnTo>
                  <a:pt x="194500" y="1546694"/>
                </a:lnTo>
                <a:lnTo>
                  <a:pt x="223862" y="1579829"/>
                </a:lnTo>
                <a:lnTo>
                  <a:pt x="255028" y="1611960"/>
                </a:lnTo>
                <a:lnTo>
                  <a:pt x="287883" y="1643024"/>
                </a:lnTo>
                <a:lnTo>
                  <a:pt x="322313" y="1672971"/>
                </a:lnTo>
                <a:lnTo>
                  <a:pt x="358228" y="1701749"/>
                </a:lnTo>
                <a:lnTo>
                  <a:pt x="395516" y="1729308"/>
                </a:lnTo>
                <a:lnTo>
                  <a:pt x="434060" y="1755571"/>
                </a:lnTo>
                <a:lnTo>
                  <a:pt x="473773" y="1780501"/>
                </a:lnTo>
                <a:lnTo>
                  <a:pt x="514540" y="1804035"/>
                </a:lnTo>
                <a:lnTo>
                  <a:pt x="556259" y="1826120"/>
                </a:lnTo>
                <a:lnTo>
                  <a:pt x="598817" y="1846694"/>
                </a:lnTo>
                <a:lnTo>
                  <a:pt x="642124" y="1865718"/>
                </a:lnTo>
                <a:lnTo>
                  <a:pt x="686053" y="1883117"/>
                </a:lnTo>
                <a:lnTo>
                  <a:pt x="730516" y="1898840"/>
                </a:lnTo>
                <a:lnTo>
                  <a:pt x="775398" y="1912848"/>
                </a:lnTo>
                <a:lnTo>
                  <a:pt x="820597" y="1925066"/>
                </a:lnTo>
                <a:lnTo>
                  <a:pt x="866012" y="1935441"/>
                </a:lnTo>
                <a:lnTo>
                  <a:pt x="911517" y="1943912"/>
                </a:lnTo>
                <a:lnTo>
                  <a:pt x="957033" y="1950453"/>
                </a:lnTo>
                <a:lnTo>
                  <a:pt x="1002449" y="1954974"/>
                </a:lnTo>
                <a:lnTo>
                  <a:pt x="1047648" y="1957438"/>
                </a:lnTo>
                <a:lnTo>
                  <a:pt x="1092530" y="1957781"/>
                </a:lnTo>
                <a:lnTo>
                  <a:pt x="1136992" y="1955952"/>
                </a:lnTo>
                <a:lnTo>
                  <a:pt x="1180922" y="1951901"/>
                </a:lnTo>
                <a:lnTo>
                  <a:pt x="1224216" y="1945551"/>
                </a:lnTo>
                <a:lnTo>
                  <a:pt x="1266774" y="1936877"/>
                </a:lnTo>
                <a:lnTo>
                  <a:pt x="1308493" y="1925802"/>
                </a:lnTo>
                <a:lnTo>
                  <a:pt x="1349260" y="1912277"/>
                </a:lnTo>
                <a:lnTo>
                  <a:pt x="1388973" y="1896237"/>
                </a:lnTo>
                <a:lnTo>
                  <a:pt x="1427518" y="1877644"/>
                </a:lnTo>
                <a:lnTo>
                  <a:pt x="1464792" y="1856435"/>
                </a:lnTo>
                <a:lnTo>
                  <a:pt x="1497939" y="1833727"/>
                </a:lnTo>
                <a:lnTo>
                  <a:pt x="1530184" y="1808454"/>
                </a:lnTo>
                <a:lnTo>
                  <a:pt x="1561490" y="1780730"/>
                </a:lnTo>
                <a:lnTo>
                  <a:pt x="1591817" y="1750707"/>
                </a:lnTo>
                <a:lnTo>
                  <a:pt x="1621116" y="1718513"/>
                </a:lnTo>
                <a:lnTo>
                  <a:pt x="1649348" y="1684299"/>
                </a:lnTo>
                <a:lnTo>
                  <a:pt x="1676450" y="1648180"/>
                </a:lnTo>
                <a:lnTo>
                  <a:pt x="1702409" y="1610309"/>
                </a:lnTo>
                <a:lnTo>
                  <a:pt x="1727149" y="1570824"/>
                </a:lnTo>
                <a:lnTo>
                  <a:pt x="1750644" y="1529854"/>
                </a:lnTo>
                <a:lnTo>
                  <a:pt x="1772843" y="1487538"/>
                </a:lnTo>
                <a:lnTo>
                  <a:pt x="1793697" y="1444002"/>
                </a:lnTo>
                <a:lnTo>
                  <a:pt x="1813178" y="1399400"/>
                </a:lnTo>
                <a:lnTo>
                  <a:pt x="1831225" y="1353858"/>
                </a:lnTo>
                <a:lnTo>
                  <a:pt x="1847799" y="1307515"/>
                </a:lnTo>
                <a:lnTo>
                  <a:pt x="1862848" y="1260513"/>
                </a:lnTo>
                <a:lnTo>
                  <a:pt x="1876336" y="1212977"/>
                </a:lnTo>
                <a:lnTo>
                  <a:pt x="1888210" y="1165047"/>
                </a:lnTo>
                <a:lnTo>
                  <a:pt x="1898434" y="1116876"/>
                </a:lnTo>
                <a:lnTo>
                  <a:pt x="1906968" y="1068578"/>
                </a:lnTo>
                <a:lnTo>
                  <a:pt x="1913750" y="1020305"/>
                </a:lnTo>
                <a:lnTo>
                  <a:pt x="1918754" y="972185"/>
                </a:lnTo>
                <a:lnTo>
                  <a:pt x="1921916" y="924356"/>
                </a:lnTo>
                <a:lnTo>
                  <a:pt x="1923211" y="876947"/>
                </a:lnTo>
                <a:lnTo>
                  <a:pt x="1922576" y="830122"/>
                </a:lnTo>
                <a:lnTo>
                  <a:pt x="1919985" y="783983"/>
                </a:lnTo>
                <a:lnTo>
                  <a:pt x="1915375" y="738682"/>
                </a:lnTo>
                <a:lnTo>
                  <a:pt x="1908708" y="694372"/>
                </a:lnTo>
                <a:lnTo>
                  <a:pt x="1899945" y="651154"/>
                </a:lnTo>
                <a:lnTo>
                  <a:pt x="1889036" y="609193"/>
                </a:lnTo>
                <a:lnTo>
                  <a:pt x="1875929" y="568629"/>
                </a:lnTo>
                <a:lnTo>
                  <a:pt x="1860600" y="529564"/>
                </a:lnTo>
                <a:lnTo>
                  <a:pt x="1842985" y="492175"/>
                </a:lnTo>
                <a:lnTo>
                  <a:pt x="1823046" y="456577"/>
                </a:lnTo>
                <a:lnTo>
                  <a:pt x="1800732" y="422897"/>
                </a:lnTo>
                <a:lnTo>
                  <a:pt x="1751177" y="364439"/>
                </a:lnTo>
                <a:lnTo>
                  <a:pt x="1723034" y="336130"/>
                </a:lnTo>
                <a:lnTo>
                  <a:pt x="1691830" y="306793"/>
                </a:lnTo>
                <a:lnTo>
                  <a:pt x="1657794" y="276771"/>
                </a:lnTo>
                <a:lnTo>
                  <a:pt x="1621180" y="246481"/>
                </a:lnTo>
                <a:lnTo>
                  <a:pt x="1582216" y="216281"/>
                </a:lnTo>
                <a:lnTo>
                  <a:pt x="1541144" y="186563"/>
                </a:lnTo>
                <a:lnTo>
                  <a:pt x="1498206" y="157708"/>
                </a:lnTo>
                <a:lnTo>
                  <a:pt x="1453629" y="130098"/>
                </a:lnTo>
                <a:lnTo>
                  <a:pt x="1407655" y="104114"/>
                </a:lnTo>
                <a:lnTo>
                  <a:pt x="1360525" y="80149"/>
                </a:lnTo>
                <a:lnTo>
                  <a:pt x="1312481" y="58572"/>
                </a:lnTo>
                <a:lnTo>
                  <a:pt x="1263751" y="39776"/>
                </a:lnTo>
                <a:lnTo>
                  <a:pt x="1214577" y="24142"/>
                </a:lnTo>
                <a:lnTo>
                  <a:pt x="1165212" y="12039"/>
                </a:lnTo>
                <a:lnTo>
                  <a:pt x="1115872" y="3873"/>
                </a:lnTo>
                <a:lnTo>
                  <a:pt x="1066799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7785" y="333750"/>
            <a:ext cx="409575" cy="415925"/>
          </a:xfrm>
          <a:custGeom>
            <a:avLst/>
            <a:gdLst/>
            <a:ahLst/>
            <a:cxnLst/>
            <a:rect l="l" t="t" r="r" b="b"/>
            <a:pathLst>
              <a:path w="409575" h="415925">
                <a:moveTo>
                  <a:pt x="161721" y="0"/>
                </a:moveTo>
                <a:lnTo>
                  <a:pt x="116840" y="9296"/>
                </a:lnTo>
                <a:lnTo>
                  <a:pt x="77520" y="30302"/>
                </a:lnTo>
                <a:lnTo>
                  <a:pt x="49961" y="59194"/>
                </a:lnTo>
                <a:lnTo>
                  <a:pt x="27825" y="96685"/>
                </a:lnTo>
                <a:lnTo>
                  <a:pt x="11722" y="140042"/>
                </a:lnTo>
                <a:lnTo>
                  <a:pt x="2247" y="186524"/>
                </a:lnTo>
                <a:lnTo>
                  <a:pt x="0" y="233400"/>
                </a:lnTo>
                <a:lnTo>
                  <a:pt x="5588" y="277914"/>
                </a:lnTo>
                <a:lnTo>
                  <a:pt x="19608" y="317334"/>
                </a:lnTo>
                <a:lnTo>
                  <a:pt x="42646" y="348932"/>
                </a:lnTo>
                <a:lnTo>
                  <a:pt x="76530" y="375081"/>
                </a:lnTo>
                <a:lnTo>
                  <a:pt x="121970" y="400037"/>
                </a:lnTo>
                <a:lnTo>
                  <a:pt x="172643" y="415620"/>
                </a:lnTo>
                <a:lnTo>
                  <a:pt x="253276" y="409816"/>
                </a:lnTo>
                <a:lnTo>
                  <a:pt x="300202" y="399072"/>
                </a:lnTo>
                <a:lnTo>
                  <a:pt x="338797" y="376974"/>
                </a:lnTo>
                <a:lnTo>
                  <a:pt x="369036" y="345706"/>
                </a:lnTo>
                <a:lnTo>
                  <a:pt x="390918" y="307454"/>
                </a:lnTo>
                <a:lnTo>
                  <a:pt x="404406" y="264401"/>
                </a:lnTo>
                <a:lnTo>
                  <a:pt x="409473" y="218744"/>
                </a:lnTo>
                <a:lnTo>
                  <a:pt x="406107" y="172669"/>
                </a:lnTo>
                <a:lnTo>
                  <a:pt x="394271" y="128358"/>
                </a:lnTo>
                <a:lnTo>
                  <a:pt x="373557" y="90589"/>
                </a:lnTo>
                <a:lnTo>
                  <a:pt x="341985" y="57899"/>
                </a:lnTo>
                <a:lnTo>
                  <a:pt x="302272" y="31381"/>
                </a:lnTo>
                <a:lnTo>
                  <a:pt x="257175" y="12153"/>
                </a:lnTo>
                <a:lnTo>
                  <a:pt x="209410" y="1333"/>
                </a:lnTo>
                <a:lnTo>
                  <a:pt x="161721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02468" y="766572"/>
            <a:ext cx="83819" cy="82295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0257" y="1060703"/>
            <a:ext cx="83818" cy="82295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37292" y="886967"/>
            <a:ext cx="83819" cy="80771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55223" y="908304"/>
            <a:ext cx="85331" cy="82295"/>
          </a:xfrm>
          <a:prstGeom prst="rect">
            <a:avLst/>
          </a:prstGeom>
        </p:spPr>
      </p:pic>
      <p:pic>
        <p:nvPic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23931" y="716281"/>
            <a:ext cx="83818" cy="80770"/>
          </a:xfrm>
          <a:prstGeom prst="rect">
            <a:avLst/>
          </a:prstGeom>
        </p:spPr>
      </p:pic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50195" y="996696"/>
            <a:ext cx="83818" cy="82294"/>
          </a:xfrm>
          <a:prstGeom prst="rect">
            <a:avLst/>
          </a:prstGeom>
        </p:spPr>
      </p:pic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090404" y="1043940"/>
            <a:ext cx="85342" cy="82295"/>
          </a:xfrm>
          <a:prstGeom prst="rect">
            <a:avLst/>
          </a:prstGeom>
        </p:spPr>
      </p:pic>
      <p:pic>
        <p:nvPic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2804" y="1155193"/>
            <a:ext cx="83819" cy="82294"/>
          </a:xfrm>
          <a:prstGeom prst="rect">
            <a:avLst/>
          </a:prstGeom>
        </p:spPr>
      </p:pic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5476" y="1363981"/>
            <a:ext cx="85331" cy="82294"/>
          </a:xfrm>
          <a:prstGeom prst="rect">
            <a:avLst/>
          </a:prstGeom>
        </p:spPr>
      </p:pic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027919" y="1254252"/>
            <a:ext cx="85342" cy="82295"/>
          </a:xfrm>
          <a:prstGeom prst="rect">
            <a:avLst/>
          </a:prstGeom>
        </p:spPr>
      </p:pic>
      <p:pic>
        <p:nvPic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1512" y="1246632"/>
            <a:ext cx="85343" cy="80759"/>
          </a:xfrm>
          <a:prstGeom prst="rect">
            <a:avLst/>
          </a:prstGeom>
        </p:spPr>
      </p:pic>
      <p:pic>
        <p:nvPic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50552" y="918972"/>
            <a:ext cx="83819" cy="82295"/>
          </a:xfrm>
          <a:prstGeom prst="rect">
            <a:avLst/>
          </a:prstGeom>
        </p:spPr>
      </p:pic>
      <p:pic>
        <p:nvPic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99319" y="521208"/>
            <a:ext cx="85342" cy="82295"/>
          </a:xfrm>
          <a:prstGeom prst="rect">
            <a:avLst/>
          </a:prstGeom>
        </p:spPr>
      </p:pic>
      <p:pic>
        <p:nvPic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084307" y="452628"/>
            <a:ext cx="85331" cy="82295"/>
          </a:xfrm>
          <a:prstGeom prst="rect">
            <a:avLst/>
          </a:prstGeom>
        </p:spPr>
      </p:pic>
      <p:pic>
        <p:nvPic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303764" y="473963"/>
            <a:ext cx="83819" cy="82295"/>
          </a:xfrm>
          <a:prstGeom prst="rect">
            <a:avLst/>
          </a:prstGeom>
        </p:spPr>
      </p:pic>
      <p:pic>
        <p:nvPic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29671" y="658369"/>
            <a:ext cx="85343" cy="82294"/>
          </a:xfrm>
          <a:prstGeom prst="rect">
            <a:avLst/>
          </a:prstGeom>
        </p:spPr>
      </p:pic>
      <p:pic>
        <p:nvPic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46080" y="478536"/>
            <a:ext cx="85342" cy="82295"/>
          </a:xfrm>
          <a:prstGeom prst="rect">
            <a:avLst/>
          </a:prstGeom>
        </p:spPr>
      </p:pic>
      <p:pic>
        <p:nvPic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404348" y="243840"/>
            <a:ext cx="83819" cy="82295"/>
          </a:xfrm>
          <a:prstGeom prst="rect">
            <a:avLst/>
          </a:prstGeom>
        </p:spPr>
      </p:pic>
      <p:pic>
        <p:nvPic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6288" y="1063752"/>
            <a:ext cx="83819" cy="82295"/>
          </a:xfrm>
          <a:prstGeom prst="rect">
            <a:avLst/>
          </a:prstGeom>
        </p:spPr>
      </p:pic>
      <p:pic>
        <p:nvPic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74095" y="1348740"/>
            <a:ext cx="83818" cy="80771"/>
          </a:xfrm>
          <a:prstGeom prst="rect">
            <a:avLst/>
          </a:prstGeom>
        </p:spPr>
      </p:pic>
      <p:pic>
        <p:nvPic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517123" y="1559052"/>
            <a:ext cx="83819" cy="82295"/>
          </a:xfrm>
          <a:prstGeom prst="rect">
            <a:avLst/>
          </a:prstGeom>
        </p:spPr>
      </p:pic>
      <p:pic>
        <p:nvPic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74452" y="1269492"/>
            <a:ext cx="83819" cy="82295"/>
          </a:xfrm>
          <a:prstGeom prst="rect">
            <a:avLst/>
          </a:prstGeom>
        </p:spPr>
      </p:pic>
      <p:pic>
        <p:nvPic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12907" y="1818132"/>
            <a:ext cx="83807" cy="82294"/>
          </a:xfrm>
          <a:prstGeom prst="rect">
            <a:avLst/>
          </a:prstGeom>
        </p:spPr>
      </p:pic>
      <p:pic>
        <p:nvPic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367771" y="1648967"/>
            <a:ext cx="85331" cy="82295"/>
          </a:xfrm>
          <a:prstGeom prst="rect">
            <a:avLst/>
          </a:prstGeom>
        </p:spPr>
      </p:pic>
      <p:pic>
        <p:nvPic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81845" y="1568196"/>
            <a:ext cx="83818" cy="82294"/>
          </a:xfrm>
          <a:prstGeom prst="rect">
            <a:avLst/>
          </a:prstGeom>
        </p:spPr>
      </p:pic>
      <p:pic>
        <p:nvPic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63328" y="1601724"/>
            <a:ext cx="85342" cy="82295"/>
          </a:xfrm>
          <a:prstGeom prst="rect">
            <a:avLst/>
          </a:prstGeom>
        </p:spPr>
      </p:pic>
      <p:pic>
        <p:nvPic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31324" y="1834895"/>
            <a:ext cx="83819" cy="82294"/>
          </a:xfrm>
          <a:prstGeom prst="rect">
            <a:avLst/>
          </a:prstGeom>
        </p:spPr>
      </p:pic>
      <p:pic>
        <p:nvPic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633204" y="1770888"/>
            <a:ext cx="83819" cy="80771"/>
          </a:xfrm>
          <a:prstGeom prst="rect">
            <a:avLst/>
          </a:prstGeom>
        </p:spPr>
      </p:pic>
      <p:pic>
        <p:nvPic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557004" y="1431036"/>
            <a:ext cx="83819" cy="82295"/>
          </a:xfrm>
          <a:prstGeom prst="rect">
            <a:avLst/>
          </a:prstGeom>
        </p:spPr>
      </p:pic>
      <p:pic>
        <p:nvPic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28404" y="1438655"/>
            <a:ext cx="85343" cy="80759"/>
          </a:xfrm>
          <a:prstGeom prst="rect">
            <a:avLst/>
          </a:prstGeom>
        </p:spPr>
      </p:pic>
      <p:pic>
        <p:nvPic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89492" y="1287781"/>
            <a:ext cx="85343" cy="82294"/>
          </a:xfrm>
          <a:prstGeom prst="rect">
            <a:avLst/>
          </a:prstGeom>
        </p:spPr>
      </p:pic>
      <p:pic>
        <p:nvPic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000744" y="1123188"/>
            <a:ext cx="83819" cy="82295"/>
          </a:xfrm>
          <a:prstGeom prst="rect">
            <a:avLst/>
          </a:prstGeom>
        </p:spPr>
      </p:pic>
      <p:pic>
        <p:nvPic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34044" y="1229867"/>
            <a:ext cx="83819" cy="82294"/>
          </a:xfrm>
          <a:prstGeom prst="rect">
            <a:avLst/>
          </a:prstGeom>
        </p:spPr>
      </p:pic>
      <p:pic>
        <p:nvPic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12123" y="950975"/>
            <a:ext cx="83819" cy="82295"/>
          </a:xfrm>
          <a:prstGeom prst="rect">
            <a:avLst/>
          </a:prstGeom>
        </p:spPr>
      </p:pic>
      <p:pic>
        <p:nvPic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752331" y="716281"/>
            <a:ext cx="83818" cy="80770"/>
          </a:xfrm>
          <a:prstGeom prst="rect">
            <a:avLst/>
          </a:prstGeom>
        </p:spPr>
      </p:pic>
      <p:pic>
        <p:nvPicPr>
          <p:cNvPr id="60" name="object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35568" y="973836"/>
            <a:ext cx="85331" cy="82295"/>
          </a:xfrm>
          <a:prstGeom prst="rect">
            <a:avLst/>
          </a:prstGeom>
        </p:spPr>
      </p:pic>
      <p:pic>
        <p:nvPic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929116" y="635508"/>
            <a:ext cx="83819" cy="82294"/>
          </a:xfrm>
          <a:prstGeom prst="rect">
            <a:avLst/>
          </a:prstGeom>
        </p:spPr>
      </p:pic>
      <p:pic>
        <p:nvPic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111996" y="783336"/>
            <a:ext cx="83819" cy="82294"/>
          </a:xfrm>
          <a:prstGeom prst="rect">
            <a:avLst/>
          </a:prstGeom>
        </p:spPr>
      </p:pic>
      <p:pic>
        <p:nvPic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1828" y="999744"/>
            <a:ext cx="83819" cy="82283"/>
          </a:xfrm>
          <a:prstGeom prst="rect">
            <a:avLst/>
          </a:prstGeom>
        </p:spPr>
      </p:pic>
      <p:pic>
        <p:nvPic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459468" y="409955"/>
            <a:ext cx="85343" cy="82283"/>
          </a:xfrm>
          <a:prstGeom prst="rect">
            <a:avLst/>
          </a:prstGeom>
        </p:spPr>
      </p:pic>
      <p:pic>
        <p:nvPic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0012" y="280415"/>
            <a:ext cx="83819" cy="82294"/>
          </a:xfrm>
          <a:prstGeom prst="rect">
            <a:avLst/>
          </a:prstGeom>
        </p:spPr>
      </p:pic>
      <p:pic>
        <p:nvPic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0907" y="19811"/>
            <a:ext cx="83818" cy="82295"/>
          </a:xfrm>
          <a:prstGeom prst="rect">
            <a:avLst/>
          </a:prstGeom>
        </p:spPr>
      </p:pic>
      <p:pic>
        <p:nvPic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703307" y="51816"/>
            <a:ext cx="83818" cy="80771"/>
          </a:xfrm>
          <a:prstGeom prst="rect">
            <a:avLst/>
          </a:prstGeom>
        </p:spPr>
      </p:pic>
      <p:pic>
        <p:nvPic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03535" y="262127"/>
            <a:ext cx="83819" cy="82295"/>
          </a:xfrm>
          <a:prstGeom prst="rect">
            <a:avLst/>
          </a:prstGeom>
        </p:spPr>
      </p:pic>
      <p:pic>
        <p:nvPic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5268" y="134112"/>
            <a:ext cx="85343" cy="82295"/>
          </a:xfrm>
          <a:prstGeom prst="rect">
            <a:avLst/>
          </a:prstGeom>
        </p:spPr>
      </p:pic>
      <p:pic>
        <p:nvPicPr>
          <p:cNvPr id="70" name="object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528047" y="1234439"/>
            <a:ext cx="83819" cy="82295"/>
          </a:xfrm>
          <a:prstGeom prst="rect">
            <a:avLst/>
          </a:prstGeom>
        </p:spPr>
      </p:pic>
      <p:grpSp>
        <p:nvGrp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31452" y="630936"/>
            <a:ext cx="288290" cy="309880"/>
            <a:chOff x="9331452" y="630936"/>
            <a:chExt cx="288290" cy="309880"/>
          </a:xfrm>
        </p:grpSpPr>
        <p:pic>
          <p:nvPicPr>
            <p:cNvPr id="72" name="object 7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32035" y="858011"/>
              <a:ext cx="83819" cy="8229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4144" y="734569"/>
              <a:ext cx="85343" cy="8229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1452" y="630936"/>
              <a:ext cx="83819" cy="82295"/>
            </a:xfrm>
            <a:prstGeom prst="rect">
              <a:avLst/>
            </a:prstGeom>
          </p:spPr>
        </p:pic>
      </p:grpSp>
      <p:pic>
        <p:nvPicPr>
          <p:cNvPr id="75" name="object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774935" y="632459"/>
            <a:ext cx="85343" cy="82295"/>
          </a:xfrm>
          <a:prstGeom prst="rect">
            <a:avLst/>
          </a:prstGeom>
        </p:spPr>
      </p:pic>
      <p:pic>
        <p:nvPicPr>
          <p:cNvPr id="76" name="object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13392" y="266700"/>
            <a:ext cx="85331" cy="80771"/>
          </a:xfrm>
          <a:prstGeom prst="rect">
            <a:avLst/>
          </a:prstGeom>
        </p:spPr>
      </p:pic>
      <p:pic>
        <p:nvPicPr>
          <p:cNvPr id="77" name="object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034271" y="350520"/>
            <a:ext cx="85343" cy="82283"/>
          </a:xfrm>
          <a:prstGeom prst="rect">
            <a:avLst/>
          </a:prstGeom>
        </p:spPr>
      </p:pic>
      <p:pic>
        <p:nvPicPr>
          <p:cNvPr id="78" name="object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96756" y="1418844"/>
            <a:ext cx="85343" cy="82295"/>
          </a:xfrm>
          <a:prstGeom prst="rect">
            <a:avLst/>
          </a:prstGeom>
        </p:spPr>
      </p:pic>
      <p:pic>
        <p:nvPicPr>
          <p:cNvPr id="79" name="object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084564" y="1702307"/>
            <a:ext cx="85343" cy="82295"/>
          </a:xfrm>
          <a:prstGeom prst="rect">
            <a:avLst/>
          </a:prstGeom>
        </p:spPr>
      </p:pic>
      <p:pic>
        <p:nvPicPr>
          <p:cNvPr id="80" name="object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68969" y="1676400"/>
            <a:ext cx="85342" cy="80759"/>
          </a:xfrm>
          <a:prstGeom prst="rect">
            <a:avLst/>
          </a:prstGeom>
        </p:spPr>
      </p:pic>
      <p:pic>
        <p:nvPicPr>
          <p:cNvPr id="81" name="object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07069" y="1926335"/>
            <a:ext cx="83818" cy="82295"/>
          </a:xfrm>
          <a:prstGeom prst="rect">
            <a:avLst/>
          </a:prstGeom>
        </p:spPr>
      </p:pic>
      <p:pic>
        <p:nvPicPr>
          <p:cNvPr id="82" name="object 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965692" y="1895857"/>
            <a:ext cx="83819" cy="80758"/>
          </a:xfrm>
          <a:prstGeom prst="rect">
            <a:avLst/>
          </a:prstGeom>
        </p:spPr>
      </p:pic>
      <p:pic>
        <p:nvPicPr>
          <p:cNvPr id="83" name="object 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823959" y="1754124"/>
            <a:ext cx="85343" cy="82295"/>
          </a:xfrm>
          <a:prstGeom prst="rect">
            <a:avLst/>
          </a:prstGeom>
        </p:spPr>
      </p:pic>
      <p:pic>
        <p:nvPicPr>
          <p:cNvPr id="84" name="object 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698992" y="1450847"/>
            <a:ext cx="83819" cy="80771"/>
          </a:xfrm>
          <a:prstGeom prst="rect">
            <a:avLst/>
          </a:prstGeom>
        </p:spPr>
      </p:pic>
      <p:pic>
        <p:nvPicPr>
          <p:cNvPr id="85" name="object 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8987028" y="1488947"/>
            <a:ext cx="83819" cy="82295"/>
          </a:xfrm>
          <a:prstGeom prst="rect">
            <a:avLst/>
          </a:prstGeom>
        </p:spPr>
      </p:pic>
      <p:pic>
        <p:nvPicPr>
          <p:cNvPr id="86" name="object 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166604" y="1920240"/>
            <a:ext cx="83819" cy="82295"/>
          </a:xfrm>
          <a:prstGeom prst="rect">
            <a:avLst/>
          </a:prstGeom>
        </p:spPr>
      </p:pic>
      <p:pic>
        <p:nvPicPr>
          <p:cNvPr id="87" name="object 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659111" y="2036064"/>
            <a:ext cx="83819" cy="80771"/>
          </a:xfrm>
          <a:prstGeom prst="rect">
            <a:avLst/>
          </a:prstGeom>
        </p:spPr>
      </p:pic>
      <p:pic>
        <p:nvPicPr>
          <p:cNvPr id="88" name="object 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294876" y="111252"/>
            <a:ext cx="85343" cy="82295"/>
          </a:xfrm>
          <a:prstGeom prst="rect">
            <a:avLst/>
          </a:prstGeom>
        </p:spPr>
      </p:pic>
      <p:pic>
        <p:nvPicPr>
          <p:cNvPr id="89" name="object 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814559" y="263652"/>
            <a:ext cx="85331" cy="82295"/>
          </a:xfrm>
          <a:prstGeom prst="rect">
            <a:avLst/>
          </a:prstGeom>
        </p:spPr>
      </p:pic>
      <p:pic>
        <p:nvPicPr>
          <p:cNvPr id="90" name="object 9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06583" y="1661160"/>
            <a:ext cx="85331" cy="82295"/>
          </a:xfrm>
          <a:prstGeom prst="rect">
            <a:avLst/>
          </a:prstGeom>
        </p:spPr>
      </p:pic>
      <p:pic>
        <p:nvPicPr>
          <p:cNvPr id="91" name="object 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7923" y="1226819"/>
            <a:ext cx="83819" cy="82294"/>
          </a:xfrm>
          <a:prstGeom prst="rect">
            <a:avLst/>
          </a:prstGeom>
        </p:spPr>
      </p:pic>
      <p:pic>
        <p:nvPicPr>
          <p:cNvPr id="92" name="object 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602723" y="926604"/>
            <a:ext cx="85343" cy="82284"/>
          </a:xfrm>
          <a:prstGeom prst="rect">
            <a:avLst/>
          </a:prstGeom>
        </p:spPr>
      </p:pic>
      <p:pic>
        <p:nvPicPr>
          <p:cNvPr id="93" name="object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887711" y="1947672"/>
            <a:ext cx="85331" cy="82295"/>
          </a:xfrm>
          <a:prstGeom prst="rect">
            <a:avLst/>
          </a:prstGeom>
        </p:spPr>
      </p:pic>
      <p:pic>
        <p:nvPicPr>
          <p:cNvPr id="94" name="object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486900" y="1965960"/>
            <a:ext cx="85343" cy="82295"/>
          </a:xfrm>
          <a:prstGeom prst="rect">
            <a:avLst/>
          </a:prstGeom>
        </p:spPr>
      </p:pic>
      <p:pic>
        <p:nvPicPr>
          <p:cNvPr id="95" name="object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44456" y="1431036"/>
            <a:ext cx="85343" cy="82295"/>
          </a:xfrm>
          <a:prstGeom prst="rect">
            <a:avLst/>
          </a:prstGeom>
        </p:spPr>
      </p:pic>
      <p:sp>
        <p:nvSpPr>
          <p:cNvPr id="96" name="object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2162" y="876298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59">
                <a:moveTo>
                  <a:pt x="27470" y="0"/>
                </a:moveTo>
                <a:lnTo>
                  <a:pt x="6604" y="10769"/>
                </a:lnTo>
                <a:lnTo>
                  <a:pt x="0" y="35013"/>
                </a:lnTo>
                <a:lnTo>
                  <a:pt x="13411" y="56375"/>
                </a:lnTo>
                <a:lnTo>
                  <a:pt x="36563" y="60807"/>
                </a:lnTo>
                <a:lnTo>
                  <a:pt x="57429" y="50038"/>
                </a:lnTo>
                <a:lnTo>
                  <a:pt x="63995" y="25793"/>
                </a:lnTo>
                <a:lnTo>
                  <a:pt x="50596" y="4432"/>
                </a:lnTo>
                <a:lnTo>
                  <a:pt x="2747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57484" y="455672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4" h="62865">
                <a:moveTo>
                  <a:pt x="27431" y="0"/>
                </a:moveTo>
                <a:lnTo>
                  <a:pt x="6565" y="11036"/>
                </a:lnTo>
                <a:lnTo>
                  <a:pt x="0" y="35890"/>
                </a:lnTo>
                <a:lnTo>
                  <a:pt x="13398" y="57823"/>
                </a:lnTo>
                <a:lnTo>
                  <a:pt x="36525" y="62369"/>
                </a:lnTo>
                <a:lnTo>
                  <a:pt x="57391" y="51307"/>
                </a:lnTo>
                <a:lnTo>
                  <a:pt x="63995" y="26441"/>
                </a:lnTo>
                <a:lnTo>
                  <a:pt x="50584" y="4546"/>
                </a:lnTo>
                <a:lnTo>
                  <a:pt x="27431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21136" y="512063"/>
            <a:ext cx="63500" cy="60960"/>
          </a:xfrm>
          <a:custGeom>
            <a:avLst/>
            <a:gdLst/>
            <a:ahLst/>
            <a:cxnLst/>
            <a:rect l="l" t="t" r="r" b="b"/>
            <a:pathLst>
              <a:path w="63500" h="60959">
                <a:moveTo>
                  <a:pt x="27216" y="0"/>
                </a:moveTo>
                <a:lnTo>
                  <a:pt x="6540" y="10769"/>
                </a:lnTo>
                <a:lnTo>
                  <a:pt x="0" y="35001"/>
                </a:lnTo>
                <a:lnTo>
                  <a:pt x="13322" y="56413"/>
                </a:lnTo>
                <a:lnTo>
                  <a:pt x="36258" y="60845"/>
                </a:lnTo>
                <a:lnTo>
                  <a:pt x="56934" y="50050"/>
                </a:lnTo>
                <a:lnTo>
                  <a:pt x="63474" y="25793"/>
                </a:lnTo>
                <a:lnTo>
                  <a:pt x="50152" y="4432"/>
                </a:lnTo>
                <a:lnTo>
                  <a:pt x="27216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65437" y="38098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27470" y="0"/>
                </a:moveTo>
                <a:lnTo>
                  <a:pt x="6603" y="10769"/>
                </a:lnTo>
                <a:lnTo>
                  <a:pt x="0" y="35013"/>
                </a:lnTo>
                <a:lnTo>
                  <a:pt x="13449" y="56375"/>
                </a:lnTo>
                <a:lnTo>
                  <a:pt x="36601" y="60807"/>
                </a:lnTo>
                <a:lnTo>
                  <a:pt x="57454" y="50038"/>
                </a:lnTo>
                <a:lnTo>
                  <a:pt x="63995" y="25793"/>
                </a:lnTo>
                <a:lnTo>
                  <a:pt x="50596" y="4432"/>
                </a:lnTo>
                <a:lnTo>
                  <a:pt x="2747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3059" y="81685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26809" y="0"/>
                </a:moveTo>
                <a:lnTo>
                  <a:pt x="6438" y="11036"/>
                </a:lnTo>
                <a:lnTo>
                  <a:pt x="0" y="35890"/>
                </a:lnTo>
                <a:lnTo>
                  <a:pt x="13080" y="57785"/>
                </a:lnTo>
                <a:lnTo>
                  <a:pt x="35686" y="62331"/>
                </a:lnTo>
                <a:lnTo>
                  <a:pt x="56057" y="51295"/>
                </a:lnTo>
                <a:lnTo>
                  <a:pt x="62471" y="26454"/>
                </a:lnTo>
                <a:lnTo>
                  <a:pt x="49390" y="4546"/>
                </a:lnTo>
                <a:lnTo>
                  <a:pt x="26809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48673" y="1385313"/>
            <a:ext cx="64135" cy="62865"/>
          </a:xfrm>
          <a:custGeom>
            <a:avLst/>
            <a:gdLst/>
            <a:ahLst/>
            <a:cxnLst/>
            <a:rect l="l" t="t" r="r" b="b"/>
            <a:pathLst>
              <a:path w="64134" h="62865">
                <a:moveTo>
                  <a:pt x="27470" y="0"/>
                </a:moveTo>
                <a:lnTo>
                  <a:pt x="6603" y="11036"/>
                </a:lnTo>
                <a:lnTo>
                  <a:pt x="0" y="35890"/>
                </a:lnTo>
                <a:lnTo>
                  <a:pt x="13449" y="57823"/>
                </a:lnTo>
                <a:lnTo>
                  <a:pt x="36601" y="62369"/>
                </a:lnTo>
                <a:lnTo>
                  <a:pt x="57454" y="51307"/>
                </a:lnTo>
                <a:lnTo>
                  <a:pt x="63995" y="26441"/>
                </a:lnTo>
                <a:lnTo>
                  <a:pt x="50596" y="4546"/>
                </a:lnTo>
                <a:lnTo>
                  <a:pt x="2747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2591" y="1793748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27431" y="0"/>
                </a:moveTo>
                <a:lnTo>
                  <a:pt x="6565" y="10807"/>
                </a:lnTo>
                <a:lnTo>
                  <a:pt x="0" y="35064"/>
                </a:lnTo>
                <a:lnTo>
                  <a:pt x="13398" y="56426"/>
                </a:lnTo>
                <a:lnTo>
                  <a:pt x="36525" y="60845"/>
                </a:lnTo>
                <a:lnTo>
                  <a:pt x="57391" y="50050"/>
                </a:lnTo>
                <a:lnTo>
                  <a:pt x="63995" y="25742"/>
                </a:lnTo>
                <a:lnTo>
                  <a:pt x="50596" y="4394"/>
                </a:lnTo>
                <a:lnTo>
                  <a:pt x="27431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3076" y="1789174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27470" y="0"/>
                </a:moveTo>
                <a:lnTo>
                  <a:pt x="6603" y="10769"/>
                </a:lnTo>
                <a:lnTo>
                  <a:pt x="0" y="35013"/>
                </a:lnTo>
                <a:lnTo>
                  <a:pt x="13398" y="56375"/>
                </a:lnTo>
                <a:lnTo>
                  <a:pt x="36525" y="60807"/>
                </a:lnTo>
                <a:lnTo>
                  <a:pt x="57391" y="50038"/>
                </a:lnTo>
                <a:lnTo>
                  <a:pt x="63995" y="25793"/>
                </a:lnTo>
                <a:lnTo>
                  <a:pt x="50609" y="4432"/>
                </a:lnTo>
                <a:lnTo>
                  <a:pt x="2747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31803" y="1955292"/>
            <a:ext cx="63500" cy="60960"/>
          </a:xfrm>
          <a:custGeom>
            <a:avLst/>
            <a:gdLst/>
            <a:ahLst/>
            <a:cxnLst/>
            <a:rect l="l" t="t" r="r" b="b"/>
            <a:pathLst>
              <a:path w="63500" h="60960">
                <a:moveTo>
                  <a:pt x="27216" y="0"/>
                </a:moveTo>
                <a:lnTo>
                  <a:pt x="6540" y="10795"/>
                </a:lnTo>
                <a:lnTo>
                  <a:pt x="0" y="35052"/>
                </a:lnTo>
                <a:lnTo>
                  <a:pt x="13322" y="56413"/>
                </a:lnTo>
                <a:lnTo>
                  <a:pt x="36258" y="60845"/>
                </a:lnTo>
                <a:lnTo>
                  <a:pt x="56934" y="50076"/>
                </a:lnTo>
                <a:lnTo>
                  <a:pt x="63474" y="25831"/>
                </a:lnTo>
                <a:lnTo>
                  <a:pt x="50152" y="4432"/>
                </a:lnTo>
                <a:lnTo>
                  <a:pt x="27216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95684" y="1126233"/>
            <a:ext cx="63500" cy="62865"/>
          </a:xfrm>
          <a:custGeom>
            <a:avLst/>
            <a:gdLst/>
            <a:ahLst/>
            <a:cxnLst/>
            <a:rect l="l" t="t" r="r" b="b"/>
            <a:pathLst>
              <a:path w="63500" h="62865">
                <a:moveTo>
                  <a:pt x="27216" y="0"/>
                </a:moveTo>
                <a:lnTo>
                  <a:pt x="6540" y="11074"/>
                </a:lnTo>
                <a:lnTo>
                  <a:pt x="0" y="35940"/>
                </a:lnTo>
                <a:lnTo>
                  <a:pt x="13322" y="57835"/>
                </a:lnTo>
                <a:lnTo>
                  <a:pt x="36258" y="62369"/>
                </a:lnTo>
                <a:lnTo>
                  <a:pt x="56934" y="51307"/>
                </a:lnTo>
                <a:lnTo>
                  <a:pt x="63474" y="26390"/>
                </a:lnTo>
                <a:lnTo>
                  <a:pt x="50152" y="4508"/>
                </a:lnTo>
                <a:lnTo>
                  <a:pt x="27216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2144" y="1088136"/>
            <a:ext cx="62865" cy="60960"/>
          </a:xfrm>
          <a:custGeom>
            <a:avLst/>
            <a:gdLst/>
            <a:ahLst/>
            <a:cxnLst/>
            <a:rect l="l" t="t" r="r" b="b"/>
            <a:pathLst>
              <a:path w="62865" h="60959">
                <a:moveTo>
                  <a:pt x="26771" y="0"/>
                </a:moveTo>
                <a:lnTo>
                  <a:pt x="6400" y="10795"/>
                </a:lnTo>
                <a:lnTo>
                  <a:pt x="0" y="35102"/>
                </a:lnTo>
                <a:lnTo>
                  <a:pt x="13068" y="56451"/>
                </a:lnTo>
                <a:lnTo>
                  <a:pt x="35648" y="60845"/>
                </a:lnTo>
                <a:lnTo>
                  <a:pt x="56019" y="50038"/>
                </a:lnTo>
                <a:lnTo>
                  <a:pt x="62471" y="25781"/>
                </a:lnTo>
                <a:lnTo>
                  <a:pt x="49377" y="4419"/>
                </a:lnTo>
                <a:lnTo>
                  <a:pt x="26771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19484" y="519682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59">
                <a:moveTo>
                  <a:pt x="27431" y="0"/>
                </a:moveTo>
                <a:lnTo>
                  <a:pt x="6565" y="10795"/>
                </a:lnTo>
                <a:lnTo>
                  <a:pt x="0" y="35102"/>
                </a:lnTo>
                <a:lnTo>
                  <a:pt x="13398" y="56451"/>
                </a:lnTo>
                <a:lnTo>
                  <a:pt x="36525" y="60845"/>
                </a:lnTo>
                <a:lnTo>
                  <a:pt x="57391" y="50038"/>
                </a:lnTo>
                <a:lnTo>
                  <a:pt x="63995" y="25781"/>
                </a:lnTo>
                <a:lnTo>
                  <a:pt x="50596" y="4419"/>
                </a:lnTo>
                <a:lnTo>
                  <a:pt x="27431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53374" y="207261"/>
            <a:ext cx="62865" cy="60960"/>
          </a:xfrm>
          <a:custGeom>
            <a:avLst/>
            <a:gdLst/>
            <a:ahLst/>
            <a:cxnLst/>
            <a:rect l="l" t="t" r="r" b="b"/>
            <a:pathLst>
              <a:path w="62865" h="60960">
                <a:moveTo>
                  <a:pt x="26771" y="0"/>
                </a:moveTo>
                <a:lnTo>
                  <a:pt x="6400" y="10769"/>
                </a:lnTo>
                <a:lnTo>
                  <a:pt x="0" y="34963"/>
                </a:lnTo>
                <a:lnTo>
                  <a:pt x="13068" y="56375"/>
                </a:lnTo>
                <a:lnTo>
                  <a:pt x="35648" y="60807"/>
                </a:lnTo>
                <a:lnTo>
                  <a:pt x="56019" y="50012"/>
                </a:lnTo>
                <a:lnTo>
                  <a:pt x="62471" y="25755"/>
                </a:lnTo>
                <a:lnTo>
                  <a:pt x="49377" y="4406"/>
                </a:lnTo>
                <a:lnTo>
                  <a:pt x="26771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929" y="449577"/>
            <a:ext cx="1456690" cy="1485900"/>
          </a:xfrm>
          <a:custGeom>
            <a:avLst/>
            <a:gdLst/>
            <a:ahLst/>
            <a:cxnLst/>
            <a:rect l="l" t="t" r="r" b="b"/>
            <a:pathLst>
              <a:path w="1456689" h="1485900">
                <a:moveTo>
                  <a:pt x="642785" y="0"/>
                </a:moveTo>
                <a:lnTo>
                  <a:pt x="597852" y="939"/>
                </a:lnTo>
                <a:lnTo>
                  <a:pt x="553542" y="4533"/>
                </a:lnTo>
                <a:lnTo>
                  <a:pt x="510044" y="10833"/>
                </a:lnTo>
                <a:lnTo>
                  <a:pt x="467525" y="19926"/>
                </a:lnTo>
                <a:lnTo>
                  <a:pt x="426186" y="31889"/>
                </a:lnTo>
                <a:lnTo>
                  <a:pt x="386207" y="46799"/>
                </a:lnTo>
                <a:lnTo>
                  <a:pt x="347764" y="64731"/>
                </a:lnTo>
                <a:lnTo>
                  <a:pt x="311048" y="85750"/>
                </a:lnTo>
                <a:lnTo>
                  <a:pt x="276250" y="109931"/>
                </a:lnTo>
                <a:lnTo>
                  <a:pt x="245325" y="136626"/>
                </a:lnTo>
                <a:lnTo>
                  <a:pt x="215963" y="166598"/>
                </a:lnTo>
                <a:lnTo>
                  <a:pt x="188214" y="199605"/>
                </a:lnTo>
                <a:lnTo>
                  <a:pt x="162140" y="235394"/>
                </a:lnTo>
                <a:lnTo>
                  <a:pt x="137795" y="273697"/>
                </a:lnTo>
                <a:lnTo>
                  <a:pt x="115239" y="314274"/>
                </a:lnTo>
                <a:lnTo>
                  <a:pt x="94513" y="356857"/>
                </a:lnTo>
                <a:lnTo>
                  <a:pt x="75692" y="401218"/>
                </a:lnTo>
                <a:lnTo>
                  <a:pt x="58813" y="447090"/>
                </a:lnTo>
                <a:lnTo>
                  <a:pt x="43954" y="494207"/>
                </a:lnTo>
                <a:lnTo>
                  <a:pt x="31140" y="542340"/>
                </a:lnTo>
                <a:lnTo>
                  <a:pt x="20459" y="591223"/>
                </a:lnTo>
                <a:lnTo>
                  <a:pt x="11950" y="640613"/>
                </a:lnTo>
                <a:lnTo>
                  <a:pt x="5664" y="690232"/>
                </a:lnTo>
                <a:lnTo>
                  <a:pt x="1663" y="739851"/>
                </a:lnTo>
                <a:lnTo>
                  <a:pt x="0" y="789203"/>
                </a:lnTo>
                <a:lnTo>
                  <a:pt x="736" y="838047"/>
                </a:lnTo>
                <a:lnTo>
                  <a:pt x="3924" y="886129"/>
                </a:lnTo>
                <a:lnTo>
                  <a:pt x="9626" y="933183"/>
                </a:lnTo>
                <a:lnTo>
                  <a:pt x="17881" y="978966"/>
                </a:lnTo>
                <a:lnTo>
                  <a:pt x="28765" y="1023226"/>
                </a:lnTo>
                <a:lnTo>
                  <a:pt x="42316" y="1065695"/>
                </a:lnTo>
                <a:lnTo>
                  <a:pt x="58597" y="1106144"/>
                </a:lnTo>
                <a:lnTo>
                  <a:pt x="77660" y="1144295"/>
                </a:lnTo>
                <a:lnTo>
                  <a:pt x="99568" y="1179918"/>
                </a:lnTo>
                <a:lnTo>
                  <a:pt x="124383" y="1212748"/>
                </a:lnTo>
                <a:lnTo>
                  <a:pt x="178993" y="1266024"/>
                </a:lnTo>
                <a:lnTo>
                  <a:pt x="209943" y="1290739"/>
                </a:lnTo>
                <a:lnTo>
                  <a:pt x="244538" y="1316139"/>
                </a:lnTo>
                <a:lnTo>
                  <a:pt x="282384" y="1341640"/>
                </a:lnTo>
                <a:lnTo>
                  <a:pt x="323037" y="1366723"/>
                </a:lnTo>
                <a:lnTo>
                  <a:pt x="366077" y="1390815"/>
                </a:lnTo>
                <a:lnTo>
                  <a:pt x="411086" y="1413357"/>
                </a:lnTo>
                <a:lnTo>
                  <a:pt x="457619" y="1433830"/>
                </a:lnTo>
                <a:lnTo>
                  <a:pt x="505269" y="1451648"/>
                </a:lnTo>
                <a:lnTo>
                  <a:pt x="553605" y="1466278"/>
                </a:lnTo>
                <a:lnTo>
                  <a:pt x="602208" y="1477175"/>
                </a:lnTo>
                <a:lnTo>
                  <a:pt x="650646" y="1483766"/>
                </a:lnTo>
                <a:lnTo>
                  <a:pt x="698500" y="1485506"/>
                </a:lnTo>
                <a:lnTo>
                  <a:pt x="745337" y="1481848"/>
                </a:lnTo>
                <a:lnTo>
                  <a:pt x="790740" y="1472247"/>
                </a:lnTo>
                <a:lnTo>
                  <a:pt x="948651" y="1453083"/>
                </a:lnTo>
                <a:lnTo>
                  <a:pt x="993927" y="1444002"/>
                </a:lnTo>
                <a:lnTo>
                  <a:pt x="1037107" y="1431810"/>
                </a:lnTo>
                <a:lnTo>
                  <a:pt x="1078179" y="1416621"/>
                </a:lnTo>
                <a:lnTo>
                  <a:pt x="1117142" y="1398612"/>
                </a:lnTo>
                <a:lnTo>
                  <a:pt x="1153998" y="1377911"/>
                </a:lnTo>
                <a:lnTo>
                  <a:pt x="1188745" y="1354670"/>
                </a:lnTo>
                <a:lnTo>
                  <a:pt x="1221384" y="1329042"/>
                </a:lnTo>
                <a:lnTo>
                  <a:pt x="1251915" y="1301178"/>
                </a:lnTo>
                <a:lnTo>
                  <a:pt x="1280325" y="1271206"/>
                </a:lnTo>
                <a:lnTo>
                  <a:pt x="1306626" y="1239304"/>
                </a:lnTo>
                <a:lnTo>
                  <a:pt x="1330807" y="1205585"/>
                </a:lnTo>
                <a:lnTo>
                  <a:pt x="1352867" y="1170216"/>
                </a:lnTo>
                <a:lnTo>
                  <a:pt x="1372819" y="1133348"/>
                </a:lnTo>
                <a:lnTo>
                  <a:pt x="1390637" y="1095108"/>
                </a:lnTo>
                <a:lnTo>
                  <a:pt x="1406347" y="1055662"/>
                </a:lnTo>
                <a:lnTo>
                  <a:pt x="1419923" y="1015161"/>
                </a:lnTo>
                <a:lnTo>
                  <a:pt x="1431378" y="973734"/>
                </a:lnTo>
                <a:lnTo>
                  <a:pt x="1440700" y="931532"/>
                </a:lnTo>
                <a:lnTo>
                  <a:pt x="1447888" y="888720"/>
                </a:lnTo>
                <a:lnTo>
                  <a:pt x="1452956" y="845426"/>
                </a:lnTo>
                <a:lnTo>
                  <a:pt x="1455889" y="801814"/>
                </a:lnTo>
                <a:lnTo>
                  <a:pt x="1456690" y="758012"/>
                </a:lnTo>
                <a:lnTo>
                  <a:pt x="1455356" y="714184"/>
                </a:lnTo>
                <a:lnTo>
                  <a:pt x="1451889" y="670458"/>
                </a:lnTo>
                <a:lnTo>
                  <a:pt x="1446276" y="626999"/>
                </a:lnTo>
                <a:lnTo>
                  <a:pt x="1438529" y="583958"/>
                </a:lnTo>
                <a:lnTo>
                  <a:pt x="1428635" y="541464"/>
                </a:lnTo>
                <a:lnTo>
                  <a:pt x="1416596" y="499681"/>
                </a:lnTo>
                <a:lnTo>
                  <a:pt x="1402422" y="458749"/>
                </a:lnTo>
                <a:lnTo>
                  <a:pt x="1387132" y="421411"/>
                </a:lnTo>
                <a:lnTo>
                  <a:pt x="1368590" y="385165"/>
                </a:lnTo>
                <a:lnTo>
                  <a:pt x="1346962" y="350062"/>
                </a:lnTo>
                <a:lnTo>
                  <a:pt x="1322463" y="316179"/>
                </a:lnTo>
                <a:lnTo>
                  <a:pt x="1295247" y="283603"/>
                </a:lnTo>
                <a:lnTo>
                  <a:pt x="1265516" y="252387"/>
                </a:lnTo>
                <a:lnTo>
                  <a:pt x="1233449" y="222631"/>
                </a:lnTo>
                <a:lnTo>
                  <a:pt x="1199235" y="194398"/>
                </a:lnTo>
                <a:lnTo>
                  <a:pt x="1163053" y="167767"/>
                </a:lnTo>
                <a:lnTo>
                  <a:pt x="1125093" y="142798"/>
                </a:lnTo>
                <a:lnTo>
                  <a:pt x="1085532" y="119583"/>
                </a:lnTo>
                <a:lnTo>
                  <a:pt x="1044562" y="98196"/>
                </a:lnTo>
                <a:lnTo>
                  <a:pt x="1002372" y="78701"/>
                </a:lnTo>
                <a:lnTo>
                  <a:pt x="959129" y="61175"/>
                </a:lnTo>
                <a:lnTo>
                  <a:pt x="915035" y="45707"/>
                </a:lnTo>
                <a:lnTo>
                  <a:pt x="870267" y="32346"/>
                </a:lnTo>
                <a:lnTo>
                  <a:pt x="825004" y="21183"/>
                </a:lnTo>
                <a:lnTo>
                  <a:pt x="779449" y="12293"/>
                </a:lnTo>
                <a:lnTo>
                  <a:pt x="733767" y="5753"/>
                </a:lnTo>
                <a:lnTo>
                  <a:pt x="688149" y="1625"/>
                </a:lnTo>
                <a:lnTo>
                  <a:pt x="64278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5061" y="1325883"/>
            <a:ext cx="1456690" cy="1485900"/>
          </a:xfrm>
          <a:custGeom>
            <a:avLst/>
            <a:gdLst/>
            <a:ahLst/>
            <a:cxnLst/>
            <a:rect l="l" t="t" r="r" b="b"/>
            <a:pathLst>
              <a:path w="1456690" h="1485900">
                <a:moveTo>
                  <a:pt x="642785" y="0"/>
                </a:moveTo>
                <a:lnTo>
                  <a:pt x="597852" y="939"/>
                </a:lnTo>
                <a:lnTo>
                  <a:pt x="553542" y="4521"/>
                </a:lnTo>
                <a:lnTo>
                  <a:pt x="510044" y="10820"/>
                </a:lnTo>
                <a:lnTo>
                  <a:pt x="467525" y="19926"/>
                </a:lnTo>
                <a:lnTo>
                  <a:pt x="426186" y="31889"/>
                </a:lnTo>
                <a:lnTo>
                  <a:pt x="386194" y="46799"/>
                </a:lnTo>
                <a:lnTo>
                  <a:pt x="347764" y="64719"/>
                </a:lnTo>
                <a:lnTo>
                  <a:pt x="311048" y="85737"/>
                </a:lnTo>
                <a:lnTo>
                  <a:pt x="276250" y="109931"/>
                </a:lnTo>
                <a:lnTo>
                  <a:pt x="245325" y="136626"/>
                </a:lnTo>
                <a:lnTo>
                  <a:pt x="215963" y="166623"/>
                </a:lnTo>
                <a:lnTo>
                  <a:pt x="188214" y="199631"/>
                </a:lnTo>
                <a:lnTo>
                  <a:pt x="162140" y="235419"/>
                </a:lnTo>
                <a:lnTo>
                  <a:pt x="137795" y="273723"/>
                </a:lnTo>
                <a:lnTo>
                  <a:pt x="115239" y="314312"/>
                </a:lnTo>
                <a:lnTo>
                  <a:pt x="94513" y="356908"/>
                </a:lnTo>
                <a:lnTo>
                  <a:pt x="75692" y="401256"/>
                </a:lnTo>
                <a:lnTo>
                  <a:pt x="58813" y="447128"/>
                </a:lnTo>
                <a:lnTo>
                  <a:pt x="43954" y="494258"/>
                </a:lnTo>
                <a:lnTo>
                  <a:pt x="31140" y="542391"/>
                </a:lnTo>
                <a:lnTo>
                  <a:pt x="20459" y="591261"/>
                </a:lnTo>
                <a:lnTo>
                  <a:pt x="11950" y="640638"/>
                </a:lnTo>
                <a:lnTo>
                  <a:pt x="5664" y="690270"/>
                </a:lnTo>
                <a:lnTo>
                  <a:pt x="1663" y="739876"/>
                </a:lnTo>
                <a:lnTo>
                  <a:pt x="0" y="789228"/>
                </a:lnTo>
                <a:lnTo>
                  <a:pt x="736" y="838072"/>
                </a:lnTo>
                <a:lnTo>
                  <a:pt x="3924" y="886142"/>
                </a:lnTo>
                <a:lnTo>
                  <a:pt x="9626" y="933195"/>
                </a:lnTo>
                <a:lnTo>
                  <a:pt x="17881" y="978979"/>
                </a:lnTo>
                <a:lnTo>
                  <a:pt x="28765" y="1023226"/>
                </a:lnTo>
                <a:lnTo>
                  <a:pt x="42316" y="1065707"/>
                </a:lnTo>
                <a:lnTo>
                  <a:pt x="58597" y="1106144"/>
                </a:lnTo>
                <a:lnTo>
                  <a:pt x="77660" y="1144295"/>
                </a:lnTo>
                <a:lnTo>
                  <a:pt x="99568" y="1179918"/>
                </a:lnTo>
                <a:lnTo>
                  <a:pt x="124383" y="1212735"/>
                </a:lnTo>
                <a:lnTo>
                  <a:pt x="178993" y="1266037"/>
                </a:lnTo>
                <a:lnTo>
                  <a:pt x="209943" y="1290777"/>
                </a:lnTo>
                <a:lnTo>
                  <a:pt x="244538" y="1316177"/>
                </a:lnTo>
                <a:lnTo>
                  <a:pt x="282384" y="1341704"/>
                </a:lnTo>
                <a:lnTo>
                  <a:pt x="323037" y="1366786"/>
                </a:lnTo>
                <a:lnTo>
                  <a:pt x="366077" y="1390891"/>
                </a:lnTo>
                <a:lnTo>
                  <a:pt x="411086" y="1413446"/>
                </a:lnTo>
                <a:lnTo>
                  <a:pt x="457619" y="1433918"/>
                </a:lnTo>
                <a:lnTo>
                  <a:pt x="505269" y="1451749"/>
                </a:lnTo>
                <a:lnTo>
                  <a:pt x="553605" y="1466380"/>
                </a:lnTo>
                <a:lnTo>
                  <a:pt x="602208" y="1477263"/>
                </a:lnTo>
                <a:lnTo>
                  <a:pt x="650646" y="1483867"/>
                </a:lnTo>
                <a:lnTo>
                  <a:pt x="698500" y="1485607"/>
                </a:lnTo>
                <a:lnTo>
                  <a:pt x="745337" y="1481950"/>
                </a:lnTo>
                <a:lnTo>
                  <a:pt x="790740" y="1472349"/>
                </a:lnTo>
                <a:lnTo>
                  <a:pt x="948651" y="1453184"/>
                </a:lnTo>
                <a:lnTo>
                  <a:pt x="993927" y="1444104"/>
                </a:lnTo>
                <a:lnTo>
                  <a:pt x="1037107" y="1431912"/>
                </a:lnTo>
                <a:lnTo>
                  <a:pt x="1078179" y="1416723"/>
                </a:lnTo>
                <a:lnTo>
                  <a:pt x="1117142" y="1398714"/>
                </a:lnTo>
                <a:lnTo>
                  <a:pt x="1153998" y="1378013"/>
                </a:lnTo>
                <a:lnTo>
                  <a:pt x="1188745" y="1354772"/>
                </a:lnTo>
                <a:lnTo>
                  <a:pt x="1221384" y="1329143"/>
                </a:lnTo>
                <a:lnTo>
                  <a:pt x="1251915" y="1301280"/>
                </a:lnTo>
                <a:lnTo>
                  <a:pt x="1280325" y="1271308"/>
                </a:lnTo>
                <a:lnTo>
                  <a:pt x="1306626" y="1239392"/>
                </a:lnTo>
                <a:lnTo>
                  <a:pt x="1330807" y="1205674"/>
                </a:lnTo>
                <a:lnTo>
                  <a:pt x="1352880" y="1170304"/>
                </a:lnTo>
                <a:lnTo>
                  <a:pt x="1372819" y="1133436"/>
                </a:lnTo>
                <a:lnTo>
                  <a:pt x="1390650" y="1095197"/>
                </a:lnTo>
                <a:lnTo>
                  <a:pt x="1406347" y="1055750"/>
                </a:lnTo>
                <a:lnTo>
                  <a:pt x="1419923" y="1015237"/>
                </a:lnTo>
                <a:lnTo>
                  <a:pt x="1431378" y="973810"/>
                </a:lnTo>
                <a:lnTo>
                  <a:pt x="1440700" y="931608"/>
                </a:lnTo>
                <a:lnTo>
                  <a:pt x="1447901" y="888796"/>
                </a:lnTo>
                <a:lnTo>
                  <a:pt x="1452956" y="845489"/>
                </a:lnTo>
                <a:lnTo>
                  <a:pt x="1455889" y="801865"/>
                </a:lnTo>
                <a:lnTo>
                  <a:pt x="1456690" y="758062"/>
                </a:lnTo>
                <a:lnTo>
                  <a:pt x="1455356" y="714222"/>
                </a:lnTo>
                <a:lnTo>
                  <a:pt x="1451889" y="670496"/>
                </a:lnTo>
                <a:lnTo>
                  <a:pt x="1446276" y="627037"/>
                </a:lnTo>
                <a:lnTo>
                  <a:pt x="1438529" y="583984"/>
                </a:lnTo>
                <a:lnTo>
                  <a:pt x="1428635" y="541477"/>
                </a:lnTo>
                <a:lnTo>
                  <a:pt x="1416596" y="499681"/>
                </a:lnTo>
                <a:lnTo>
                  <a:pt x="1402422" y="458736"/>
                </a:lnTo>
                <a:lnTo>
                  <a:pt x="1387132" y="421411"/>
                </a:lnTo>
                <a:lnTo>
                  <a:pt x="1368590" y="385152"/>
                </a:lnTo>
                <a:lnTo>
                  <a:pt x="1346962" y="350050"/>
                </a:lnTo>
                <a:lnTo>
                  <a:pt x="1322463" y="316166"/>
                </a:lnTo>
                <a:lnTo>
                  <a:pt x="1295247" y="283590"/>
                </a:lnTo>
                <a:lnTo>
                  <a:pt x="1265516" y="252387"/>
                </a:lnTo>
                <a:lnTo>
                  <a:pt x="1233449" y="222630"/>
                </a:lnTo>
                <a:lnTo>
                  <a:pt x="1199235" y="194398"/>
                </a:lnTo>
                <a:lnTo>
                  <a:pt x="1163053" y="167754"/>
                </a:lnTo>
                <a:lnTo>
                  <a:pt x="1125093" y="142798"/>
                </a:lnTo>
                <a:lnTo>
                  <a:pt x="1085532" y="119583"/>
                </a:lnTo>
                <a:lnTo>
                  <a:pt x="1044562" y="98196"/>
                </a:lnTo>
                <a:lnTo>
                  <a:pt x="1002372" y="78701"/>
                </a:lnTo>
                <a:lnTo>
                  <a:pt x="959129" y="61175"/>
                </a:lnTo>
                <a:lnTo>
                  <a:pt x="915035" y="45694"/>
                </a:lnTo>
                <a:lnTo>
                  <a:pt x="870267" y="32346"/>
                </a:lnTo>
                <a:lnTo>
                  <a:pt x="825004" y="21183"/>
                </a:lnTo>
                <a:lnTo>
                  <a:pt x="779449" y="12293"/>
                </a:lnTo>
                <a:lnTo>
                  <a:pt x="733767" y="5753"/>
                </a:lnTo>
                <a:lnTo>
                  <a:pt x="688149" y="1625"/>
                </a:lnTo>
                <a:lnTo>
                  <a:pt x="64278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0754" y="2663949"/>
            <a:ext cx="409575" cy="415925"/>
          </a:xfrm>
          <a:custGeom>
            <a:avLst/>
            <a:gdLst/>
            <a:ahLst/>
            <a:cxnLst/>
            <a:rect l="l" t="t" r="r" b="b"/>
            <a:pathLst>
              <a:path w="409575" h="415925">
                <a:moveTo>
                  <a:pt x="161759" y="0"/>
                </a:moveTo>
                <a:lnTo>
                  <a:pt x="116903" y="9258"/>
                </a:lnTo>
                <a:lnTo>
                  <a:pt x="77609" y="30238"/>
                </a:lnTo>
                <a:lnTo>
                  <a:pt x="50012" y="59156"/>
                </a:lnTo>
                <a:lnTo>
                  <a:pt x="27851" y="96685"/>
                </a:lnTo>
                <a:lnTo>
                  <a:pt x="11734" y="140055"/>
                </a:lnTo>
                <a:lnTo>
                  <a:pt x="2247" y="186563"/>
                </a:lnTo>
                <a:lnTo>
                  <a:pt x="0" y="233438"/>
                </a:lnTo>
                <a:lnTo>
                  <a:pt x="5575" y="277964"/>
                </a:lnTo>
                <a:lnTo>
                  <a:pt x="19583" y="317385"/>
                </a:lnTo>
                <a:lnTo>
                  <a:pt x="42633" y="348970"/>
                </a:lnTo>
                <a:lnTo>
                  <a:pt x="76555" y="375069"/>
                </a:lnTo>
                <a:lnTo>
                  <a:pt x="121996" y="399986"/>
                </a:lnTo>
                <a:lnTo>
                  <a:pt x="172643" y="415556"/>
                </a:lnTo>
                <a:lnTo>
                  <a:pt x="253365" y="409854"/>
                </a:lnTo>
                <a:lnTo>
                  <a:pt x="300278" y="399122"/>
                </a:lnTo>
                <a:lnTo>
                  <a:pt x="338874" y="377024"/>
                </a:lnTo>
                <a:lnTo>
                  <a:pt x="369100" y="345757"/>
                </a:lnTo>
                <a:lnTo>
                  <a:pt x="390956" y="307505"/>
                </a:lnTo>
                <a:lnTo>
                  <a:pt x="404431" y="264452"/>
                </a:lnTo>
                <a:lnTo>
                  <a:pt x="409486" y="218795"/>
                </a:lnTo>
                <a:lnTo>
                  <a:pt x="406095" y="172707"/>
                </a:lnTo>
                <a:lnTo>
                  <a:pt x="394258" y="128397"/>
                </a:lnTo>
                <a:lnTo>
                  <a:pt x="373583" y="90627"/>
                </a:lnTo>
                <a:lnTo>
                  <a:pt x="342023" y="57937"/>
                </a:lnTo>
                <a:lnTo>
                  <a:pt x="302310" y="31419"/>
                </a:lnTo>
                <a:lnTo>
                  <a:pt x="257213" y="12192"/>
                </a:lnTo>
                <a:lnTo>
                  <a:pt x="209448" y="1346"/>
                </a:lnTo>
                <a:lnTo>
                  <a:pt x="161759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2562" y="2362203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895" y="0"/>
                </a:moveTo>
                <a:lnTo>
                  <a:pt x="6210" y="10159"/>
                </a:lnTo>
                <a:lnTo>
                  <a:pt x="0" y="33007"/>
                </a:lnTo>
                <a:lnTo>
                  <a:pt x="12649" y="53225"/>
                </a:lnTo>
                <a:lnTo>
                  <a:pt x="34480" y="57403"/>
                </a:lnTo>
                <a:lnTo>
                  <a:pt x="54165" y="47218"/>
                </a:lnTo>
                <a:lnTo>
                  <a:pt x="60375" y="24307"/>
                </a:lnTo>
                <a:lnTo>
                  <a:pt x="47726" y="4152"/>
                </a:lnTo>
                <a:lnTo>
                  <a:pt x="2589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0647" y="2570991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5115" y="2447546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02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0561" y="2462785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09" y="0"/>
                </a:moveTo>
                <a:lnTo>
                  <a:pt x="6007" y="10198"/>
                </a:lnTo>
                <a:lnTo>
                  <a:pt x="0" y="33096"/>
                </a:lnTo>
                <a:lnTo>
                  <a:pt x="12331" y="53213"/>
                </a:lnTo>
                <a:lnTo>
                  <a:pt x="33616" y="57365"/>
                </a:lnTo>
                <a:lnTo>
                  <a:pt x="52806" y="47193"/>
                </a:lnTo>
                <a:lnTo>
                  <a:pt x="58864" y="24295"/>
                </a:lnTo>
                <a:lnTo>
                  <a:pt x="46507" y="4152"/>
                </a:lnTo>
                <a:lnTo>
                  <a:pt x="25209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5765" y="2327151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59"/>
                </a:lnTo>
                <a:lnTo>
                  <a:pt x="0" y="33045"/>
                </a:lnTo>
                <a:lnTo>
                  <a:pt x="12395" y="53212"/>
                </a:lnTo>
                <a:lnTo>
                  <a:pt x="33705" y="57403"/>
                </a:lnTo>
                <a:lnTo>
                  <a:pt x="52908" y="47243"/>
                </a:lnTo>
                <a:lnTo>
                  <a:pt x="58966" y="24358"/>
                </a:lnTo>
                <a:lnTo>
                  <a:pt x="46608" y="4178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2316" y="2525267"/>
            <a:ext cx="160020" cy="90170"/>
          </a:xfrm>
          <a:custGeom>
            <a:avLst/>
            <a:gdLst/>
            <a:ahLst/>
            <a:cxnLst/>
            <a:rect l="l" t="t" r="r" b="b"/>
            <a:pathLst>
              <a:path w="160020" h="90169">
                <a:moveTo>
                  <a:pt x="59855" y="24320"/>
                </a:moveTo>
                <a:lnTo>
                  <a:pt x="47307" y="4178"/>
                </a:lnTo>
                <a:lnTo>
                  <a:pt x="25679" y="0"/>
                </a:lnTo>
                <a:lnTo>
                  <a:pt x="6159" y="10147"/>
                </a:lnTo>
                <a:lnTo>
                  <a:pt x="0" y="33007"/>
                </a:lnTo>
                <a:lnTo>
                  <a:pt x="12534" y="53149"/>
                </a:lnTo>
                <a:lnTo>
                  <a:pt x="34175" y="57289"/>
                </a:lnTo>
                <a:lnTo>
                  <a:pt x="53682" y="47142"/>
                </a:lnTo>
                <a:lnTo>
                  <a:pt x="59855" y="24320"/>
                </a:lnTo>
                <a:close/>
              </a:path>
              <a:path w="160020" h="90169">
                <a:moveTo>
                  <a:pt x="159677" y="56845"/>
                </a:moveTo>
                <a:lnTo>
                  <a:pt x="147142" y="36703"/>
                </a:lnTo>
                <a:lnTo>
                  <a:pt x="125514" y="32512"/>
                </a:lnTo>
                <a:lnTo>
                  <a:pt x="106032" y="42659"/>
                </a:lnTo>
                <a:lnTo>
                  <a:pt x="99936" y="65519"/>
                </a:lnTo>
                <a:lnTo>
                  <a:pt x="112407" y="85674"/>
                </a:lnTo>
                <a:lnTo>
                  <a:pt x="134010" y="89852"/>
                </a:lnTo>
                <a:lnTo>
                  <a:pt x="153517" y="79692"/>
                </a:lnTo>
                <a:lnTo>
                  <a:pt x="159677" y="56845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8059" y="2638046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0063" y="2784348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39"/>
                </a:lnTo>
                <a:lnTo>
                  <a:pt x="0" y="33883"/>
                </a:lnTo>
                <a:lnTo>
                  <a:pt x="12661" y="54571"/>
                </a:lnTo>
                <a:lnTo>
                  <a:pt x="34531" y="58877"/>
                </a:lnTo>
                <a:lnTo>
                  <a:pt x="54254" y="48450"/>
                </a:lnTo>
                <a:lnTo>
                  <a:pt x="60477" y="24955"/>
                </a:lnTo>
                <a:lnTo>
                  <a:pt x="47815" y="4267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7183" y="2706623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64"/>
                </a:lnTo>
                <a:lnTo>
                  <a:pt x="0" y="33972"/>
                </a:lnTo>
                <a:lnTo>
                  <a:pt x="12661" y="54609"/>
                </a:lnTo>
                <a:lnTo>
                  <a:pt x="34531" y="58877"/>
                </a:lnTo>
                <a:lnTo>
                  <a:pt x="54254" y="48437"/>
                </a:lnTo>
                <a:lnTo>
                  <a:pt x="60477" y="24942"/>
                </a:lnTo>
                <a:lnTo>
                  <a:pt x="47815" y="4254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4779" y="2700530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33" y="0"/>
                </a:moveTo>
                <a:lnTo>
                  <a:pt x="6222" y="10426"/>
                </a:lnTo>
                <a:lnTo>
                  <a:pt x="0" y="33921"/>
                </a:lnTo>
                <a:lnTo>
                  <a:pt x="12649" y="54622"/>
                </a:lnTo>
                <a:lnTo>
                  <a:pt x="34480" y="58915"/>
                </a:lnTo>
                <a:lnTo>
                  <a:pt x="54165" y="48488"/>
                </a:lnTo>
                <a:lnTo>
                  <a:pt x="60375" y="24993"/>
                </a:lnTo>
                <a:lnTo>
                  <a:pt x="47764" y="4292"/>
                </a:lnTo>
                <a:lnTo>
                  <a:pt x="25933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0587" y="2470407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45639" y="2188466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64"/>
                </a:lnTo>
                <a:lnTo>
                  <a:pt x="0" y="33972"/>
                </a:lnTo>
                <a:lnTo>
                  <a:pt x="12661" y="54648"/>
                </a:lnTo>
                <a:lnTo>
                  <a:pt x="34531" y="58915"/>
                </a:lnTo>
                <a:lnTo>
                  <a:pt x="54254" y="48450"/>
                </a:lnTo>
                <a:lnTo>
                  <a:pt x="60477" y="24942"/>
                </a:lnTo>
                <a:lnTo>
                  <a:pt x="47815" y="4254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48329" y="213969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09" y="0"/>
                </a:moveTo>
                <a:lnTo>
                  <a:pt x="6007" y="10426"/>
                </a:lnTo>
                <a:lnTo>
                  <a:pt x="0" y="33921"/>
                </a:lnTo>
                <a:lnTo>
                  <a:pt x="12331" y="54622"/>
                </a:lnTo>
                <a:lnTo>
                  <a:pt x="33616" y="58915"/>
                </a:lnTo>
                <a:lnTo>
                  <a:pt x="52806" y="48488"/>
                </a:lnTo>
                <a:lnTo>
                  <a:pt x="58864" y="24993"/>
                </a:lnTo>
                <a:lnTo>
                  <a:pt x="46507" y="4292"/>
                </a:lnTo>
                <a:lnTo>
                  <a:pt x="25209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2254" y="215493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47" y="0"/>
                </a:moveTo>
                <a:lnTo>
                  <a:pt x="6057" y="10439"/>
                </a:lnTo>
                <a:lnTo>
                  <a:pt x="0" y="33883"/>
                </a:lnTo>
                <a:lnTo>
                  <a:pt x="12344" y="54571"/>
                </a:lnTo>
                <a:lnTo>
                  <a:pt x="33654" y="58877"/>
                </a:lnTo>
                <a:lnTo>
                  <a:pt x="52844" y="48450"/>
                </a:lnTo>
                <a:lnTo>
                  <a:pt x="58864" y="24955"/>
                </a:lnTo>
                <a:lnTo>
                  <a:pt x="46520" y="4267"/>
                </a:lnTo>
                <a:lnTo>
                  <a:pt x="2524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0543" y="2286002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98"/>
                </a:lnTo>
                <a:lnTo>
                  <a:pt x="0" y="33096"/>
                </a:lnTo>
                <a:lnTo>
                  <a:pt x="12661" y="53213"/>
                </a:lnTo>
                <a:lnTo>
                  <a:pt x="34531" y="57365"/>
                </a:lnTo>
                <a:lnTo>
                  <a:pt x="54254" y="47193"/>
                </a:lnTo>
                <a:lnTo>
                  <a:pt x="60477" y="24295"/>
                </a:lnTo>
                <a:lnTo>
                  <a:pt x="47815" y="4152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72943" y="2159510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72359" y="1993394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3" y="2572515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384" y="2773683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98"/>
                </a:lnTo>
                <a:lnTo>
                  <a:pt x="0" y="33134"/>
                </a:lnTo>
                <a:lnTo>
                  <a:pt x="12395" y="53251"/>
                </a:lnTo>
                <a:lnTo>
                  <a:pt x="33705" y="57403"/>
                </a:lnTo>
                <a:lnTo>
                  <a:pt x="52908" y="47231"/>
                </a:lnTo>
                <a:lnTo>
                  <a:pt x="58966" y="24345"/>
                </a:lnTo>
                <a:lnTo>
                  <a:pt x="46608" y="4178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3133" y="2923034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98"/>
                </a:lnTo>
                <a:lnTo>
                  <a:pt x="0" y="33096"/>
                </a:lnTo>
                <a:lnTo>
                  <a:pt x="12395" y="53251"/>
                </a:lnTo>
                <a:lnTo>
                  <a:pt x="33705" y="57403"/>
                </a:lnTo>
                <a:lnTo>
                  <a:pt x="52908" y="47205"/>
                </a:lnTo>
                <a:lnTo>
                  <a:pt x="58966" y="24295"/>
                </a:lnTo>
                <a:lnTo>
                  <a:pt x="46608" y="415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2651" y="2717292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39"/>
                </a:lnTo>
                <a:lnTo>
                  <a:pt x="0" y="33883"/>
                </a:lnTo>
                <a:lnTo>
                  <a:pt x="12661" y="54571"/>
                </a:lnTo>
                <a:lnTo>
                  <a:pt x="34531" y="58877"/>
                </a:lnTo>
                <a:lnTo>
                  <a:pt x="54254" y="48450"/>
                </a:lnTo>
                <a:lnTo>
                  <a:pt x="60477" y="24955"/>
                </a:lnTo>
                <a:lnTo>
                  <a:pt x="47815" y="4267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8351" y="3105913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72"/>
                </a:lnTo>
                <a:lnTo>
                  <a:pt x="0" y="33058"/>
                </a:lnTo>
                <a:lnTo>
                  <a:pt x="12661" y="53213"/>
                </a:lnTo>
                <a:lnTo>
                  <a:pt x="34531" y="57365"/>
                </a:lnTo>
                <a:lnTo>
                  <a:pt x="54254" y="47167"/>
                </a:lnTo>
                <a:lnTo>
                  <a:pt x="60477" y="24257"/>
                </a:lnTo>
                <a:lnTo>
                  <a:pt x="47815" y="4152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7977" y="2985519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712" y="53212"/>
                </a:lnTo>
                <a:lnTo>
                  <a:pt x="34569" y="57403"/>
                </a:lnTo>
                <a:lnTo>
                  <a:pt x="54267" y="47243"/>
                </a:lnTo>
                <a:lnTo>
                  <a:pt x="60477" y="24358"/>
                </a:lnTo>
                <a:lnTo>
                  <a:pt x="47802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15387" y="2929130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72"/>
                </a:lnTo>
                <a:lnTo>
                  <a:pt x="0" y="33007"/>
                </a:lnTo>
                <a:lnTo>
                  <a:pt x="12661" y="53174"/>
                </a:lnTo>
                <a:lnTo>
                  <a:pt x="34531" y="57365"/>
                </a:lnTo>
                <a:lnTo>
                  <a:pt x="54254" y="47205"/>
                </a:lnTo>
                <a:lnTo>
                  <a:pt x="60477" y="24320"/>
                </a:lnTo>
                <a:lnTo>
                  <a:pt x="47815" y="4165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91359" y="2951988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39"/>
                </a:lnTo>
                <a:lnTo>
                  <a:pt x="0" y="33883"/>
                </a:lnTo>
                <a:lnTo>
                  <a:pt x="12661" y="54571"/>
                </a:lnTo>
                <a:lnTo>
                  <a:pt x="34531" y="58877"/>
                </a:lnTo>
                <a:lnTo>
                  <a:pt x="54254" y="48450"/>
                </a:lnTo>
                <a:lnTo>
                  <a:pt x="60477" y="24955"/>
                </a:lnTo>
                <a:lnTo>
                  <a:pt x="47815" y="4267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68501" y="3116582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98" y="0"/>
                </a:moveTo>
                <a:lnTo>
                  <a:pt x="6070" y="10426"/>
                </a:lnTo>
                <a:lnTo>
                  <a:pt x="0" y="33921"/>
                </a:lnTo>
                <a:lnTo>
                  <a:pt x="12395" y="54622"/>
                </a:lnTo>
                <a:lnTo>
                  <a:pt x="33705" y="58915"/>
                </a:lnTo>
                <a:lnTo>
                  <a:pt x="52908" y="48488"/>
                </a:lnTo>
                <a:lnTo>
                  <a:pt x="58966" y="24993"/>
                </a:lnTo>
                <a:lnTo>
                  <a:pt x="46608" y="429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8291" y="3070860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39"/>
                </a:lnTo>
                <a:lnTo>
                  <a:pt x="0" y="33883"/>
                </a:lnTo>
                <a:lnTo>
                  <a:pt x="12661" y="54571"/>
                </a:lnTo>
                <a:lnTo>
                  <a:pt x="34531" y="58877"/>
                </a:lnTo>
                <a:lnTo>
                  <a:pt x="54254" y="48450"/>
                </a:lnTo>
                <a:lnTo>
                  <a:pt x="60477" y="24955"/>
                </a:lnTo>
                <a:lnTo>
                  <a:pt x="47815" y="4267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74951" y="2831594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98" y="0"/>
                </a:moveTo>
                <a:lnTo>
                  <a:pt x="6070" y="10426"/>
                </a:lnTo>
                <a:lnTo>
                  <a:pt x="0" y="33921"/>
                </a:lnTo>
                <a:lnTo>
                  <a:pt x="12344" y="54622"/>
                </a:lnTo>
                <a:lnTo>
                  <a:pt x="33667" y="58915"/>
                </a:lnTo>
                <a:lnTo>
                  <a:pt x="52895" y="48488"/>
                </a:lnTo>
                <a:lnTo>
                  <a:pt x="58966" y="24993"/>
                </a:lnTo>
                <a:lnTo>
                  <a:pt x="46609" y="429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3403" y="2836166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857" y="0"/>
                </a:moveTo>
                <a:lnTo>
                  <a:pt x="6172" y="10426"/>
                </a:lnTo>
                <a:lnTo>
                  <a:pt x="0" y="33921"/>
                </a:lnTo>
                <a:lnTo>
                  <a:pt x="12649" y="54622"/>
                </a:lnTo>
                <a:lnTo>
                  <a:pt x="34480" y="58915"/>
                </a:lnTo>
                <a:lnTo>
                  <a:pt x="54165" y="48488"/>
                </a:lnTo>
                <a:lnTo>
                  <a:pt x="60375" y="24993"/>
                </a:lnTo>
                <a:lnTo>
                  <a:pt x="47701" y="4292"/>
                </a:lnTo>
                <a:lnTo>
                  <a:pt x="2585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1759" y="2613662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98" y="0"/>
                </a:moveTo>
                <a:lnTo>
                  <a:pt x="6070" y="10426"/>
                </a:lnTo>
                <a:lnTo>
                  <a:pt x="0" y="33921"/>
                </a:lnTo>
                <a:lnTo>
                  <a:pt x="12344" y="54622"/>
                </a:lnTo>
                <a:lnTo>
                  <a:pt x="33667" y="58915"/>
                </a:lnTo>
                <a:lnTo>
                  <a:pt x="52895" y="48488"/>
                </a:lnTo>
                <a:lnTo>
                  <a:pt x="58966" y="24993"/>
                </a:lnTo>
                <a:lnTo>
                  <a:pt x="46609" y="429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04035" y="2731009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60" y="0"/>
                </a:moveTo>
                <a:lnTo>
                  <a:pt x="6057" y="10172"/>
                </a:lnTo>
                <a:lnTo>
                  <a:pt x="0" y="33058"/>
                </a:lnTo>
                <a:lnTo>
                  <a:pt x="12344" y="53213"/>
                </a:lnTo>
                <a:lnTo>
                  <a:pt x="33667" y="57365"/>
                </a:lnTo>
                <a:lnTo>
                  <a:pt x="52895" y="47167"/>
                </a:lnTo>
                <a:lnTo>
                  <a:pt x="58966" y="24257"/>
                </a:lnTo>
                <a:lnTo>
                  <a:pt x="46570" y="4152"/>
                </a:lnTo>
                <a:lnTo>
                  <a:pt x="25260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83" y="2689861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72"/>
                </a:lnTo>
                <a:lnTo>
                  <a:pt x="0" y="33007"/>
                </a:lnTo>
                <a:lnTo>
                  <a:pt x="12661" y="53174"/>
                </a:lnTo>
                <a:lnTo>
                  <a:pt x="34531" y="57365"/>
                </a:lnTo>
                <a:lnTo>
                  <a:pt x="54254" y="47205"/>
                </a:lnTo>
                <a:lnTo>
                  <a:pt x="60477" y="24320"/>
                </a:lnTo>
                <a:lnTo>
                  <a:pt x="47815" y="4165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07437" y="2493267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5" h="57785">
                <a:moveTo>
                  <a:pt x="25247" y="0"/>
                </a:moveTo>
                <a:lnTo>
                  <a:pt x="6057" y="10159"/>
                </a:lnTo>
                <a:lnTo>
                  <a:pt x="0" y="33045"/>
                </a:lnTo>
                <a:lnTo>
                  <a:pt x="12331" y="53212"/>
                </a:lnTo>
                <a:lnTo>
                  <a:pt x="33616" y="57403"/>
                </a:lnTo>
                <a:lnTo>
                  <a:pt x="52806" y="47243"/>
                </a:lnTo>
                <a:lnTo>
                  <a:pt x="58864" y="24358"/>
                </a:lnTo>
                <a:lnTo>
                  <a:pt x="46532" y="4178"/>
                </a:lnTo>
                <a:lnTo>
                  <a:pt x="2524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6499" y="2327151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72"/>
                </a:lnTo>
                <a:lnTo>
                  <a:pt x="0" y="33058"/>
                </a:lnTo>
                <a:lnTo>
                  <a:pt x="12344" y="53225"/>
                </a:lnTo>
                <a:lnTo>
                  <a:pt x="33667" y="57403"/>
                </a:lnTo>
                <a:lnTo>
                  <a:pt x="52895" y="47205"/>
                </a:lnTo>
                <a:lnTo>
                  <a:pt x="58966" y="24256"/>
                </a:lnTo>
                <a:lnTo>
                  <a:pt x="46609" y="415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4307" y="2508507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31467" y="2270761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72"/>
                </a:lnTo>
                <a:lnTo>
                  <a:pt x="0" y="33058"/>
                </a:lnTo>
                <a:lnTo>
                  <a:pt x="12344" y="53213"/>
                </a:lnTo>
                <a:lnTo>
                  <a:pt x="33667" y="57365"/>
                </a:lnTo>
                <a:lnTo>
                  <a:pt x="52895" y="47167"/>
                </a:lnTo>
                <a:lnTo>
                  <a:pt x="58966" y="24257"/>
                </a:lnTo>
                <a:lnTo>
                  <a:pt x="46609" y="415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9484" y="2374394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712" y="53212"/>
                </a:lnTo>
                <a:lnTo>
                  <a:pt x="34569" y="57403"/>
                </a:lnTo>
                <a:lnTo>
                  <a:pt x="54267" y="47243"/>
                </a:lnTo>
                <a:lnTo>
                  <a:pt x="60477" y="24358"/>
                </a:lnTo>
                <a:lnTo>
                  <a:pt x="47802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87497" y="2526794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47" y="0"/>
                </a:moveTo>
                <a:lnTo>
                  <a:pt x="6057" y="10198"/>
                </a:lnTo>
                <a:lnTo>
                  <a:pt x="0" y="33096"/>
                </a:lnTo>
                <a:lnTo>
                  <a:pt x="12331" y="53251"/>
                </a:lnTo>
                <a:lnTo>
                  <a:pt x="33616" y="57403"/>
                </a:lnTo>
                <a:lnTo>
                  <a:pt x="52806" y="47205"/>
                </a:lnTo>
                <a:lnTo>
                  <a:pt x="58864" y="24295"/>
                </a:lnTo>
                <a:lnTo>
                  <a:pt x="46532" y="4152"/>
                </a:lnTo>
                <a:lnTo>
                  <a:pt x="2524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6367" y="2110743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895" y="0"/>
                </a:moveTo>
                <a:lnTo>
                  <a:pt x="6210" y="10159"/>
                </a:lnTo>
                <a:lnTo>
                  <a:pt x="0" y="33045"/>
                </a:lnTo>
                <a:lnTo>
                  <a:pt x="12649" y="53212"/>
                </a:lnTo>
                <a:lnTo>
                  <a:pt x="34480" y="57403"/>
                </a:lnTo>
                <a:lnTo>
                  <a:pt x="54165" y="47243"/>
                </a:lnTo>
                <a:lnTo>
                  <a:pt x="60375" y="24358"/>
                </a:lnTo>
                <a:lnTo>
                  <a:pt x="47726" y="4178"/>
                </a:lnTo>
                <a:lnTo>
                  <a:pt x="2589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0922" y="2019303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85" y="0"/>
                </a:moveTo>
                <a:lnTo>
                  <a:pt x="6070" y="10159"/>
                </a:lnTo>
                <a:lnTo>
                  <a:pt x="0" y="33045"/>
                </a:lnTo>
                <a:lnTo>
                  <a:pt x="12344" y="53212"/>
                </a:lnTo>
                <a:lnTo>
                  <a:pt x="33654" y="57403"/>
                </a:lnTo>
                <a:lnTo>
                  <a:pt x="52844" y="47243"/>
                </a:lnTo>
                <a:lnTo>
                  <a:pt x="58864" y="24358"/>
                </a:lnTo>
                <a:lnTo>
                  <a:pt x="46570" y="4178"/>
                </a:lnTo>
                <a:lnTo>
                  <a:pt x="2528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70376" y="1834898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857" y="0"/>
                </a:moveTo>
                <a:lnTo>
                  <a:pt x="6172" y="10198"/>
                </a:lnTo>
                <a:lnTo>
                  <a:pt x="0" y="33096"/>
                </a:lnTo>
                <a:lnTo>
                  <a:pt x="12649" y="53251"/>
                </a:lnTo>
                <a:lnTo>
                  <a:pt x="34480" y="57403"/>
                </a:lnTo>
                <a:lnTo>
                  <a:pt x="54165" y="47205"/>
                </a:lnTo>
                <a:lnTo>
                  <a:pt x="60375" y="24295"/>
                </a:lnTo>
                <a:lnTo>
                  <a:pt x="47701" y="4152"/>
                </a:lnTo>
                <a:lnTo>
                  <a:pt x="2585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78573" y="185623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311" y="0"/>
                </a:moveTo>
                <a:lnTo>
                  <a:pt x="6083" y="10426"/>
                </a:lnTo>
                <a:lnTo>
                  <a:pt x="0" y="33921"/>
                </a:lnTo>
                <a:lnTo>
                  <a:pt x="12420" y="54622"/>
                </a:lnTo>
                <a:lnTo>
                  <a:pt x="33756" y="58915"/>
                </a:lnTo>
                <a:lnTo>
                  <a:pt x="52959" y="48488"/>
                </a:lnTo>
                <a:lnTo>
                  <a:pt x="58978" y="24993"/>
                </a:lnTo>
                <a:lnTo>
                  <a:pt x="46621" y="4292"/>
                </a:lnTo>
                <a:lnTo>
                  <a:pt x="25311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90416" y="1915667"/>
            <a:ext cx="160020" cy="149225"/>
          </a:xfrm>
          <a:custGeom>
            <a:avLst/>
            <a:gdLst/>
            <a:ahLst/>
            <a:cxnLst/>
            <a:rect l="l" t="t" r="r" b="b"/>
            <a:pathLst>
              <a:path w="160020" h="149225">
                <a:moveTo>
                  <a:pt x="59613" y="115519"/>
                </a:moveTo>
                <a:lnTo>
                  <a:pt x="47078" y="95161"/>
                </a:lnTo>
                <a:lnTo>
                  <a:pt x="25539" y="90919"/>
                </a:lnTo>
                <a:lnTo>
                  <a:pt x="6121" y="101180"/>
                </a:lnTo>
                <a:lnTo>
                  <a:pt x="0" y="124294"/>
                </a:lnTo>
                <a:lnTo>
                  <a:pt x="12484" y="144653"/>
                </a:lnTo>
                <a:lnTo>
                  <a:pt x="34036" y="148882"/>
                </a:lnTo>
                <a:lnTo>
                  <a:pt x="53467" y="138633"/>
                </a:lnTo>
                <a:lnTo>
                  <a:pt x="59613" y="115519"/>
                </a:lnTo>
                <a:close/>
              </a:path>
              <a:path w="160020" h="149225">
                <a:moveTo>
                  <a:pt x="159791" y="24536"/>
                </a:moveTo>
                <a:lnTo>
                  <a:pt x="147307" y="4191"/>
                </a:lnTo>
                <a:lnTo>
                  <a:pt x="125755" y="0"/>
                </a:lnTo>
                <a:lnTo>
                  <a:pt x="106324" y="10299"/>
                </a:lnTo>
                <a:lnTo>
                  <a:pt x="100177" y="33426"/>
                </a:lnTo>
                <a:lnTo>
                  <a:pt x="112674" y="53771"/>
                </a:lnTo>
                <a:lnTo>
                  <a:pt x="134213" y="57950"/>
                </a:lnTo>
                <a:lnTo>
                  <a:pt x="153657" y="47663"/>
                </a:lnTo>
                <a:lnTo>
                  <a:pt x="159791" y="24536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3615" y="2692910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4925" y="2266193"/>
            <a:ext cx="60325" cy="58419"/>
          </a:xfrm>
          <a:custGeom>
            <a:avLst/>
            <a:gdLst/>
            <a:ahLst/>
            <a:cxnLst/>
            <a:rect l="l" t="t" r="r" b="b"/>
            <a:pathLst>
              <a:path w="60325" h="58419">
                <a:moveTo>
                  <a:pt x="25730" y="0"/>
                </a:moveTo>
                <a:lnTo>
                  <a:pt x="6184" y="10261"/>
                </a:lnTo>
                <a:lnTo>
                  <a:pt x="0" y="33388"/>
                </a:lnTo>
                <a:lnTo>
                  <a:pt x="12572" y="53771"/>
                </a:lnTo>
                <a:lnTo>
                  <a:pt x="34239" y="58013"/>
                </a:lnTo>
                <a:lnTo>
                  <a:pt x="53797" y="47739"/>
                </a:lnTo>
                <a:lnTo>
                  <a:pt x="59969" y="24612"/>
                </a:lnTo>
                <a:lnTo>
                  <a:pt x="47409" y="4229"/>
                </a:lnTo>
                <a:lnTo>
                  <a:pt x="25730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86137" y="2340228"/>
            <a:ext cx="133350" cy="145415"/>
          </a:xfrm>
          <a:custGeom>
            <a:avLst/>
            <a:gdLst/>
            <a:ahLst/>
            <a:cxnLst/>
            <a:rect l="l" t="t" r="r" b="b"/>
            <a:pathLst>
              <a:path w="133350" h="145414">
                <a:moveTo>
                  <a:pt x="59969" y="111493"/>
                </a:moveTo>
                <a:lnTo>
                  <a:pt x="47409" y="91109"/>
                </a:lnTo>
                <a:lnTo>
                  <a:pt x="25730" y="86880"/>
                </a:lnTo>
                <a:lnTo>
                  <a:pt x="6172" y="97142"/>
                </a:lnTo>
                <a:lnTo>
                  <a:pt x="0" y="120269"/>
                </a:lnTo>
                <a:lnTo>
                  <a:pt x="12611" y="140652"/>
                </a:lnTo>
                <a:lnTo>
                  <a:pt x="34277" y="144894"/>
                </a:lnTo>
                <a:lnTo>
                  <a:pt x="53809" y="134620"/>
                </a:lnTo>
                <a:lnTo>
                  <a:pt x="59969" y="111493"/>
                </a:lnTo>
                <a:close/>
              </a:path>
              <a:path w="133350" h="145414">
                <a:moveTo>
                  <a:pt x="132880" y="24599"/>
                </a:moveTo>
                <a:lnTo>
                  <a:pt x="120319" y="4216"/>
                </a:lnTo>
                <a:lnTo>
                  <a:pt x="98640" y="0"/>
                </a:lnTo>
                <a:lnTo>
                  <a:pt x="79095" y="10261"/>
                </a:lnTo>
                <a:lnTo>
                  <a:pt x="72910" y="33388"/>
                </a:lnTo>
                <a:lnTo>
                  <a:pt x="85471" y="53771"/>
                </a:lnTo>
                <a:lnTo>
                  <a:pt x="107149" y="58013"/>
                </a:lnTo>
                <a:lnTo>
                  <a:pt x="126707" y="47726"/>
                </a:lnTo>
                <a:lnTo>
                  <a:pt x="132880" y="24599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8875" y="2267715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84" y="0"/>
                </a:moveTo>
                <a:lnTo>
                  <a:pt x="6273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28" y="4178"/>
                </a:lnTo>
                <a:lnTo>
                  <a:pt x="25984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4571" y="2008635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857" y="0"/>
                </a:moveTo>
                <a:lnTo>
                  <a:pt x="6172" y="10159"/>
                </a:lnTo>
                <a:lnTo>
                  <a:pt x="0" y="33045"/>
                </a:lnTo>
                <a:lnTo>
                  <a:pt x="12649" y="53212"/>
                </a:lnTo>
                <a:lnTo>
                  <a:pt x="34480" y="57403"/>
                </a:lnTo>
                <a:lnTo>
                  <a:pt x="54165" y="47243"/>
                </a:lnTo>
                <a:lnTo>
                  <a:pt x="60375" y="24358"/>
                </a:lnTo>
                <a:lnTo>
                  <a:pt x="47701" y="4178"/>
                </a:lnTo>
                <a:lnTo>
                  <a:pt x="2585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6143" y="2069593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60"/>
                </a:lnTo>
                <a:lnTo>
                  <a:pt x="0" y="33045"/>
                </a:lnTo>
                <a:lnTo>
                  <a:pt x="12344" y="53200"/>
                </a:lnTo>
                <a:lnTo>
                  <a:pt x="33667" y="57365"/>
                </a:lnTo>
                <a:lnTo>
                  <a:pt x="52895" y="47193"/>
                </a:lnTo>
                <a:lnTo>
                  <a:pt x="58966" y="24358"/>
                </a:lnTo>
                <a:lnTo>
                  <a:pt x="46609" y="4191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0337" y="282244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09" y="0"/>
                </a:moveTo>
                <a:lnTo>
                  <a:pt x="6007" y="10439"/>
                </a:lnTo>
                <a:lnTo>
                  <a:pt x="0" y="33921"/>
                </a:lnTo>
                <a:lnTo>
                  <a:pt x="12331" y="54559"/>
                </a:lnTo>
                <a:lnTo>
                  <a:pt x="33616" y="58839"/>
                </a:lnTo>
                <a:lnTo>
                  <a:pt x="52806" y="48425"/>
                </a:lnTo>
                <a:lnTo>
                  <a:pt x="58864" y="25006"/>
                </a:lnTo>
                <a:lnTo>
                  <a:pt x="46507" y="4305"/>
                </a:lnTo>
                <a:lnTo>
                  <a:pt x="25209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1195" y="3023619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59"/>
                </a:lnTo>
                <a:lnTo>
                  <a:pt x="0" y="33045"/>
                </a:lnTo>
                <a:lnTo>
                  <a:pt x="12661" y="53212"/>
                </a:lnTo>
                <a:lnTo>
                  <a:pt x="34531" y="57403"/>
                </a:lnTo>
                <a:lnTo>
                  <a:pt x="54254" y="47243"/>
                </a:lnTo>
                <a:lnTo>
                  <a:pt x="60477" y="24358"/>
                </a:lnTo>
                <a:lnTo>
                  <a:pt x="47815" y="4178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2259" y="300380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98" y="0"/>
                </a:moveTo>
                <a:lnTo>
                  <a:pt x="6070" y="10426"/>
                </a:lnTo>
                <a:lnTo>
                  <a:pt x="0" y="33921"/>
                </a:lnTo>
                <a:lnTo>
                  <a:pt x="12344" y="54622"/>
                </a:lnTo>
                <a:lnTo>
                  <a:pt x="33667" y="58915"/>
                </a:lnTo>
                <a:lnTo>
                  <a:pt x="52895" y="48488"/>
                </a:lnTo>
                <a:lnTo>
                  <a:pt x="58966" y="24993"/>
                </a:lnTo>
                <a:lnTo>
                  <a:pt x="46609" y="429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8167" y="3180590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98" y="0"/>
                </a:moveTo>
                <a:lnTo>
                  <a:pt x="6070" y="10426"/>
                </a:lnTo>
                <a:lnTo>
                  <a:pt x="0" y="33921"/>
                </a:lnTo>
                <a:lnTo>
                  <a:pt x="12344" y="54622"/>
                </a:lnTo>
                <a:lnTo>
                  <a:pt x="33667" y="58915"/>
                </a:lnTo>
                <a:lnTo>
                  <a:pt x="52895" y="48488"/>
                </a:lnTo>
                <a:lnTo>
                  <a:pt x="58966" y="24993"/>
                </a:lnTo>
                <a:lnTo>
                  <a:pt x="46609" y="429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56775" y="3060191"/>
            <a:ext cx="160020" cy="156845"/>
          </a:xfrm>
          <a:custGeom>
            <a:avLst/>
            <a:gdLst/>
            <a:ahLst/>
            <a:cxnLst/>
            <a:rect l="l" t="t" r="r" b="b"/>
            <a:pathLst>
              <a:path w="160020" h="156844">
                <a:moveTo>
                  <a:pt x="59753" y="24498"/>
                </a:moveTo>
                <a:lnTo>
                  <a:pt x="47231" y="4203"/>
                </a:lnTo>
                <a:lnTo>
                  <a:pt x="25628" y="0"/>
                </a:lnTo>
                <a:lnTo>
                  <a:pt x="6159" y="10223"/>
                </a:lnTo>
                <a:lnTo>
                  <a:pt x="0" y="33235"/>
                </a:lnTo>
                <a:lnTo>
                  <a:pt x="12547" y="53517"/>
                </a:lnTo>
                <a:lnTo>
                  <a:pt x="34163" y="57734"/>
                </a:lnTo>
                <a:lnTo>
                  <a:pt x="53644" y="47498"/>
                </a:lnTo>
                <a:lnTo>
                  <a:pt x="59753" y="24498"/>
                </a:lnTo>
                <a:close/>
              </a:path>
              <a:path w="160020" h="156844">
                <a:moveTo>
                  <a:pt x="159905" y="123418"/>
                </a:moveTo>
                <a:lnTo>
                  <a:pt x="147358" y="103200"/>
                </a:lnTo>
                <a:lnTo>
                  <a:pt x="125730" y="99021"/>
                </a:lnTo>
                <a:lnTo>
                  <a:pt x="106210" y="109258"/>
                </a:lnTo>
                <a:lnTo>
                  <a:pt x="100050" y="132270"/>
                </a:lnTo>
                <a:lnTo>
                  <a:pt x="112585" y="152539"/>
                </a:lnTo>
                <a:lnTo>
                  <a:pt x="134226" y="156692"/>
                </a:lnTo>
                <a:lnTo>
                  <a:pt x="153733" y="146443"/>
                </a:lnTo>
                <a:lnTo>
                  <a:pt x="159905" y="123418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68397" y="2845309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895" y="0"/>
                </a:moveTo>
                <a:lnTo>
                  <a:pt x="6210" y="10172"/>
                </a:lnTo>
                <a:lnTo>
                  <a:pt x="0" y="33007"/>
                </a:lnTo>
                <a:lnTo>
                  <a:pt x="12649" y="53174"/>
                </a:lnTo>
                <a:lnTo>
                  <a:pt x="34480" y="57365"/>
                </a:lnTo>
                <a:lnTo>
                  <a:pt x="54165" y="47205"/>
                </a:lnTo>
                <a:lnTo>
                  <a:pt x="60375" y="24320"/>
                </a:lnTo>
                <a:lnTo>
                  <a:pt x="47726" y="4165"/>
                </a:lnTo>
                <a:lnTo>
                  <a:pt x="2589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71093" y="2872742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72"/>
                </a:lnTo>
                <a:lnTo>
                  <a:pt x="0" y="33058"/>
                </a:lnTo>
                <a:lnTo>
                  <a:pt x="12712" y="53213"/>
                </a:lnTo>
                <a:lnTo>
                  <a:pt x="34569" y="57365"/>
                </a:lnTo>
                <a:lnTo>
                  <a:pt x="54267" y="47167"/>
                </a:lnTo>
                <a:lnTo>
                  <a:pt x="60477" y="24257"/>
                </a:lnTo>
                <a:lnTo>
                  <a:pt x="47802" y="4152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4721" y="3177542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946" y="0"/>
                </a:moveTo>
                <a:lnTo>
                  <a:pt x="6222" y="10198"/>
                </a:lnTo>
                <a:lnTo>
                  <a:pt x="0" y="33096"/>
                </a:lnTo>
                <a:lnTo>
                  <a:pt x="12712" y="53213"/>
                </a:lnTo>
                <a:lnTo>
                  <a:pt x="34569" y="57365"/>
                </a:lnTo>
                <a:lnTo>
                  <a:pt x="54267" y="47193"/>
                </a:lnTo>
                <a:lnTo>
                  <a:pt x="60477" y="24295"/>
                </a:lnTo>
                <a:lnTo>
                  <a:pt x="47802" y="4152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6576" y="3258310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4">
                <a:moveTo>
                  <a:pt x="25895" y="0"/>
                </a:moveTo>
                <a:lnTo>
                  <a:pt x="6210" y="10439"/>
                </a:lnTo>
                <a:lnTo>
                  <a:pt x="0" y="33883"/>
                </a:lnTo>
                <a:lnTo>
                  <a:pt x="12649" y="54584"/>
                </a:lnTo>
                <a:lnTo>
                  <a:pt x="34480" y="58877"/>
                </a:lnTo>
                <a:lnTo>
                  <a:pt x="54165" y="48450"/>
                </a:lnTo>
                <a:lnTo>
                  <a:pt x="60375" y="24955"/>
                </a:lnTo>
                <a:lnTo>
                  <a:pt x="47726" y="4267"/>
                </a:lnTo>
                <a:lnTo>
                  <a:pt x="2589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89023" y="1898905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39"/>
                </a:lnTo>
                <a:lnTo>
                  <a:pt x="0" y="33883"/>
                </a:lnTo>
                <a:lnTo>
                  <a:pt x="12661" y="54571"/>
                </a:lnTo>
                <a:lnTo>
                  <a:pt x="34531" y="58877"/>
                </a:lnTo>
                <a:lnTo>
                  <a:pt x="54254" y="48450"/>
                </a:lnTo>
                <a:lnTo>
                  <a:pt x="60477" y="24955"/>
                </a:lnTo>
                <a:lnTo>
                  <a:pt x="47815" y="4267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7831" y="2007110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59"/>
                </a:lnTo>
                <a:lnTo>
                  <a:pt x="0" y="33045"/>
                </a:lnTo>
                <a:lnTo>
                  <a:pt x="12344" y="53212"/>
                </a:lnTo>
                <a:lnTo>
                  <a:pt x="33667" y="57403"/>
                </a:lnTo>
                <a:lnTo>
                  <a:pt x="52895" y="47243"/>
                </a:lnTo>
                <a:lnTo>
                  <a:pt x="58966" y="24358"/>
                </a:lnTo>
                <a:lnTo>
                  <a:pt x="46609" y="4178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93467" y="2994661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72"/>
                </a:lnTo>
                <a:lnTo>
                  <a:pt x="0" y="33058"/>
                </a:lnTo>
                <a:lnTo>
                  <a:pt x="12344" y="53213"/>
                </a:lnTo>
                <a:lnTo>
                  <a:pt x="33667" y="57365"/>
                </a:lnTo>
                <a:lnTo>
                  <a:pt x="52895" y="47167"/>
                </a:lnTo>
                <a:lnTo>
                  <a:pt x="58966" y="24257"/>
                </a:lnTo>
                <a:lnTo>
                  <a:pt x="46609" y="4152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2071" y="2688339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59"/>
                </a:lnTo>
                <a:lnTo>
                  <a:pt x="0" y="33045"/>
                </a:lnTo>
                <a:lnTo>
                  <a:pt x="12344" y="53212"/>
                </a:lnTo>
                <a:lnTo>
                  <a:pt x="33667" y="57403"/>
                </a:lnTo>
                <a:lnTo>
                  <a:pt x="52895" y="47243"/>
                </a:lnTo>
                <a:lnTo>
                  <a:pt x="58966" y="24358"/>
                </a:lnTo>
                <a:lnTo>
                  <a:pt x="46609" y="4178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6954" y="2474978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5">
                <a:moveTo>
                  <a:pt x="25946" y="0"/>
                </a:moveTo>
                <a:lnTo>
                  <a:pt x="6222" y="10464"/>
                </a:lnTo>
                <a:lnTo>
                  <a:pt x="0" y="33972"/>
                </a:lnTo>
                <a:lnTo>
                  <a:pt x="12661" y="54648"/>
                </a:lnTo>
                <a:lnTo>
                  <a:pt x="34531" y="58915"/>
                </a:lnTo>
                <a:lnTo>
                  <a:pt x="54254" y="48450"/>
                </a:lnTo>
                <a:lnTo>
                  <a:pt x="60477" y="24942"/>
                </a:lnTo>
                <a:lnTo>
                  <a:pt x="47815" y="4254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08120" y="3197354"/>
            <a:ext cx="60960" cy="57785"/>
          </a:xfrm>
          <a:custGeom>
            <a:avLst/>
            <a:gdLst/>
            <a:ahLst/>
            <a:cxnLst/>
            <a:rect l="l" t="t" r="r" b="b"/>
            <a:pathLst>
              <a:path w="60960" h="57785">
                <a:moveTo>
                  <a:pt x="25895" y="0"/>
                </a:moveTo>
                <a:lnTo>
                  <a:pt x="6210" y="10159"/>
                </a:lnTo>
                <a:lnTo>
                  <a:pt x="0" y="33045"/>
                </a:lnTo>
                <a:lnTo>
                  <a:pt x="12649" y="53212"/>
                </a:lnTo>
                <a:lnTo>
                  <a:pt x="34480" y="57403"/>
                </a:lnTo>
                <a:lnTo>
                  <a:pt x="54165" y="47243"/>
                </a:lnTo>
                <a:lnTo>
                  <a:pt x="60375" y="24358"/>
                </a:lnTo>
                <a:lnTo>
                  <a:pt x="47726" y="4190"/>
                </a:lnTo>
                <a:lnTo>
                  <a:pt x="2589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4659" y="3209542"/>
            <a:ext cx="60960" cy="59055"/>
          </a:xfrm>
          <a:custGeom>
            <a:avLst/>
            <a:gdLst/>
            <a:ahLst/>
            <a:cxnLst/>
            <a:rect l="l" t="t" r="r" b="b"/>
            <a:pathLst>
              <a:path w="60960" h="59054">
                <a:moveTo>
                  <a:pt x="25946" y="0"/>
                </a:moveTo>
                <a:lnTo>
                  <a:pt x="6222" y="10426"/>
                </a:lnTo>
                <a:lnTo>
                  <a:pt x="0" y="33921"/>
                </a:lnTo>
                <a:lnTo>
                  <a:pt x="12661" y="54609"/>
                </a:lnTo>
                <a:lnTo>
                  <a:pt x="34531" y="58877"/>
                </a:lnTo>
                <a:lnTo>
                  <a:pt x="54254" y="48437"/>
                </a:lnTo>
                <a:lnTo>
                  <a:pt x="60477" y="24993"/>
                </a:lnTo>
                <a:lnTo>
                  <a:pt x="47815" y="4292"/>
                </a:lnTo>
                <a:lnTo>
                  <a:pt x="259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7539" y="2831593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5298" y="0"/>
                </a:moveTo>
                <a:lnTo>
                  <a:pt x="6070" y="10160"/>
                </a:lnTo>
                <a:lnTo>
                  <a:pt x="0" y="33045"/>
                </a:lnTo>
                <a:lnTo>
                  <a:pt x="12344" y="53200"/>
                </a:lnTo>
                <a:lnTo>
                  <a:pt x="33667" y="57365"/>
                </a:lnTo>
                <a:lnTo>
                  <a:pt x="52895" y="47193"/>
                </a:lnTo>
                <a:lnTo>
                  <a:pt x="58966" y="24358"/>
                </a:lnTo>
                <a:lnTo>
                  <a:pt x="46609" y="4191"/>
                </a:lnTo>
                <a:lnTo>
                  <a:pt x="2529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32990" y="2439920"/>
            <a:ext cx="45720" cy="42545"/>
          </a:xfrm>
          <a:custGeom>
            <a:avLst/>
            <a:gdLst/>
            <a:ahLst/>
            <a:cxnLst/>
            <a:rect l="l" t="t" r="r" b="b"/>
            <a:pathLst>
              <a:path w="45720" h="42544">
                <a:moveTo>
                  <a:pt x="19545" y="0"/>
                </a:moveTo>
                <a:lnTo>
                  <a:pt x="4711" y="7493"/>
                </a:lnTo>
                <a:lnTo>
                  <a:pt x="0" y="24358"/>
                </a:lnTo>
                <a:lnTo>
                  <a:pt x="9550" y="39230"/>
                </a:lnTo>
                <a:lnTo>
                  <a:pt x="26009" y="42303"/>
                </a:lnTo>
                <a:lnTo>
                  <a:pt x="40843" y="34798"/>
                </a:lnTo>
                <a:lnTo>
                  <a:pt x="45516" y="17907"/>
                </a:lnTo>
                <a:lnTo>
                  <a:pt x="35979" y="3086"/>
                </a:lnTo>
                <a:lnTo>
                  <a:pt x="1954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81169" y="2142749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18859" y="0"/>
                </a:moveTo>
                <a:lnTo>
                  <a:pt x="4521" y="7747"/>
                </a:lnTo>
                <a:lnTo>
                  <a:pt x="0" y="25171"/>
                </a:lnTo>
                <a:lnTo>
                  <a:pt x="9220" y="40576"/>
                </a:lnTo>
                <a:lnTo>
                  <a:pt x="25107" y="43764"/>
                </a:lnTo>
                <a:lnTo>
                  <a:pt x="39446" y="36017"/>
                </a:lnTo>
                <a:lnTo>
                  <a:pt x="44005" y="18592"/>
                </a:lnTo>
                <a:lnTo>
                  <a:pt x="34772" y="3187"/>
                </a:lnTo>
                <a:lnTo>
                  <a:pt x="18859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67097" y="2182372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18821" y="0"/>
                </a:moveTo>
                <a:lnTo>
                  <a:pt x="4508" y="7772"/>
                </a:lnTo>
                <a:lnTo>
                  <a:pt x="0" y="25260"/>
                </a:lnTo>
                <a:lnTo>
                  <a:pt x="9182" y="40601"/>
                </a:lnTo>
                <a:lnTo>
                  <a:pt x="25069" y="43764"/>
                </a:lnTo>
                <a:lnTo>
                  <a:pt x="39433" y="36004"/>
                </a:lnTo>
                <a:lnTo>
                  <a:pt x="44005" y="18580"/>
                </a:lnTo>
                <a:lnTo>
                  <a:pt x="34734" y="3175"/>
                </a:lnTo>
                <a:lnTo>
                  <a:pt x="18821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2986" y="1847082"/>
            <a:ext cx="45720" cy="43815"/>
          </a:xfrm>
          <a:custGeom>
            <a:avLst/>
            <a:gdLst/>
            <a:ahLst/>
            <a:cxnLst/>
            <a:rect l="l" t="t" r="r" b="b"/>
            <a:pathLst>
              <a:path w="45720" h="43814">
                <a:moveTo>
                  <a:pt x="19545" y="0"/>
                </a:moveTo>
                <a:lnTo>
                  <a:pt x="4711" y="7785"/>
                </a:lnTo>
                <a:lnTo>
                  <a:pt x="0" y="25273"/>
                </a:lnTo>
                <a:lnTo>
                  <a:pt x="9550" y="40627"/>
                </a:lnTo>
                <a:lnTo>
                  <a:pt x="26009" y="43815"/>
                </a:lnTo>
                <a:lnTo>
                  <a:pt x="40843" y="36055"/>
                </a:lnTo>
                <a:lnTo>
                  <a:pt x="45516" y="18580"/>
                </a:lnTo>
                <a:lnTo>
                  <a:pt x="35979" y="3187"/>
                </a:lnTo>
                <a:lnTo>
                  <a:pt x="19545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9078" y="2397258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18897" y="0"/>
                </a:moveTo>
                <a:lnTo>
                  <a:pt x="4559" y="7759"/>
                </a:lnTo>
                <a:lnTo>
                  <a:pt x="0" y="25184"/>
                </a:lnTo>
                <a:lnTo>
                  <a:pt x="9232" y="40576"/>
                </a:lnTo>
                <a:lnTo>
                  <a:pt x="25146" y="43764"/>
                </a:lnTo>
                <a:lnTo>
                  <a:pt x="39484" y="35979"/>
                </a:lnTo>
                <a:lnTo>
                  <a:pt x="44005" y="18491"/>
                </a:lnTo>
                <a:lnTo>
                  <a:pt x="34785" y="3149"/>
                </a:lnTo>
                <a:lnTo>
                  <a:pt x="1889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2312" y="2799582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18808" y="0"/>
                </a:moveTo>
                <a:lnTo>
                  <a:pt x="4508" y="7785"/>
                </a:lnTo>
                <a:lnTo>
                  <a:pt x="0" y="25273"/>
                </a:lnTo>
                <a:lnTo>
                  <a:pt x="9169" y="40627"/>
                </a:lnTo>
                <a:lnTo>
                  <a:pt x="25057" y="43815"/>
                </a:lnTo>
                <a:lnTo>
                  <a:pt x="39382" y="36055"/>
                </a:lnTo>
                <a:lnTo>
                  <a:pt x="43903" y="18580"/>
                </a:lnTo>
                <a:lnTo>
                  <a:pt x="34683" y="3187"/>
                </a:lnTo>
                <a:lnTo>
                  <a:pt x="1880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60520" y="3087630"/>
            <a:ext cx="45720" cy="43815"/>
          </a:xfrm>
          <a:custGeom>
            <a:avLst/>
            <a:gdLst/>
            <a:ahLst/>
            <a:cxnLst/>
            <a:rect l="l" t="t" r="r" b="b"/>
            <a:pathLst>
              <a:path w="45720" h="43814">
                <a:moveTo>
                  <a:pt x="19507" y="0"/>
                </a:moveTo>
                <a:lnTo>
                  <a:pt x="4673" y="7747"/>
                </a:lnTo>
                <a:lnTo>
                  <a:pt x="0" y="25171"/>
                </a:lnTo>
                <a:lnTo>
                  <a:pt x="9537" y="40576"/>
                </a:lnTo>
                <a:lnTo>
                  <a:pt x="25971" y="43764"/>
                </a:lnTo>
                <a:lnTo>
                  <a:pt x="40805" y="36017"/>
                </a:lnTo>
                <a:lnTo>
                  <a:pt x="45516" y="18592"/>
                </a:lnTo>
                <a:lnTo>
                  <a:pt x="35966" y="3187"/>
                </a:lnTo>
                <a:lnTo>
                  <a:pt x="1950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65222" y="3084582"/>
            <a:ext cx="45720" cy="43815"/>
          </a:xfrm>
          <a:custGeom>
            <a:avLst/>
            <a:gdLst/>
            <a:ahLst/>
            <a:cxnLst/>
            <a:rect l="l" t="t" r="r" b="b"/>
            <a:pathLst>
              <a:path w="45720" h="43814">
                <a:moveTo>
                  <a:pt x="19507" y="0"/>
                </a:moveTo>
                <a:lnTo>
                  <a:pt x="4673" y="7747"/>
                </a:lnTo>
                <a:lnTo>
                  <a:pt x="0" y="25171"/>
                </a:lnTo>
                <a:lnTo>
                  <a:pt x="9550" y="40576"/>
                </a:lnTo>
                <a:lnTo>
                  <a:pt x="26009" y="43764"/>
                </a:lnTo>
                <a:lnTo>
                  <a:pt x="40843" y="36017"/>
                </a:lnTo>
                <a:lnTo>
                  <a:pt x="45516" y="18592"/>
                </a:lnTo>
                <a:lnTo>
                  <a:pt x="35966" y="3187"/>
                </a:lnTo>
                <a:lnTo>
                  <a:pt x="1950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4716" y="3201918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18808" y="0"/>
                </a:moveTo>
                <a:lnTo>
                  <a:pt x="4508" y="7747"/>
                </a:lnTo>
                <a:lnTo>
                  <a:pt x="0" y="25184"/>
                </a:lnTo>
                <a:lnTo>
                  <a:pt x="9182" y="40601"/>
                </a:lnTo>
                <a:lnTo>
                  <a:pt x="25057" y="43815"/>
                </a:lnTo>
                <a:lnTo>
                  <a:pt x="39382" y="36068"/>
                </a:lnTo>
                <a:lnTo>
                  <a:pt x="43903" y="18605"/>
                </a:lnTo>
                <a:lnTo>
                  <a:pt x="34683" y="3200"/>
                </a:lnTo>
                <a:lnTo>
                  <a:pt x="18808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72486" y="2616714"/>
            <a:ext cx="45720" cy="43815"/>
          </a:xfrm>
          <a:custGeom>
            <a:avLst/>
            <a:gdLst/>
            <a:ahLst/>
            <a:cxnLst/>
            <a:rect l="l" t="t" r="r" b="b"/>
            <a:pathLst>
              <a:path w="45720" h="43814">
                <a:moveTo>
                  <a:pt x="19507" y="0"/>
                </a:moveTo>
                <a:lnTo>
                  <a:pt x="4673" y="7759"/>
                </a:lnTo>
                <a:lnTo>
                  <a:pt x="0" y="25184"/>
                </a:lnTo>
                <a:lnTo>
                  <a:pt x="9550" y="40576"/>
                </a:lnTo>
                <a:lnTo>
                  <a:pt x="26009" y="43764"/>
                </a:lnTo>
                <a:lnTo>
                  <a:pt x="40843" y="35979"/>
                </a:lnTo>
                <a:lnTo>
                  <a:pt x="45516" y="18491"/>
                </a:lnTo>
                <a:lnTo>
                  <a:pt x="35966" y="3149"/>
                </a:lnTo>
                <a:lnTo>
                  <a:pt x="1950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35323" y="2589282"/>
            <a:ext cx="45720" cy="43815"/>
          </a:xfrm>
          <a:custGeom>
            <a:avLst/>
            <a:gdLst/>
            <a:ahLst/>
            <a:cxnLst/>
            <a:rect l="l" t="t" r="r" b="b"/>
            <a:pathLst>
              <a:path w="45720" h="43814">
                <a:moveTo>
                  <a:pt x="19507" y="0"/>
                </a:moveTo>
                <a:lnTo>
                  <a:pt x="4673" y="7747"/>
                </a:lnTo>
                <a:lnTo>
                  <a:pt x="0" y="25171"/>
                </a:lnTo>
                <a:lnTo>
                  <a:pt x="9537" y="40576"/>
                </a:lnTo>
                <a:lnTo>
                  <a:pt x="25971" y="43764"/>
                </a:lnTo>
                <a:lnTo>
                  <a:pt x="40805" y="36017"/>
                </a:lnTo>
                <a:lnTo>
                  <a:pt x="45516" y="18592"/>
                </a:lnTo>
                <a:lnTo>
                  <a:pt x="35966" y="3187"/>
                </a:lnTo>
                <a:lnTo>
                  <a:pt x="19507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9140" y="2186946"/>
            <a:ext cx="45720" cy="43815"/>
          </a:xfrm>
          <a:custGeom>
            <a:avLst/>
            <a:gdLst/>
            <a:ahLst/>
            <a:cxnLst/>
            <a:rect l="l" t="t" r="r" b="b"/>
            <a:pathLst>
              <a:path w="45720" h="43814">
                <a:moveTo>
                  <a:pt x="19494" y="0"/>
                </a:moveTo>
                <a:lnTo>
                  <a:pt x="4673" y="7747"/>
                </a:lnTo>
                <a:lnTo>
                  <a:pt x="0" y="25171"/>
                </a:lnTo>
                <a:lnTo>
                  <a:pt x="9486" y="40576"/>
                </a:lnTo>
                <a:lnTo>
                  <a:pt x="25920" y="43764"/>
                </a:lnTo>
                <a:lnTo>
                  <a:pt x="40741" y="36017"/>
                </a:lnTo>
                <a:lnTo>
                  <a:pt x="45415" y="18592"/>
                </a:lnTo>
                <a:lnTo>
                  <a:pt x="35928" y="3187"/>
                </a:lnTo>
                <a:lnTo>
                  <a:pt x="19494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1793" y="1967490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18846" y="0"/>
                </a:moveTo>
                <a:lnTo>
                  <a:pt x="4521" y="7747"/>
                </a:lnTo>
                <a:lnTo>
                  <a:pt x="0" y="25171"/>
                </a:lnTo>
                <a:lnTo>
                  <a:pt x="9220" y="40576"/>
                </a:lnTo>
                <a:lnTo>
                  <a:pt x="25095" y="43764"/>
                </a:lnTo>
                <a:lnTo>
                  <a:pt x="39395" y="36017"/>
                </a:lnTo>
                <a:lnTo>
                  <a:pt x="43903" y="18592"/>
                </a:lnTo>
                <a:lnTo>
                  <a:pt x="34734" y="3187"/>
                </a:lnTo>
                <a:lnTo>
                  <a:pt x="1884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39452"/>
            <a:ext cx="5934075" cy="4982210"/>
          </a:xfrm>
          <a:custGeom>
            <a:avLst/>
            <a:gdLst/>
            <a:ahLst/>
            <a:cxnLst/>
            <a:rect l="l" t="t" r="r" b="b"/>
            <a:pathLst>
              <a:path w="5934075" h="4982209">
                <a:moveTo>
                  <a:pt x="5933986" y="0"/>
                </a:moveTo>
                <a:lnTo>
                  <a:pt x="0" y="0"/>
                </a:lnTo>
                <a:lnTo>
                  <a:pt x="0" y="4981943"/>
                </a:lnTo>
                <a:lnTo>
                  <a:pt x="5933986" y="4981943"/>
                </a:lnTo>
                <a:lnTo>
                  <a:pt x="5933986" y="0"/>
                </a:lnTo>
                <a:close/>
              </a:path>
            </a:pathLst>
          </a:custGeom>
          <a:solidFill>
            <a:srgbClr val="628B80">
              <a:alpha val="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2" name="object 1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32" y="2857500"/>
            <a:ext cx="12355195" cy="5542915"/>
            <a:chOff x="5932932" y="2857500"/>
            <a:chExt cx="12355195" cy="5542915"/>
          </a:xfrm>
        </p:grpSpPr>
        <p:sp>
          <p:nvSpPr>
            <p:cNvPr id="193" name="object 193"/>
            <p:cNvSpPr/>
            <p:nvPr/>
          </p:nvSpPr>
          <p:spPr>
            <a:xfrm>
              <a:off x="12972288" y="3139452"/>
              <a:ext cx="5315585" cy="4982210"/>
            </a:xfrm>
            <a:custGeom>
              <a:avLst/>
              <a:gdLst/>
              <a:ahLst/>
              <a:cxnLst/>
              <a:rect l="l" t="t" r="r" b="b"/>
              <a:pathLst>
                <a:path w="5315584" h="4982209">
                  <a:moveTo>
                    <a:pt x="5315559" y="0"/>
                  </a:moveTo>
                  <a:lnTo>
                    <a:pt x="0" y="0"/>
                  </a:lnTo>
                  <a:lnTo>
                    <a:pt x="0" y="4981943"/>
                  </a:lnTo>
                  <a:lnTo>
                    <a:pt x="5315559" y="4981943"/>
                  </a:lnTo>
                  <a:lnTo>
                    <a:pt x="5315559" y="0"/>
                  </a:lnTo>
                  <a:close/>
                </a:path>
              </a:pathLst>
            </a:custGeom>
            <a:solidFill>
              <a:srgbClr val="628B80">
                <a:alpha val="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932932" y="2857500"/>
              <a:ext cx="7039609" cy="5542915"/>
            </a:xfrm>
            <a:custGeom>
              <a:avLst/>
              <a:gdLst/>
              <a:ahLst/>
              <a:cxnLst/>
              <a:rect l="l" t="t" r="r" b="b"/>
              <a:pathLst>
                <a:path w="7039609" h="5542915">
                  <a:moveTo>
                    <a:pt x="7039356" y="0"/>
                  </a:moveTo>
                  <a:lnTo>
                    <a:pt x="0" y="0"/>
                  </a:lnTo>
                  <a:lnTo>
                    <a:pt x="0" y="5542788"/>
                  </a:lnTo>
                  <a:lnTo>
                    <a:pt x="7039356" y="5542788"/>
                  </a:lnTo>
                  <a:lnTo>
                    <a:pt x="7039356" y="0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5" name="object 1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6308" rIns="0" bIns="0" rtlCol="0">
            <a:spAutoFit/>
          </a:bodyPr>
          <a:lstStyle/>
          <a:p>
            <a:pPr marL="10696575">
              <a:lnSpc>
                <a:spcPct val="100000"/>
              </a:lnSpc>
              <a:spcBef>
                <a:spcPts val="105"/>
              </a:spcBef>
            </a:pPr>
            <a:r>
              <a:rPr sz="7050" spc="-95" dirty="0">
                <a:solidFill>
                  <a:srgbClr val="628B80"/>
                </a:solidFill>
                <a:latin typeface="Lucida Sans"/>
                <a:cs typeface="Lucida Sans"/>
              </a:rPr>
              <a:t>Triangle</a:t>
            </a:r>
            <a:r>
              <a:rPr sz="7050" spc="-44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spc="-80" dirty="0">
                <a:solidFill>
                  <a:srgbClr val="628B80"/>
                </a:solidFill>
                <a:latin typeface="Lucida Sans"/>
                <a:cs typeface="Lucida Sans"/>
              </a:rPr>
              <a:t>of</a:t>
            </a:r>
            <a:r>
              <a:rPr sz="7050" spc="-52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spc="-290" dirty="0">
                <a:solidFill>
                  <a:srgbClr val="628B80"/>
                </a:solidFill>
                <a:latin typeface="Lucida Sans"/>
                <a:cs typeface="Lucida Sans"/>
              </a:rPr>
              <a:t>Trust</a:t>
            </a:r>
            <a:endParaRPr sz="7050" dirty="0">
              <a:latin typeface="Lucida Sans"/>
              <a:cs typeface="Lucida Sans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1861905" y="8679210"/>
            <a:ext cx="306578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275" dirty="0">
                <a:solidFill>
                  <a:srgbClr val="628B80"/>
                </a:solidFill>
                <a:latin typeface="Calibri"/>
                <a:cs typeface="Calibri"/>
              </a:rPr>
              <a:t>AUTHENTICITY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1063583" y="3802591"/>
            <a:ext cx="4009390" cy="225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311785" algn="l"/>
                <a:tab pos="1262380" algn="l"/>
                <a:tab pos="3253740" algn="l"/>
              </a:tabLst>
            </a:pP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I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E</a:t>
            </a:r>
            <a:r>
              <a:rPr sz="3400" spc="-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X</a:t>
            </a:r>
            <a:r>
              <a:rPr sz="3400" spc="-1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165" dirty="0">
                <a:solidFill>
                  <a:srgbClr val="53708E"/>
                </a:solidFill>
                <a:latin typeface="Calibri"/>
                <a:cs typeface="Calibri"/>
              </a:rPr>
              <a:t>PE</a:t>
            </a:r>
            <a:r>
              <a:rPr sz="3400" spc="-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170" dirty="0">
                <a:solidFill>
                  <a:srgbClr val="53708E"/>
                </a:solidFill>
                <a:latin typeface="Calibri"/>
                <a:cs typeface="Calibri"/>
              </a:rPr>
              <a:t>RIE</a:t>
            </a:r>
            <a:r>
              <a:rPr sz="3400" spc="-20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70" dirty="0">
                <a:solidFill>
                  <a:srgbClr val="53708E"/>
                </a:solidFill>
                <a:latin typeface="Calibri"/>
                <a:cs typeface="Calibri"/>
              </a:rPr>
              <a:t>NC</a:t>
            </a:r>
            <a:r>
              <a:rPr sz="3400" spc="2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E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100" dirty="0">
                <a:solidFill>
                  <a:srgbClr val="53708E"/>
                </a:solidFill>
                <a:latin typeface="Calibri"/>
                <a:cs typeface="Calibri"/>
              </a:rPr>
              <a:t>THE </a:t>
            </a:r>
            <a:r>
              <a:rPr sz="3400" spc="200" dirty="0">
                <a:solidFill>
                  <a:srgbClr val="53708E"/>
                </a:solidFill>
                <a:latin typeface="Calibri"/>
                <a:cs typeface="Calibri"/>
              </a:rPr>
              <a:t>REAL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165" dirty="0">
                <a:solidFill>
                  <a:srgbClr val="53708E"/>
                </a:solidFill>
                <a:latin typeface="Calibri"/>
                <a:cs typeface="Calibri"/>
              </a:rPr>
              <a:t>YO</a:t>
            </a:r>
            <a:r>
              <a:rPr sz="3400" spc="-29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U</a:t>
            </a:r>
            <a:endParaRPr sz="3400">
              <a:latin typeface="Calibri"/>
              <a:cs typeface="Calibri"/>
            </a:endParaRPr>
          </a:p>
          <a:p>
            <a:pPr marL="12700" marR="967105">
              <a:lnSpc>
                <a:spcPct val="123100"/>
              </a:lnSpc>
              <a:spcBef>
                <a:spcPts val="1160"/>
              </a:spcBef>
            </a:pP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Foster</a:t>
            </a:r>
            <a:r>
              <a:rPr sz="2600" spc="25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diversity</a:t>
            </a:r>
            <a:r>
              <a:rPr sz="2600" spc="18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in</a:t>
            </a:r>
            <a:r>
              <a:rPr sz="2600" spc="18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-25" dirty="0">
                <a:solidFill>
                  <a:srgbClr val="53708E"/>
                </a:solidFill>
                <a:latin typeface="Calibri"/>
                <a:cs typeface="Calibri"/>
              </a:rPr>
              <a:t>the </a:t>
            </a:r>
            <a:r>
              <a:rPr sz="2600" spc="50" dirty="0">
                <a:solidFill>
                  <a:srgbClr val="53708E"/>
                </a:solidFill>
                <a:latin typeface="Calibri"/>
                <a:cs typeface="Calibri"/>
              </a:rPr>
              <a:t>workplace.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1063809" y="6252818"/>
            <a:ext cx="426529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100"/>
              </a:lnSpc>
              <a:spcBef>
                <a:spcPts val="100"/>
              </a:spcBef>
            </a:pP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Provide</a:t>
            </a:r>
            <a:r>
              <a:rPr sz="2600" spc="35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opportunities</a:t>
            </a:r>
            <a:r>
              <a:rPr sz="2600" spc="40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to</a:t>
            </a:r>
            <a:r>
              <a:rPr sz="2600" spc="3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53708E"/>
                </a:solidFill>
                <a:latin typeface="Calibri"/>
                <a:cs typeface="Calibri"/>
              </a:rPr>
              <a:t>meet </a:t>
            </a:r>
            <a:r>
              <a:rPr sz="2600" spc="130" dirty="0">
                <a:solidFill>
                  <a:srgbClr val="53708E"/>
                </a:solidFill>
                <a:latin typeface="Calibri"/>
                <a:cs typeface="Calibri"/>
              </a:rPr>
              <a:t>face</a:t>
            </a:r>
            <a:r>
              <a:rPr sz="2600" spc="3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to</a:t>
            </a:r>
            <a:r>
              <a:rPr sz="2600" spc="17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110" dirty="0">
                <a:solidFill>
                  <a:srgbClr val="53708E"/>
                </a:solidFill>
                <a:latin typeface="Calibri"/>
                <a:cs typeface="Calibri"/>
              </a:rPr>
              <a:t>face.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8119951" y="8679210"/>
            <a:ext cx="194119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25" dirty="0">
                <a:solidFill>
                  <a:srgbClr val="628B80"/>
                </a:solidFill>
                <a:latin typeface="Calibri"/>
                <a:cs typeface="Calibri"/>
              </a:rPr>
              <a:t>E</a:t>
            </a:r>
            <a:r>
              <a:rPr sz="3400" spc="-21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110" dirty="0">
                <a:solidFill>
                  <a:srgbClr val="628B80"/>
                </a:solidFill>
                <a:latin typeface="Calibri"/>
                <a:cs typeface="Calibri"/>
              </a:rPr>
              <a:t>MPATHY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7241100" y="3822878"/>
            <a:ext cx="4234180" cy="22383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311150" algn="l"/>
                <a:tab pos="2269490" algn="l"/>
              </a:tabLst>
            </a:pP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I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300" dirty="0">
                <a:solidFill>
                  <a:srgbClr val="53708E"/>
                </a:solidFill>
                <a:latin typeface="Calibri"/>
                <a:cs typeface="Calibri"/>
              </a:rPr>
              <a:t>BELIEVE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165" dirty="0">
                <a:solidFill>
                  <a:srgbClr val="53708E"/>
                </a:solidFill>
                <a:latin typeface="Calibri"/>
                <a:cs typeface="Calibri"/>
              </a:rPr>
              <a:t>YO</a:t>
            </a:r>
            <a:r>
              <a:rPr sz="3400" spc="-29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U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  <a:tabLst>
                <a:tab pos="1400810" algn="l"/>
                <a:tab pos="3075940" algn="l"/>
              </a:tabLst>
            </a:pP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C</a:t>
            </a:r>
            <a:r>
              <a:rPr sz="3400" spc="-2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A</a:t>
            </a:r>
            <a:r>
              <a:rPr sz="3400" spc="-2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R</a:t>
            </a:r>
            <a:r>
              <a:rPr sz="3400" spc="-2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E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225" dirty="0">
                <a:solidFill>
                  <a:srgbClr val="53708E"/>
                </a:solidFill>
                <a:latin typeface="Calibri"/>
                <a:cs typeface="Calibri"/>
              </a:rPr>
              <a:t>ABOUT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105" dirty="0">
                <a:solidFill>
                  <a:srgbClr val="53708E"/>
                </a:solidFill>
                <a:latin typeface="Calibri"/>
                <a:cs typeface="Calibri"/>
              </a:rPr>
              <a:t>ME</a:t>
            </a:r>
            <a:endParaRPr sz="3400">
              <a:latin typeface="Calibri"/>
              <a:cs typeface="Calibri"/>
            </a:endParaRPr>
          </a:p>
          <a:p>
            <a:pPr marL="12700" marR="5080" indent="-635">
              <a:lnSpc>
                <a:spcPct val="123100"/>
              </a:lnSpc>
              <a:spcBef>
                <a:spcPts val="980"/>
              </a:spcBef>
            </a:pP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Is</a:t>
            </a:r>
            <a:r>
              <a:rPr sz="2600" spc="17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everyone</a:t>
            </a:r>
            <a:r>
              <a:rPr sz="2600" spc="2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75" dirty="0">
                <a:solidFill>
                  <a:srgbClr val="53708E"/>
                </a:solidFill>
                <a:latin typeface="Calibri"/>
                <a:cs typeface="Calibri"/>
              </a:rPr>
              <a:t>getting</a:t>
            </a:r>
            <a:r>
              <a:rPr sz="2600" spc="30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what</a:t>
            </a:r>
            <a:r>
              <a:rPr sz="2600" spc="29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53708E"/>
                </a:solidFill>
                <a:latin typeface="Calibri"/>
                <a:cs typeface="Calibri"/>
              </a:rPr>
              <a:t>they </a:t>
            </a:r>
            <a:r>
              <a:rPr sz="2600" spc="70" dirty="0">
                <a:solidFill>
                  <a:srgbClr val="53708E"/>
                </a:solidFill>
                <a:latin typeface="Calibri"/>
                <a:cs typeface="Calibri"/>
              </a:rPr>
              <a:t>need?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7241431" y="6252919"/>
            <a:ext cx="347408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100"/>
              </a:lnSpc>
              <a:spcBef>
                <a:spcPts val="100"/>
              </a:spcBef>
            </a:pPr>
            <a:r>
              <a:rPr sz="2600" spc="85" dirty="0">
                <a:solidFill>
                  <a:srgbClr val="53708E"/>
                </a:solidFill>
                <a:latin typeface="Calibri"/>
                <a:cs typeface="Calibri"/>
              </a:rPr>
              <a:t>Acknowledge</a:t>
            </a:r>
            <a:r>
              <a:rPr sz="2600" spc="20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90" dirty="0">
                <a:solidFill>
                  <a:srgbClr val="53708E"/>
                </a:solidFill>
                <a:latin typeface="Calibri"/>
                <a:cs typeface="Calibri"/>
              </a:rPr>
              <a:t>ideas</a:t>
            </a:r>
            <a:r>
              <a:rPr sz="2600" spc="25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90" dirty="0">
                <a:solidFill>
                  <a:srgbClr val="53708E"/>
                </a:solidFill>
                <a:latin typeface="Calibri"/>
                <a:cs typeface="Calibri"/>
              </a:rPr>
              <a:t>and </a:t>
            </a:r>
            <a:r>
              <a:rPr sz="2600" spc="70" dirty="0">
                <a:solidFill>
                  <a:srgbClr val="53708E"/>
                </a:solidFill>
                <a:latin typeface="Calibri"/>
                <a:cs typeface="Calibri"/>
              </a:rPr>
              <a:t>dialogues.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14145531" y="8679210"/>
            <a:ext cx="136779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95" dirty="0">
                <a:solidFill>
                  <a:srgbClr val="628B80"/>
                </a:solidFill>
                <a:latin typeface="Calibri"/>
                <a:cs typeface="Calibri"/>
              </a:rPr>
              <a:t>LO</a:t>
            </a:r>
            <a:r>
              <a:rPr sz="3400" spc="-1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G</a:t>
            </a:r>
            <a:r>
              <a:rPr sz="3400" spc="1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70" dirty="0">
                <a:solidFill>
                  <a:srgbClr val="628B80"/>
                </a:solidFill>
                <a:latin typeface="Calibri"/>
                <a:cs typeface="Calibri"/>
              </a:rPr>
              <a:t>IC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13612572" y="3802507"/>
            <a:ext cx="3905250" cy="180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311785" algn="l"/>
                <a:tab pos="879475" algn="l"/>
                <a:tab pos="1786889" algn="l"/>
                <a:tab pos="2947670" algn="l"/>
              </a:tabLst>
            </a:pP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I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105" dirty="0">
                <a:solidFill>
                  <a:srgbClr val="53708E"/>
                </a:solidFill>
                <a:latin typeface="Calibri"/>
                <a:cs typeface="Calibri"/>
              </a:rPr>
              <a:t>KNO</a:t>
            </a:r>
            <a:r>
              <a:rPr sz="3400" spc="-4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W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Y</a:t>
            </a:r>
            <a:r>
              <a:rPr sz="3400" spc="-1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O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U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C</a:t>
            </a:r>
            <a:r>
              <a:rPr sz="3400" spc="20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A</a:t>
            </a:r>
            <a:r>
              <a:rPr sz="3400" spc="-30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N </a:t>
            </a:r>
            <a:r>
              <a:rPr sz="3400" spc="190" dirty="0">
                <a:solidFill>
                  <a:srgbClr val="53708E"/>
                </a:solidFill>
                <a:latin typeface="Calibri"/>
                <a:cs typeface="Calibri"/>
              </a:rPr>
              <a:t>DO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IT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45"/>
              </a:spcBef>
            </a:pP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They</a:t>
            </a:r>
            <a:r>
              <a:rPr sz="2600" spc="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trust</a:t>
            </a:r>
            <a:r>
              <a:rPr sz="2600" spc="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your</a:t>
            </a:r>
            <a:r>
              <a:rPr sz="2600" spc="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35" dirty="0">
                <a:solidFill>
                  <a:srgbClr val="53708E"/>
                </a:solidFill>
                <a:latin typeface="Calibri"/>
                <a:cs typeface="Calibri"/>
              </a:rPr>
              <a:t>judgement.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13613003" y="5881559"/>
            <a:ext cx="296227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Empower</a:t>
            </a:r>
            <a:r>
              <a:rPr sz="2600" spc="27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your</a:t>
            </a:r>
            <a:r>
              <a:rPr sz="2600" spc="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53708E"/>
                </a:solidFill>
                <a:latin typeface="Calibri"/>
                <a:cs typeface="Calibri"/>
              </a:rPr>
              <a:t>team.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Team Norms - what to consider"/>
          <p:cNvSpPr/>
          <p:nvPr/>
        </p:nvSpPr>
        <p:spPr>
          <a:xfrm>
            <a:off x="8938259" y="685800"/>
            <a:ext cx="9349740" cy="2819400"/>
          </a:xfrm>
          <a:custGeom>
            <a:avLst/>
            <a:gdLst/>
            <a:ahLst/>
            <a:cxnLst/>
            <a:rect l="l" t="t" r="r" b="b"/>
            <a:pathLst>
              <a:path w="9349740" h="2819400">
                <a:moveTo>
                  <a:pt x="9349676" y="0"/>
                </a:moveTo>
                <a:lnTo>
                  <a:pt x="0" y="0"/>
                </a:lnTo>
                <a:lnTo>
                  <a:pt x="0" y="2819400"/>
                </a:lnTo>
                <a:lnTo>
                  <a:pt x="9349676" y="2819400"/>
                </a:lnTo>
                <a:lnTo>
                  <a:pt x="9349676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87560" y="937545"/>
            <a:ext cx="5092065" cy="1101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50" spc="-735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7050" spc="-2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7050" spc="30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7050" spc="-3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7050" spc="-134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spc="-775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7050" spc="-4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7050" spc="-355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7050" spc="-81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7050" spc="-50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endParaRPr sz="705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7560" y="2258873"/>
            <a:ext cx="448310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97635" algn="l"/>
                <a:tab pos="2174875" algn="l"/>
              </a:tabLst>
            </a:pPr>
            <a:r>
              <a:rPr sz="3400" spc="-20" dirty="0">
                <a:solidFill>
                  <a:srgbClr val="628B80"/>
                </a:solidFill>
                <a:latin typeface="Calibri"/>
                <a:cs typeface="Calibri"/>
              </a:rPr>
              <a:t>WHAT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45" dirty="0">
                <a:solidFill>
                  <a:srgbClr val="628B80"/>
                </a:solidFill>
                <a:latin typeface="Calibri"/>
                <a:cs typeface="Calibri"/>
              </a:rPr>
              <a:t>TO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-25" dirty="0">
                <a:solidFill>
                  <a:srgbClr val="628B80"/>
                </a:solidFill>
                <a:latin typeface="Calibri"/>
                <a:cs typeface="Calibri"/>
              </a:rPr>
              <a:t>C</a:t>
            </a:r>
            <a:r>
              <a:rPr sz="3400" spc="-3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628B80"/>
                </a:solidFill>
                <a:latin typeface="Calibri"/>
                <a:cs typeface="Calibri"/>
              </a:rPr>
              <a:t>O</a:t>
            </a:r>
            <a:r>
              <a:rPr sz="3400" spc="-2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628B80"/>
                </a:solidFill>
                <a:latin typeface="Calibri"/>
                <a:cs typeface="Calibri"/>
              </a:rPr>
              <a:t>N</a:t>
            </a:r>
            <a:r>
              <a:rPr sz="3400" spc="-2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628B80"/>
                </a:solidFill>
                <a:latin typeface="Calibri"/>
                <a:cs typeface="Calibri"/>
              </a:rPr>
              <a:t>S</a:t>
            </a:r>
            <a:r>
              <a:rPr sz="3400" spc="-28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-10" dirty="0">
                <a:solidFill>
                  <a:srgbClr val="628B80"/>
                </a:solidFill>
                <a:latin typeface="Calibri"/>
                <a:cs typeface="Calibri"/>
              </a:rPr>
              <a:t>I</a:t>
            </a:r>
            <a:r>
              <a:rPr sz="3400" spc="-2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270" dirty="0">
                <a:solidFill>
                  <a:srgbClr val="628B80"/>
                </a:solidFill>
                <a:latin typeface="Calibri"/>
                <a:cs typeface="Calibri"/>
              </a:rPr>
              <a:t>DER </a:t>
            </a:r>
            <a:endParaRPr sz="34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42831" cy="1028699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312078" y="4206938"/>
            <a:ext cx="5666105" cy="44443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193165" algn="r">
              <a:lnSpc>
                <a:spcPct val="125000"/>
              </a:lnSpc>
              <a:spcBef>
                <a:spcPts val="105"/>
              </a:spcBef>
            </a:pPr>
            <a:r>
              <a:rPr sz="2700" spc="-80" dirty="0">
                <a:solidFill>
                  <a:srgbClr val="FFFFFF"/>
                </a:solidFill>
                <a:latin typeface="Verdana"/>
                <a:cs typeface="Verdana"/>
              </a:rPr>
              <a:t>"Team</a:t>
            </a:r>
            <a:r>
              <a:rPr sz="27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Verdana"/>
                <a:cs typeface="Verdana"/>
              </a:rPr>
              <a:t>norms,</a:t>
            </a:r>
            <a:r>
              <a:rPr sz="27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7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guiding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principles</a:t>
            </a:r>
            <a:r>
              <a:rPr sz="27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27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employee</a:t>
            </a:r>
            <a:r>
              <a:rPr sz="27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Verdana"/>
                <a:cs typeface="Verdana"/>
              </a:rPr>
              <a:t>conduct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7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7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workplace,</a:t>
            </a:r>
            <a:r>
              <a:rPr sz="27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provide</a:t>
            </a:r>
            <a:r>
              <a:rPr sz="27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standard</a:t>
            </a:r>
            <a:r>
              <a:rPr sz="27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700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set</a:t>
            </a:r>
            <a:r>
              <a:rPr sz="27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behaviors</a:t>
            </a:r>
            <a:r>
              <a:rPr sz="2700" spc="-25" dirty="0">
                <a:solidFill>
                  <a:srgbClr val="FFFFFF"/>
                </a:solidFill>
                <a:latin typeface="Verdana"/>
                <a:cs typeface="Verdana"/>
              </a:rPr>
              <a:t> and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attitudes that</a:t>
            </a:r>
            <a:r>
              <a:rPr sz="27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allow</a:t>
            </a:r>
            <a:r>
              <a:rPr sz="27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each</a:t>
            </a:r>
            <a:r>
              <a:rPr sz="27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person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27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7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team</a:t>
            </a:r>
            <a:r>
              <a:rPr sz="27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7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know</a:t>
            </a:r>
            <a:r>
              <a:rPr sz="27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what</a:t>
            </a:r>
            <a:r>
              <a:rPr sz="27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endParaRPr sz="2700">
              <a:latin typeface="Verdana"/>
              <a:cs typeface="Verdana"/>
            </a:endParaRPr>
          </a:p>
          <a:p>
            <a:pPr marR="17145" algn="r">
              <a:lnSpc>
                <a:spcPct val="100000"/>
              </a:lnSpc>
              <a:spcBef>
                <a:spcPts val="1245"/>
              </a:spcBef>
            </a:pPr>
            <a:r>
              <a:rPr sz="2700" spc="45" dirty="0">
                <a:solidFill>
                  <a:srgbClr val="FFFFFF"/>
                </a:solidFill>
                <a:latin typeface="Verdana"/>
                <a:cs typeface="Verdana"/>
              </a:rPr>
              <a:t>expected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7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them."</a:t>
            </a:r>
            <a:endParaRPr sz="2700">
              <a:latin typeface="Verdana"/>
              <a:cs typeface="Verdana"/>
            </a:endParaRPr>
          </a:p>
          <a:p>
            <a:pPr marL="2023110">
              <a:lnSpc>
                <a:spcPct val="100000"/>
              </a:lnSpc>
              <a:spcBef>
                <a:spcPts val="1435"/>
              </a:spcBef>
            </a:pPr>
            <a:r>
              <a:rPr sz="3800" dirty="0">
                <a:solidFill>
                  <a:srgbClr val="F4F0D9"/>
                </a:solidFill>
                <a:latin typeface="Lucida Sans"/>
                <a:cs typeface="Lucida Sans"/>
              </a:rPr>
              <a:t>-</a:t>
            </a:r>
            <a:r>
              <a:rPr sz="3800" spc="11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3800" spc="-10" dirty="0">
                <a:solidFill>
                  <a:srgbClr val="F4F0D9"/>
                </a:solidFill>
                <a:latin typeface="Lucida Sans"/>
                <a:cs typeface="Lucida Sans"/>
              </a:rPr>
              <a:t>INDEED.COM</a:t>
            </a:r>
            <a:endParaRPr sz="3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6881" y="3336034"/>
            <a:ext cx="2049780" cy="2030095"/>
          </a:xfrm>
          <a:custGeom>
            <a:avLst/>
            <a:gdLst/>
            <a:ahLst/>
            <a:cxnLst/>
            <a:rect l="l" t="t" r="r" b="b"/>
            <a:pathLst>
              <a:path w="2049780" h="2030095">
                <a:moveTo>
                  <a:pt x="851154" y="0"/>
                </a:moveTo>
                <a:lnTo>
                  <a:pt x="809790" y="520"/>
                </a:lnTo>
                <a:lnTo>
                  <a:pt x="767969" y="5359"/>
                </a:lnTo>
                <a:lnTo>
                  <a:pt x="725868" y="14262"/>
                </a:lnTo>
                <a:lnTo>
                  <a:pt x="683653" y="26936"/>
                </a:lnTo>
                <a:lnTo>
                  <a:pt x="641489" y="43129"/>
                </a:lnTo>
                <a:lnTo>
                  <a:pt x="599554" y="62560"/>
                </a:lnTo>
                <a:lnTo>
                  <a:pt x="557999" y="84963"/>
                </a:lnTo>
                <a:lnTo>
                  <a:pt x="517016" y="110058"/>
                </a:lnTo>
                <a:lnTo>
                  <a:pt x="476745" y="137579"/>
                </a:lnTo>
                <a:lnTo>
                  <a:pt x="437388" y="167259"/>
                </a:lnTo>
                <a:lnTo>
                  <a:pt x="399084" y="198818"/>
                </a:lnTo>
                <a:lnTo>
                  <a:pt x="362013" y="232003"/>
                </a:lnTo>
                <a:lnTo>
                  <a:pt x="326351" y="266509"/>
                </a:lnTo>
                <a:lnTo>
                  <a:pt x="292252" y="302107"/>
                </a:lnTo>
                <a:lnTo>
                  <a:pt x="259905" y="338493"/>
                </a:lnTo>
                <a:lnTo>
                  <a:pt x="229463" y="375412"/>
                </a:lnTo>
                <a:lnTo>
                  <a:pt x="201091" y="412584"/>
                </a:lnTo>
                <a:lnTo>
                  <a:pt x="174967" y="449745"/>
                </a:lnTo>
                <a:lnTo>
                  <a:pt x="151256" y="486613"/>
                </a:lnTo>
                <a:lnTo>
                  <a:pt x="130136" y="522922"/>
                </a:lnTo>
                <a:lnTo>
                  <a:pt x="111759" y="558419"/>
                </a:lnTo>
                <a:lnTo>
                  <a:pt x="96304" y="592810"/>
                </a:lnTo>
                <a:lnTo>
                  <a:pt x="74028" y="640549"/>
                </a:lnTo>
                <a:lnTo>
                  <a:pt x="54838" y="688454"/>
                </a:lnTo>
                <a:lnTo>
                  <a:pt x="38646" y="736460"/>
                </a:lnTo>
                <a:lnTo>
                  <a:pt x="25387" y="784504"/>
                </a:lnTo>
                <a:lnTo>
                  <a:pt x="14973" y="832523"/>
                </a:lnTo>
                <a:lnTo>
                  <a:pt x="7327" y="880478"/>
                </a:lnTo>
                <a:lnTo>
                  <a:pt x="2362" y="928293"/>
                </a:lnTo>
                <a:lnTo>
                  <a:pt x="0" y="975918"/>
                </a:lnTo>
                <a:lnTo>
                  <a:pt x="177" y="1023302"/>
                </a:lnTo>
                <a:lnTo>
                  <a:pt x="2793" y="1070368"/>
                </a:lnTo>
                <a:lnTo>
                  <a:pt x="7772" y="1117092"/>
                </a:lnTo>
                <a:lnTo>
                  <a:pt x="15036" y="1163383"/>
                </a:lnTo>
                <a:lnTo>
                  <a:pt x="24511" y="1209205"/>
                </a:lnTo>
                <a:lnTo>
                  <a:pt x="36106" y="1254480"/>
                </a:lnTo>
                <a:lnTo>
                  <a:pt x="49758" y="1299171"/>
                </a:lnTo>
                <a:lnTo>
                  <a:pt x="65366" y="1343215"/>
                </a:lnTo>
                <a:lnTo>
                  <a:pt x="82867" y="1386560"/>
                </a:lnTo>
                <a:lnTo>
                  <a:pt x="102184" y="1429131"/>
                </a:lnTo>
                <a:lnTo>
                  <a:pt x="123215" y="1470888"/>
                </a:lnTo>
                <a:lnTo>
                  <a:pt x="145897" y="1511757"/>
                </a:lnTo>
                <a:lnTo>
                  <a:pt x="170141" y="1551698"/>
                </a:lnTo>
                <a:lnTo>
                  <a:pt x="195884" y="1590636"/>
                </a:lnTo>
                <a:lnTo>
                  <a:pt x="223037" y="1628533"/>
                </a:lnTo>
                <a:lnTo>
                  <a:pt x="251510" y="1665325"/>
                </a:lnTo>
                <a:lnTo>
                  <a:pt x="281228" y="1700949"/>
                </a:lnTo>
                <a:lnTo>
                  <a:pt x="312115" y="1735340"/>
                </a:lnTo>
                <a:lnTo>
                  <a:pt x="344093" y="1768462"/>
                </a:lnTo>
                <a:lnTo>
                  <a:pt x="377075" y="1800237"/>
                </a:lnTo>
                <a:lnTo>
                  <a:pt x="406006" y="1826196"/>
                </a:lnTo>
                <a:lnTo>
                  <a:pt x="436067" y="1850529"/>
                </a:lnTo>
                <a:lnTo>
                  <a:pt x="467182" y="1873262"/>
                </a:lnTo>
                <a:lnTo>
                  <a:pt x="499313" y="1894395"/>
                </a:lnTo>
                <a:lnTo>
                  <a:pt x="532384" y="1913953"/>
                </a:lnTo>
                <a:lnTo>
                  <a:pt x="566343" y="1931924"/>
                </a:lnTo>
                <a:lnTo>
                  <a:pt x="601116" y="1948345"/>
                </a:lnTo>
                <a:lnTo>
                  <a:pt x="636663" y="1963229"/>
                </a:lnTo>
                <a:lnTo>
                  <a:pt x="672909" y="1976564"/>
                </a:lnTo>
                <a:lnTo>
                  <a:pt x="709790" y="1988375"/>
                </a:lnTo>
                <a:lnTo>
                  <a:pt x="747255" y="1998687"/>
                </a:lnTo>
                <a:lnTo>
                  <a:pt x="785241" y="2007489"/>
                </a:lnTo>
                <a:lnTo>
                  <a:pt x="823683" y="2014804"/>
                </a:lnTo>
                <a:lnTo>
                  <a:pt x="862533" y="2020646"/>
                </a:lnTo>
                <a:lnTo>
                  <a:pt x="901712" y="2025027"/>
                </a:lnTo>
                <a:lnTo>
                  <a:pt x="941158" y="2027948"/>
                </a:lnTo>
                <a:lnTo>
                  <a:pt x="980833" y="2029434"/>
                </a:lnTo>
                <a:lnTo>
                  <a:pt x="1020660" y="2029498"/>
                </a:lnTo>
                <a:lnTo>
                  <a:pt x="1060589" y="2028139"/>
                </a:lnTo>
                <a:lnTo>
                  <a:pt x="1100543" y="2025370"/>
                </a:lnTo>
                <a:lnTo>
                  <a:pt x="1140472" y="2021217"/>
                </a:lnTo>
                <a:lnTo>
                  <a:pt x="1180325" y="2015680"/>
                </a:lnTo>
                <a:lnTo>
                  <a:pt x="1220012" y="2008771"/>
                </a:lnTo>
                <a:lnTo>
                  <a:pt x="1259497" y="2000516"/>
                </a:lnTo>
                <a:lnTo>
                  <a:pt x="1298714" y="1990915"/>
                </a:lnTo>
                <a:lnTo>
                  <a:pt x="1337602" y="1979968"/>
                </a:lnTo>
                <a:lnTo>
                  <a:pt x="1376108" y="1967712"/>
                </a:lnTo>
                <a:lnTo>
                  <a:pt x="1414145" y="1954149"/>
                </a:lnTo>
                <a:lnTo>
                  <a:pt x="1451686" y="1939277"/>
                </a:lnTo>
                <a:lnTo>
                  <a:pt x="1488643" y="1923122"/>
                </a:lnTo>
                <a:lnTo>
                  <a:pt x="1524965" y="1905698"/>
                </a:lnTo>
                <a:lnTo>
                  <a:pt x="1560601" y="1887016"/>
                </a:lnTo>
                <a:lnTo>
                  <a:pt x="1595475" y="1867077"/>
                </a:lnTo>
                <a:lnTo>
                  <a:pt x="1629537" y="1845906"/>
                </a:lnTo>
                <a:lnTo>
                  <a:pt x="1662722" y="1823504"/>
                </a:lnTo>
                <a:lnTo>
                  <a:pt x="1694967" y="1799894"/>
                </a:lnTo>
                <a:lnTo>
                  <a:pt x="1726222" y="1775079"/>
                </a:lnTo>
                <a:lnTo>
                  <a:pt x="1756409" y="1749082"/>
                </a:lnTo>
                <a:lnTo>
                  <a:pt x="1785480" y="1721891"/>
                </a:lnTo>
                <a:lnTo>
                  <a:pt x="1813369" y="1693545"/>
                </a:lnTo>
                <a:lnTo>
                  <a:pt x="1840026" y="1664042"/>
                </a:lnTo>
                <a:lnTo>
                  <a:pt x="1865376" y="1633397"/>
                </a:lnTo>
                <a:lnTo>
                  <a:pt x="1889366" y="1601622"/>
                </a:lnTo>
                <a:lnTo>
                  <a:pt x="1911934" y="1568729"/>
                </a:lnTo>
                <a:lnTo>
                  <a:pt x="1933016" y="1534718"/>
                </a:lnTo>
                <a:lnTo>
                  <a:pt x="1952548" y="1499628"/>
                </a:lnTo>
                <a:lnTo>
                  <a:pt x="1970481" y="1463446"/>
                </a:lnTo>
                <a:lnTo>
                  <a:pt x="1986749" y="1426197"/>
                </a:lnTo>
                <a:lnTo>
                  <a:pt x="2001291" y="1387894"/>
                </a:lnTo>
                <a:lnTo>
                  <a:pt x="2014042" y="1348536"/>
                </a:lnTo>
                <a:lnTo>
                  <a:pt x="2024951" y="1308138"/>
                </a:lnTo>
                <a:lnTo>
                  <a:pt x="2033943" y="1266723"/>
                </a:lnTo>
                <a:lnTo>
                  <a:pt x="2040978" y="1224292"/>
                </a:lnTo>
                <a:lnTo>
                  <a:pt x="2045970" y="1180871"/>
                </a:lnTo>
                <a:lnTo>
                  <a:pt x="2048878" y="1136459"/>
                </a:lnTo>
                <a:lnTo>
                  <a:pt x="2049640" y="1091069"/>
                </a:lnTo>
                <a:lnTo>
                  <a:pt x="2048179" y="1044714"/>
                </a:lnTo>
                <a:lnTo>
                  <a:pt x="2046224" y="1005395"/>
                </a:lnTo>
                <a:lnTo>
                  <a:pt x="2041601" y="965238"/>
                </a:lnTo>
                <a:lnTo>
                  <a:pt x="2034413" y="924356"/>
                </a:lnTo>
                <a:lnTo>
                  <a:pt x="2024735" y="882916"/>
                </a:lnTo>
                <a:lnTo>
                  <a:pt x="2012670" y="841032"/>
                </a:lnTo>
                <a:lnTo>
                  <a:pt x="1998306" y="798868"/>
                </a:lnTo>
                <a:lnTo>
                  <a:pt x="1981746" y="756539"/>
                </a:lnTo>
                <a:lnTo>
                  <a:pt x="1963064" y="714197"/>
                </a:lnTo>
                <a:lnTo>
                  <a:pt x="1942363" y="671982"/>
                </a:lnTo>
                <a:lnTo>
                  <a:pt x="1919732" y="630034"/>
                </a:lnTo>
                <a:lnTo>
                  <a:pt x="1895271" y="588492"/>
                </a:lnTo>
                <a:lnTo>
                  <a:pt x="1869071" y="547497"/>
                </a:lnTo>
                <a:lnTo>
                  <a:pt x="1841207" y="507174"/>
                </a:lnTo>
                <a:lnTo>
                  <a:pt x="1811794" y="467690"/>
                </a:lnTo>
                <a:lnTo>
                  <a:pt x="1780908" y="429158"/>
                </a:lnTo>
                <a:lnTo>
                  <a:pt x="1748650" y="391731"/>
                </a:lnTo>
                <a:lnTo>
                  <a:pt x="1715122" y="355549"/>
                </a:lnTo>
                <a:lnTo>
                  <a:pt x="1680387" y="320751"/>
                </a:lnTo>
                <a:lnTo>
                  <a:pt x="1644561" y="287477"/>
                </a:lnTo>
                <a:lnTo>
                  <a:pt x="1607731" y="255854"/>
                </a:lnTo>
                <a:lnTo>
                  <a:pt x="1569973" y="226047"/>
                </a:lnTo>
                <a:lnTo>
                  <a:pt x="1531416" y="198170"/>
                </a:lnTo>
                <a:lnTo>
                  <a:pt x="1492110" y="172377"/>
                </a:lnTo>
                <a:lnTo>
                  <a:pt x="1452181" y="148793"/>
                </a:lnTo>
                <a:lnTo>
                  <a:pt x="1411706" y="127584"/>
                </a:lnTo>
                <a:lnTo>
                  <a:pt x="1370774" y="108864"/>
                </a:lnTo>
                <a:lnTo>
                  <a:pt x="1329486" y="92786"/>
                </a:lnTo>
                <a:lnTo>
                  <a:pt x="1287919" y="79489"/>
                </a:lnTo>
                <a:lnTo>
                  <a:pt x="1246187" y="69100"/>
                </a:lnTo>
                <a:lnTo>
                  <a:pt x="1204366" y="61772"/>
                </a:lnTo>
                <a:lnTo>
                  <a:pt x="1162558" y="57645"/>
                </a:lnTo>
                <a:lnTo>
                  <a:pt x="1120851" y="56845"/>
                </a:lnTo>
                <a:lnTo>
                  <a:pt x="970864" y="27114"/>
                </a:lnTo>
                <a:lnTo>
                  <a:pt x="931862" y="13030"/>
                </a:lnTo>
                <a:lnTo>
                  <a:pt x="891908" y="4076"/>
                </a:lnTo>
                <a:lnTo>
                  <a:pt x="851154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50461" y="2785878"/>
            <a:ext cx="475615" cy="471170"/>
          </a:xfrm>
          <a:custGeom>
            <a:avLst/>
            <a:gdLst/>
            <a:ahLst/>
            <a:cxnLst/>
            <a:rect l="l" t="t" r="r" b="b"/>
            <a:pathLst>
              <a:path w="475614" h="471170">
                <a:moveTo>
                  <a:pt x="186220" y="0"/>
                </a:moveTo>
                <a:lnTo>
                  <a:pt x="145592" y="11163"/>
                </a:lnTo>
                <a:lnTo>
                  <a:pt x="106070" y="35051"/>
                </a:lnTo>
                <a:lnTo>
                  <a:pt x="70459" y="67081"/>
                </a:lnTo>
                <a:lnTo>
                  <a:pt x="41605" y="102704"/>
                </a:lnTo>
                <a:lnTo>
                  <a:pt x="22339" y="137337"/>
                </a:lnTo>
                <a:lnTo>
                  <a:pt x="5892" y="181800"/>
                </a:lnTo>
                <a:lnTo>
                  <a:pt x="0" y="226212"/>
                </a:lnTo>
                <a:lnTo>
                  <a:pt x="3492" y="269697"/>
                </a:lnTo>
                <a:lnTo>
                  <a:pt x="15163" y="311429"/>
                </a:lnTo>
                <a:lnTo>
                  <a:pt x="33832" y="350532"/>
                </a:lnTo>
                <a:lnTo>
                  <a:pt x="58305" y="386156"/>
                </a:lnTo>
                <a:lnTo>
                  <a:pt x="87401" y="417436"/>
                </a:lnTo>
                <a:lnTo>
                  <a:pt x="118706" y="441070"/>
                </a:lnTo>
                <a:lnTo>
                  <a:pt x="154101" y="457669"/>
                </a:lnTo>
                <a:lnTo>
                  <a:pt x="192417" y="467448"/>
                </a:lnTo>
                <a:lnTo>
                  <a:pt x="232460" y="470674"/>
                </a:lnTo>
                <a:lnTo>
                  <a:pt x="273062" y="467550"/>
                </a:lnTo>
                <a:lnTo>
                  <a:pt x="313004" y="458317"/>
                </a:lnTo>
                <a:lnTo>
                  <a:pt x="351129" y="443204"/>
                </a:lnTo>
                <a:lnTo>
                  <a:pt x="386245" y="422452"/>
                </a:lnTo>
                <a:lnTo>
                  <a:pt x="417169" y="396278"/>
                </a:lnTo>
                <a:lnTo>
                  <a:pt x="442709" y="364921"/>
                </a:lnTo>
                <a:lnTo>
                  <a:pt x="461683" y="328625"/>
                </a:lnTo>
                <a:lnTo>
                  <a:pt x="472909" y="287604"/>
                </a:lnTo>
                <a:lnTo>
                  <a:pt x="475208" y="242087"/>
                </a:lnTo>
                <a:lnTo>
                  <a:pt x="468160" y="199021"/>
                </a:lnTo>
                <a:lnTo>
                  <a:pt x="449808" y="154254"/>
                </a:lnTo>
                <a:lnTo>
                  <a:pt x="422186" y="110870"/>
                </a:lnTo>
                <a:lnTo>
                  <a:pt x="387362" y="71958"/>
                </a:lnTo>
                <a:lnTo>
                  <a:pt x="347357" y="40627"/>
                </a:lnTo>
                <a:lnTo>
                  <a:pt x="304253" y="19951"/>
                </a:lnTo>
                <a:lnTo>
                  <a:pt x="260083" y="13017"/>
                </a:lnTo>
                <a:lnTo>
                  <a:pt x="225120" y="6121"/>
                </a:lnTo>
                <a:lnTo>
                  <a:pt x="186220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9240" y="0"/>
            <a:ext cx="2068195" cy="1922780"/>
          </a:xfrm>
          <a:custGeom>
            <a:avLst/>
            <a:gdLst/>
            <a:ahLst/>
            <a:cxnLst/>
            <a:rect l="l" t="t" r="r" b="b"/>
            <a:pathLst>
              <a:path w="2068195" h="1922780">
                <a:moveTo>
                  <a:pt x="1381010" y="0"/>
                </a:moveTo>
                <a:lnTo>
                  <a:pt x="700925" y="0"/>
                </a:lnTo>
                <a:lnTo>
                  <a:pt x="676592" y="9753"/>
                </a:lnTo>
                <a:lnTo>
                  <a:pt x="640283" y="25869"/>
                </a:lnTo>
                <a:lnTo>
                  <a:pt x="604481" y="43345"/>
                </a:lnTo>
                <a:lnTo>
                  <a:pt x="569201" y="62128"/>
                </a:lnTo>
                <a:lnTo>
                  <a:pt x="534517" y="82169"/>
                </a:lnTo>
                <a:lnTo>
                  <a:pt x="500468" y="103466"/>
                </a:lnTo>
                <a:lnTo>
                  <a:pt x="467106" y="125958"/>
                </a:lnTo>
                <a:lnTo>
                  <a:pt x="434467" y="149618"/>
                </a:lnTo>
                <a:lnTo>
                  <a:pt x="402628" y="174396"/>
                </a:lnTo>
                <a:lnTo>
                  <a:pt x="371614" y="200279"/>
                </a:lnTo>
                <a:lnTo>
                  <a:pt x="341490" y="227203"/>
                </a:lnTo>
                <a:lnTo>
                  <a:pt x="312280" y="255143"/>
                </a:lnTo>
                <a:lnTo>
                  <a:pt x="284073" y="284060"/>
                </a:lnTo>
                <a:lnTo>
                  <a:pt x="256882" y="313918"/>
                </a:lnTo>
                <a:lnTo>
                  <a:pt x="230771" y="344678"/>
                </a:lnTo>
                <a:lnTo>
                  <a:pt x="205803" y="376288"/>
                </a:lnTo>
                <a:lnTo>
                  <a:pt x="182003" y="408736"/>
                </a:lnTo>
                <a:lnTo>
                  <a:pt x="159435" y="441972"/>
                </a:lnTo>
                <a:lnTo>
                  <a:pt x="138150" y="475970"/>
                </a:lnTo>
                <a:lnTo>
                  <a:pt x="118173" y="510667"/>
                </a:lnTo>
                <a:lnTo>
                  <a:pt x="99593" y="546061"/>
                </a:lnTo>
                <a:lnTo>
                  <a:pt x="82423" y="582079"/>
                </a:lnTo>
                <a:lnTo>
                  <a:pt x="66725" y="618705"/>
                </a:lnTo>
                <a:lnTo>
                  <a:pt x="52565" y="655904"/>
                </a:lnTo>
                <a:lnTo>
                  <a:pt x="39979" y="693623"/>
                </a:lnTo>
                <a:lnTo>
                  <a:pt x="29006" y="731824"/>
                </a:lnTo>
                <a:lnTo>
                  <a:pt x="19697" y="770483"/>
                </a:lnTo>
                <a:lnTo>
                  <a:pt x="12115" y="809574"/>
                </a:lnTo>
                <a:lnTo>
                  <a:pt x="6311" y="849033"/>
                </a:lnTo>
                <a:lnTo>
                  <a:pt x="2324" y="888834"/>
                </a:lnTo>
                <a:lnTo>
                  <a:pt x="215" y="928928"/>
                </a:lnTo>
                <a:lnTo>
                  <a:pt x="0" y="969302"/>
                </a:lnTo>
                <a:lnTo>
                  <a:pt x="1765" y="1009904"/>
                </a:lnTo>
                <a:lnTo>
                  <a:pt x="5549" y="1050696"/>
                </a:lnTo>
                <a:lnTo>
                  <a:pt x="11404" y="1091628"/>
                </a:lnTo>
                <a:lnTo>
                  <a:pt x="19354" y="1132687"/>
                </a:lnTo>
                <a:lnTo>
                  <a:pt x="29489" y="1173835"/>
                </a:lnTo>
                <a:lnTo>
                  <a:pt x="41821" y="1215021"/>
                </a:lnTo>
                <a:lnTo>
                  <a:pt x="56438" y="1256207"/>
                </a:lnTo>
                <a:lnTo>
                  <a:pt x="73355" y="1297368"/>
                </a:lnTo>
                <a:lnTo>
                  <a:pt x="92633" y="1338440"/>
                </a:lnTo>
                <a:lnTo>
                  <a:pt x="114325" y="1379423"/>
                </a:lnTo>
                <a:lnTo>
                  <a:pt x="133375" y="1413840"/>
                </a:lnTo>
                <a:lnTo>
                  <a:pt x="155181" y="1447863"/>
                </a:lnTo>
                <a:lnTo>
                  <a:pt x="179616" y="1481391"/>
                </a:lnTo>
                <a:lnTo>
                  <a:pt x="206527" y="1514322"/>
                </a:lnTo>
                <a:lnTo>
                  <a:pt x="235788" y="1546618"/>
                </a:lnTo>
                <a:lnTo>
                  <a:pt x="267233" y="1578152"/>
                </a:lnTo>
                <a:lnTo>
                  <a:pt x="300736" y="1608848"/>
                </a:lnTo>
                <a:lnTo>
                  <a:pt x="336130" y="1638655"/>
                </a:lnTo>
                <a:lnTo>
                  <a:pt x="373291" y="1667433"/>
                </a:lnTo>
                <a:lnTo>
                  <a:pt x="412064" y="1695132"/>
                </a:lnTo>
                <a:lnTo>
                  <a:pt x="452323" y="1721662"/>
                </a:lnTo>
                <a:lnTo>
                  <a:pt x="493890" y="1746935"/>
                </a:lnTo>
                <a:lnTo>
                  <a:pt x="536638" y="1770875"/>
                </a:lnTo>
                <a:lnTo>
                  <a:pt x="580440" y="1793392"/>
                </a:lnTo>
                <a:lnTo>
                  <a:pt x="625119" y="1814385"/>
                </a:lnTo>
                <a:lnTo>
                  <a:pt x="670572" y="1833791"/>
                </a:lnTo>
                <a:lnTo>
                  <a:pt x="716610" y="1851520"/>
                </a:lnTo>
                <a:lnTo>
                  <a:pt x="763104" y="1867484"/>
                </a:lnTo>
                <a:lnTo>
                  <a:pt x="809917" y="1881593"/>
                </a:lnTo>
                <a:lnTo>
                  <a:pt x="856919" y="1893785"/>
                </a:lnTo>
                <a:lnTo>
                  <a:pt x="903935" y="1903945"/>
                </a:lnTo>
                <a:lnTo>
                  <a:pt x="950836" y="1911997"/>
                </a:lnTo>
                <a:lnTo>
                  <a:pt x="997483" y="1917877"/>
                </a:lnTo>
                <a:lnTo>
                  <a:pt x="1043724" y="1921459"/>
                </a:lnTo>
                <a:lnTo>
                  <a:pt x="1089406" y="1922703"/>
                </a:lnTo>
                <a:lnTo>
                  <a:pt x="1134402" y="1921510"/>
                </a:lnTo>
                <a:lnTo>
                  <a:pt x="1178560" y="1917776"/>
                </a:lnTo>
                <a:lnTo>
                  <a:pt x="1221727" y="1911438"/>
                </a:lnTo>
                <a:lnTo>
                  <a:pt x="1263789" y="1902396"/>
                </a:lnTo>
                <a:lnTo>
                  <a:pt x="1304556" y="1890585"/>
                </a:lnTo>
                <a:lnTo>
                  <a:pt x="1343914" y="1875891"/>
                </a:lnTo>
                <a:lnTo>
                  <a:pt x="1381721" y="1858251"/>
                </a:lnTo>
                <a:lnTo>
                  <a:pt x="1529422" y="1819084"/>
                </a:lnTo>
                <a:lnTo>
                  <a:pt x="1570685" y="1814576"/>
                </a:lnTo>
                <a:lnTo>
                  <a:pt x="1610525" y="1805025"/>
                </a:lnTo>
                <a:lnTo>
                  <a:pt x="1648955" y="1790763"/>
                </a:lnTo>
                <a:lnTo>
                  <a:pt x="1685899" y="1772107"/>
                </a:lnTo>
                <a:lnTo>
                  <a:pt x="1721370" y="1749361"/>
                </a:lnTo>
                <a:lnTo>
                  <a:pt x="1755292" y="1722856"/>
                </a:lnTo>
                <a:lnTo>
                  <a:pt x="1787664" y="1692910"/>
                </a:lnTo>
                <a:lnTo>
                  <a:pt x="1818436" y="1659813"/>
                </a:lnTo>
                <a:lnTo>
                  <a:pt x="1847583" y="1623923"/>
                </a:lnTo>
                <a:lnTo>
                  <a:pt x="1875066" y="1585544"/>
                </a:lnTo>
                <a:lnTo>
                  <a:pt x="1900872" y="1544980"/>
                </a:lnTo>
                <a:lnTo>
                  <a:pt x="1924951" y="1502562"/>
                </a:lnTo>
                <a:lnTo>
                  <a:pt x="1947278" y="1458607"/>
                </a:lnTo>
                <a:lnTo>
                  <a:pt x="1967801" y="1413421"/>
                </a:lnTo>
                <a:lnTo>
                  <a:pt x="1986521" y="1367332"/>
                </a:lnTo>
                <a:lnTo>
                  <a:pt x="2003399" y="1320673"/>
                </a:lnTo>
                <a:lnTo>
                  <a:pt x="2018385" y="1273708"/>
                </a:lnTo>
                <a:lnTo>
                  <a:pt x="2031441" y="1226820"/>
                </a:lnTo>
                <a:lnTo>
                  <a:pt x="2042579" y="1180287"/>
                </a:lnTo>
                <a:lnTo>
                  <a:pt x="2051723" y="1134427"/>
                </a:lnTo>
                <a:lnTo>
                  <a:pt x="2058860" y="1089571"/>
                </a:lnTo>
                <a:lnTo>
                  <a:pt x="2063953" y="1046048"/>
                </a:lnTo>
                <a:lnTo>
                  <a:pt x="2066975" y="1004150"/>
                </a:lnTo>
                <a:lnTo>
                  <a:pt x="2067877" y="964196"/>
                </a:lnTo>
                <a:lnTo>
                  <a:pt x="2066645" y="926528"/>
                </a:lnTo>
                <a:lnTo>
                  <a:pt x="2065655" y="873861"/>
                </a:lnTo>
                <a:lnTo>
                  <a:pt x="2061819" y="822401"/>
                </a:lnTo>
                <a:lnTo>
                  <a:pt x="2055240" y="772172"/>
                </a:lnTo>
                <a:lnTo>
                  <a:pt x="2046033" y="723214"/>
                </a:lnTo>
                <a:lnTo>
                  <a:pt x="2034273" y="675500"/>
                </a:lnTo>
                <a:lnTo>
                  <a:pt x="2020062" y="629081"/>
                </a:lnTo>
                <a:lnTo>
                  <a:pt x="2003501" y="583971"/>
                </a:lnTo>
                <a:lnTo>
                  <a:pt x="1984679" y="540169"/>
                </a:lnTo>
                <a:lnTo>
                  <a:pt x="1963699" y="497713"/>
                </a:lnTo>
                <a:lnTo>
                  <a:pt x="1940661" y="456590"/>
                </a:lnTo>
                <a:lnTo>
                  <a:pt x="1915655" y="416852"/>
                </a:lnTo>
                <a:lnTo>
                  <a:pt x="1888782" y="378485"/>
                </a:lnTo>
                <a:lnTo>
                  <a:pt x="1860130" y="341515"/>
                </a:lnTo>
                <a:lnTo>
                  <a:pt x="1829815" y="305968"/>
                </a:lnTo>
                <a:lnTo>
                  <a:pt x="1797913" y="271856"/>
                </a:lnTo>
                <a:lnTo>
                  <a:pt x="1764538" y="239179"/>
                </a:lnTo>
                <a:lnTo>
                  <a:pt x="1729778" y="207975"/>
                </a:lnTo>
                <a:lnTo>
                  <a:pt x="1693710" y="178257"/>
                </a:lnTo>
                <a:lnTo>
                  <a:pt x="1656473" y="150025"/>
                </a:lnTo>
                <a:lnTo>
                  <a:pt x="1618119" y="123317"/>
                </a:lnTo>
                <a:lnTo>
                  <a:pt x="1578787" y="98132"/>
                </a:lnTo>
                <a:lnTo>
                  <a:pt x="1538554" y="74498"/>
                </a:lnTo>
                <a:lnTo>
                  <a:pt x="1497507" y="52425"/>
                </a:lnTo>
                <a:lnTo>
                  <a:pt x="1455737" y="31953"/>
                </a:lnTo>
                <a:lnTo>
                  <a:pt x="138101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20480"/>
            <a:ext cx="2034539" cy="2032635"/>
          </a:xfrm>
          <a:custGeom>
            <a:avLst/>
            <a:gdLst/>
            <a:ahLst/>
            <a:cxnLst/>
            <a:rect l="l" t="t" r="r" b="b"/>
            <a:pathLst>
              <a:path w="2034539" h="2032635">
                <a:moveTo>
                  <a:pt x="1950212" y="1006640"/>
                </a:moveTo>
                <a:lnTo>
                  <a:pt x="1948789" y="957364"/>
                </a:lnTo>
                <a:lnTo>
                  <a:pt x="1944116" y="908646"/>
                </a:lnTo>
                <a:lnTo>
                  <a:pt x="1936292" y="860590"/>
                </a:lnTo>
                <a:lnTo>
                  <a:pt x="1925421" y="813320"/>
                </a:lnTo>
                <a:lnTo>
                  <a:pt x="1911578" y="766953"/>
                </a:lnTo>
                <a:lnTo>
                  <a:pt x="1901825" y="740537"/>
                </a:lnTo>
                <a:lnTo>
                  <a:pt x="1901825" y="1011377"/>
                </a:lnTo>
                <a:lnTo>
                  <a:pt x="1899500" y="1059065"/>
                </a:lnTo>
                <a:lnTo>
                  <a:pt x="1894446" y="1106360"/>
                </a:lnTo>
                <a:lnTo>
                  <a:pt x="1894420" y="1106652"/>
                </a:lnTo>
                <a:lnTo>
                  <a:pt x="1886585" y="1154010"/>
                </a:lnTo>
                <a:lnTo>
                  <a:pt x="1875993" y="1200950"/>
                </a:lnTo>
                <a:lnTo>
                  <a:pt x="1862582" y="1248003"/>
                </a:lnTo>
                <a:lnTo>
                  <a:pt x="1846618" y="1294333"/>
                </a:lnTo>
                <a:lnTo>
                  <a:pt x="1828190" y="1339850"/>
                </a:lnTo>
                <a:lnTo>
                  <a:pt x="1807387" y="1384427"/>
                </a:lnTo>
                <a:lnTo>
                  <a:pt x="1784299" y="1427975"/>
                </a:lnTo>
                <a:lnTo>
                  <a:pt x="1759026" y="1470329"/>
                </a:lnTo>
                <a:lnTo>
                  <a:pt x="1731632" y="1511427"/>
                </a:lnTo>
                <a:lnTo>
                  <a:pt x="1702231" y="1551127"/>
                </a:lnTo>
                <a:lnTo>
                  <a:pt x="1670875" y="1589316"/>
                </a:lnTo>
                <a:lnTo>
                  <a:pt x="1637690" y="1625892"/>
                </a:lnTo>
                <a:lnTo>
                  <a:pt x="1602727" y="1660728"/>
                </a:lnTo>
                <a:lnTo>
                  <a:pt x="1566113" y="1693710"/>
                </a:lnTo>
                <a:lnTo>
                  <a:pt x="1527898" y="1724736"/>
                </a:lnTo>
                <a:lnTo>
                  <a:pt x="1488211" y="1753679"/>
                </a:lnTo>
                <a:lnTo>
                  <a:pt x="1447088" y="1780425"/>
                </a:lnTo>
                <a:lnTo>
                  <a:pt x="1404670" y="1804860"/>
                </a:lnTo>
                <a:lnTo>
                  <a:pt x="1361008" y="1826882"/>
                </a:lnTo>
                <a:lnTo>
                  <a:pt x="1317942" y="1845297"/>
                </a:lnTo>
                <a:lnTo>
                  <a:pt x="1273924" y="1860677"/>
                </a:lnTo>
                <a:lnTo>
                  <a:pt x="1229067" y="1873097"/>
                </a:lnTo>
                <a:lnTo>
                  <a:pt x="1183513" y="1882635"/>
                </a:lnTo>
                <a:lnTo>
                  <a:pt x="1137412" y="1889328"/>
                </a:lnTo>
                <a:lnTo>
                  <a:pt x="1090917" y="1893265"/>
                </a:lnTo>
                <a:lnTo>
                  <a:pt x="1044206" y="1894484"/>
                </a:lnTo>
                <a:lnTo>
                  <a:pt x="997242" y="1893074"/>
                </a:lnTo>
                <a:lnTo>
                  <a:pt x="950353" y="1889074"/>
                </a:lnTo>
                <a:lnTo>
                  <a:pt x="904163" y="1882635"/>
                </a:lnTo>
                <a:lnTo>
                  <a:pt x="904011" y="1882635"/>
                </a:lnTo>
                <a:lnTo>
                  <a:pt x="857186" y="1873592"/>
                </a:lnTo>
                <a:lnTo>
                  <a:pt x="811187" y="1862239"/>
                </a:lnTo>
                <a:lnTo>
                  <a:pt x="765746" y="1848548"/>
                </a:lnTo>
                <a:lnTo>
                  <a:pt x="721042" y="1832597"/>
                </a:lnTo>
                <a:lnTo>
                  <a:pt x="677202" y="1814449"/>
                </a:lnTo>
                <a:lnTo>
                  <a:pt x="634339" y="1794154"/>
                </a:lnTo>
                <a:lnTo>
                  <a:pt x="592632" y="1771777"/>
                </a:lnTo>
                <a:lnTo>
                  <a:pt x="552196" y="1747418"/>
                </a:lnTo>
                <a:lnTo>
                  <a:pt x="513194" y="1721078"/>
                </a:lnTo>
                <a:lnTo>
                  <a:pt x="477901" y="1694484"/>
                </a:lnTo>
                <a:lnTo>
                  <a:pt x="439991" y="1662836"/>
                </a:lnTo>
                <a:lnTo>
                  <a:pt x="406095" y="1631035"/>
                </a:lnTo>
                <a:lnTo>
                  <a:pt x="374167" y="1597533"/>
                </a:lnTo>
                <a:lnTo>
                  <a:pt x="344360" y="1562404"/>
                </a:lnTo>
                <a:lnTo>
                  <a:pt x="316839" y="1525701"/>
                </a:lnTo>
                <a:lnTo>
                  <a:pt x="290626" y="1485607"/>
                </a:lnTo>
                <a:lnTo>
                  <a:pt x="266687" y="1443291"/>
                </a:lnTo>
                <a:lnTo>
                  <a:pt x="244970" y="1398943"/>
                </a:lnTo>
                <a:lnTo>
                  <a:pt x="225501" y="1352918"/>
                </a:lnTo>
                <a:lnTo>
                  <a:pt x="208280" y="1305433"/>
                </a:lnTo>
                <a:lnTo>
                  <a:pt x="193332" y="1256766"/>
                </a:lnTo>
                <a:lnTo>
                  <a:pt x="180632" y="1207185"/>
                </a:lnTo>
                <a:lnTo>
                  <a:pt x="170192" y="1156970"/>
                </a:lnTo>
                <a:lnTo>
                  <a:pt x="162064" y="1106652"/>
                </a:lnTo>
                <a:lnTo>
                  <a:pt x="162013" y="1106360"/>
                </a:lnTo>
                <a:lnTo>
                  <a:pt x="156171" y="1056347"/>
                </a:lnTo>
                <a:lnTo>
                  <a:pt x="156095" y="1055649"/>
                </a:lnTo>
                <a:lnTo>
                  <a:pt x="152577" y="1006640"/>
                </a:lnTo>
                <a:lnTo>
                  <a:pt x="152463" y="1005078"/>
                </a:lnTo>
                <a:lnTo>
                  <a:pt x="151155" y="957364"/>
                </a:lnTo>
                <a:lnTo>
                  <a:pt x="151091" y="954951"/>
                </a:lnTo>
                <a:lnTo>
                  <a:pt x="151790" y="916419"/>
                </a:lnTo>
                <a:lnTo>
                  <a:pt x="151892" y="911148"/>
                </a:lnTo>
                <a:lnTo>
                  <a:pt x="151993" y="905497"/>
                </a:lnTo>
                <a:lnTo>
                  <a:pt x="155181" y="857008"/>
                </a:lnTo>
                <a:lnTo>
                  <a:pt x="160655" y="809726"/>
                </a:lnTo>
                <a:lnTo>
                  <a:pt x="169799" y="760056"/>
                </a:lnTo>
                <a:lnTo>
                  <a:pt x="182740" y="711530"/>
                </a:lnTo>
                <a:lnTo>
                  <a:pt x="199288" y="664260"/>
                </a:lnTo>
                <a:lnTo>
                  <a:pt x="219265" y="618426"/>
                </a:lnTo>
                <a:lnTo>
                  <a:pt x="242544" y="574128"/>
                </a:lnTo>
                <a:lnTo>
                  <a:pt x="268922" y="531558"/>
                </a:lnTo>
                <a:lnTo>
                  <a:pt x="298234" y="490816"/>
                </a:lnTo>
                <a:lnTo>
                  <a:pt x="330339" y="452069"/>
                </a:lnTo>
                <a:lnTo>
                  <a:pt x="364286" y="418020"/>
                </a:lnTo>
                <a:lnTo>
                  <a:pt x="400329" y="388886"/>
                </a:lnTo>
                <a:lnTo>
                  <a:pt x="438289" y="363067"/>
                </a:lnTo>
                <a:lnTo>
                  <a:pt x="478040" y="338975"/>
                </a:lnTo>
                <a:lnTo>
                  <a:pt x="519391" y="314985"/>
                </a:lnTo>
                <a:lnTo>
                  <a:pt x="560184" y="292671"/>
                </a:lnTo>
                <a:lnTo>
                  <a:pt x="602399" y="272897"/>
                </a:lnTo>
                <a:lnTo>
                  <a:pt x="645858" y="255587"/>
                </a:lnTo>
                <a:lnTo>
                  <a:pt x="690448" y="240741"/>
                </a:lnTo>
                <a:lnTo>
                  <a:pt x="736041" y="228269"/>
                </a:lnTo>
                <a:lnTo>
                  <a:pt x="782472" y="218160"/>
                </a:lnTo>
                <a:lnTo>
                  <a:pt x="829602" y="210375"/>
                </a:lnTo>
                <a:lnTo>
                  <a:pt x="877328" y="204863"/>
                </a:lnTo>
                <a:lnTo>
                  <a:pt x="925271" y="201612"/>
                </a:lnTo>
                <a:lnTo>
                  <a:pt x="973899" y="200520"/>
                </a:lnTo>
                <a:lnTo>
                  <a:pt x="1022489" y="201612"/>
                </a:lnTo>
                <a:lnTo>
                  <a:pt x="1071664" y="204863"/>
                </a:lnTo>
                <a:lnTo>
                  <a:pt x="1071435" y="204863"/>
                </a:lnTo>
                <a:lnTo>
                  <a:pt x="1119581" y="210108"/>
                </a:lnTo>
                <a:lnTo>
                  <a:pt x="1167790" y="217436"/>
                </a:lnTo>
                <a:lnTo>
                  <a:pt x="1215478" y="226733"/>
                </a:lnTo>
                <a:lnTo>
                  <a:pt x="1262888" y="238036"/>
                </a:lnTo>
                <a:lnTo>
                  <a:pt x="1309484" y="251231"/>
                </a:lnTo>
                <a:lnTo>
                  <a:pt x="1355280" y="266306"/>
                </a:lnTo>
                <a:lnTo>
                  <a:pt x="1400098" y="283222"/>
                </a:lnTo>
                <a:lnTo>
                  <a:pt x="1443824" y="301929"/>
                </a:lnTo>
                <a:lnTo>
                  <a:pt x="1486331" y="322414"/>
                </a:lnTo>
                <a:lnTo>
                  <a:pt x="1527454" y="344601"/>
                </a:lnTo>
                <a:lnTo>
                  <a:pt x="1567078" y="368452"/>
                </a:lnTo>
                <a:lnTo>
                  <a:pt x="1605026" y="393966"/>
                </a:lnTo>
                <a:lnTo>
                  <a:pt x="1644180" y="423887"/>
                </a:lnTo>
                <a:lnTo>
                  <a:pt x="1680578" y="456095"/>
                </a:lnTo>
                <a:lnTo>
                  <a:pt x="1714182" y="490448"/>
                </a:lnTo>
                <a:lnTo>
                  <a:pt x="1745030" y="526783"/>
                </a:lnTo>
                <a:lnTo>
                  <a:pt x="1773123" y="564908"/>
                </a:lnTo>
                <a:lnTo>
                  <a:pt x="1798421" y="604710"/>
                </a:lnTo>
                <a:lnTo>
                  <a:pt x="1820964" y="646010"/>
                </a:lnTo>
                <a:lnTo>
                  <a:pt x="1840750" y="688644"/>
                </a:lnTo>
                <a:lnTo>
                  <a:pt x="1857756" y="732472"/>
                </a:lnTo>
                <a:lnTo>
                  <a:pt x="1872005" y="777303"/>
                </a:lnTo>
                <a:lnTo>
                  <a:pt x="1883486" y="823023"/>
                </a:lnTo>
                <a:lnTo>
                  <a:pt x="1892198" y="869365"/>
                </a:lnTo>
                <a:lnTo>
                  <a:pt x="1898180" y="916419"/>
                </a:lnTo>
                <a:lnTo>
                  <a:pt x="1901317" y="962812"/>
                </a:lnTo>
                <a:lnTo>
                  <a:pt x="1901761" y="1005078"/>
                </a:lnTo>
                <a:lnTo>
                  <a:pt x="1901825" y="740537"/>
                </a:lnTo>
                <a:lnTo>
                  <a:pt x="1875332" y="677430"/>
                </a:lnTo>
                <a:lnTo>
                  <a:pt x="1853120" y="634504"/>
                </a:lnTo>
                <a:lnTo>
                  <a:pt x="1828317" y="592950"/>
                </a:lnTo>
                <a:lnTo>
                  <a:pt x="1800987" y="552907"/>
                </a:lnTo>
                <a:lnTo>
                  <a:pt x="1771243" y="514502"/>
                </a:lnTo>
                <a:lnTo>
                  <a:pt x="1739163" y="477824"/>
                </a:lnTo>
                <a:lnTo>
                  <a:pt x="1704848" y="443014"/>
                </a:lnTo>
                <a:lnTo>
                  <a:pt x="1668386" y="410184"/>
                </a:lnTo>
                <a:lnTo>
                  <a:pt x="1629867" y="379450"/>
                </a:lnTo>
                <a:lnTo>
                  <a:pt x="1589379" y="350939"/>
                </a:lnTo>
                <a:lnTo>
                  <a:pt x="1547025" y="324789"/>
                </a:lnTo>
                <a:lnTo>
                  <a:pt x="1506105" y="302437"/>
                </a:lnTo>
                <a:lnTo>
                  <a:pt x="1463763" y="281647"/>
                </a:lnTo>
                <a:lnTo>
                  <a:pt x="1420114" y="262483"/>
                </a:lnTo>
                <a:lnTo>
                  <a:pt x="1375283" y="244983"/>
                </a:lnTo>
                <a:lnTo>
                  <a:pt x="1329436" y="229209"/>
                </a:lnTo>
                <a:lnTo>
                  <a:pt x="1282687" y="215176"/>
                </a:lnTo>
                <a:lnTo>
                  <a:pt x="1235278" y="202971"/>
                </a:lnTo>
                <a:lnTo>
                  <a:pt x="1223924" y="200520"/>
                </a:lnTo>
                <a:lnTo>
                  <a:pt x="1187005" y="192544"/>
                </a:lnTo>
                <a:lnTo>
                  <a:pt x="1138351" y="184048"/>
                </a:lnTo>
                <a:lnTo>
                  <a:pt x="1089329" y="177495"/>
                </a:lnTo>
                <a:lnTo>
                  <a:pt x="1040066" y="172910"/>
                </a:lnTo>
                <a:lnTo>
                  <a:pt x="990727" y="170370"/>
                </a:lnTo>
                <a:lnTo>
                  <a:pt x="941412" y="169887"/>
                </a:lnTo>
                <a:lnTo>
                  <a:pt x="892263" y="171538"/>
                </a:lnTo>
                <a:lnTo>
                  <a:pt x="843432" y="175348"/>
                </a:lnTo>
                <a:lnTo>
                  <a:pt x="795032" y="181368"/>
                </a:lnTo>
                <a:lnTo>
                  <a:pt x="747204" y="189636"/>
                </a:lnTo>
                <a:lnTo>
                  <a:pt x="700074" y="200215"/>
                </a:lnTo>
                <a:lnTo>
                  <a:pt x="653796" y="213144"/>
                </a:lnTo>
                <a:lnTo>
                  <a:pt x="608495" y="228473"/>
                </a:lnTo>
                <a:lnTo>
                  <a:pt x="564286" y="246227"/>
                </a:lnTo>
                <a:lnTo>
                  <a:pt x="521322" y="266458"/>
                </a:lnTo>
                <a:lnTo>
                  <a:pt x="479742" y="289229"/>
                </a:lnTo>
                <a:lnTo>
                  <a:pt x="435102" y="316280"/>
                </a:lnTo>
                <a:lnTo>
                  <a:pt x="393090" y="344385"/>
                </a:lnTo>
                <a:lnTo>
                  <a:pt x="353618" y="374065"/>
                </a:lnTo>
                <a:lnTo>
                  <a:pt x="316636" y="405853"/>
                </a:lnTo>
                <a:lnTo>
                  <a:pt x="282041" y="440258"/>
                </a:lnTo>
                <a:lnTo>
                  <a:pt x="249745" y="477824"/>
                </a:lnTo>
                <a:lnTo>
                  <a:pt x="219710" y="518972"/>
                </a:lnTo>
                <a:lnTo>
                  <a:pt x="191820" y="564311"/>
                </a:lnTo>
                <a:lnTo>
                  <a:pt x="168414" y="610438"/>
                </a:lnTo>
                <a:lnTo>
                  <a:pt x="149072" y="658126"/>
                </a:lnTo>
                <a:lnTo>
                  <a:pt x="133604" y="707161"/>
                </a:lnTo>
                <a:lnTo>
                  <a:pt x="121767" y="757237"/>
                </a:lnTo>
                <a:lnTo>
                  <a:pt x="113347" y="808088"/>
                </a:lnTo>
                <a:lnTo>
                  <a:pt x="108140" y="859497"/>
                </a:lnTo>
                <a:lnTo>
                  <a:pt x="106006" y="908646"/>
                </a:lnTo>
                <a:lnTo>
                  <a:pt x="105956" y="916419"/>
                </a:lnTo>
                <a:lnTo>
                  <a:pt x="106349" y="954951"/>
                </a:lnTo>
                <a:lnTo>
                  <a:pt x="106362" y="957364"/>
                </a:lnTo>
                <a:lnTo>
                  <a:pt x="109499" y="1014222"/>
                </a:lnTo>
                <a:lnTo>
                  <a:pt x="114909" y="1065098"/>
                </a:lnTo>
                <a:lnTo>
                  <a:pt x="122453" y="1116012"/>
                </a:lnTo>
                <a:lnTo>
                  <a:pt x="132194" y="1166990"/>
                </a:lnTo>
                <a:lnTo>
                  <a:pt x="144145" y="1217828"/>
                </a:lnTo>
                <a:lnTo>
                  <a:pt x="158356" y="1268260"/>
                </a:lnTo>
                <a:lnTo>
                  <a:pt x="174840" y="1318069"/>
                </a:lnTo>
                <a:lnTo>
                  <a:pt x="193624" y="1366977"/>
                </a:lnTo>
                <a:lnTo>
                  <a:pt x="214731" y="1414754"/>
                </a:lnTo>
                <a:lnTo>
                  <a:pt x="238188" y="1461173"/>
                </a:lnTo>
                <a:lnTo>
                  <a:pt x="264033" y="1505953"/>
                </a:lnTo>
                <a:lnTo>
                  <a:pt x="292277" y="1548892"/>
                </a:lnTo>
                <a:lnTo>
                  <a:pt x="322160" y="1588338"/>
                </a:lnTo>
                <a:lnTo>
                  <a:pt x="354571" y="1625422"/>
                </a:lnTo>
                <a:lnTo>
                  <a:pt x="389305" y="1660207"/>
                </a:lnTo>
                <a:lnTo>
                  <a:pt x="426148" y="1692694"/>
                </a:lnTo>
                <a:lnTo>
                  <a:pt x="464883" y="1722983"/>
                </a:lnTo>
                <a:lnTo>
                  <a:pt x="505282" y="1751101"/>
                </a:lnTo>
                <a:lnTo>
                  <a:pt x="547166" y="1777060"/>
                </a:lnTo>
                <a:lnTo>
                  <a:pt x="590283" y="1800961"/>
                </a:lnTo>
                <a:lnTo>
                  <a:pt x="634428" y="1822818"/>
                </a:lnTo>
                <a:lnTo>
                  <a:pt x="679424" y="1842681"/>
                </a:lnTo>
                <a:lnTo>
                  <a:pt x="725220" y="1860677"/>
                </a:lnTo>
                <a:lnTo>
                  <a:pt x="771829" y="1876691"/>
                </a:lnTo>
                <a:lnTo>
                  <a:pt x="818946" y="1890407"/>
                </a:lnTo>
                <a:lnTo>
                  <a:pt x="866254" y="1901723"/>
                </a:lnTo>
                <a:lnTo>
                  <a:pt x="913676" y="1910600"/>
                </a:lnTo>
                <a:lnTo>
                  <a:pt x="961136" y="1917039"/>
                </a:lnTo>
                <a:lnTo>
                  <a:pt x="1008583" y="1920989"/>
                </a:lnTo>
                <a:lnTo>
                  <a:pt x="1055916" y="1922437"/>
                </a:lnTo>
                <a:lnTo>
                  <a:pt x="1103058" y="1921344"/>
                </a:lnTo>
                <a:lnTo>
                  <a:pt x="1149946" y="1917700"/>
                </a:lnTo>
                <a:lnTo>
                  <a:pt x="1196492" y="1911477"/>
                </a:lnTo>
                <a:lnTo>
                  <a:pt x="1242606" y="1902650"/>
                </a:lnTo>
                <a:lnTo>
                  <a:pt x="1275143" y="1894484"/>
                </a:lnTo>
                <a:lnTo>
                  <a:pt x="1288249" y="1891195"/>
                </a:lnTo>
                <a:lnTo>
                  <a:pt x="1333309" y="1877085"/>
                </a:lnTo>
                <a:lnTo>
                  <a:pt x="1377721" y="1860296"/>
                </a:lnTo>
                <a:lnTo>
                  <a:pt x="1421422" y="1840801"/>
                </a:lnTo>
                <a:lnTo>
                  <a:pt x="1464310" y="1818563"/>
                </a:lnTo>
                <a:lnTo>
                  <a:pt x="1506321" y="1793582"/>
                </a:lnTo>
                <a:lnTo>
                  <a:pt x="1547380" y="1765833"/>
                </a:lnTo>
                <a:lnTo>
                  <a:pt x="1586598" y="1736001"/>
                </a:lnTo>
                <a:lnTo>
                  <a:pt x="1624177" y="1704098"/>
                </a:lnTo>
                <a:lnTo>
                  <a:pt x="1660029" y="1670253"/>
                </a:lnTo>
                <a:lnTo>
                  <a:pt x="1694103" y="1634553"/>
                </a:lnTo>
                <a:lnTo>
                  <a:pt x="1726336" y="1597139"/>
                </a:lnTo>
                <a:lnTo>
                  <a:pt x="1756689" y="1558137"/>
                </a:lnTo>
                <a:lnTo>
                  <a:pt x="1785073" y="1517637"/>
                </a:lnTo>
                <a:lnTo>
                  <a:pt x="1811464" y="1475790"/>
                </a:lnTo>
                <a:lnTo>
                  <a:pt x="1835785" y="1432699"/>
                </a:lnTo>
                <a:lnTo>
                  <a:pt x="1857946" y="1388478"/>
                </a:lnTo>
                <a:lnTo>
                  <a:pt x="1877936" y="1343279"/>
                </a:lnTo>
                <a:lnTo>
                  <a:pt x="1895678" y="1297165"/>
                </a:lnTo>
                <a:lnTo>
                  <a:pt x="1911121" y="1250315"/>
                </a:lnTo>
                <a:lnTo>
                  <a:pt x="1924177" y="1202804"/>
                </a:lnTo>
                <a:lnTo>
                  <a:pt x="1934806" y="1154785"/>
                </a:lnTo>
                <a:lnTo>
                  <a:pt x="1942909" y="1106652"/>
                </a:lnTo>
                <a:lnTo>
                  <a:pt x="1942960" y="1106360"/>
                </a:lnTo>
                <a:lnTo>
                  <a:pt x="1948294" y="1056347"/>
                </a:lnTo>
                <a:lnTo>
                  <a:pt x="1950212" y="1006640"/>
                </a:lnTo>
                <a:close/>
              </a:path>
              <a:path w="2034539" h="2032635">
                <a:moveTo>
                  <a:pt x="2034501" y="1014463"/>
                </a:moveTo>
                <a:lnTo>
                  <a:pt x="2027453" y="963244"/>
                </a:lnTo>
                <a:lnTo>
                  <a:pt x="2019401" y="913218"/>
                </a:lnTo>
                <a:lnTo>
                  <a:pt x="2020087" y="872553"/>
                </a:lnTo>
                <a:lnTo>
                  <a:pt x="2009914" y="825068"/>
                </a:lnTo>
                <a:lnTo>
                  <a:pt x="1998649" y="778941"/>
                </a:lnTo>
                <a:lnTo>
                  <a:pt x="1987943" y="740321"/>
                </a:lnTo>
                <a:lnTo>
                  <a:pt x="1987943" y="1030909"/>
                </a:lnTo>
                <a:lnTo>
                  <a:pt x="1981771" y="1078217"/>
                </a:lnTo>
                <a:lnTo>
                  <a:pt x="1984730" y="1134414"/>
                </a:lnTo>
                <a:lnTo>
                  <a:pt x="1978113" y="1182243"/>
                </a:lnTo>
                <a:lnTo>
                  <a:pt x="1970709" y="1231036"/>
                </a:lnTo>
                <a:lnTo>
                  <a:pt x="1962581" y="1280718"/>
                </a:lnTo>
                <a:lnTo>
                  <a:pt x="1953768" y="1331214"/>
                </a:lnTo>
                <a:lnTo>
                  <a:pt x="1944306" y="1382483"/>
                </a:lnTo>
                <a:lnTo>
                  <a:pt x="1924481" y="1426375"/>
                </a:lnTo>
                <a:lnTo>
                  <a:pt x="1913890" y="1479003"/>
                </a:lnTo>
                <a:lnTo>
                  <a:pt x="1850047" y="1615948"/>
                </a:lnTo>
                <a:lnTo>
                  <a:pt x="1818233" y="1654403"/>
                </a:lnTo>
                <a:lnTo>
                  <a:pt x="1795919" y="1701279"/>
                </a:lnTo>
                <a:lnTo>
                  <a:pt x="1735912" y="1773821"/>
                </a:lnTo>
                <a:lnTo>
                  <a:pt x="1696669" y="1801355"/>
                </a:lnTo>
                <a:lnTo>
                  <a:pt x="1666189" y="1838185"/>
                </a:lnTo>
                <a:lnTo>
                  <a:pt x="1585950" y="1895335"/>
                </a:lnTo>
                <a:lnTo>
                  <a:pt x="1547622" y="1921751"/>
                </a:lnTo>
                <a:lnTo>
                  <a:pt x="1501813" y="1937296"/>
                </a:lnTo>
                <a:lnTo>
                  <a:pt x="1459115" y="1949056"/>
                </a:lnTo>
                <a:lnTo>
                  <a:pt x="1382826" y="1961591"/>
                </a:lnTo>
                <a:lnTo>
                  <a:pt x="1354518" y="1975904"/>
                </a:lnTo>
                <a:lnTo>
                  <a:pt x="1316418" y="1982089"/>
                </a:lnTo>
                <a:lnTo>
                  <a:pt x="1263129" y="1986737"/>
                </a:lnTo>
                <a:lnTo>
                  <a:pt x="1220863" y="1997976"/>
                </a:lnTo>
                <a:lnTo>
                  <a:pt x="1170038" y="1999678"/>
                </a:lnTo>
                <a:lnTo>
                  <a:pt x="1120406" y="1999907"/>
                </a:lnTo>
                <a:lnTo>
                  <a:pt x="1071968" y="1998687"/>
                </a:lnTo>
                <a:lnTo>
                  <a:pt x="1024724" y="1996033"/>
                </a:lnTo>
                <a:lnTo>
                  <a:pt x="978662" y="1991944"/>
                </a:lnTo>
                <a:lnTo>
                  <a:pt x="933780" y="1986445"/>
                </a:lnTo>
                <a:lnTo>
                  <a:pt x="880249" y="1971459"/>
                </a:lnTo>
                <a:lnTo>
                  <a:pt x="837666" y="1963166"/>
                </a:lnTo>
                <a:lnTo>
                  <a:pt x="786460" y="1945398"/>
                </a:lnTo>
                <a:lnTo>
                  <a:pt x="746163" y="1934337"/>
                </a:lnTo>
                <a:lnTo>
                  <a:pt x="697217" y="1913826"/>
                </a:lnTo>
                <a:lnTo>
                  <a:pt x="649389" y="1891969"/>
                </a:lnTo>
                <a:lnTo>
                  <a:pt x="602665" y="1868754"/>
                </a:lnTo>
                <a:lnTo>
                  <a:pt x="566839" y="1852307"/>
                </a:lnTo>
                <a:lnTo>
                  <a:pt x="522300" y="1826437"/>
                </a:lnTo>
                <a:lnTo>
                  <a:pt x="478866" y="1799285"/>
                </a:lnTo>
                <a:lnTo>
                  <a:pt x="436486" y="1770799"/>
                </a:lnTo>
                <a:lnTo>
                  <a:pt x="395249" y="1741081"/>
                </a:lnTo>
                <a:lnTo>
                  <a:pt x="364744" y="1718094"/>
                </a:lnTo>
                <a:lnTo>
                  <a:pt x="325551" y="1685785"/>
                </a:lnTo>
                <a:lnTo>
                  <a:pt x="287413" y="1652219"/>
                </a:lnTo>
                <a:lnTo>
                  <a:pt x="250812" y="1616773"/>
                </a:lnTo>
                <a:lnTo>
                  <a:pt x="216014" y="1579143"/>
                </a:lnTo>
                <a:lnTo>
                  <a:pt x="182981" y="1539379"/>
                </a:lnTo>
                <a:lnTo>
                  <a:pt x="161455" y="1505648"/>
                </a:lnTo>
                <a:lnTo>
                  <a:pt x="131838" y="1461770"/>
                </a:lnTo>
                <a:lnTo>
                  <a:pt x="103847" y="1415910"/>
                </a:lnTo>
                <a:lnTo>
                  <a:pt x="87249" y="1376235"/>
                </a:lnTo>
                <a:lnTo>
                  <a:pt x="62407" y="1326578"/>
                </a:lnTo>
                <a:lnTo>
                  <a:pt x="48869" y="1283169"/>
                </a:lnTo>
                <a:lnTo>
                  <a:pt x="36779" y="1238008"/>
                </a:lnTo>
                <a:lnTo>
                  <a:pt x="26136" y="1191120"/>
                </a:lnTo>
                <a:lnTo>
                  <a:pt x="16878" y="1142555"/>
                </a:lnTo>
                <a:lnTo>
                  <a:pt x="8966" y="1092365"/>
                </a:lnTo>
                <a:lnTo>
                  <a:pt x="2362" y="1040587"/>
                </a:lnTo>
                <a:lnTo>
                  <a:pt x="6794" y="995375"/>
                </a:lnTo>
                <a:lnTo>
                  <a:pt x="12446" y="948715"/>
                </a:lnTo>
                <a:lnTo>
                  <a:pt x="19265" y="900607"/>
                </a:lnTo>
                <a:lnTo>
                  <a:pt x="27241" y="851141"/>
                </a:lnTo>
                <a:lnTo>
                  <a:pt x="36296" y="800354"/>
                </a:lnTo>
                <a:lnTo>
                  <a:pt x="46164" y="748576"/>
                </a:lnTo>
                <a:lnTo>
                  <a:pt x="129768" y="567842"/>
                </a:lnTo>
                <a:lnTo>
                  <a:pt x="161328" y="529704"/>
                </a:lnTo>
                <a:lnTo>
                  <a:pt x="183286" y="483235"/>
                </a:lnTo>
                <a:lnTo>
                  <a:pt x="279006" y="367538"/>
                </a:lnTo>
                <a:lnTo>
                  <a:pt x="320598" y="337172"/>
                </a:lnTo>
                <a:lnTo>
                  <a:pt x="352247" y="298919"/>
                </a:lnTo>
                <a:lnTo>
                  <a:pt x="514794" y="182105"/>
                </a:lnTo>
                <a:lnTo>
                  <a:pt x="564070" y="162394"/>
                </a:lnTo>
                <a:lnTo>
                  <a:pt x="603275" y="134924"/>
                </a:lnTo>
                <a:lnTo>
                  <a:pt x="651205" y="116840"/>
                </a:lnTo>
                <a:lnTo>
                  <a:pt x="698042" y="100050"/>
                </a:lnTo>
                <a:lnTo>
                  <a:pt x="743800" y="84594"/>
                </a:lnTo>
                <a:lnTo>
                  <a:pt x="788428" y="70472"/>
                </a:lnTo>
                <a:lnTo>
                  <a:pt x="831964" y="57696"/>
                </a:lnTo>
                <a:lnTo>
                  <a:pt x="874344" y="46316"/>
                </a:lnTo>
                <a:lnTo>
                  <a:pt x="925334" y="44424"/>
                </a:lnTo>
                <a:lnTo>
                  <a:pt x="975169" y="43942"/>
                </a:lnTo>
                <a:lnTo>
                  <a:pt x="1014044" y="36804"/>
                </a:lnTo>
                <a:lnTo>
                  <a:pt x="1061491" y="39204"/>
                </a:lnTo>
                <a:lnTo>
                  <a:pt x="1107732" y="43091"/>
                </a:lnTo>
                <a:lnTo>
                  <a:pt x="1152715" y="48463"/>
                </a:lnTo>
                <a:lnTo>
                  <a:pt x="1206258" y="63436"/>
                </a:lnTo>
                <a:lnTo>
                  <a:pt x="1248740" y="71856"/>
                </a:lnTo>
                <a:lnTo>
                  <a:pt x="1299718" y="89890"/>
                </a:lnTo>
                <a:lnTo>
                  <a:pt x="1339634" y="101422"/>
                </a:lnTo>
                <a:lnTo>
                  <a:pt x="1388008" y="122618"/>
                </a:lnTo>
                <a:lnTo>
                  <a:pt x="1435061" y="145427"/>
                </a:lnTo>
                <a:lnTo>
                  <a:pt x="1470799" y="161975"/>
                </a:lnTo>
                <a:lnTo>
                  <a:pt x="1514919" y="188341"/>
                </a:lnTo>
                <a:lnTo>
                  <a:pt x="1557616" y="216420"/>
                </a:lnTo>
                <a:lnTo>
                  <a:pt x="1598866" y="246240"/>
                </a:lnTo>
                <a:lnTo>
                  <a:pt x="1638693" y="277761"/>
                </a:lnTo>
                <a:lnTo>
                  <a:pt x="1677085" y="311035"/>
                </a:lnTo>
                <a:lnTo>
                  <a:pt x="1714068" y="346036"/>
                </a:lnTo>
                <a:lnTo>
                  <a:pt x="1739823" y="374662"/>
                </a:lnTo>
                <a:lnTo>
                  <a:pt x="1773923" y="413118"/>
                </a:lnTo>
                <a:lnTo>
                  <a:pt x="1806587" y="453313"/>
                </a:lnTo>
                <a:lnTo>
                  <a:pt x="1837817" y="495249"/>
                </a:lnTo>
                <a:lnTo>
                  <a:pt x="1857832" y="530809"/>
                </a:lnTo>
                <a:lnTo>
                  <a:pt x="1884984" y="577697"/>
                </a:lnTo>
                <a:lnTo>
                  <a:pt x="1910143" y="626948"/>
                </a:lnTo>
                <a:lnTo>
                  <a:pt x="1933473" y="678434"/>
                </a:lnTo>
                <a:lnTo>
                  <a:pt x="1945322" y="723874"/>
                </a:lnTo>
                <a:lnTo>
                  <a:pt x="1955596" y="771207"/>
                </a:lnTo>
                <a:lnTo>
                  <a:pt x="1964423" y="820331"/>
                </a:lnTo>
                <a:lnTo>
                  <a:pt x="1971929" y="870991"/>
                </a:lnTo>
                <a:lnTo>
                  <a:pt x="1978266" y="923099"/>
                </a:lnTo>
                <a:lnTo>
                  <a:pt x="1983562" y="976452"/>
                </a:lnTo>
                <a:lnTo>
                  <a:pt x="1987943" y="1030909"/>
                </a:lnTo>
                <a:lnTo>
                  <a:pt x="1987943" y="740321"/>
                </a:lnTo>
                <a:lnTo>
                  <a:pt x="1986241" y="734174"/>
                </a:lnTo>
                <a:lnTo>
                  <a:pt x="1972652" y="690841"/>
                </a:lnTo>
                <a:lnTo>
                  <a:pt x="1948065" y="640867"/>
                </a:lnTo>
                <a:lnTo>
                  <a:pt x="1932025" y="600519"/>
                </a:lnTo>
                <a:lnTo>
                  <a:pt x="1914690" y="561682"/>
                </a:lnTo>
                <a:lnTo>
                  <a:pt x="1886254" y="516369"/>
                </a:lnTo>
                <a:lnTo>
                  <a:pt x="1866252" y="480771"/>
                </a:lnTo>
                <a:lnTo>
                  <a:pt x="1835099" y="438772"/>
                </a:lnTo>
                <a:lnTo>
                  <a:pt x="1802498" y="398475"/>
                </a:lnTo>
                <a:lnTo>
                  <a:pt x="1768462" y="359943"/>
                </a:lnTo>
                <a:lnTo>
                  <a:pt x="1732927" y="323227"/>
                </a:lnTo>
                <a:lnTo>
                  <a:pt x="1695792" y="288429"/>
                </a:lnTo>
                <a:lnTo>
                  <a:pt x="1667129" y="263321"/>
                </a:lnTo>
                <a:lnTo>
                  <a:pt x="1627352" y="231711"/>
                </a:lnTo>
                <a:lnTo>
                  <a:pt x="1586268" y="201701"/>
                </a:lnTo>
                <a:lnTo>
                  <a:pt x="1543837" y="173304"/>
                </a:lnTo>
                <a:lnTo>
                  <a:pt x="1500085" y="146507"/>
                </a:lnTo>
                <a:lnTo>
                  <a:pt x="1454988" y="121335"/>
                </a:lnTo>
                <a:lnTo>
                  <a:pt x="1408569" y="97777"/>
                </a:lnTo>
                <a:lnTo>
                  <a:pt x="1370571" y="83934"/>
                </a:lnTo>
                <a:lnTo>
                  <a:pt x="1321447" y="63652"/>
                </a:lnTo>
                <a:lnTo>
                  <a:pt x="1270965" y="44983"/>
                </a:lnTo>
                <a:lnTo>
                  <a:pt x="1232433" y="36804"/>
                </a:lnTo>
                <a:lnTo>
                  <a:pt x="1228902" y="36055"/>
                </a:lnTo>
                <a:lnTo>
                  <a:pt x="1175702" y="20675"/>
                </a:lnTo>
                <a:lnTo>
                  <a:pt x="1130935" y="15036"/>
                </a:lnTo>
                <a:lnTo>
                  <a:pt x="1084770" y="11061"/>
                </a:lnTo>
                <a:lnTo>
                  <a:pt x="1037259" y="8750"/>
                </a:lnTo>
                <a:lnTo>
                  <a:pt x="978573" y="0"/>
                </a:lnTo>
                <a:lnTo>
                  <a:pt x="938072" y="9105"/>
                </a:lnTo>
                <a:lnTo>
                  <a:pt x="885888" y="12420"/>
                </a:lnTo>
                <a:lnTo>
                  <a:pt x="832523" y="17170"/>
                </a:lnTo>
                <a:lnTo>
                  <a:pt x="787844" y="31330"/>
                </a:lnTo>
                <a:lnTo>
                  <a:pt x="732383" y="38633"/>
                </a:lnTo>
                <a:lnTo>
                  <a:pt x="685761" y="55143"/>
                </a:lnTo>
                <a:lnTo>
                  <a:pt x="638302" y="72682"/>
                </a:lnTo>
                <a:lnTo>
                  <a:pt x="599846" y="99225"/>
                </a:lnTo>
                <a:lnTo>
                  <a:pt x="501459" y="138468"/>
                </a:lnTo>
                <a:lnTo>
                  <a:pt x="338391" y="255905"/>
                </a:lnTo>
                <a:lnTo>
                  <a:pt x="306768" y="294119"/>
                </a:lnTo>
                <a:lnTo>
                  <a:pt x="265277" y="324358"/>
                </a:lnTo>
                <a:lnTo>
                  <a:pt x="109943" y="512114"/>
                </a:lnTo>
                <a:lnTo>
                  <a:pt x="89738" y="556475"/>
                </a:lnTo>
                <a:lnTo>
                  <a:pt x="60147" y="592226"/>
                </a:lnTo>
                <a:lnTo>
                  <a:pt x="22136" y="678014"/>
                </a:lnTo>
                <a:lnTo>
                  <a:pt x="13792" y="727938"/>
                </a:lnTo>
                <a:lnTo>
                  <a:pt x="0" y="760399"/>
                </a:lnTo>
                <a:lnTo>
                  <a:pt x="0" y="1256385"/>
                </a:lnTo>
                <a:lnTo>
                  <a:pt x="7086" y="1273898"/>
                </a:lnTo>
                <a:lnTo>
                  <a:pt x="20662" y="1317256"/>
                </a:lnTo>
                <a:lnTo>
                  <a:pt x="35521" y="1359065"/>
                </a:lnTo>
                <a:lnTo>
                  <a:pt x="61480" y="1407375"/>
                </a:lnTo>
                <a:lnTo>
                  <a:pt x="79032" y="1445933"/>
                </a:lnTo>
                <a:lnTo>
                  <a:pt x="107759" y="1490878"/>
                </a:lnTo>
                <a:lnTo>
                  <a:pt x="138290" y="1533652"/>
                </a:lnTo>
                <a:lnTo>
                  <a:pt x="194754" y="1604848"/>
                </a:lnTo>
                <a:lnTo>
                  <a:pt x="230327" y="1641538"/>
                </a:lnTo>
                <a:lnTo>
                  <a:pt x="267385" y="1676412"/>
                </a:lnTo>
                <a:lnTo>
                  <a:pt x="305892" y="1709559"/>
                </a:lnTo>
                <a:lnTo>
                  <a:pt x="345732" y="1741081"/>
                </a:lnTo>
                <a:lnTo>
                  <a:pt x="386842" y="1771078"/>
                </a:lnTo>
                <a:lnTo>
                  <a:pt x="429120" y="1799653"/>
                </a:lnTo>
                <a:lnTo>
                  <a:pt x="472490" y="1826895"/>
                </a:lnTo>
                <a:lnTo>
                  <a:pt x="516877" y="1852930"/>
                </a:lnTo>
                <a:lnTo>
                  <a:pt x="562190" y="1877834"/>
                </a:lnTo>
                <a:lnTo>
                  <a:pt x="598576" y="1893620"/>
                </a:lnTo>
                <a:lnTo>
                  <a:pt x="645502" y="1916582"/>
                </a:lnTo>
                <a:lnTo>
                  <a:pt x="693724" y="1937969"/>
                </a:lnTo>
                <a:lnTo>
                  <a:pt x="743115" y="1957946"/>
                </a:lnTo>
                <a:lnTo>
                  <a:pt x="793686" y="1976488"/>
                </a:lnTo>
                <a:lnTo>
                  <a:pt x="835698" y="1985492"/>
                </a:lnTo>
                <a:lnTo>
                  <a:pt x="888682" y="2001100"/>
                </a:lnTo>
                <a:lnTo>
                  <a:pt x="942924" y="2015248"/>
                </a:lnTo>
                <a:lnTo>
                  <a:pt x="988606" y="2019795"/>
                </a:lnTo>
                <a:lnTo>
                  <a:pt x="1045324" y="2030895"/>
                </a:lnTo>
                <a:lnTo>
                  <a:pt x="1093533" y="2032381"/>
                </a:lnTo>
                <a:lnTo>
                  <a:pt x="1140663" y="2032381"/>
                </a:lnTo>
                <a:lnTo>
                  <a:pt x="1193825" y="2030666"/>
                </a:lnTo>
                <a:lnTo>
                  <a:pt x="1245946" y="2027453"/>
                </a:lnTo>
                <a:lnTo>
                  <a:pt x="1299375" y="2022602"/>
                </a:lnTo>
                <a:lnTo>
                  <a:pt x="1344371" y="2008060"/>
                </a:lnTo>
                <a:lnTo>
                  <a:pt x="1381760" y="2002726"/>
                </a:lnTo>
                <a:lnTo>
                  <a:pt x="1391488" y="1999907"/>
                </a:lnTo>
                <a:lnTo>
                  <a:pt x="1446796" y="1983867"/>
                </a:lnTo>
                <a:lnTo>
                  <a:pt x="1484172" y="1978520"/>
                </a:lnTo>
                <a:lnTo>
                  <a:pt x="1529613" y="1963166"/>
                </a:lnTo>
                <a:lnTo>
                  <a:pt x="1579003" y="1943582"/>
                </a:lnTo>
                <a:lnTo>
                  <a:pt x="1704594" y="1851520"/>
                </a:lnTo>
                <a:lnTo>
                  <a:pt x="1745018" y="1822564"/>
                </a:lnTo>
                <a:lnTo>
                  <a:pt x="1776145" y="1784959"/>
                </a:lnTo>
                <a:lnTo>
                  <a:pt x="1817217" y="1755228"/>
                </a:lnTo>
                <a:lnTo>
                  <a:pt x="1838769" y="1709254"/>
                </a:lnTo>
                <a:lnTo>
                  <a:pt x="1901253" y="1633728"/>
                </a:lnTo>
                <a:lnTo>
                  <a:pt x="1963508" y="1498714"/>
                </a:lnTo>
                <a:lnTo>
                  <a:pt x="1973491" y="1446809"/>
                </a:lnTo>
                <a:lnTo>
                  <a:pt x="1992604" y="1403769"/>
                </a:lnTo>
                <a:lnTo>
                  <a:pt x="2001177" y="1353578"/>
                </a:lnTo>
                <a:lnTo>
                  <a:pt x="2016887" y="1254912"/>
                </a:lnTo>
                <a:lnTo>
                  <a:pt x="2024087" y="1206360"/>
                </a:lnTo>
                <a:lnTo>
                  <a:pt x="2030476" y="1158811"/>
                </a:lnTo>
                <a:lnTo>
                  <a:pt x="2026196" y="1104201"/>
                </a:lnTo>
                <a:lnTo>
                  <a:pt x="2030831" y="1058773"/>
                </a:lnTo>
                <a:lnTo>
                  <a:pt x="2034501" y="1014463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3755" y="0"/>
            <a:ext cx="2068195" cy="1771014"/>
          </a:xfrm>
          <a:custGeom>
            <a:avLst/>
            <a:gdLst/>
            <a:ahLst/>
            <a:cxnLst/>
            <a:rect l="l" t="t" r="r" b="b"/>
            <a:pathLst>
              <a:path w="2068195" h="1771014">
                <a:moveTo>
                  <a:pt x="648728" y="0"/>
                </a:moveTo>
                <a:lnTo>
                  <a:pt x="551357" y="0"/>
                </a:lnTo>
                <a:lnTo>
                  <a:pt x="510730" y="22225"/>
                </a:lnTo>
                <a:lnTo>
                  <a:pt x="481228" y="40144"/>
                </a:lnTo>
                <a:lnTo>
                  <a:pt x="361124" y="185254"/>
                </a:lnTo>
                <a:lnTo>
                  <a:pt x="395109" y="151180"/>
                </a:lnTo>
                <a:lnTo>
                  <a:pt x="431190" y="122021"/>
                </a:lnTo>
                <a:lnTo>
                  <a:pt x="469201" y="96202"/>
                </a:lnTo>
                <a:lnTo>
                  <a:pt x="508977" y="72123"/>
                </a:lnTo>
                <a:lnTo>
                  <a:pt x="550278" y="48183"/>
                </a:lnTo>
                <a:lnTo>
                  <a:pt x="591108" y="25895"/>
                </a:lnTo>
                <a:lnTo>
                  <a:pt x="633361" y="6108"/>
                </a:lnTo>
                <a:lnTo>
                  <a:pt x="648728" y="0"/>
                </a:lnTo>
                <a:close/>
              </a:path>
              <a:path w="2068195" h="1771014">
                <a:moveTo>
                  <a:pt x="1981644" y="739813"/>
                </a:moveTo>
                <a:lnTo>
                  <a:pt x="1980222" y="690549"/>
                </a:lnTo>
                <a:lnTo>
                  <a:pt x="1975561" y="641794"/>
                </a:lnTo>
                <a:lnTo>
                  <a:pt x="1967750" y="593725"/>
                </a:lnTo>
                <a:lnTo>
                  <a:pt x="1956854" y="546455"/>
                </a:lnTo>
                <a:lnTo>
                  <a:pt x="1943011" y="500075"/>
                </a:lnTo>
                <a:lnTo>
                  <a:pt x="1926285" y="454736"/>
                </a:lnTo>
                <a:lnTo>
                  <a:pt x="1906778" y="410514"/>
                </a:lnTo>
                <a:lnTo>
                  <a:pt x="1884553" y="367588"/>
                </a:lnTo>
                <a:lnTo>
                  <a:pt x="1859749" y="326034"/>
                </a:lnTo>
                <a:lnTo>
                  <a:pt x="1832406" y="285978"/>
                </a:lnTo>
                <a:lnTo>
                  <a:pt x="1802650" y="247573"/>
                </a:lnTo>
                <a:lnTo>
                  <a:pt x="1770557" y="210896"/>
                </a:lnTo>
                <a:lnTo>
                  <a:pt x="1736229" y="176085"/>
                </a:lnTo>
                <a:lnTo>
                  <a:pt x="1699742" y="143268"/>
                </a:lnTo>
                <a:lnTo>
                  <a:pt x="1661185" y="112547"/>
                </a:lnTo>
                <a:lnTo>
                  <a:pt x="1620685" y="84061"/>
                </a:lnTo>
                <a:lnTo>
                  <a:pt x="1578279" y="57912"/>
                </a:lnTo>
                <a:lnTo>
                  <a:pt x="1537360" y="35572"/>
                </a:lnTo>
                <a:lnTo>
                  <a:pt x="1494993" y="14782"/>
                </a:lnTo>
                <a:lnTo>
                  <a:pt x="1461300" y="0"/>
                </a:lnTo>
                <a:lnTo>
                  <a:pt x="1387805" y="0"/>
                </a:lnTo>
                <a:lnTo>
                  <a:pt x="1431378" y="16421"/>
                </a:lnTo>
                <a:lnTo>
                  <a:pt x="1475105" y="35128"/>
                </a:lnTo>
                <a:lnTo>
                  <a:pt x="1517611" y="55587"/>
                </a:lnTo>
                <a:lnTo>
                  <a:pt x="1558747" y="77774"/>
                </a:lnTo>
                <a:lnTo>
                  <a:pt x="1598358" y="101612"/>
                </a:lnTo>
                <a:lnTo>
                  <a:pt x="1636318" y="127101"/>
                </a:lnTo>
                <a:lnTo>
                  <a:pt x="1675485" y="157022"/>
                </a:lnTo>
                <a:lnTo>
                  <a:pt x="1711883" y="189255"/>
                </a:lnTo>
                <a:lnTo>
                  <a:pt x="1745513" y="223596"/>
                </a:lnTo>
                <a:lnTo>
                  <a:pt x="1776374" y="259930"/>
                </a:lnTo>
                <a:lnTo>
                  <a:pt x="1804466" y="298056"/>
                </a:lnTo>
                <a:lnTo>
                  <a:pt x="1829790" y="337858"/>
                </a:lnTo>
                <a:lnTo>
                  <a:pt x="1852358" y="379171"/>
                </a:lnTo>
                <a:lnTo>
                  <a:pt x="1872145" y="421817"/>
                </a:lnTo>
                <a:lnTo>
                  <a:pt x="1889175" y="465632"/>
                </a:lnTo>
                <a:lnTo>
                  <a:pt x="1903425" y="510489"/>
                </a:lnTo>
                <a:lnTo>
                  <a:pt x="1914918" y="556209"/>
                </a:lnTo>
                <a:lnTo>
                  <a:pt x="1923630" y="602500"/>
                </a:lnTo>
                <a:lnTo>
                  <a:pt x="1929638" y="649617"/>
                </a:lnTo>
                <a:lnTo>
                  <a:pt x="1932851" y="697001"/>
                </a:lnTo>
                <a:lnTo>
                  <a:pt x="1933308" y="744626"/>
                </a:lnTo>
                <a:lnTo>
                  <a:pt x="1931009" y="792302"/>
                </a:lnTo>
                <a:lnTo>
                  <a:pt x="1925942" y="839939"/>
                </a:lnTo>
                <a:lnTo>
                  <a:pt x="1918131" y="887298"/>
                </a:lnTo>
                <a:lnTo>
                  <a:pt x="1907565" y="934275"/>
                </a:lnTo>
                <a:lnTo>
                  <a:pt x="1894128" y="981278"/>
                </a:lnTo>
                <a:lnTo>
                  <a:pt x="1878164" y="1027569"/>
                </a:lnTo>
                <a:lnTo>
                  <a:pt x="1859724" y="1073073"/>
                </a:lnTo>
                <a:lnTo>
                  <a:pt x="1838909" y="1117638"/>
                </a:lnTo>
                <a:lnTo>
                  <a:pt x="1815820" y="1161148"/>
                </a:lnTo>
                <a:lnTo>
                  <a:pt x="1790534" y="1203528"/>
                </a:lnTo>
                <a:lnTo>
                  <a:pt x="1763128" y="1244612"/>
                </a:lnTo>
                <a:lnTo>
                  <a:pt x="1733702" y="1284312"/>
                </a:lnTo>
                <a:lnTo>
                  <a:pt x="1702346" y="1322514"/>
                </a:lnTo>
                <a:lnTo>
                  <a:pt x="1669148" y="1359090"/>
                </a:lnTo>
                <a:lnTo>
                  <a:pt x="1634172" y="1393913"/>
                </a:lnTo>
                <a:lnTo>
                  <a:pt x="1597533" y="1426895"/>
                </a:lnTo>
                <a:lnTo>
                  <a:pt x="1559306" y="1457909"/>
                </a:lnTo>
                <a:lnTo>
                  <a:pt x="1519580" y="1486839"/>
                </a:lnTo>
                <a:lnTo>
                  <a:pt x="1478457" y="1513547"/>
                </a:lnTo>
                <a:lnTo>
                  <a:pt x="1435989" y="1537957"/>
                </a:lnTo>
                <a:lnTo>
                  <a:pt x="1392313" y="1559928"/>
                </a:lnTo>
                <a:lnTo>
                  <a:pt x="1349235" y="1578343"/>
                </a:lnTo>
                <a:lnTo>
                  <a:pt x="1305191" y="1593748"/>
                </a:lnTo>
                <a:lnTo>
                  <a:pt x="1260309" y="1606169"/>
                </a:lnTo>
                <a:lnTo>
                  <a:pt x="1214729" y="1615706"/>
                </a:lnTo>
                <a:lnTo>
                  <a:pt x="1168628" y="1622412"/>
                </a:lnTo>
                <a:lnTo>
                  <a:pt x="1122095" y="1626349"/>
                </a:lnTo>
                <a:lnTo>
                  <a:pt x="1075436" y="1627581"/>
                </a:lnTo>
                <a:lnTo>
                  <a:pt x="1028357" y="1626171"/>
                </a:lnTo>
                <a:lnTo>
                  <a:pt x="981443" y="1622183"/>
                </a:lnTo>
                <a:lnTo>
                  <a:pt x="934681" y="1615681"/>
                </a:lnTo>
                <a:lnTo>
                  <a:pt x="888212" y="1606715"/>
                </a:lnTo>
                <a:lnTo>
                  <a:pt x="842200" y="1595361"/>
                </a:lnTo>
                <a:lnTo>
                  <a:pt x="796734" y="1581683"/>
                </a:lnTo>
                <a:lnTo>
                  <a:pt x="752005" y="1565744"/>
                </a:lnTo>
                <a:lnTo>
                  <a:pt x="708126" y="1547596"/>
                </a:lnTo>
                <a:lnTo>
                  <a:pt x="665251" y="1527327"/>
                </a:lnTo>
                <a:lnTo>
                  <a:pt x="623506" y="1504950"/>
                </a:lnTo>
                <a:lnTo>
                  <a:pt x="583069" y="1480591"/>
                </a:lnTo>
                <a:lnTo>
                  <a:pt x="544017" y="1454264"/>
                </a:lnTo>
                <a:lnTo>
                  <a:pt x="508711" y="1427683"/>
                </a:lnTo>
                <a:lnTo>
                  <a:pt x="470776" y="1396022"/>
                </a:lnTo>
                <a:lnTo>
                  <a:pt x="436867" y="1364221"/>
                </a:lnTo>
                <a:lnTo>
                  <a:pt x="404926" y="1330744"/>
                </a:lnTo>
                <a:lnTo>
                  <a:pt x="375107" y="1295603"/>
                </a:lnTo>
                <a:lnTo>
                  <a:pt x="347560" y="1258900"/>
                </a:lnTo>
                <a:lnTo>
                  <a:pt x="321348" y="1218806"/>
                </a:lnTo>
                <a:lnTo>
                  <a:pt x="297383" y="1176464"/>
                </a:lnTo>
                <a:lnTo>
                  <a:pt x="275653" y="1132154"/>
                </a:lnTo>
                <a:lnTo>
                  <a:pt x="256184" y="1086104"/>
                </a:lnTo>
                <a:lnTo>
                  <a:pt x="238975" y="1038618"/>
                </a:lnTo>
                <a:lnTo>
                  <a:pt x="224002" y="989939"/>
                </a:lnTo>
                <a:lnTo>
                  <a:pt x="211289" y="940371"/>
                </a:lnTo>
                <a:lnTo>
                  <a:pt x="200850" y="890143"/>
                </a:lnTo>
                <a:lnTo>
                  <a:pt x="192671" y="839533"/>
                </a:lnTo>
                <a:lnTo>
                  <a:pt x="186766" y="788822"/>
                </a:lnTo>
                <a:lnTo>
                  <a:pt x="183121" y="738251"/>
                </a:lnTo>
                <a:lnTo>
                  <a:pt x="181749" y="688111"/>
                </a:lnTo>
                <a:lnTo>
                  <a:pt x="182664" y="638657"/>
                </a:lnTo>
                <a:lnTo>
                  <a:pt x="185851" y="590169"/>
                </a:lnTo>
                <a:lnTo>
                  <a:pt x="191312" y="542899"/>
                </a:lnTo>
                <a:lnTo>
                  <a:pt x="200444" y="493280"/>
                </a:lnTo>
                <a:lnTo>
                  <a:pt x="213372" y="444779"/>
                </a:lnTo>
                <a:lnTo>
                  <a:pt x="229933" y="397535"/>
                </a:lnTo>
                <a:lnTo>
                  <a:pt x="249961" y="351688"/>
                </a:lnTo>
                <a:lnTo>
                  <a:pt x="273265" y="307403"/>
                </a:lnTo>
                <a:lnTo>
                  <a:pt x="299681" y="264782"/>
                </a:lnTo>
                <a:lnTo>
                  <a:pt x="328942" y="224129"/>
                </a:lnTo>
                <a:lnTo>
                  <a:pt x="481190" y="40157"/>
                </a:lnTo>
                <a:lnTo>
                  <a:pt x="466039" y="49339"/>
                </a:lnTo>
                <a:lnTo>
                  <a:pt x="423976" y="77508"/>
                </a:lnTo>
                <a:lnTo>
                  <a:pt x="384467" y="107238"/>
                </a:lnTo>
                <a:lnTo>
                  <a:pt x="347459" y="139039"/>
                </a:lnTo>
                <a:lnTo>
                  <a:pt x="312826" y="173431"/>
                </a:lnTo>
                <a:lnTo>
                  <a:pt x="280517" y="210972"/>
                </a:lnTo>
                <a:lnTo>
                  <a:pt x="250444" y="252158"/>
                </a:lnTo>
                <a:lnTo>
                  <a:pt x="222529" y="297497"/>
                </a:lnTo>
                <a:lnTo>
                  <a:pt x="199174" y="343598"/>
                </a:lnTo>
                <a:lnTo>
                  <a:pt x="179844" y="391287"/>
                </a:lnTo>
                <a:lnTo>
                  <a:pt x="164376" y="440296"/>
                </a:lnTo>
                <a:lnTo>
                  <a:pt x="152527" y="490359"/>
                </a:lnTo>
                <a:lnTo>
                  <a:pt x="144094" y="541235"/>
                </a:lnTo>
                <a:lnTo>
                  <a:pt x="138849" y="592632"/>
                </a:lnTo>
                <a:lnTo>
                  <a:pt x="136588" y="644296"/>
                </a:lnTo>
                <a:lnTo>
                  <a:pt x="137083" y="695972"/>
                </a:lnTo>
                <a:lnTo>
                  <a:pt x="140144" y="747395"/>
                </a:lnTo>
                <a:lnTo>
                  <a:pt x="145542" y="798283"/>
                </a:lnTo>
                <a:lnTo>
                  <a:pt x="153136" y="849223"/>
                </a:lnTo>
                <a:lnTo>
                  <a:pt x="162915" y="900252"/>
                </a:lnTo>
                <a:lnTo>
                  <a:pt x="174917" y="951115"/>
                </a:lnTo>
                <a:lnTo>
                  <a:pt x="189153" y="1001560"/>
                </a:lnTo>
                <a:lnTo>
                  <a:pt x="205651" y="1051382"/>
                </a:lnTo>
                <a:lnTo>
                  <a:pt x="224447" y="1100302"/>
                </a:lnTo>
                <a:lnTo>
                  <a:pt x="245567" y="1148092"/>
                </a:lnTo>
                <a:lnTo>
                  <a:pt x="269049" y="1194498"/>
                </a:lnTo>
                <a:lnTo>
                  <a:pt x="294906" y="1239304"/>
                </a:lnTo>
                <a:lnTo>
                  <a:pt x="323164" y="1282230"/>
                </a:lnTo>
                <a:lnTo>
                  <a:pt x="353021" y="1321638"/>
                </a:lnTo>
                <a:lnTo>
                  <a:pt x="385419" y="1358722"/>
                </a:lnTo>
                <a:lnTo>
                  <a:pt x="420128" y="1393456"/>
                </a:lnTo>
                <a:lnTo>
                  <a:pt x="456971" y="1425956"/>
                </a:lnTo>
                <a:lnTo>
                  <a:pt x="495719" y="1456232"/>
                </a:lnTo>
                <a:lnTo>
                  <a:pt x="536130" y="1484337"/>
                </a:lnTo>
                <a:lnTo>
                  <a:pt x="578027" y="1510322"/>
                </a:lnTo>
                <a:lnTo>
                  <a:pt x="621182" y="1534223"/>
                </a:lnTo>
                <a:lnTo>
                  <a:pt x="665378" y="1556105"/>
                </a:lnTo>
                <a:lnTo>
                  <a:pt x="710412" y="1575993"/>
                </a:lnTo>
                <a:lnTo>
                  <a:pt x="756081" y="1593951"/>
                </a:lnTo>
                <a:lnTo>
                  <a:pt x="802894" y="1610029"/>
                </a:lnTo>
                <a:lnTo>
                  <a:pt x="849998" y="1623733"/>
                </a:lnTo>
                <a:lnTo>
                  <a:pt x="897318" y="1635036"/>
                </a:lnTo>
                <a:lnTo>
                  <a:pt x="944753" y="1643913"/>
                </a:lnTo>
                <a:lnTo>
                  <a:pt x="992238" y="1650326"/>
                </a:lnTo>
                <a:lnTo>
                  <a:pt x="1039710" y="1654289"/>
                </a:lnTo>
                <a:lnTo>
                  <a:pt x="1087056" y="1655737"/>
                </a:lnTo>
                <a:lnTo>
                  <a:pt x="1134224" y="1654657"/>
                </a:lnTo>
                <a:lnTo>
                  <a:pt x="1181138" y="1651000"/>
                </a:lnTo>
                <a:lnTo>
                  <a:pt x="1227709" y="1644802"/>
                </a:lnTo>
                <a:lnTo>
                  <a:pt x="1273860" y="1635975"/>
                </a:lnTo>
                <a:lnTo>
                  <a:pt x="1319517" y="1624533"/>
                </a:lnTo>
                <a:lnTo>
                  <a:pt x="1364627" y="1610423"/>
                </a:lnTo>
                <a:lnTo>
                  <a:pt x="1409052" y="1593634"/>
                </a:lnTo>
                <a:lnTo>
                  <a:pt x="1452791" y="1574139"/>
                </a:lnTo>
                <a:lnTo>
                  <a:pt x="1495691" y="1551914"/>
                </a:lnTo>
                <a:lnTo>
                  <a:pt x="1537716" y="1526946"/>
                </a:lnTo>
                <a:lnTo>
                  <a:pt x="1578813" y="1499184"/>
                </a:lnTo>
                <a:lnTo>
                  <a:pt x="1618018" y="1469339"/>
                </a:lnTo>
                <a:lnTo>
                  <a:pt x="1655584" y="1437411"/>
                </a:lnTo>
                <a:lnTo>
                  <a:pt x="1691436" y="1403553"/>
                </a:lnTo>
                <a:lnTo>
                  <a:pt x="1725510" y="1367840"/>
                </a:lnTo>
                <a:lnTo>
                  <a:pt x="1757768" y="1330413"/>
                </a:lnTo>
                <a:lnTo>
                  <a:pt x="1788134" y="1291412"/>
                </a:lnTo>
                <a:lnTo>
                  <a:pt x="1816531" y="1250911"/>
                </a:lnTo>
                <a:lnTo>
                  <a:pt x="1842909" y="1209052"/>
                </a:lnTo>
                <a:lnTo>
                  <a:pt x="1867242" y="1165961"/>
                </a:lnTo>
                <a:lnTo>
                  <a:pt x="1889417" y="1121752"/>
                </a:lnTo>
                <a:lnTo>
                  <a:pt x="1909419" y="1076528"/>
                </a:lnTo>
                <a:lnTo>
                  <a:pt x="1927161" y="1030414"/>
                </a:lnTo>
                <a:lnTo>
                  <a:pt x="1942579" y="983538"/>
                </a:lnTo>
                <a:lnTo>
                  <a:pt x="1955647" y="936040"/>
                </a:lnTo>
                <a:lnTo>
                  <a:pt x="1966264" y="887984"/>
                </a:lnTo>
                <a:lnTo>
                  <a:pt x="1974392" y="839520"/>
                </a:lnTo>
                <a:lnTo>
                  <a:pt x="1979726" y="789520"/>
                </a:lnTo>
                <a:lnTo>
                  <a:pt x="1981644" y="739813"/>
                </a:lnTo>
                <a:close/>
              </a:path>
              <a:path w="2068195" h="1771014">
                <a:moveTo>
                  <a:pt x="2067737" y="796455"/>
                </a:moveTo>
                <a:lnTo>
                  <a:pt x="2066772" y="748296"/>
                </a:lnTo>
                <a:lnTo>
                  <a:pt x="2063965" y="700570"/>
                </a:lnTo>
                <a:lnTo>
                  <a:pt x="2059228" y="653313"/>
                </a:lnTo>
                <a:lnTo>
                  <a:pt x="2052574" y="606552"/>
                </a:lnTo>
                <a:lnTo>
                  <a:pt x="2043925" y="560336"/>
                </a:lnTo>
                <a:lnTo>
                  <a:pt x="2033257" y="514705"/>
                </a:lnTo>
                <a:lnTo>
                  <a:pt x="2020544" y="469696"/>
                </a:lnTo>
                <a:lnTo>
                  <a:pt x="2005711" y="425335"/>
                </a:lnTo>
                <a:lnTo>
                  <a:pt x="1988756" y="381698"/>
                </a:lnTo>
                <a:lnTo>
                  <a:pt x="1969592" y="338734"/>
                </a:lnTo>
                <a:lnTo>
                  <a:pt x="1948230" y="296583"/>
                </a:lnTo>
                <a:lnTo>
                  <a:pt x="1924608" y="255257"/>
                </a:lnTo>
                <a:lnTo>
                  <a:pt x="1898675" y="214769"/>
                </a:lnTo>
                <a:lnTo>
                  <a:pt x="1870417" y="175158"/>
                </a:lnTo>
                <a:lnTo>
                  <a:pt x="1839772" y="136486"/>
                </a:lnTo>
                <a:lnTo>
                  <a:pt x="1806727" y="98806"/>
                </a:lnTo>
                <a:lnTo>
                  <a:pt x="1771205" y="62103"/>
                </a:lnTo>
                <a:lnTo>
                  <a:pt x="1735785" y="28689"/>
                </a:lnTo>
                <a:lnTo>
                  <a:pt x="1702638" y="0"/>
                </a:lnTo>
                <a:lnTo>
                  <a:pt x="1656041" y="0"/>
                </a:lnTo>
                <a:lnTo>
                  <a:pt x="1673110" y="13487"/>
                </a:lnTo>
                <a:lnTo>
                  <a:pt x="1710270" y="45720"/>
                </a:lnTo>
                <a:lnTo>
                  <a:pt x="1745919" y="79603"/>
                </a:lnTo>
                <a:lnTo>
                  <a:pt x="1779955" y="115062"/>
                </a:lnTo>
                <a:lnTo>
                  <a:pt x="1812328" y="152082"/>
                </a:lnTo>
                <a:lnTo>
                  <a:pt x="1842960" y="190576"/>
                </a:lnTo>
                <a:lnTo>
                  <a:pt x="1871738" y="230479"/>
                </a:lnTo>
                <a:lnTo>
                  <a:pt x="1898637" y="271754"/>
                </a:lnTo>
                <a:lnTo>
                  <a:pt x="1924900" y="317881"/>
                </a:lnTo>
                <a:lnTo>
                  <a:pt x="1947443" y="364934"/>
                </a:lnTo>
                <a:lnTo>
                  <a:pt x="1966493" y="412851"/>
                </a:lnTo>
                <a:lnTo>
                  <a:pt x="1982266" y="461518"/>
                </a:lnTo>
                <a:lnTo>
                  <a:pt x="1995030" y="510921"/>
                </a:lnTo>
                <a:lnTo>
                  <a:pt x="2004987" y="560933"/>
                </a:lnTo>
                <a:lnTo>
                  <a:pt x="2012391" y="611505"/>
                </a:lnTo>
                <a:lnTo>
                  <a:pt x="2017483" y="662546"/>
                </a:lnTo>
                <a:lnTo>
                  <a:pt x="2020468" y="714006"/>
                </a:lnTo>
                <a:lnTo>
                  <a:pt x="2021586" y="765810"/>
                </a:lnTo>
                <a:lnTo>
                  <a:pt x="2021090" y="817854"/>
                </a:lnTo>
                <a:lnTo>
                  <a:pt x="2019185" y="870077"/>
                </a:lnTo>
                <a:lnTo>
                  <a:pt x="2015680" y="920508"/>
                </a:lnTo>
                <a:lnTo>
                  <a:pt x="2010079" y="970775"/>
                </a:lnTo>
                <a:lnTo>
                  <a:pt x="2002307" y="1020762"/>
                </a:lnTo>
                <a:lnTo>
                  <a:pt x="1992325" y="1070305"/>
                </a:lnTo>
                <a:lnTo>
                  <a:pt x="1980120" y="1119289"/>
                </a:lnTo>
                <a:lnTo>
                  <a:pt x="1965617" y="1167612"/>
                </a:lnTo>
                <a:lnTo>
                  <a:pt x="1948815" y="1215097"/>
                </a:lnTo>
                <a:lnTo>
                  <a:pt x="1929638" y="1261630"/>
                </a:lnTo>
                <a:lnTo>
                  <a:pt x="1908086" y="1307084"/>
                </a:lnTo>
                <a:lnTo>
                  <a:pt x="1884070" y="1351330"/>
                </a:lnTo>
                <a:lnTo>
                  <a:pt x="1857603" y="1394231"/>
                </a:lnTo>
                <a:lnTo>
                  <a:pt x="1828622" y="1435646"/>
                </a:lnTo>
                <a:lnTo>
                  <a:pt x="1797075" y="1475447"/>
                </a:lnTo>
                <a:lnTo>
                  <a:pt x="1768246" y="1507871"/>
                </a:lnTo>
                <a:lnTo>
                  <a:pt x="1735480" y="1540751"/>
                </a:lnTo>
                <a:lnTo>
                  <a:pt x="1699488" y="1573047"/>
                </a:lnTo>
                <a:lnTo>
                  <a:pt x="1660956" y="1603603"/>
                </a:lnTo>
                <a:lnTo>
                  <a:pt x="1620596" y="1631353"/>
                </a:lnTo>
                <a:lnTo>
                  <a:pt x="1579092" y="1655140"/>
                </a:lnTo>
                <a:lnTo>
                  <a:pt x="1537169" y="1673923"/>
                </a:lnTo>
                <a:lnTo>
                  <a:pt x="1495501" y="1686534"/>
                </a:lnTo>
                <a:lnTo>
                  <a:pt x="1351470" y="1718551"/>
                </a:lnTo>
                <a:lnTo>
                  <a:pt x="1304048" y="1728050"/>
                </a:lnTo>
                <a:lnTo>
                  <a:pt x="1256296" y="1734781"/>
                </a:lnTo>
                <a:lnTo>
                  <a:pt x="1208278" y="1738807"/>
                </a:lnTo>
                <a:lnTo>
                  <a:pt x="1160081" y="1740242"/>
                </a:lnTo>
                <a:lnTo>
                  <a:pt x="1111796" y="1739163"/>
                </a:lnTo>
                <a:lnTo>
                  <a:pt x="1063510" y="1735683"/>
                </a:lnTo>
                <a:lnTo>
                  <a:pt x="1015314" y="1729828"/>
                </a:lnTo>
                <a:lnTo>
                  <a:pt x="967257" y="1721764"/>
                </a:lnTo>
                <a:lnTo>
                  <a:pt x="919467" y="1711502"/>
                </a:lnTo>
                <a:lnTo>
                  <a:pt x="872020" y="1699196"/>
                </a:lnTo>
                <a:lnTo>
                  <a:pt x="824992" y="1684883"/>
                </a:lnTo>
                <a:lnTo>
                  <a:pt x="778459" y="1668703"/>
                </a:lnTo>
                <a:lnTo>
                  <a:pt x="732523" y="1650682"/>
                </a:lnTo>
                <a:lnTo>
                  <a:pt x="687260" y="1630972"/>
                </a:lnTo>
                <a:lnTo>
                  <a:pt x="642759" y="1609610"/>
                </a:lnTo>
                <a:lnTo>
                  <a:pt x="599097" y="1586699"/>
                </a:lnTo>
                <a:lnTo>
                  <a:pt x="556374" y="1562341"/>
                </a:lnTo>
                <a:lnTo>
                  <a:pt x="514654" y="1536611"/>
                </a:lnTo>
                <a:lnTo>
                  <a:pt x="474040" y="1509610"/>
                </a:lnTo>
                <a:lnTo>
                  <a:pt x="434606" y="1481391"/>
                </a:lnTo>
                <a:lnTo>
                  <a:pt x="396443" y="1452092"/>
                </a:lnTo>
                <a:lnTo>
                  <a:pt x="359638" y="1421752"/>
                </a:lnTo>
                <a:lnTo>
                  <a:pt x="324269" y="1390510"/>
                </a:lnTo>
                <a:lnTo>
                  <a:pt x="288277" y="1355572"/>
                </a:lnTo>
                <a:lnTo>
                  <a:pt x="254558" y="1318844"/>
                </a:lnTo>
                <a:lnTo>
                  <a:pt x="223164" y="1280439"/>
                </a:lnTo>
                <a:lnTo>
                  <a:pt x="194106" y="1240472"/>
                </a:lnTo>
                <a:lnTo>
                  <a:pt x="167449" y="1199057"/>
                </a:lnTo>
                <a:lnTo>
                  <a:pt x="143230" y="1156335"/>
                </a:lnTo>
                <a:lnTo>
                  <a:pt x="121500" y="1112418"/>
                </a:lnTo>
                <a:lnTo>
                  <a:pt x="102298" y="1067422"/>
                </a:lnTo>
                <a:lnTo>
                  <a:pt x="85636" y="1021473"/>
                </a:lnTo>
                <a:lnTo>
                  <a:pt x="71615" y="974686"/>
                </a:lnTo>
                <a:lnTo>
                  <a:pt x="60236" y="927188"/>
                </a:lnTo>
                <a:lnTo>
                  <a:pt x="51549" y="879094"/>
                </a:lnTo>
                <a:lnTo>
                  <a:pt x="45605" y="830516"/>
                </a:lnTo>
                <a:lnTo>
                  <a:pt x="42443" y="781608"/>
                </a:lnTo>
                <a:lnTo>
                  <a:pt x="42100" y="732459"/>
                </a:lnTo>
                <a:lnTo>
                  <a:pt x="44653" y="683196"/>
                </a:lnTo>
                <a:lnTo>
                  <a:pt x="50076" y="633958"/>
                </a:lnTo>
                <a:lnTo>
                  <a:pt x="58483" y="584822"/>
                </a:lnTo>
                <a:lnTo>
                  <a:pt x="69875" y="535978"/>
                </a:lnTo>
                <a:lnTo>
                  <a:pt x="84175" y="487832"/>
                </a:lnTo>
                <a:lnTo>
                  <a:pt x="101155" y="440778"/>
                </a:lnTo>
                <a:lnTo>
                  <a:pt x="120700" y="394817"/>
                </a:lnTo>
                <a:lnTo>
                  <a:pt x="142697" y="350024"/>
                </a:lnTo>
                <a:lnTo>
                  <a:pt x="167017" y="306451"/>
                </a:lnTo>
                <a:lnTo>
                  <a:pt x="193535" y="264134"/>
                </a:lnTo>
                <a:lnTo>
                  <a:pt x="222148" y="223151"/>
                </a:lnTo>
                <a:lnTo>
                  <a:pt x="252717" y="183527"/>
                </a:lnTo>
                <a:lnTo>
                  <a:pt x="285140" y="145326"/>
                </a:lnTo>
                <a:lnTo>
                  <a:pt x="319303" y="108585"/>
                </a:lnTo>
                <a:lnTo>
                  <a:pt x="355041" y="73367"/>
                </a:lnTo>
                <a:lnTo>
                  <a:pt x="392290" y="39725"/>
                </a:lnTo>
                <a:lnTo>
                  <a:pt x="430885" y="7708"/>
                </a:lnTo>
                <a:lnTo>
                  <a:pt x="441032" y="0"/>
                </a:lnTo>
                <a:lnTo>
                  <a:pt x="369290" y="0"/>
                </a:lnTo>
                <a:lnTo>
                  <a:pt x="337578" y="27317"/>
                </a:lnTo>
                <a:lnTo>
                  <a:pt x="300951" y="61607"/>
                </a:lnTo>
                <a:lnTo>
                  <a:pt x="265899" y="97193"/>
                </a:lnTo>
                <a:lnTo>
                  <a:pt x="232968" y="133731"/>
                </a:lnTo>
                <a:lnTo>
                  <a:pt x="202095" y="171475"/>
                </a:lnTo>
                <a:lnTo>
                  <a:pt x="173329" y="210337"/>
                </a:lnTo>
                <a:lnTo>
                  <a:pt x="146672" y="250215"/>
                </a:lnTo>
                <a:lnTo>
                  <a:pt x="122174" y="291058"/>
                </a:lnTo>
                <a:lnTo>
                  <a:pt x="99834" y="332752"/>
                </a:lnTo>
                <a:lnTo>
                  <a:pt x="79679" y="375259"/>
                </a:lnTo>
                <a:lnTo>
                  <a:pt x="61747" y="418477"/>
                </a:lnTo>
                <a:lnTo>
                  <a:pt x="46037" y="462318"/>
                </a:lnTo>
                <a:lnTo>
                  <a:pt x="32575" y="506742"/>
                </a:lnTo>
                <a:lnTo>
                  <a:pt x="21412" y="551611"/>
                </a:lnTo>
                <a:lnTo>
                  <a:pt x="12547" y="596887"/>
                </a:lnTo>
                <a:lnTo>
                  <a:pt x="6007" y="642480"/>
                </a:lnTo>
                <a:lnTo>
                  <a:pt x="1828" y="688314"/>
                </a:lnTo>
                <a:lnTo>
                  <a:pt x="0" y="734314"/>
                </a:lnTo>
                <a:lnTo>
                  <a:pt x="584" y="780389"/>
                </a:lnTo>
                <a:lnTo>
                  <a:pt x="3594" y="826465"/>
                </a:lnTo>
                <a:lnTo>
                  <a:pt x="9029" y="872464"/>
                </a:lnTo>
                <a:lnTo>
                  <a:pt x="16941" y="918298"/>
                </a:lnTo>
                <a:lnTo>
                  <a:pt x="27343" y="963917"/>
                </a:lnTo>
                <a:lnTo>
                  <a:pt x="40246" y="1009205"/>
                </a:lnTo>
                <a:lnTo>
                  <a:pt x="55702" y="1054087"/>
                </a:lnTo>
                <a:lnTo>
                  <a:pt x="73698" y="1098511"/>
                </a:lnTo>
                <a:lnTo>
                  <a:pt x="94297" y="1142377"/>
                </a:lnTo>
                <a:lnTo>
                  <a:pt x="117487" y="1185595"/>
                </a:lnTo>
                <a:lnTo>
                  <a:pt x="143306" y="1228115"/>
                </a:lnTo>
                <a:lnTo>
                  <a:pt x="171361" y="1268857"/>
                </a:lnTo>
                <a:lnTo>
                  <a:pt x="201777" y="1307947"/>
                </a:lnTo>
                <a:lnTo>
                  <a:pt x="234365" y="1345412"/>
                </a:lnTo>
                <a:lnTo>
                  <a:pt x="268935" y="1381290"/>
                </a:lnTo>
                <a:lnTo>
                  <a:pt x="305295" y="1415580"/>
                </a:lnTo>
                <a:lnTo>
                  <a:pt x="343293" y="1448295"/>
                </a:lnTo>
                <a:lnTo>
                  <a:pt x="382714" y="1479448"/>
                </a:lnTo>
                <a:lnTo>
                  <a:pt x="423392" y="1509077"/>
                </a:lnTo>
                <a:lnTo>
                  <a:pt x="465112" y="1537182"/>
                </a:lnTo>
                <a:lnTo>
                  <a:pt x="507733" y="1563789"/>
                </a:lnTo>
                <a:lnTo>
                  <a:pt x="551053" y="1588922"/>
                </a:lnTo>
                <a:lnTo>
                  <a:pt x="594880" y="1612569"/>
                </a:lnTo>
                <a:lnTo>
                  <a:pt x="639038" y="1634782"/>
                </a:lnTo>
                <a:lnTo>
                  <a:pt x="683336" y="1655559"/>
                </a:lnTo>
                <a:lnTo>
                  <a:pt x="730224" y="1675815"/>
                </a:lnTo>
                <a:lnTo>
                  <a:pt x="778027" y="1694459"/>
                </a:lnTo>
                <a:lnTo>
                  <a:pt x="826617" y="1711350"/>
                </a:lnTo>
                <a:lnTo>
                  <a:pt x="875893" y="1726336"/>
                </a:lnTo>
                <a:lnTo>
                  <a:pt x="925830" y="1739366"/>
                </a:lnTo>
                <a:lnTo>
                  <a:pt x="976223" y="1750288"/>
                </a:lnTo>
                <a:lnTo>
                  <a:pt x="1026985" y="1759000"/>
                </a:lnTo>
                <a:lnTo>
                  <a:pt x="1078026" y="1765376"/>
                </a:lnTo>
                <a:lnTo>
                  <a:pt x="1129233" y="1769300"/>
                </a:lnTo>
                <a:lnTo>
                  <a:pt x="1180490" y="1770684"/>
                </a:lnTo>
                <a:lnTo>
                  <a:pt x="1231696" y="1769364"/>
                </a:lnTo>
                <a:lnTo>
                  <a:pt x="1282750" y="1765274"/>
                </a:lnTo>
                <a:lnTo>
                  <a:pt x="1333538" y="1758264"/>
                </a:lnTo>
                <a:lnTo>
                  <a:pt x="1383957" y="1748243"/>
                </a:lnTo>
                <a:lnTo>
                  <a:pt x="1522247" y="1717408"/>
                </a:lnTo>
                <a:lnTo>
                  <a:pt x="1569097" y="1702790"/>
                </a:lnTo>
                <a:lnTo>
                  <a:pt x="1615427" y="1681010"/>
                </a:lnTo>
                <a:lnTo>
                  <a:pt x="1660486" y="1653882"/>
                </a:lnTo>
                <a:lnTo>
                  <a:pt x="1703539" y="1623339"/>
                </a:lnTo>
                <a:lnTo>
                  <a:pt x="1743875" y="1591221"/>
                </a:lnTo>
                <a:lnTo>
                  <a:pt x="1780730" y="1559394"/>
                </a:lnTo>
                <a:lnTo>
                  <a:pt x="1816112" y="1525282"/>
                </a:lnTo>
                <a:lnTo>
                  <a:pt x="1848967" y="1488757"/>
                </a:lnTo>
                <a:lnTo>
                  <a:pt x="1879371" y="1450060"/>
                </a:lnTo>
                <a:lnTo>
                  <a:pt x="1907311" y="1409407"/>
                </a:lnTo>
                <a:lnTo>
                  <a:pt x="1932813" y="1367066"/>
                </a:lnTo>
                <a:lnTo>
                  <a:pt x="1955939" y="1323225"/>
                </a:lnTo>
                <a:lnTo>
                  <a:pt x="1976691" y="1278153"/>
                </a:lnTo>
                <a:lnTo>
                  <a:pt x="1991944" y="1239989"/>
                </a:lnTo>
                <a:lnTo>
                  <a:pt x="2011222" y="1185214"/>
                </a:lnTo>
                <a:lnTo>
                  <a:pt x="2025040" y="1137793"/>
                </a:lnTo>
                <a:lnTo>
                  <a:pt x="2036610" y="1090053"/>
                </a:lnTo>
                <a:lnTo>
                  <a:pt x="2045970" y="1042250"/>
                </a:lnTo>
                <a:lnTo>
                  <a:pt x="2053729" y="992543"/>
                </a:lnTo>
                <a:lnTo>
                  <a:pt x="2059813" y="943076"/>
                </a:lnTo>
                <a:lnTo>
                  <a:pt x="2064219" y="893876"/>
                </a:lnTo>
                <a:lnTo>
                  <a:pt x="2066861" y="844981"/>
                </a:lnTo>
                <a:lnTo>
                  <a:pt x="2067737" y="796455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1181648" y="5649143"/>
            <a:ext cx="1800860" cy="36233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58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0" b="0" i="0" u="none" strike="noStrike" kern="0" cap="none" spc="0" normalizeH="0" baseline="0" noProof="0" dirty="0">
                <a:ln>
                  <a:noFill/>
                </a:ln>
                <a:solidFill>
                  <a:srgbClr val="628B80"/>
                </a:solidFill>
                <a:effectLst/>
                <a:uLnTx/>
                <a:uFillTx/>
                <a:latin typeface="Calibri"/>
                <a:cs typeface="Calibri"/>
              </a:rPr>
              <a:t>More</a:t>
            </a:r>
            <a:r>
              <a:rPr kumimoji="0" lang="en-US" sz="6050" b="0" i="0" u="none" strike="noStrike" kern="0" cap="none" spc="-70" normalizeH="0" baseline="0" noProof="0" dirty="0">
                <a:ln>
                  <a:noFill/>
                </a:ln>
                <a:solidFill>
                  <a:srgbClr val="628B8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6050" b="0" i="0" u="none" strike="noStrike" kern="0" cap="none" spc="-415" normalizeH="0" baseline="0" noProof="0" dirty="0">
                <a:ln>
                  <a:noFill/>
                </a:ln>
                <a:solidFill>
                  <a:srgbClr val="628B80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lang="en-US" sz="6050" b="0" i="0" u="none" strike="noStrike" kern="0" cap="none" spc="125" normalizeH="0" baseline="0" noProof="0" dirty="0">
                <a:ln>
                  <a:noFill/>
                </a:ln>
                <a:solidFill>
                  <a:srgbClr val="628B80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lang="en-US" sz="6050" b="0" i="0" u="none" strike="noStrike" kern="0" cap="none" spc="120" normalizeH="0" baseline="0" noProof="0" dirty="0">
                <a:ln>
                  <a:noFill/>
                </a:ln>
                <a:solidFill>
                  <a:srgbClr val="628B80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lang="en-US" sz="6050" b="0" i="0" u="none" strike="noStrike" kern="0" cap="none" spc="30" normalizeH="0" baseline="0" noProof="0" dirty="0">
                <a:ln>
                  <a:noFill/>
                </a:ln>
                <a:solidFill>
                  <a:srgbClr val="628B80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endParaRPr kumimoji="0" lang="en-US" sz="6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0" b="0" i="0" u="none" strike="noStrike" kern="0" cap="none" spc="-10" normalizeH="0" baseline="0" noProof="0" dirty="0">
                <a:ln>
                  <a:noFill/>
                </a:ln>
                <a:solidFill>
                  <a:srgbClr val="628B80"/>
                </a:solidFill>
                <a:effectLst/>
                <a:uLnTx/>
                <a:uFillTx/>
                <a:latin typeface="Calibri"/>
                <a:cs typeface="Calibri"/>
              </a:rPr>
              <a:t>Norms</a:t>
            </a:r>
            <a:endParaRPr kumimoji="0" lang="en-US" sz="6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9955" y="1028700"/>
            <a:ext cx="6210300" cy="3801110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342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0"/>
              </a:spcBef>
            </a:pPr>
            <a:endParaRPr sz="3400">
              <a:latin typeface="Times New Roman"/>
              <a:cs typeface="Times New Roman"/>
            </a:endParaRPr>
          </a:p>
          <a:p>
            <a:pPr marL="363855">
              <a:lnSpc>
                <a:spcPct val="100000"/>
              </a:lnSpc>
            </a:pPr>
            <a:r>
              <a:rPr sz="3400" spc="240" dirty="0">
                <a:solidFill>
                  <a:srgbClr val="53708E"/>
                </a:solidFill>
                <a:latin typeface="Calibri"/>
                <a:cs typeface="Calibri"/>
              </a:rPr>
              <a:t>MEANING </a:t>
            </a:r>
            <a:endParaRPr sz="3400">
              <a:latin typeface="Calibri"/>
              <a:cs typeface="Calibri"/>
            </a:endParaRPr>
          </a:p>
          <a:p>
            <a:pPr marL="363855" marR="1650364">
              <a:lnSpc>
                <a:spcPct val="122800"/>
              </a:lnSpc>
              <a:spcBef>
                <a:spcPts val="1755"/>
              </a:spcBef>
            </a:pP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How</a:t>
            </a:r>
            <a:r>
              <a:rPr sz="2800" spc="1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53708E"/>
                </a:solidFill>
                <a:latin typeface="Calibri"/>
                <a:cs typeface="Calibri"/>
              </a:rPr>
              <a:t>does</a:t>
            </a:r>
            <a:r>
              <a:rPr sz="2800" spc="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your</a:t>
            </a:r>
            <a:r>
              <a:rPr sz="2800" spc="11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53708E"/>
                </a:solidFill>
                <a:latin typeface="Calibri"/>
                <a:cs typeface="Calibri"/>
              </a:rPr>
              <a:t>team</a:t>
            </a:r>
            <a:r>
              <a:rPr sz="2800" spc="19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3708E"/>
                </a:solidFill>
                <a:latin typeface="Calibri"/>
                <a:cs typeface="Calibri"/>
              </a:rPr>
              <a:t>derive </a:t>
            </a:r>
            <a:r>
              <a:rPr sz="2800" spc="60" dirty="0">
                <a:solidFill>
                  <a:srgbClr val="53708E"/>
                </a:solidFill>
                <a:latin typeface="Calibri"/>
                <a:cs typeface="Calibri"/>
              </a:rPr>
              <a:t>meaning?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 descr="Structure &amp; Clarity - How do you express expectations for professional conduct?"/>
          <p:cNvSpPr/>
          <p:nvPr/>
        </p:nvSpPr>
        <p:spPr>
          <a:xfrm>
            <a:off x="11049000" y="1028700"/>
            <a:ext cx="6210300" cy="3801110"/>
          </a:xfrm>
          <a:custGeom>
            <a:avLst/>
            <a:gdLst/>
            <a:ahLst/>
            <a:cxnLst/>
            <a:rect l="l" t="t" r="r" b="b"/>
            <a:pathLst>
              <a:path w="6210300" h="3801110">
                <a:moveTo>
                  <a:pt x="6210300" y="0"/>
                </a:moveTo>
                <a:lnTo>
                  <a:pt x="0" y="0"/>
                </a:lnTo>
                <a:lnTo>
                  <a:pt x="0" y="3800855"/>
                </a:lnTo>
                <a:lnTo>
                  <a:pt x="6210300" y="3800855"/>
                </a:lnTo>
                <a:lnTo>
                  <a:pt x="6210300" y="0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413501" y="1547367"/>
            <a:ext cx="5144135" cy="1814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741930" algn="l"/>
                <a:tab pos="3241675" algn="l"/>
              </a:tabLst>
            </a:pPr>
            <a:r>
              <a:rPr sz="3400" spc="315" dirty="0">
                <a:solidFill>
                  <a:srgbClr val="53708E"/>
                </a:solidFill>
                <a:latin typeface="Calibri"/>
                <a:cs typeface="Calibri"/>
              </a:rPr>
              <a:t>STRUCTURE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&amp;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320" dirty="0">
                <a:solidFill>
                  <a:srgbClr val="53708E"/>
                </a:solidFill>
                <a:latin typeface="Calibri"/>
                <a:cs typeface="Calibri"/>
              </a:rPr>
              <a:t>CLARITY </a:t>
            </a:r>
            <a:endParaRPr sz="3400">
              <a:latin typeface="Calibri"/>
              <a:cs typeface="Calibri"/>
            </a:endParaRPr>
          </a:p>
          <a:p>
            <a:pPr marR="5080">
              <a:lnSpc>
                <a:spcPct val="122800"/>
              </a:lnSpc>
              <a:spcBef>
                <a:spcPts val="1755"/>
              </a:spcBef>
            </a:pP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How</a:t>
            </a:r>
            <a:r>
              <a:rPr sz="2800" spc="25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do</a:t>
            </a:r>
            <a:r>
              <a:rPr sz="2800" spc="34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you</a:t>
            </a:r>
            <a:r>
              <a:rPr sz="2800" spc="229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express</a:t>
            </a:r>
            <a:r>
              <a:rPr sz="2800" spc="35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53708E"/>
                </a:solidFill>
                <a:latin typeface="Calibri"/>
                <a:cs typeface="Calibri"/>
              </a:rPr>
              <a:t>expectations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for</a:t>
            </a:r>
            <a:r>
              <a:rPr sz="2800" spc="4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professional</a:t>
            </a:r>
            <a:r>
              <a:rPr sz="2800" spc="5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53708E"/>
                </a:solidFill>
                <a:latin typeface="Calibri"/>
                <a:cs typeface="Calibri"/>
              </a:rPr>
              <a:t>conduct?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9955" y="5458967"/>
            <a:ext cx="6210300" cy="3801110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endParaRPr sz="3400">
              <a:latin typeface="Times New Roman"/>
              <a:cs typeface="Times New Roman"/>
            </a:endParaRPr>
          </a:p>
          <a:p>
            <a:pPr marL="363855">
              <a:lnSpc>
                <a:spcPct val="100000"/>
              </a:lnSpc>
            </a:pPr>
            <a:r>
              <a:rPr sz="3400" spc="200" dirty="0">
                <a:solidFill>
                  <a:srgbClr val="53708E"/>
                </a:solidFill>
                <a:latin typeface="Calibri"/>
                <a:cs typeface="Calibri"/>
              </a:rPr>
              <a:t>IMPACT</a:t>
            </a:r>
            <a:endParaRPr sz="3400">
              <a:latin typeface="Calibri"/>
              <a:cs typeface="Calibri"/>
            </a:endParaRPr>
          </a:p>
          <a:p>
            <a:pPr marL="363855" marR="861060" indent="-635">
              <a:lnSpc>
                <a:spcPct val="122800"/>
              </a:lnSpc>
              <a:spcBef>
                <a:spcPts val="1755"/>
              </a:spcBef>
            </a:pPr>
            <a:r>
              <a:rPr sz="2800" spc="-10" dirty="0">
                <a:solidFill>
                  <a:srgbClr val="53708E"/>
                </a:solidFill>
                <a:latin typeface="Calibri"/>
                <a:cs typeface="Calibri"/>
              </a:rPr>
              <a:t>Will</a:t>
            </a:r>
            <a:r>
              <a:rPr sz="2800" spc="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you</a:t>
            </a:r>
            <a:r>
              <a:rPr sz="2800" spc="1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look</a:t>
            </a:r>
            <a:r>
              <a:rPr sz="2800" spc="1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114" dirty="0">
                <a:solidFill>
                  <a:srgbClr val="53708E"/>
                </a:solidFill>
                <a:latin typeface="Calibri"/>
                <a:cs typeface="Calibri"/>
              </a:rPr>
              <a:t>ahead</a:t>
            </a:r>
            <a:r>
              <a:rPr sz="2800" spc="29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or</a:t>
            </a:r>
            <a:r>
              <a:rPr sz="2800" spc="1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53708E"/>
                </a:solidFill>
                <a:latin typeface="Calibri"/>
                <a:cs typeface="Calibri"/>
              </a:rPr>
              <a:t>reflect</a:t>
            </a:r>
            <a:r>
              <a:rPr sz="2800" spc="2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3708E"/>
                </a:solidFill>
                <a:latin typeface="Calibri"/>
                <a:cs typeface="Calibri"/>
              </a:rPr>
              <a:t>on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the</a:t>
            </a:r>
            <a:r>
              <a:rPr sz="2800" spc="25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53708E"/>
                </a:solidFill>
                <a:latin typeface="Calibri"/>
                <a:cs typeface="Calibri"/>
              </a:rPr>
              <a:t>past?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49000" y="5458967"/>
            <a:ext cx="6210300" cy="3801110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endParaRPr sz="3400">
              <a:latin typeface="Times New Roman"/>
              <a:cs typeface="Times New Roman"/>
            </a:endParaRPr>
          </a:p>
          <a:p>
            <a:pPr marL="364490">
              <a:lnSpc>
                <a:spcPct val="100000"/>
              </a:lnSpc>
            </a:pPr>
            <a:r>
              <a:rPr sz="3400" spc="310" dirty="0">
                <a:solidFill>
                  <a:srgbClr val="53708E"/>
                </a:solidFill>
                <a:latin typeface="Calibri"/>
                <a:cs typeface="Calibri"/>
              </a:rPr>
              <a:t>LEADERSHIP</a:t>
            </a:r>
            <a:endParaRPr sz="3400">
              <a:latin typeface="Calibri"/>
              <a:cs typeface="Calibri"/>
            </a:endParaRPr>
          </a:p>
          <a:p>
            <a:pPr marL="364490" marR="1667510">
              <a:lnSpc>
                <a:spcPct val="122800"/>
              </a:lnSpc>
              <a:spcBef>
                <a:spcPts val="1755"/>
              </a:spcBef>
            </a:pP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Are</a:t>
            </a:r>
            <a:r>
              <a:rPr sz="2800" spc="19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you</a:t>
            </a:r>
            <a:r>
              <a:rPr sz="2800" spc="1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45" dirty="0">
                <a:solidFill>
                  <a:srgbClr val="53708E"/>
                </a:solidFill>
                <a:latin typeface="Calibri"/>
                <a:cs typeface="Calibri"/>
              </a:rPr>
              <a:t>setting</a:t>
            </a:r>
            <a:r>
              <a:rPr sz="2800" spc="2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3708E"/>
                </a:solidFill>
                <a:latin typeface="Calibri"/>
                <a:cs typeface="Calibri"/>
              </a:rPr>
              <a:t>norms</a:t>
            </a:r>
            <a:r>
              <a:rPr sz="2800" spc="1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3708E"/>
                </a:solidFill>
                <a:latin typeface="Calibri"/>
                <a:cs typeface="Calibri"/>
              </a:rPr>
              <a:t>for </a:t>
            </a:r>
            <a:r>
              <a:rPr sz="2800" spc="70" dirty="0">
                <a:solidFill>
                  <a:srgbClr val="53708E"/>
                </a:solidFill>
                <a:latin typeface="Calibri"/>
                <a:cs typeface="Calibri"/>
              </a:rPr>
              <a:t>managers</a:t>
            </a:r>
            <a:r>
              <a:rPr sz="2800" spc="31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53708E"/>
                </a:solidFill>
                <a:latin typeface="Calibri"/>
                <a:cs typeface="Calibri"/>
              </a:rPr>
              <a:t>and</a:t>
            </a:r>
            <a:r>
              <a:rPr sz="2800" spc="33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3708E"/>
                </a:solidFill>
                <a:latin typeface="Calibri"/>
                <a:cs typeface="Calibri"/>
              </a:rPr>
              <a:t>supervisors?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33347" y="0"/>
            <a:ext cx="4454525" cy="10287000"/>
          </a:xfrm>
          <a:custGeom>
            <a:avLst/>
            <a:gdLst/>
            <a:ahLst/>
            <a:cxnLst/>
            <a:rect l="l" t="t" r="r" b="b"/>
            <a:pathLst>
              <a:path w="4454525" h="10287000">
                <a:moveTo>
                  <a:pt x="4454182" y="0"/>
                </a:moveTo>
                <a:lnTo>
                  <a:pt x="0" y="0"/>
                </a:lnTo>
                <a:lnTo>
                  <a:pt x="0" y="10287000"/>
                </a:lnTo>
                <a:lnTo>
                  <a:pt x="4454182" y="10287000"/>
                </a:lnTo>
                <a:lnTo>
                  <a:pt x="4454182" y="0"/>
                </a:lnTo>
                <a:close/>
              </a:path>
            </a:pathLst>
          </a:custGeom>
          <a:solidFill>
            <a:srgbClr val="628B80">
              <a:alpha val="2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28700"/>
            <a:ext cx="18288000" cy="8229600"/>
            <a:chOff x="0" y="1028700"/>
            <a:chExt cx="18288000" cy="8229600"/>
          </a:xfrm>
        </p:grpSpPr>
        <p:sp>
          <p:nvSpPr>
            <p:cNvPr id="4" name="object 4"/>
            <p:cNvSpPr/>
            <p:nvPr/>
          </p:nvSpPr>
          <p:spPr>
            <a:xfrm>
              <a:off x="0" y="1028700"/>
              <a:ext cx="11174095" cy="8229600"/>
            </a:xfrm>
            <a:custGeom>
              <a:avLst/>
              <a:gdLst/>
              <a:ahLst/>
              <a:cxnLst/>
              <a:rect l="l" t="t" r="r" b="b"/>
              <a:pathLst>
                <a:path w="11174095" h="8229600">
                  <a:moveTo>
                    <a:pt x="11173968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11173968" y="8229600"/>
                  </a:lnTo>
                  <a:lnTo>
                    <a:pt x="11173968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3968" y="1028700"/>
              <a:ext cx="7114031" cy="820978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8125" y="836523"/>
            <a:ext cx="994029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0000"/>
              </a:lnSpc>
              <a:spcBef>
                <a:spcPts val="100"/>
              </a:spcBef>
              <a:tabLst>
                <a:tab pos="6416675" algn="l"/>
              </a:tabLst>
            </a:pPr>
            <a:r>
              <a:rPr sz="9000" spc="-100" dirty="0">
                <a:solidFill>
                  <a:srgbClr val="F4F0D9"/>
                </a:solidFill>
                <a:latin typeface="Lucida Sans"/>
                <a:cs typeface="Lucida Sans"/>
              </a:rPr>
              <a:t>Breaking</a:t>
            </a:r>
            <a:r>
              <a:rPr sz="9000" spc="-59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9000" spc="-25" dirty="0">
                <a:solidFill>
                  <a:srgbClr val="F4F0D9"/>
                </a:solidFill>
                <a:latin typeface="Lucida Sans"/>
                <a:cs typeface="Lucida Sans"/>
              </a:rPr>
              <a:t>It</a:t>
            </a:r>
            <a:r>
              <a:rPr sz="9000" dirty="0">
                <a:solidFill>
                  <a:srgbClr val="F4F0D9"/>
                </a:solidFill>
                <a:latin typeface="Lucida Sans"/>
                <a:cs typeface="Lucida Sans"/>
              </a:rPr>
              <a:t>	</a:t>
            </a:r>
            <a:r>
              <a:rPr sz="9000" spc="-134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9000" spc="-470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9000" spc="160" dirty="0">
                <a:solidFill>
                  <a:srgbClr val="F4F0D9"/>
                </a:solidFill>
                <a:latin typeface="Lucida Sans"/>
                <a:cs typeface="Lucida Sans"/>
              </a:rPr>
              <a:t>w</a:t>
            </a:r>
            <a:r>
              <a:rPr sz="9000" spc="-40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9000" spc="-138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9000" spc="-50" dirty="0">
                <a:solidFill>
                  <a:srgbClr val="F4F0D9"/>
                </a:solidFill>
                <a:latin typeface="Lucida Sans"/>
                <a:cs typeface="Lucida Sans"/>
              </a:rPr>
              <a:t>- </a:t>
            </a:r>
            <a:r>
              <a:rPr sz="9000" spc="64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9000" spc="-4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9000" spc="-725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9000" spc="30" dirty="0">
                <a:solidFill>
                  <a:srgbClr val="F4F0D9"/>
                </a:solidFill>
                <a:latin typeface="Lucida Sans"/>
                <a:cs typeface="Lucida Sans"/>
              </a:rPr>
              <a:t>f</a:t>
            </a:r>
            <a:r>
              <a:rPr sz="9000" spc="-140" dirty="0">
                <a:solidFill>
                  <a:srgbClr val="F4F0D9"/>
                </a:solidFill>
                <a:latin typeface="Lucida Sans"/>
                <a:cs typeface="Lucida Sans"/>
              </a:rPr>
              <a:t>l</a:t>
            </a:r>
            <a:r>
              <a:rPr sz="9000" spc="-1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9000" spc="53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9000" spc="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endParaRPr sz="900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268" y="4355717"/>
            <a:ext cx="4684395" cy="71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53210" algn="l"/>
                <a:tab pos="2388870" algn="l"/>
              </a:tabLst>
            </a:pPr>
            <a:r>
              <a:rPr sz="4550" spc="310" dirty="0">
                <a:solidFill>
                  <a:srgbClr val="FFFFFF"/>
                </a:solidFill>
                <a:latin typeface="Calibri"/>
                <a:cs typeface="Calibri"/>
              </a:rPr>
              <a:t>Fear</a:t>
            </a:r>
            <a:r>
              <a:rPr sz="45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4550" spc="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455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4550" spc="5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550" spc="5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550" spc="50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550" spc="53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550" spc="530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4550" spc="5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550" spc="-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4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491" y="6581398"/>
            <a:ext cx="972502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68680" algn="l"/>
                <a:tab pos="1922145" algn="l"/>
                <a:tab pos="2216150" algn="l"/>
                <a:tab pos="3021965" algn="l"/>
                <a:tab pos="3823970" algn="l"/>
                <a:tab pos="4672965" algn="l"/>
                <a:tab pos="5772785" algn="l"/>
                <a:tab pos="6772909" algn="l"/>
                <a:tab pos="7517765" algn="l"/>
                <a:tab pos="8542020" algn="l"/>
              </a:tabLst>
            </a:pPr>
            <a:r>
              <a:rPr sz="3000" spc="90" dirty="0">
                <a:solidFill>
                  <a:srgbClr val="FFFFFF"/>
                </a:solidFill>
                <a:latin typeface="Calibri"/>
                <a:cs typeface="Calibri"/>
              </a:rPr>
              <a:t>"For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0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05" dirty="0">
                <a:solidFill>
                  <a:srgbClr val="FFFFFF"/>
                </a:solidFill>
                <a:latin typeface="Calibri"/>
                <a:cs typeface="Calibri"/>
              </a:rPr>
              <a:t>ood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165" dirty="0">
                <a:solidFill>
                  <a:srgbClr val="FFFFFF"/>
                </a:solidFill>
                <a:latin typeface="Calibri"/>
                <a:cs typeface="Calibri"/>
              </a:rPr>
              <a:t>idea</a:t>
            </a:r>
            <a:r>
              <a:rPr sz="3000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-6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50" dirty="0">
                <a:solidFill>
                  <a:srgbClr val="FFFFFF"/>
                </a:solidFill>
                <a:latin typeface="Calibri"/>
                <a:cs typeface="Calibri"/>
              </a:rPr>
              <a:t>true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innova</a:t>
            </a:r>
            <a:r>
              <a:rPr sz="30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00" dirty="0">
                <a:solidFill>
                  <a:srgbClr val="FFFFFF"/>
                </a:solidFill>
                <a:latin typeface="Calibri"/>
                <a:cs typeface="Calibri"/>
              </a:rPr>
              <a:t>tion,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4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140" dirty="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huma</a:t>
            </a:r>
            <a:r>
              <a:rPr sz="3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n </a:t>
            </a:r>
            <a:r>
              <a:rPr sz="3000" spc="130" dirty="0">
                <a:solidFill>
                  <a:srgbClr val="FFFFFF"/>
                </a:solidFill>
                <a:latin typeface="Calibri"/>
                <a:cs typeface="Calibri"/>
              </a:rPr>
              <a:t>interaction,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160" dirty="0">
                <a:solidFill>
                  <a:srgbClr val="FFFFFF"/>
                </a:solidFill>
                <a:latin typeface="Calibri"/>
                <a:cs typeface="Calibri"/>
              </a:rPr>
              <a:t>conflict,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125" dirty="0">
                <a:solidFill>
                  <a:srgbClr val="FFFFFF"/>
                </a:solidFill>
                <a:latin typeface="Calibri"/>
                <a:cs typeface="Calibri"/>
              </a:rPr>
              <a:t>argument,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165" dirty="0">
                <a:solidFill>
                  <a:srgbClr val="FFFFFF"/>
                </a:solidFill>
                <a:latin typeface="Calibri"/>
                <a:cs typeface="Calibri"/>
              </a:rPr>
              <a:t>debate."</a:t>
            </a:r>
            <a:endParaRPr sz="3000">
              <a:latin typeface="Calibri"/>
              <a:cs typeface="Calibri"/>
            </a:endParaRPr>
          </a:p>
          <a:p>
            <a:pPr marL="3173095">
              <a:lnSpc>
                <a:spcPct val="100000"/>
              </a:lnSpc>
              <a:tabLst>
                <a:tab pos="5143500" algn="l"/>
              </a:tabLst>
            </a:pPr>
            <a:r>
              <a:rPr sz="3000" spc="229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spc="155" dirty="0">
                <a:solidFill>
                  <a:srgbClr val="FFFFFF"/>
                </a:solidFill>
                <a:latin typeface="Calibri"/>
                <a:cs typeface="Calibri"/>
              </a:rPr>
              <a:t>Margaret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125" dirty="0">
                <a:solidFill>
                  <a:srgbClr val="FFFFFF"/>
                </a:solidFill>
                <a:latin typeface="Calibri"/>
                <a:cs typeface="Calibri"/>
              </a:rPr>
              <a:t>Heffernan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67600" y="8182356"/>
            <a:ext cx="3352800" cy="1776730"/>
            <a:chOff x="7467600" y="8182356"/>
            <a:chExt cx="3352800" cy="1776730"/>
          </a:xfrm>
        </p:grpSpPr>
        <p:sp>
          <p:nvSpPr>
            <p:cNvPr id="10" name="object 10"/>
            <p:cNvSpPr/>
            <p:nvPr/>
          </p:nvSpPr>
          <p:spPr>
            <a:xfrm>
              <a:off x="7467600" y="8182356"/>
              <a:ext cx="3352800" cy="1776730"/>
            </a:xfrm>
            <a:custGeom>
              <a:avLst/>
              <a:gdLst/>
              <a:ahLst/>
              <a:cxnLst/>
              <a:rect l="l" t="t" r="r" b="b"/>
              <a:pathLst>
                <a:path w="3352800" h="1776729">
                  <a:moveTo>
                    <a:pt x="2852572" y="0"/>
                  </a:moveTo>
                  <a:lnTo>
                    <a:pt x="408152" y="0"/>
                  </a:lnTo>
                  <a:lnTo>
                    <a:pt x="408152" y="319443"/>
                  </a:lnTo>
                  <a:lnTo>
                    <a:pt x="2852572" y="319443"/>
                  </a:lnTo>
                  <a:lnTo>
                    <a:pt x="2852572" y="0"/>
                  </a:lnTo>
                  <a:close/>
                </a:path>
                <a:path w="3352800" h="1776729">
                  <a:moveTo>
                    <a:pt x="2971381" y="374040"/>
                  </a:moveTo>
                  <a:lnTo>
                    <a:pt x="277558" y="374040"/>
                  </a:lnTo>
                  <a:lnTo>
                    <a:pt x="277558" y="693470"/>
                  </a:lnTo>
                  <a:lnTo>
                    <a:pt x="2971381" y="693470"/>
                  </a:lnTo>
                  <a:lnTo>
                    <a:pt x="2971381" y="374040"/>
                  </a:lnTo>
                  <a:close/>
                </a:path>
                <a:path w="3352800" h="1776729">
                  <a:moveTo>
                    <a:pt x="3127387" y="750201"/>
                  </a:moveTo>
                  <a:lnTo>
                    <a:pt x="204076" y="750201"/>
                  </a:lnTo>
                  <a:lnTo>
                    <a:pt x="204076" y="1069644"/>
                  </a:lnTo>
                  <a:lnTo>
                    <a:pt x="3127387" y="1069644"/>
                  </a:lnTo>
                  <a:lnTo>
                    <a:pt x="3127387" y="750201"/>
                  </a:lnTo>
                  <a:close/>
                </a:path>
                <a:path w="3352800" h="1776729">
                  <a:moveTo>
                    <a:pt x="3352330" y="1457147"/>
                  </a:moveTo>
                  <a:lnTo>
                    <a:pt x="0" y="1457147"/>
                  </a:lnTo>
                  <a:lnTo>
                    <a:pt x="0" y="1776577"/>
                  </a:lnTo>
                  <a:lnTo>
                    <a:pt x="3352330" y="1776577"/>
                  </a:lnTo>
                  <a:lnTo>
                    <a:pt x="3352330" y="1457147"/>
                  </a:lnTo>
                  <a:close/>
                </a:path>
              </a:pathLst>
            </a:custGeom>
            <a:solidFill>
              <a:srgbClr val="C1C7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66660" y="9285732"/>
              <a:ext cx="3152775" cy="320040"/>
            </a:xfrm>
            <a:custGeom>
              <a:avLst/>
              <a:gdLst/>
              <a:ahLst/>
              <a:cxnLst/>
              <a:rect l="l" t="t" r="r" b="b"/>
              <a:pathLst>
                <a:path w="3152775" h="320040">
                  <a:moveTo>
                    <a:pt x="3152533" y="0"/>
                  </a:moveTo>
                  <a:lnTo>
                    <a:pt x="0" y="0"/>
                  </a:lnTo>
                  <a:lnTo>
                    <a:pt x="0" y="319900"/>
                  </a:lnTo>
                  <a:lnTo>
                    <a:pt x="3152533" y="319900"/>
                  </a:lnTo>
                  <a:lnTo>
                    <a:pt x="3152533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449670" y="8019291"/>
            <a:ext cx="1260475" cy="1896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085" algn="ctr">
              <a:lnSpc>
                <a:spcPct val="151100"/>
              </a:lnSpc>
              <a:spcBef>
                <a:spcPts val="105"/>
              </a:spcBef>
            </a:pPr>
            <a:r>
              <a:rPr sz="1600" spc="-10" dirty="0">
                <a:latin typeface="Calibri"/>
                <a:cs typeface="Calibri"/>
              </a:rPr>
              <a:t>Results Accountability Commitment 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Conflict</a:t>
            </a:r>
            <a:endParaRPr sz="1600">
              <a:latin typeface="Calibri"/>
              <a:cs typeface="Calibri"/>
            </a:endParaRPr>
          </a:p>
          <a:p>
            <a:pPr marL="91440" algn="ctr">
              <a:lnSpc>
                <a:spcPct val="100000"/>
              </a:lnSpc>
              <a:spcBef>
                <a:spcPts val="1200"/>
              </a:spcBef>
            </a:pPr>
            <a:r>
              <a:rPr sz="1600" spc="-10" dirty="0">
                <a:latin typeface="Calibri"/>
                <a:cs typeface="Calibri"/>
              </a:rPr>
              <a:t>Trust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963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</a:rPr>
              <a:t>Where</a:t>
            </a:r>
            <a:r>
              <a:rPr spc="260" dirty="0">
                <a:solidFill>
                  <a:srgbClr val="FFFFFF"/>
                </a:solidFill>
              </a:rPr>
              <a:t> </a:t>
            </a:r>
            <a:r>
              <a:rPr spc="100" dirty="0">
                <a:solidFill>
                  <a:srgbClr val="FFFFFF"/>
                </a:solidFill>
              </a:rPr>
              <a:t>do</a:t>
            </a:r>
            <a:r>
              <a:rPr spc="50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you</a:t>
            </a:r>
            <a:r>
              <a:rPr spc="265" dirty="0">
                <a:solidFill>
                  <a:srgbClr val="FFFFFF"/>
                </a:solidFill>
              </a:rPr>
              <a:t> </a:t>
            </a:r>
            <a:r>
              <a:rPr spc="130" dirty="0">
                <a:solidFill>
                  <a:srgbClr val="FFFFFF"/>
                </a:solidFill>
              </a:rPr>
              <a:t>fall</a:t>
            </a:r>
            <a:r>
              <a:rPr spc="49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on</a:t>
            </a:r>
            <a:r>
              <a:rPr spc="31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the</a:t>
            </a:r>
            <a:r>
              <a:rPr spc="390" dirty="0">
                <a:solidFill>
                  <a:srgbClr val="FFFFFF"/>
                </a:solidFill>
              </a:rPr>
              <a:t> </a:t>
            </a:r>
            <a:r>
              <a:rPr spc="160" dirty="0">
                <a:solidFill>
                  <a:srgbClr val="FFFFFF"/>
                </a:solidFill>
              </a:rPr>
              <a:t>conflict</a:t>
            </a:r>
            <a:r>
              <a:rPr spc="484" dirty="0">
                <a:solidFill>
                  <a:srgbClr val="FFFFFF"/>
                </a:solidFill>
              </a:rPr>
              <a:t> </a:t>
            </a:r>
            <a:r>
              <a:rPr spc="210" dirty="0">
                <a:solidFill>
                  <a:srgbClr val="FFFFFF"/>
                </a:solidFill>
              </a:rPr>
              <a:t>scale?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8588" y="1345691"/>
            <a:ext cx="7221220" cy="3619500"/>
          </a:xfrm>
          <a:custGeom>
            <a:avLst/>
            <a:gdLst/>
            <a:ahLst/>
            <a:cxnLst/>
            <a:rect l="l" t="t" r="r" b="b"/>
            <a:pathLst>
              <a:path w="7221219" h="3619500">
                <a:moveTo>
                  <a:pt x="7220711" y="0"/>
                </a:moveTo>
                <a:lnTo>
                  <a:pt x="0" y="0"/>
                </a:lnTo>
                <a:lnTo>
                  <a:pt x="0" y="3619499"/>
                </a:lnTo>
                <a:lnTo>
                  <a:pt x="7220711" y="3619499"/>
                </a:lnTo>
                <a:lnTo>
                  <a:pt x="7220711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8588" y="5920740"/>
            <a:ext cx="7221220" cy="3619500"/>
          </a:xfrm>
          <a:custGeom>
            <a:avLst/>
            <a:gdLst/>
            <a:ahLst/>
            <a:cxnLst/>
            <a:rect l="l" t="t" r="r" b="b"/>
            <a:pathLst>
              <a:path w="7221219" h="3619500">
                <a:moveTo>
                  <a:pt x="7220711" y="0"/>
                </a:moveTo>
                <a:lnTo>
                  <a:pt x="0" y="0"/>
                </a:lnTo>
                <a:lnTo>
                  <a:pt x="0" y="3619500"/>
                </a:lnTo>
                <a:lnTo>
                  <a:pt x="7220711" y="3619500"/>
                </a:lnTo>
                <a:lnTo>
                  <a:pt x="7220711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9888" y="5814059"/>
            <a:ext cx="7221220" cy="3619500"/>
          </a:xfrm>
          <a:custGeom>
            <a:avLst/>
            <a:gdLst/>
            <a:ahLst/>
            <a:cxnLst/>
            <a:rect l="l" t="t" r="r" b="b"/>
            <a:pathLst>
              <a:path w="7221220" h="3619500">
                <a:moveTo>
                  <a:pt x="7220711" y="0"/>
                </a:moveTo>
                <a:lnTo>
                  <a:pt x="0" y="0"/>
                </a:lnTo>
                <a:lnTo>
                  <a:pt x="0" y="3619500"/>
                </a:lnTo>
                <a:lnTo>
                  <a:pt x="7220711" y="3619500"/>
                </a:lnTo>
                <a:lnTo>
                  <a:pt x="7220711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9888" y="1345691"/>
            <a:ext cx="7221220" cy="3619500"/>
            <a:chOff x="1389888" y="1345691"/>
            <a:chExt cx="7221220" cy="3619500"/>
          </a:xfrm>
        </p:grpSpPr>
        <p:sp>
          <p:nvSpPr>
            <p:cNvPr id="7" name="object 7"/>
            <p:cNvSpPr/>
            <p:nvPr/>
          </p:nvSpPr>
          <p:spPr>
            <a:xfrm>
              <a:off x="1389888" y="1345691"/>
              <a:ext cx="7221220" cy="3619500"/>
            </a:xfrm>
            <a:custGeom>
              <a:avLst/>
              <a:gdLst/>
              <a:ahLst/>
              <a:cxnLst/>
              <a:rect l="l" t="t" r="r" b="b"/>
              <a:pathLst>
                <a:path w="7221220" h="3619500">
                  <a:moveTo>
                    <a:pt x="7220711" y="0"/>
                  </a:moveTo>
                  <a:lnTo>
                    <a:pt x="0" y="0"/>
                  </a:lnTo>
                  <a:lnTo>
                    <a:pt x="0" y="3619499"/>
                  </a:lnTo>
                  <a:lnTo>
                    <a:pt x="7220711" y="3619499"/>
                  </a:lnTo>
                  <a:lnTo>
                    <a:pt x="7220711" y="0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9888" y="1345693"/>
              <a:ext cx="2200655" cy="3619498"/>
            </a:xfrm>
            <a:prstGeom prst="rect">
              <a:avLst/>
            </a:prstGeom>
          </p:spPr>
        </p:pic>
      </p:grp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40111" y="1345693"/>
            <a:ext cx="2199131" cy="3619498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40111" y="5920740"/>
            <a:ext cx="2199131" cy="3619499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1411" y="5814059"/>
            <a:ext cx="2199131" cy="361948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5491" y="4572"/>
            <a:ext cx="9803765" cy="947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626225" algn="l"/>
              </a:tabLst>
            </a:pPr>
            <a:r>
              <a:rPr dirty="0">
                <a:solidFill>
                  <a:srgbClr val="FFFFFF"/>
                </a:solidFill>
              </a:rPr>
              <a:t>Unhealthy</a:t>
            </a:r>
            <a:r>
              <a:rPr spc="715" dirty="0">
                <a:solidFill>
                  <a:srgbClr val="FFFFFF"/>
                </a:solidFill>
              </a:rPr>
              <a:t> </a:t>
            </a:r>
            <a:r>
              <a:rPr spc="215" dirty="0">
                <a:solidFill>
                  <a:srgbClr val="FFFFFF"/>
                </a:solidFill>
              </a:rPr>
              <a:t>Conflict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50" dirty="0">
                <a:solidFill>
                  <a:srgbClr val="FFFFFF"/>
                </a:solidFill>
              </a:rPr>
              <a:t>Behaviors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389888" y="1345691"/>
            <a:ext cx="7221220" cy="3619500"/>
          </a:xfrm>
          <a:prstGeom prst="rect">
            <a:avLst/>
          </a:prstGeom>
        </p:spPr>
        <p:txBody>
          <a:bodyPr vert="horz" wrap="square" lIns="0" tIns="3244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55"/>
              </a:spcBef>
            </a:pPr>
            <a:endParaRPr sz="3400">
              <a:latin typeface="Times New Roman"/>
              <a:cs typeface="Times New Roman"/>
            </a:endParaRPr>
          </a:p>
          <a:p>
            <a:pPr marL="2822575">
              <a:lnSpc>
                <a:spcPct val="100000"/>
              </a:lnSpc>
              <a:spcBef>
                <a:spcPts val="5"/>
              </a:spcBef>
            </a:pPr>
            <a:r>
              <a:rPr sz="3400" spc="165" dirty="0">
                <a:solidFill>
                  <a:srgbClr val="53708E"/>
                </a:solidFill>
                <a:latin typeface="Calibri"/>
                <a:cs typeface="Calibri"/>
              </a:rPr>
              <a:t>AV</a:t>
            </a:r>
            <a:r>
              <a:rPr sz="3400" spc="-3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295" dirty="0">
                <a:solidFill>
                  <a:srgbClr val="53708E"/>
                </a:solidFill>
                <a:latin typeface="Calibri"/>
                <a:cs typeface="Calibri"/>
              </a:rPr>
              <a:t>OID</a:t>
            </a:r>
            <a:r>
              <a:rPr sz="3400" spc="-3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A</a:t>
            </a:r>
            <a:r>
              <a:rPr sz="3400" spc="-28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53708E"/>
                </a:solidFill>
                <a:latin typeface="Calibri"/>
                <a:cs typeface="Calibri"/>
              </a:rPr>
              <a:t>N</a:t>
            </a:r>
            <a:r>
              <a:rPr sz="3400" spc="-28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C</a:t>
            </a:r>
            <a:r>
              <a:rPr sz="3400" spc="-28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E</a:t>
            </a:r>
            <a:endParaRPr sz="3400">
              <a:latin typeface="Calibri"/>
              <a:cs typeface="Calibri"/>
            </a:endParaRPr>
          </a:p>
          <a:p>
            <a:pPr marL="2822575">
              <a:lnSpc>
                <a:spcPct val="100000"/>
              </a:lnSpc>
              <a:spcBef>
                <a:spcPts val="1920"/>
              </a:spcBef>
            </a:pPr>
            <a:r>
              <a:rPr sz="3000" spc="-10" dirty="0">
                <a:solidFill>
                  <a:srgbClr val="53708E"/>
                </a:solidFill>
                <a:latin typeface="Calibri"/>
                <a:cs typeface="Calibri"/>
              </a:rPr>
              <a:t>Withdrawal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38588" y="1345691"/>
            <a:ext cx="7221220" cy="3619500"/>
          </a:xfrm>
          <a:prstGeom prst="rect">
            <a:avLst/>
          </a:prstGeom>
        </p:spPr>
        <p:txBody>
          <a:bodyPr vert="horz" wrap="square" lIns="0" tIns="3244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55"/>
              </a:spcBef>
            </a:pPr>
            <a:endParaRPr sz="3400">
              <a:latin typeface="Times New Roman"/>
              <a:cs typeface="Times New Roman"/>
            </a:endParaRPr>
          </a:p>
          <a:p>
            <a:pPr marL="2822575">
              <a:lnSpc>
                <a:spcPct val="100000"/>
              </a:lnSpc>
              <a:spcBef>
                <a:spcPts val="5"/>
              </a:spcBef>
            </a:pP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A</a:t>
            </a:r>
            <a:r>
              <a:rPr sz="3400" spc="-29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C</a:t>
            </a:r>
            <a:r>
              <a:rPr sz="3400" spc="-2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C</a:t>
            </a:r>
            <a:r>
              <a:rPr sz="3400" spc="-28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220" dirty="0">
                <a:solidFill>
                  <a:srgbClr val="53708E"/>
                </a:solidFill>
                <a:latin typeface="Calibri"/>
                <a:cs typeface="Calibri"/>
              </a:rPr>
              <a:t>OM</a:t>
            </a:r>
            <a:r>
              <a:rPr sz="3400" spc="-2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245" dirty="0">
                <a:solidFill>
                  <a:srgbClr val="53708E"/>
                </a:solidFill>
                <a:latin typeface="Calibri"/>
                <a:cs typeface="Calibri"/>
              </a:rPr>
              <a:t>OD</a:t>
            </a:r>
            <a:r>
              <a:rPr sz="3400" spc="-31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110" dirty="0">
                <a:solidFill>
                  <a:srgbClr val="53708E"/>
                </a:solidFill>
                <a:latin typeface="Calibri"/>
                <a:cs typeface="Calibri"/>
              </a:rPr>
              <a:t>AT</a:t>
            </a:r>
            <a:r>
              <a:rPr sz="3400" spc="-2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455" dirty="0">
                <a:solidFill>
                  <a:srgbClr val="53708E"/>
                </a:solidFill>
                <a:latin typeface="Calibri"/>
                <a:cs typeface="Calibri"/>
              </a:rPr>
              <a:t>IO</a:t>
            </a:r>
            <a:r>
              <a:rPr sz="3400" spc="-45" dirty="0">
                <a:solidFill>
                  <a:srgbClr val="53708E"/>
                </a:solidFill>
                <a:latin typeface="Calibri"/>
                <a:cs typeface="Calibri"/>
              </a:rPr>
              <a:t>N</a:t>
            </a:r>
            <a:r>
              <a:rPr sz="3400" spc="28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endParaRPr sz="3400">
              <a:latin typeface="Calibri"/>
              <a:cs typeface="Calibri"/>
            </a:endParaRPr>
          </a:p>
          <a:p>
            <a:pPr marL="2822575">
              <a:lnSpc>
                <a:spcPct val="100000"/>
              </a:lnSpc>
              <a:spcBef>
                <a:spcPts val="1920"/>
              </a:spcBef>
            </a:pPr>
            <a:r>
              <a:rPr sz="3000" spc="105" dirty="0">
                <a:solidFill>
                  <a:srgbClr val="53708E"/>
                </a:solidFill>
                <a:latin typeface="Calibri"/>
                <a:cs typeface="Calibri"/>
              </a:rPr>
              <a:t>Give</a:t>
            </a:r>
            <a:r>
              <a:rPr sz="3000" spc="28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53708E"/>
                </a:solidFill>
                <a:latin typeface="Calibri"/>
                <a:cs typeface="Calibri"/>
              </a:rPr>
              <a:t>in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89888" y="5814059"/>
            <a:ext cx="7221220" cy="3619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00">
              <a:latin typeface="Times New Roman"/>
              <a:cs typeface="Times New Roman"/>
            </a:endParaRPr>
          </a:p>
          <a:p>
            <a:pPr marL="2822575">
              <a:lnSpc>
                <a:spcPct val="100000"/>
              </a:lnSpc>
            </a:pPr>
            <a:r>
              <a:rPr sz="3400" spc="75" dirty="0">
                <a:solidFill>
                  <a:srgbClr val="53708E"/>
                </a:solidFill>
                <a:latin typeface="Calibri"/>
                <a:cs typeface="Calibri"/>
              </a:rPr>
              <a:t>PA</a:t>
            </a:r>
            <a:r>
              <a:rPr sz="3400" spc="-33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S</a:t>
            </a:r>
            <a:r>
              <a:rPr sz="3400" spc="-33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S</a:t>
            </a:r>
            <a:r>
              <a:rPr sz="3400" spc="-33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195" dirty="0">
                <a:solidFill>
                  <a:srgbClr val="53708E"/>
                </a:solidFill>
                <a:latin typeface="Calibri"/>
                <a:cs typeface="Calibri"/>
              </a:rPr>
              <a:t>IV</a:t>
            </a:r>
            <a:r>
              <a:rPr sz="3400" spc="-33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195" dirty="0">
                <a:solidFill>
                  <a:srgbClr val="53708E"/>
                </a:solidFill>
                <a:latin typeface="Calibri"/>
                <a:cs typeface="Calibri"/>
              </a:rPr>
              <a:t>IT</a:t>
            </a:r>
            <a:r>
              <a:rPr sz="3400" spc="-33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Y</a:t>
            </a:r>
            <a:endParaRPr sz="3400">
              <a:latin typeface="Calibri"/>
              <a:cs typeface="Calibri"/>
            </a:endParaRPr>
          </a:p>
          <a:p>
            <a:pPr marL="2822575">
              <a:lnSpc>
                <a:spcPct val="100000"/>
              </a:lnSpc>
              <a:spcBef>
                <a:spcPts val="1925"/>
              </a:spcBef>
            </a:pPr>
            <a:r>
              <a:rPr sz="3000" spc="60" dirty="0">
                <a:solidFill>
                  <a:srgbClr val="53708E"/>
                </a:solidFill>
                <a:latin typeface="Calibri"/>
                <a:cs typeface="Calibri"/>
              </a:rPr>
              <a:t>Denial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38588" y="5920740"/>
            <a:ext cx="7221220" cy="3619500"/>
          </a:xfrm>
          <a:prstGeom prst="rect">
            <a:avLst/>
          </a:prstGeom>
        </p:spPr>
        <p:txBody>
          <a:bodyPr vert="horz" wrap="square" lIns="0" tIns="3746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950"/>
              </a:spcBef>
            </a:pPr>
            <a:endParaRPr sz="3400">
              <a:latin typeface="Times New Roman"/>
              <a:cs typeface="Times New Roman"/>
            </a:endParaRPr>
          </a:p>
          <a:p>
            <a:pPr marL="2822575">
              <a:lnSpc>
                <a:spcPct val="100000"/>
              </a:lnSpc>
              <a:spcBef>
                <a:spcPts val="5"/>
              </a:spcBef>
            </a:pP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A</a:t>
            </a:r>
            <a:r>
              <a:rPr sz="3400" spc="-24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53708E"/>
                </a:solidFill>
                <a:latin typeface="Calibri"/>
                <a:cs typeface="Calibri"/>
              </a:rPr>
              <a:t>G</a:t>
            </a:r>
            <a:r>
              <a:rPr sz="3400" spc="-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53708E"/>
                </a:solidFill>
                <a:latin typeface="Calibri"/>
                <a:cs typeface="Calibri"/>
              </a:rPr>
              <a:t>G</a:t>
            </a:r>
            <a:r>
              <a:rPr sz="3400" spc="-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R</a:t>
            </a:r>
            <a:r>
              <a:rPr sz="3400" spc="-21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E</a:t>
            </a:r>
            <a:r>
              <a:rPr sz="3400" spc="-2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S</a:t>
            </a:r>
            <a:r>
              <a:rPr sz="3400" spc="-2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S</a:t>
            </a:r>
            <a:r>
              <a:rPr sz="3400" spc="-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10" dirty="0">
                <a:solidFill>
                  <a:srgbClr val="53708E"/>
                </a:solidFill>
                <a:latin typeface="Calibri"/>
                <a:cs typeface="Calibri"/>
              </a:rPr>
              <a:t>I</a:t>
            </a:r>
            <a:r>
              <a:rPr sz="3400" spc="-229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53708E"/>
                </a:solidFill>
                <a:latin typeface="Calibri"/>
                <a:cs typeface="Calibri"/>
              </a:rPr>
              <a:t>O</a:t>
            </a:r>
            <a:r>
              <a:rPr sz="3400" spc="-229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N</a:t>
            </a:r>
            <a:endParaRPr sz="3400">
              <a:latin typeface="Calibri"/>
              <a:cs typeface="Calibri"/>
            </a:endParaRPr>
          </a:p>
          <a:p>
            <a:pPr marL="2822575">
              <a:lnSpc>
                <a:spcPct val="100000"/>
              </a:lnSpc>
              <a:spcBef>
                <a:spcPts val="1920"/>
              </a:spcBef>
            </a:pPr>
            <a:r>
              <a:rPr sz="3000" spc="95" dirty="0">
                <a:solidFill>
                  <a:srgbClr val="53708E"/>
                </a:solidFill>
                <a:latin typeface="Calibri"/>
                <a:cs typeface="Calibri"/>
              </a:rPr>
              <a:t>Dig</a:t>
            </a:r>
            <a:r>
              <a:rPr sz="3000" spc="30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000" spc="-35" dirty="0">
                <a:solidFill>
                  <a:srgbClr val="53708E"/>
                </a:solidFill>
                <a:latin typeface="Calibri"/>
                <a:cs typeface="Calibri"/>
              </a:rPr>
              <a:t>in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71515" y="0"/>
            <a:ext cx="13016865" cy="10287000"/>
            <a:chOff x="5271515" y="0"/>
            <a:chExt cx="13016865" cy="10287000"/>
          </a:xfrm>
        </p:grpSpPr>
        <p:sp>
          <p:nvSpPr>
            <p:cNvPr id="3" name="object 3"/>
            <p:cNvSpPr/>
            <p:nvPr/>
          </p:nvSpPr>
          <p:spPr>
            <a:xfrm>
              <a:off x="5271515" y="0"/>
              <a:ext cx="13016230" cy="10287000"/>
            </a:xfrm>
            <a:custGeom>
              <a:avLst/>
              <a:gdLst/>
              <a:ahLst/>
              <a:cxnLst/>
              <a:rect l="l" t="t" r="r" b="b"/>
              <a:pathLst>
                <a:path w="13016230" h="10287000">
                  <a:moveTo>
                    <a:pt x="13016039" y="0"/>
                  </a:moveTo>
                  <a:lnTo>
                    <a:pt x="0" y="0"/>
                  </a:lnTo>
                  <a:lnTo>
                    <a:pt x="0" y="10286987"/>
                  </a:lnTo>
                  <a:lnTo>
                    <a:pt x="13016039" y="10286987"/>
                  </a:lnTo>
                  <a:lnTo>
                    <a:pt x="13016039" y="0"/>
                  </a:lnTo>
                  <a:close/>
                </a:path>
              </a:pathLst>
            </a:custGeom>
            <a:solidFill>
              <a:srgbClr val="628B80">
                <a:alpha val="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17079" y="0"/>
              <a:ext cx="11170918" cy="4224527"/>
            </a:xfrm>
            <a:prstGeom prst="rect">
              <a:avLst/>
            </a:prstGeom>
          </p:spPr>
        </p:pic>
      </p:grp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960" y="5960364"/>
            <a:ext cx="3822191" cy="4108691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6723" y="4954523"/>
            <a:ext cx="143255" cy="141731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6723" y="5844539"/>
            <a:ext cx="143255" cy="143255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6723" y="6693407"/>
            <a:ext cx="143255" cy="143255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6723" y="7584947"/>
            <a:ext cx="143255" cy="141731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6723" y="8337804"/>
            <a:ext cx="143255" cy="141731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16723" y="9227819"/>
            <a:ext cx="143255" cy="143255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4409" y="344992"/>
            <a:ext cx="4076065" cy="312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</a:pPr>
            <a:r>
              <a:rPr spc="145" dirty="0">
                <a:solidFill>
                  <a:srgbClr val="628B80"/>
                </a:solidFill>
              </a:rPr>
              <a:t>Examples</a:t>
            </a:r>
            <a:r>
              <a:rPr spc="465" dirty="0">
                <a:solidFill>
                  <a:srgbClr val="628B80"/>
                </a:solidFill>
              </a:rPr>
              <a:t> </a:t>
            </a:r>
            <a:r>
              <a:rPr spc="125" dirty="0">
                <a:solidFill>
                  <a:srgbClr val="628B80"/>
                </a:solidFill>
              </a:rPr>
              <a:t>of </a:t>
            </a:r>
            <a:r>
              <a:rPr spc="-10" dirty="0">
                <a:solidFill>
                  <a:srgbClr val="628B80"/>
                </a:solidFill>
              </a:rPr>
              <a:t>Unhealthy</a:t>
            </a: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pc="215" dirty="0">
                <a:solidFill>
                  <a:srgbClr val="628B80"/>
                </a:solidFill>
              </a:rPr>
              <a:t>Conflict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651441" y="4664339"/>
            <a:ext cx="8225790" cy="4848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  <a:tabLst>
                <a:tab pos="1931035" algn="l"/>
                <a:tab pos="5761990" algn="l"/>
              </a:tabLst>
            </a:pPr>
            <a:r>
              <a:rPr sz="3600" spc="335" dirty="0">
                <a:solidFill>
                  <a:srgbClr val="628B80"/>
                </a:solidFill>
                <a:latin typeface="Calibri"/>
                <a:cs typeface="Calibri"/>
              </a:rPr>
              <a:t>Feeling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370" dirty="0">
                <a:solidFill>
                  <a:srgbClr val="628B80"/>
                </a:solidFill>
                <a:latin typeface="Calibri"/>
                <a:cs typeface="Calibri"/>
              </a:rPr>
              <a:t>psychologically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290" dirty="0">
                <a:solidFill>
                  <a:srgbClr val="628B80"/>
                </a:solidFill>
                <a:latin typeface="Calibri"/>
                <a:cs typeface="Calibri"/>
              </a:rPr>
              <a:t>unsafe</a:t>
            </a:r>
            <a:endParaRPr sz="36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2700"/>
              </a:spcBef>
            </a:pPr>
            <a:r>
              <a:rPr sz="3600" spc="120" dirty="0">
                <a:solidFill>
                  <a:srgbClr val="628B80"/>
                </a:solidFill>
                <a:latin typeface="Calibri"/>
                <a:cs typeface="Calibri"/>
              </a:rPr>
              <a:t>Meeting-</a:t>
            </a:r>
            <a:r>
              <a:rPr sz="3600" spc="114" dirty="0">
                <a:solidFill>
                  <a:srgbClr val="628B80"/>
                </a:solidFill>
                <a:latin typeface="Calibri"/>
                <a:cs typeface="Calibri"/>
              </a:rPr>
              <a:t>after-</a:t>
            </a:r>
            <a:r>
              <a:rPr sz="3600" spc="125" dirty="0">
                <a:solidFill>
                  <a:srgbClr val="628B80"/>
                </a:solidFill>
                <a:latin typeface="Calibri"/>
                <a:cs typeface="Calibri"/>
              </a:rPr>
              <a:t>the-</a:t>
            </a:r>
            <a:r>
              <a:rPr sz="3600" spc="110" dirty="0">
                <a:solidFill>
                  <a:srgbClr val="628B80"/>
                </a:solidFill>
                <a:latin typeface="Calibri"/>
                <a:cs typeface="Calibri"/>
              </a:rPr>
              <a:t>meeting</a:t>
            </a:r>
            <a:endParaRPr sz="3600">
              <a:latin typeface="Calibri"/>
              <a:cs typeface="Calibri"/>
            </a:endParaRPr>
          </a:p>
          <a:p>
            <a:pPr marL="12700" marR="302260" indent="635">
              <a:lnSpc>
                <a:spcPts val="6990"/>
              </a:lnSpc>
              <a:spcBef>
                <a:spcPts val="285"/>
              </a:spcBef>
              <a:tabLst>
                <a:tab pos="1638935" algn="l"/>
                <a:tab pos="2169160" algn="l"/>
                <a:tab pos="4819015" algn="l"/>
                <a:tab pos="6088380" algn="l"/>
              </a:tabLst>
            </a:pPr>
            <a:r>
              <a:rPr sz="3600" spc="229" dirty="0">
                <a:solidFill>
                  <a:srgbClr val="628B80"/>
                </a:solidFill>
                <a:latin typeface="Calibri"/>
                <a:cs typeface="Calibri"/>
              </a:rPr>
              <a:t>Unfa</a:t>
            </a:r>
            <a:r>
              <a:rPr sz="3600" spc="-13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i</a:t>
            </a:r>
            <a:r>
              <a:rPr sz="3600" spc="-4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-50" dirty="0">
                <a:solidFill>
                  <a:srgbClr val="628B80"/>
                </a:solidFill>
                <a:latin typeface="Calibri"/>
                <a:cs typeface="Calibri"/>
              </a:rPr>
              <a:t>r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-50" dirty="0">
                <a:solidFill>
                  <a:srgbClr val="628B80"/>
                </a:solidFill>
                <a:latin typeface="Calibri"/>
                <a:cs typeface="Calibri"/>
              </a:rPr>
              <a:t>&amp;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220" dirty="0">
                <a:solidFill>
                  <a:srgbClr val="628B80"/>
                </a:solidFill>
                <a:latin typeface="Calibri"/>
                <a:cs typeface="Calibri"/>
              </a:rPr>
              <a:t>ine</a:t>
            </a:r>
            <a:r>
              <a:rPr sz="3600" spc="-33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210" dirty="0">
                <a:solidFill>
                  <a:srgbClr val="628B80"/>
                </a:solidFill>
                <a:latin typeface="Calibri"/>
                <a:cs typeface="Calibri"/>
              </a:rPr>
              <a:t>ff</a:t>
            </a:r>
            <a:r>
              <a:rPr sz="3600" spc="-33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170" dirty="0">
                <a:solidFill>
                  <a:srgbClr val="628B80"/>
                </a:solidFill>
                <a:latin typeface="Calibri"/>
                <a:cs typeface="Calibri"/>
              </a:rPr>
              <a:t>ic</a:t>
            </a:r>
            <a:r>
              <a:rPr sz="3600" spc="-1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180" dirty="0">
                <a:solidFill>
                  <a:srgbClr val="628B80"/>
                </a:solidFill>
                <a:latin typeface="Calibri"/>
                <a:cs typeface="Calibri"/>
              </a:rPr>
              <a:t>ie</a:t>
            </a:r>
            <a:r>
              <a:rPr sz="3600" spc="-2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105" dirty="0">
                <a:solidFill>
                  <a:srgbClr val="628B80"/>
                </a:solidFill>
                <a:latin typeface="Calibri"/>
                <a:cs typeface="Calibri"/>
              </a:rPr>
              <a:t>nt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215" dirty="0">
                <a:solidFill>
                  <a:srgbClr val="628B80"/>
                </a:solidFill>
                <a:latin typeface="Calibri"/>
                <a:cs typeface="Calibri"/>
              </a:rPr>
              <a:t>work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a</a:t>
            </a:r>
            <a:r>
              <a:rPr sz="3600" spc="-15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235" dirty="0">
                <a:solidFill>
                  <a:srgbClr val="628B80"/>
                </a:solidFill>
                <a:latin typeface="Calibri"/>
                <a:cs typeface="Calibri"/>
              </a:rPr>
              <a:t>round</a:t>
            </a:r>
            <a:r>
              <a:rPr sz="3600" spc="-2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-50" dirty="0">
                <a:solidFill>
                  <a:srgbClr val="628B80"/>
                </a:solidFill>
                <a:latin typeface="Calibri"/>
                <a:cs typeface="Calibri"/>
              </a:rPr>
              <a:t>s 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Withholding</a:t>
            </a:r>
            <a:r>
              <a:rPr sz="3600" spc="3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60" dirty="0">
                <a:solidFill>
                  <a:srgbClr val="628B80"/>
                </a:solidFill>
                <a:latin typeface="Calibri"/>
                <a:cs typeface="Calibri"/>
              </a:rPr>
              <a:t>constructive</a:t>
            </a:r>
            <a:r>
              <a:rPr sz="3600" spc="4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135" dirty="0">
                <a:solidFill>
                  <a:srgbClr val="628B80"/>
                </a:solidFill>
                <a:latin typeface="Calibri"/>
                <a:cs typeface="Calibri"/>
              </a:rPr>
              <a:t>feedback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  <a:tabLst>
                <a:tab pos="1819910" algn="l"/>
                <a:tab pos="2482850" algn="l"/>
                <a:tab pos="4826635" algn="l"/>
                <a:tab pos="5480685" algn="l"/>
              </a:tabLst>
            </a:pPr>
            <a:r>
              <a:rPr sz="3600" spc="275" dirty="0">
                <a:solidFill>
                  <a:srgbClr val="628B80"/>
                </a:solidFill>
                <a:latin typeface="Calibri"/>
                <a:cs typeface="Calibri"/>
              </a:rPr>
              <a:t>Failure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60" dirty="0">
                <a:solidFill>
                  <a:srgbClr val="628B80"/>
                </a:solidFill>
                <a:latin typeface="Calibri"/>
                <a:cs typeface="Calibri"/>
              </a:rPr>
              <a:t>to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295" dirty="0">
                <a:solidFill>
                  <a:srgbClr val="628B80"/>
                </a:solidFill>
                <a:latin typeface="Calibri"/>
                <a:cs typeface="Calibri"/>
              </a:rPr>
              <a:t>prioritize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50" dirty="0">
                <a:solidFill>
                  <a:srgbClr val="628B80"/>
                </a:solidFill>
                <a:latin typeface="Calibri"/>
                <a:cs typeface="Calibri"/>
              </a:rPr>
              <a:t>or</a:t>
            </a:r>
            <a:r>
              <a:rPr sz="36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600" spc="305" dirty="0">
                <a:solidFill>
                  <a:srgbClr val="628B80"/>
                </a:solidFill>
                <a:latin typeface="Calibri"/>
                <a:cs typeface="Calibri"/>
              </a:rPr>
              <a:t>compromise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00"/>
              </a:spcBef>
            </a:pPr>
            <a:r>
              <a:rPr sz="3600" spc="70" dirty="0">
                <a:solidFill>
                  <a:srgbClr val="628B80"/>
                </a:solidFill>
                <a:latin typeface="Calibri"/>
                <a:cs typeface="Calibri"/>
              </a:rPr>
              <a:t>Resource</a:t>
            </a:r>
            <a:r>
              <a:rPr sz="3600" spc="2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628B80"/>
                </a:solidFill>
                <a:latin typeface="Calibri"/>
                <a:cs typeface="Calibri"/>
              </a:rPr>
              <a:t>dilution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028700" y="0"/>
              <a:ext cx="11401425" cy="10287000"/>
            </a:xfrm>
            <a:custGeom>
              <a:avLst/>
              <a:gdLst/>
              <a:ahLst/>
              <a:cxnLst/>
              <a:rect l="l" t="t" r="r" b="b"/>
              <a:pathLst>
                <a:path w="11401425" h="10287000">
                  <a:moveTo>
                    <a:pt x="11401044" y="0"/>
                  </a:moveTo>
                  <a:lnTo>
                    <a:pt x="0" y="0"/>
                  </a:lnTo>
                  <a:lnTo>
                    <a:pt x="0" y="10286987"/>
                  </a:lnTo>
                  <a:lnTo>
                    <a:pt x="11401044" y="10286987"/>
                  </a:lnTo>
                  <a:lnTo>
                    <a:pt x="11401044" y="0"/>
                  </a:lnTo>
                  <a:close/>
                </a:path>
              </a:pathLst>
            </a:custGeom>
            <a:solidFill>
              <a:srgbClr val="628B80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08519" y="1028700"/>
              <a:ext cx="11079480" cy="8229600"/>
            </a:xfrm>
            <a:custGeom>
              <a:avLst/>
              <a:gdLst/>
              <a:ahLst/>
              <a:cxnLst/>
              <a:rect l="l" t="t" r="r" b="b"/>
              <a:pathLst>
                <a:path w="11079480" h="8229600">
                  <a:moveTo>
                    <a:pt x="11079403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11079403" y="8229600"/>
                  </a:lnTo>
                  <a:lnTo>
                    <a:pt x="11079403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834383" cy="419709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819030" y="7044859"/>
            <a:ext cx="3386454" cy="2155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699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635" defTabSz="914400" eaLnBrk="1" fontAlgn="auto" latinLnBrk="0" hangingPunct="1">
              <a:lnSpc>
                <a:spcPts val="83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0" b="0" i="0" u="none" strike="noStrike" kern="0" cap="none" spc="3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C</a:t>
            </a:r>
            <a:r>
              <a:rPr kumimoji="0" lang="en-US" sz="7050" b="0" i="0" u="none" strike="noStrike" kern="0" cap="none" spc="-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o</a:t>
            </a:r>
            <a:r>
              <a:rPr kumimoji="0" lang="en-US" sz="7050" b="0" i="0" u="none" strike="noStrike" kern="0" cap="none" spc="-4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n</a:t>
            </a:r>
            <a:r>
              <a:rPr kumimoji="0" lang="en-US" sz="705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f</a:t>
            </a:r>
            <a:r>
              <a:rPr kumimoji="0" lang="en-US" sz="705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l</a:t>
            </a:r>
            <a:r>
              <a:rPr kumimoji="0" lang="en-US" sz="705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i</a:t>
            </a:r>
            <a:r>
              <a:rPr kumimoji="0" lang="en-US" sz="7050" b="0" i="0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c</a:t>
            </a:r>
            <a:r>
              <a:rPr kumimoji="0" lang="en-US" sz="7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t</a:t>
            </a:r>
            <a:r>
              <a:rPr kumimoji="0" lang="en-US" sz="705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 </a:t>
            </a:r>
            <a:r>
              <a:rPr kumimoji="0" lang="en-US" sz="70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Debt</a:t>
            </a:r>
            <a:endParaRPr kumimoji="0" lang="en-US" sz="7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5278" y="1132253"/>
            <a:ext cx="8756015" cy="5822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120775" algn="ctr">
              <a:lnSpc>
                <a:spcPct val="108000"/>
              </a:lnSpc>
              <a:spcBef>
                <a:spcPts val="105"/>
              </a:spcBef>
              <a:tabLst>
                <a:tab pos="2131695" algn="l"/>
                <a:tab pos="2424430" algn="l"/>
                <a:tab pos="2717800" algn="l"/>
                <a:tab pos="3030855" algn="l"/>
                <a:tab pos="3299460" algn="l"/>
                <a:tab pos="3738245" algn="l"/>
                <a:tab pos="4166870" algn="l"/>
                <a:tab pos="4662805" algn="l"/>
                <a:tab pos="4858385" algn="l"/>
                <a:tab pos="5216525" algn="l"/>
                <a:tab pos="5466715" algn="l"/>
                <a:tab pos="6257290" algn="l"/>
                <a:tab pos="6447790" algn="l"/>
                <a:tab pos="6961505" algn="l"/>
                <a:tab pos="7056120" algn="l"/>
              </a:tabLst>
            </a:pP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sz="3300" i="1" spc="-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185" dirty="0">
                <a:solidFill>
                  <a:srgbClr val="FFFFFF"/>
                </a:solidFill>
                <a:latin typeface="Arial"/>
                <a:cs typeface="Arial"/>
              </a:rPr>
              <a:t>Conf</a:t>
            </a:r>
            <a:r>
              <a:rPr sz="3300" i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300" i="1" spc="-5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165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3300" i="1" spc="-5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220" dirty="0">
                <a:solidFill>
                  <a:srgbClr val="FFFFFF"/>
                </a:solidFill>
                <a:latin typeface="Arial"/>
                <a:cs typeface="Arial"/>
              </a:rPr>
              <a:t>debt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6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300" i="1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300" i="1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35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sum</a:t>
            </a:r>
            <a:r>
              <a:rPr sz="3300" i="1" spc="5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1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9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t</a:t>
            </a:r>
            <a:r>
              <a:rPr sz="3300" i="1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35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3300" i="1" spc="220" dirty="0">
                <a:solidFill>
                  <a:srgbClr val="FFFFFF"/>
                </a:solidFill>
                <a:latin typeface="Arial"/>
                <a:cs typeface="Arial"/>
              </a:rPr>
              <a:t>contentious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50" dirty="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9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1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3300" i="1" spc="9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3300" i="1" spc="120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3300" i="1" spc="175" dirty="0">
                <a:solidFill>
                  <a:srgbClr val="FFFFFF"/>
                </a:solidFill>
                <a:latin typeface="Arial"/>
                <a:cs typeface="Arial"/>
              </a:rPr>
              <a:t>addressed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9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3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50" dirty="0">
                <a:solidFill>
                  <a:srgbClr val="FFFFFF"/>
                </a:solidFill>
                <a:latin typeface="Arial"/>
                <a:cs typeface="Arial"/>
              </a:rPr>
              <a:t>able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3300" i="1" spc="9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40" dirty="0">
                <a:solidFill>
                  <a:srgbClr val="FFFFFF"/>
                </a:solidFill>
                <a:latin typeface="Arial"/>
                <a:cs typeface="Arial"/>
              </a:rPr>
              <a:t>move</a:t>
            </a:r>
            <a:endParaRPr sz="3300">
              <a:latin typeface="Arial"/>
              <a:cs typeface="Arial"/>
            </a:endParaRPr>
          </a:p>
          <a:p>
            <a:pPr marL="535305" marR="1827530" indent="230504">
              <a:lnSpc>
                <a:spcPct val="108500"/>
              </a:lnSpc>
              <a:spcBef>
                <a:spcPts val="204"/>
              </a:spcBef>
              <a:tabLst>
                <a:tab pos="2628900" algn="l"/>
                <a:tab pos="3317875" algn="l"/>
                <a:tab pos="3499485" algn="l"/>
                <a:tab pos="4290060" algn="l"/>
                <a:tab pos="5269865" algn="l"/>
              </a:tabLst>
            </a:pPr>
            <a:r>
              <a:rPr sz="3300" i="1" spc="229" dirty="0">
                <a:solidFill>
                  <a:srgbClr val="FFFFFF"/>
                </a:solidFill>
                <a:latin typeface="Arial"/>
                <a:cs typeface="Arial"/>
              </a:rPr>
              <a:t>forward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3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3300" i="1" spc="180" dirty="0">
                <a:solidFill>
                  <a:srgbClr val="FFFFFF"/>
                </a:solidFill>
                <a:latin typeface="Arial"/>
                <a:cs typeface="Arial"/>
              </a:rPr>
              <a:t>instead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70" dirty="0">
                <a:solidFill>
                  <a:srgbClr val="FFFFFF"/>
                </a:solidFill>
                <a:latin typeface="Arial"/>
                <a:cs typeface="Arial"/>
              </a:rPr>
              <a:t>remain </a:t>
            </a:r>
            <a:r>
              <a:rPr sz="3300" i="1" spc="150" dirty="0">
                <a:solidFill>
                  <a:srgbClr val="FFFFFF"/>
                </a:solidFill>
                <a:latin typeface="Arial"/>
                <a:cs typeface="Arial"/>
              </a:rPr>
              <a:t>undiscussed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i="1" spc="185" dirty="0">
                <a:solidFill>
                  <a:srgbClr val="FFFFFF"/>
                </a:solidFill>
                <a:latin typeface="Arial"/>
                <a:cs typeface="Arial"/>
              </a:rPr>
              <a:t>unresolved.”</a:t>
            </a:r>
            <a:endParaRPr sz="3300">
              <a:latin typeface="Arial"/>
              <a:cs typeface="Arial"/>
            </a:endParaRPr>
          </a:p>
          <a:p>
            <a:pPr marL="5610225">
              <a:lnSpc>
                <a:spcPct val="100000"/>
              </a:lnSpc>
              <a:spcBef>
                <a:spcPts val="1935"/>
              </a:spcBef>
              <a:tabLst>
                <a:tab pos="5855335" algn="l"/>
              </a:tabLst>
            </a:pP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LIANE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Calibri"/>
                <a:cs typeface="Calibri"/>
              </a:rPr>
              <a:t>DAVEY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Calibri"/>
              <a:cs typeface="Calibri"/>
            </a:endParaRPr>
          </a:p>
          <a:p>
            <a:pPr marL="972819" marR="5715" indent="-302260">
              <a:lnSpc>
                <a:spcPct val="114999"/>
              </a:lnSpc>
              <a:spcBef>
                <a:spcPts val="5"/>
              </a:spcBef>
            </a:pPr>
            <a:r>
              <a:rPr sz="4250" i="1" spc="-20" dirty="0">
                <a:solidFill>
                  <a:srgbClr val="F4F0D9"/>
                </a:solidFill>
                <a:latin typeface="Arial"/>
                <a:cs typeface="Arial"/>
              </a:rPr>
              <a:t>Can</a:t>
            </a:r>
            <a:r>
              <a:rPr sz="4250" i="1" spc="-24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160" dirty="0">
                <a:solidFill>
                  <a:srgbClr val="F4F0D9"/>
                </a:solidFill>
                <a:latin typeface="Arial"/>
                <a:cs typeface="Arial"/>
              </a:rPr>
              <a:t>you</a:t>
            </a:r>
            <a:r>
              <a:rPr sz="4250" i="1" spc="-28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114" dirty="0">
                <a:solidFill>
                  <a:srgbClr val="F4F0D9"/>
                </a:solidFill>
                <a:latin typeface="Arial"/>
                <a:cs typeface="Arial"/>
              </a:rPr>
              <a:t>think</a:t>
            </a:r>
            <a:r>
              <a:rPr sz="4250" i="1" spc="-19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45" dirty="0">
                <a:solidFill>
                  <a:srgbClr val="F4F0D9"/>
                </a:solidFill>
                <a:latin typeface="Arial"/>
                <a:cs typeface="Arial"/>
              </a:rPr>
              <a:t>of</a:t>
            </a:r>
            <a:r>
              <a:rPr sz="4250" i="1" spc="-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dirty="0">
                <a:solidFill>
                  <a:srgbClr val="F4F0D9"/>
                </a:solidFill>
                <a:latin typeface="Arial"/>
                <a:cs typeface="Arial"/>
              </a:rPr>
              <a:t>an</a:t>
            </a:r>
            <a:r>
              <a:rPr sz="4250" i="1" spc="-18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110" dirty="0">
                <a:solidFill>
                  <a:srgbClr val="F4F0D9"/>
                </a:solidFill>
                <a:latin typeface="Arial"/>
                <a:cs typeface="Arial"/>
              </a:rPr>
              <a:t>example</a:t>
            </a:r>
            <a:r>
              <a:rPr sz="4250" i="1" spc="-19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40" dirty="0">
                <a:solidFill>
                  <a:srgbClr val="F4F0D9"/>
                </a:solidFill>
                <a:latin typeface="Arial"/>
                <a:cs typeface="Arial"/>
              </a:rPr>
              <a:t>where </a:t>
            </a:r>
            <a:r>
              <a:rPr sz="4250" i="1" spc="-10" dirty="0">
                <a:solidFill>
                  <a:srgbClr val="F4F0D9"/>
                </a:solidFill>
                <a:latin typeface="Arial"/>
                <a:cs typeface="Arial"/>
              </a:rPr>
              <a:t>failure</a:t>
            </a:r>
            <a:r>
              <a:rPr sz="4250" i="1" spc="-10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dirty="0">
                <a:solidFill>
                  <a:srgbClr val="F4F0D9"/>
                </a:solidFill>
                <a:latin typeface="Arial"/>
                <a:cs typeface="Arial"/>
              </a:rPr>
              <a:t>to</a:t>
            </a:r>
            <a:r>
              <a:rPr sz="4250" i="1" spc="-1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120" dirty="0">
                <a:solidFill>
                  <a:srgbClr val="F4F0D9"/>
                </a:solidFill>
                <a:latin typeface="Arial"/>
                <a:cs typeface="Arial"/>
              </a:rPr>
              <a:t>work</a:t>
            </a:r>
            <a:r>
              <a:rPr sz="4250" i="1" spc="-19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75" dirty="0">
                <a:solidFill>
                  <a:srgbClr val="F4F0D9"/>
                </a:solidFill>
                <a:latin typeface="Arial"/>
                <a:cs typeface="Arial"/>
              </a:rPr>
              <a:t>through</a:t>
            </a:r>
            <a:r>
              <a:rPr sz="4250" i="1" spc="-19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250" i="1" spc="-4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10" dirty="0">
                <a:solidFill>
                  <a:srgbClr val="F4F0D9"/>
                </a:solidFill>
                <a:latin typeface="Arial"/>
                <a:cs typeface="Arial"/>
              </a:rPr>
              <a:t>conflict</a:t>
            </a:r>
            <a:endParaRPr sz="4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4359" y="7083272"/>
            <a:ext cx="7858125" cy="673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250" i="1" spc="-70" dirty="0">
                <a:solidFill>
                  <a:srgbClr val="F4F0D9"/>
                </a:solidFill>
                <a:latin typeface="Arial"/>
                <a:cs typeface="Arial"/>
              </a:rPr>
              <a:t>productively</a:t>
            </a:r>
            <a:r>
              <a:rPr sz="4250" i="1" spc="-22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30" dirty="0">
                <a:solidFill>
                  <a:srgbClr val="F4F0D9"/>
                </a:solidFill>
                <a:latin typeface="Arial"/>
                <a:cs typeface="Arial"/>
              </a:rPr>
              <a:t>held</a:t>
            </a:r>
            <a:r>
              <a:rPr sz="4250" i="1" spc="-254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35" dirty="0">
                <a:solidFill>
                  <a:srgbClr val="F4F0D9"/>
                </a:solidFill>
                <a:latin typeface="Arial"/>
                <a:cs typeface="Arial"/>
              </a:rPr>
              <a:t>back</a:t>
            </a:r>
            <a:r>
              <a:rPr sz="4250" i="1" spc="-19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140" dirty="0">
                <a:solidFill>
                  <a:srgbClr val="F4F0D9"/>
                </a:solidFill>
                <a:latin typeface="Arial"/>
                <a:cs typeface="Arial"/>
              </a:rPr>
              <a:t>your</a:t>
            </a:r>
            <a:r>
              <a:rPr sz="4250" i="1" spc="-28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250" i="1" spc="-30" dirty="0">
                <a:solidFill>
                  <a:srgbClr val="F4F0D9"/>
                </a:solidFill>
                <a:latin typeface="Arial"/>
                <a:cs typeface="Arial"/>
              </a:rPr>
              <a:t>team?</a:t>
            </a:r>
            <a:endParaRPr sz="4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6987"/>
                </a:lnTo>
                <a:lnTo>
                  <a:pt x="18288000" y="10286987"/>
                </a:lnTo>
                <a:lnTo>
                  <a:pt x="18288000" y="0"/>
                </a:lnTo>
                <a:close/>
              </a:path>
            </a:pathLst>
          </a:custGeom>
          <a:solidFill>
            <a:srgbClr val="F4F0D9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4932" y="282373"/>
            <a:ext cx="14123035" cy="13569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280"/>
              </a:spcBef>
            </a:pPr>
            <a:r>
              <a:rPr sz="4400" dirty="0">
                <a:solidFill>
                  <a:srgbClr val="628B80"/>
                </a:solidFill>
                <a:latin typeface="Lucida Sans"/>
                <a:cs typeface="Lucida Sans"/>
              </a:rPr>
              <a:t>Creativity</a:t>
            </a:r>
            <a:r>
              <a:rPr sz="4400" spc="-204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35" dirty="0">
                <a:solidFill>
                  <a:srgbClr val="628B80"/>
                </a:solidFill>
                <a:latin typeface="Lucida Sans"/>
                <a:cs typeface="Lucida Sans"/>
              </a:rPr>
              <a:t>Break!</a:t>
            </a:r>
            <a:r>
              <a:rPr sz="4400" spc="-27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55" dirty="0">
                <a:solidFill>
                  <a:srgbClr val="628B80"/>
                </a:solidFill>
                <a:latin typeface="Lucida Sans"/>
                <a:cs typeface="Lucida Sans"/>
              </a:rPr>
              <a:t>Choose</a:t>
            </a:r>
            <a:r>
              <a:rPr sz="4400" spc="-27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00" spc="3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60" dirty="0">
                <a:solidFill>
                  <a:srgbClr val="628B80"/>
                </a:solidFill>
                <a:latin typeface="Lucida Sans"/>
                <a:cs typeface="Lucida Sans"/>
              </a:rPr>
              <a:t>color</a:t>
            </a:r>
            <a:r>
              <a:rPr sz="4400" spc="-29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80" dirty="0">
                <a:solidFill>
                  <a:srgbClr val="628B80"/>
                </a:solidFill>
                <a:latin typeface="Lucida Sans"/>
                <a:cs typeface="Lucida Sans"/>
              </a:rPr>
              <a:t>to</a:t>
            </a:r>
            <a:r>
              <a:rPr sz="4400" spc="-34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40" dirty="0">
                <a:solidFill>
                  <a:srgbClr val="628B80"/>
                </a:solidFill>
                <a:latin typeface="Lucida Sans"/>
                <a:cs typeface="Lucida Sans"/>
              </a:rPr>
              <a:t>represent</a:t>
            </a:r>
            <a:r>
              <a:rPr sz="4400" spc="-2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10" dirty="0">
                <a:solidFill>
                  <a:srgbClr val="628B80"/>
                </a:solidFill>
                <a:latin typeface="Lucida Sans"/>
                <a:cs typeface="Lucida Sans"/>
              </a:rPr>
              <a:t>conflict. </a:t>
            </a:r>
            <a:r>
              <a:rPr sz="4400" spc="-75" dirty="0">
                <a:solidFill>
                  <a:srgbClr val="628B80"/>
                </a:solidFill>
                <a:latin typeface="Lucida Sans"/>
                <a:cs typeface="Lucida Sans"/>
              </a:rPr>
              <a:t>(You</a:t>
            </a:r>
            <a:r>
              <a:rPr sz="4400" spc="-2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dirty="0">
                <a:solidFill>
                  <a:srgbClr val="628B80"/>
                </a:solidFill>
                <a:latin typeface="Lucida Sans"/>
                <a:cs typeface="Lucida Sans"/>
              </a:rPr>
              <a:t>can</a:t>
            </a:r>
            <a:r>
              <a:rPr sz="4400" spc="-14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dirty="0">
                <a:solidFill>
                  <a:srgbClr val="628B80"/>
                </a:solidFill>
                <a:latin typeface="Lucida Sans"/>
                <a:cs typeface="Lucida Sans"/>
              </a:rPr>
              <a:t>also</a:t>
            </a:r>
            <a:r>
              <a:rPr sz="4400" spc="-19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dirty="0">
                <a:solidFill>
                  <a:srgbClr val="628B80"/>
                </a:solidFill>
                <a:latin typeface="Lucida Sans"/>
                <a:cs typeface="Lucida Sans"/>
              </a:rPr>
              <a:t>draw</a:t>
            </a:r>
            <a:r>
              <a:rPr sz="4400" spc="-13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dirty="0">
                <a:solidFill>
                  <a:srgbClr val="628B80"/>
                </a:solidFill>
                <a:latin typeface="Lucida Sans"/>
                <a:cs typeface="Lucida Sans"/>
              </a:rPr>
              <a:t>what</a:t>
            </a:r>
            <a:r>
              <a:rPr sz="4400" spc="-22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130" dirty="0">
                <a:solidFill>
                  <a:srgbClr val="628B80"/>
                </a:solidFill>
                <a:latin typeface="Lucida Sans"/>
                <a:cs typeface="Lucida Sans"/>
              </a:rPr>
              <a:t>you</a:t>
            </a:r>
            <a:r>
              <a:rPr sz="4400" spc="-40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165" dirty="0">
                <a:solidFill>
                  <a:srgbClr val="628B80"/>
                </a:solidFill>
                <a:latin typeface="Lucida Sans"/>
                <a:cs typeface="Lucida Sans"/>
              </a:rPr>
              <a:t>think</a:t>
            </a:r>
            <a:r>
              <a:rPr sz="4400" spc="-37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50" dirty="0">
                <a:solidFill>
                  <a:srgbClr val="628B80"/>
                </a:solidFill>
                <a:latin typeface="Lucida Sans"/>
                <a:cs typeface="Lucida Sans"/>
              </a:rPr>
              <a:t>it</a:t>
            </a:r>
            <a:r>
              <a:rPr sz="4400" spc="-26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120" dirty="0">
                <a:solidFill>
                  <a:srgbClr val="628B80"/>
                </a:solidFill>
                <a:latin typeface="Lucida Sans"/>
                <a:cs typeface="Lucida Sans"/>
              </a:rPr>
              <a:t>looks</a:t>
            </a:r>
            <a:r>
              <a:rPr sz="4400" spc="-30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00" spc="-10" dirty="0">
                <a:solidFill>
                  <a:srgbClr val="628B80"/>
                </a:solidFill>
                <a:latin typeface="Lucida Sans"/>
                <a:cs typeface="Lucida Sans"/>
              </a:rPr>
              <a:t>like.)</a:t>
            </a:r>
            <a:endParaRPr sz="44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What to expect&#10;1. Our story&#10;2. Team dysfunction overview&#10;3. Unproductive behavoirs&#10;4. Lessons learned"/>
          <p:cNvGrpSpPr/>
          <p:nvPr/>
        </p:nvGrpSpPr>
        <p:grpSpPr>
          <a:xfrm>
            <a:off x="0" y="0"/>
            <a:ext cx="14926310" cy="10287000"/>
            <a:chOff x="0" y="0"/>
            <a:chExt cx="1492631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926053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69152" y="1464563"/>
              <a:ext cx="7487920" cy="6600825"/>
            </a:xfrm>
            <a:custGeom>
              <a:avLst/>
              <a:gdLst/>
              <a:ahLst/>
              <a:cxnLst/>
              <a:rect l="l" t="t" r="r" b="b"/>
              <a:pathLst>
                <a:path w="7487919" h="6600825">
                  <a:moveTo>
                    <a:pt x="7487411" y="0"/>
                  </a:moveTo>
                  <a:lnTo>
                    <a:pt x="0" y="0"/>
                  </a:lnTo>
                  <a:lnTo>
                    <a:pt x="0" y="6600444"/>
                  </a:lnTo>
                  <a:lnTo>
                    <a:pt x="7487411" y="6600444"/>
                  </a:lnTo>
                  <a:lnTo>
                    <a:pt x="7487411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52800" y="1867261"/>
            <a:ext cx="5033010" cy="71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50" dirty="0">
                <a:solidFill>
                  <a:srgbClr val="F4F0D9"/>
                </a:solidFill>
                <a:latin typeface="Lucida Sans"/>
                <a:cs typeface="Lucida Sans"/>
              </a:rPr>
              <a:t>WHAT</a:t>
            </a:r>
            <a:r>
              <a:rPr sz="4550" spc="-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4550" dirty="0">
                <a:solidFill>
                  <a:srgbClr val="F4F0D9"/>
                </a:solidFill>
                <a:latin typeface="Lucida Sans"/>
                <a:cs typeface="Lucida Sans"/>
              </a:rPr>
              <a:t>TO</a:t>
            </a:r>
            <a:r>
              <a:rPr sz="4550" spc="-12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4550" spc="90" dirty="0">
                <a:solidFill>
                  <a:srgbClr val="F4F0D9"/>
                </a:solidFill>
                <a:latin typeface="Lucida Sans"/>
                <a:cs typeface="Lucida Sans"/>
              </a:rPr>
              <a:t>EXPECT</a:t>
            </a:r>
            <a:endParaRPr sz="455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9746" y="2812023"/>
            <a:ext cx="6101080" cy="432498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565785" indent="-39497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565785" algn="l"/>
              </a:tabLst>
            </a:pPr>
            <a:r>
              <a:rPr sz="3800" spc="80" dirty="0">
                <a:solidFill>
                  <a:srgbClr val="F4F0D9"/>
                </a:solidFill>
                <a:latin typeface="Calibri"/>
                <a:cs typeface="Calibri"/>
              </a:rPr>
              <a:t>Our</a:t>
            </a:r>
            <a:r>
              <a:rPr sz="3800" spc="290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spc="-10" dirty="0">
                <a:solidFill>
                  <a:srgbClr val="F4F0D9"/>
                </a:solidFill>
                <a:latin typeface="Calibri"/>
                <a:cs typeface="Calibri"/>
              </a:rPr>
              <a:t>Story</a:t>
            </a:r>
            <a:endParaRPr sz="3800">
              <a:latin typeface="Calibri"/>
              <a:cs typeface="Calibri"/>
            </a:endParaRPr>
          </a:p>
          <a:p>
            <a:pPr marL="495300" indent="-4826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495300" algn="l"/>
              </a:tabLst>
            </a:pPr>
            <a:r>
              <a:rPr sz="3800" dirty="0">
                <a:solidFill>
                  <a:srgbClr val="F4F0D9"/>
                </a:solidFill>
                <a:latin typeface="Calibri"/>
                <a:cs typeface="Calibri"/>
              </a:rPr>
              <a:t>Team</a:t>
            </a:r>
            <a:r>
              <a:rPr sz="3800" spc="455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F4F0D9"/>
                </a:solidFill>
                <a:latin typeface="Calibri"/>
                <a:cs typeface="Calibri"/>
              </a:rPr>
              <a:t>dysfunction</a:t>
            </a:r>
            <a:r>
              <a:rPr sz="3800" spc="495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spc="-10" dirty="0">
                <a:solidFill>
                  <a:srgbClr val="F4F0D9"/>
                </a:solidFill>
                <a:latin typeface="Calibri"/>
                <a:cs typeface="Calibri"/>
              </a:rPr>
              <a:t>overview</a:t>
            </a:r>
            <a:endParaRPr sz="3800">
              <a:latin typeface="Calibri"/>
              <a:cs typeface="Calibri"/>
            </a:endParaRPr>
          </a:p>
          <a:p>
            <a:pPr marL="495300" marR="210820" indent="-437515">
              <a:lnSpc>
                <a:spcPct val="122900"/>
              </a:lnSpc>
              <a:buAutoNum type="arabicPeriod"/>
              <a:tabLst>
                <a:tab pos="495300" algn="l"/>
              </a:tabLst>
            </a:pPr>
            <a:r>
              <a:rPr sz="3800" dirty="0">
                <a:solidFill>
                  <a:srgbClr val="F4F0D9"/>
                </a:solidFill>
                <a:latin typeface="Calibri"/>
                <a:cs typeface="Calibri"/>
              </a:rPr>
              <a:t>Unproductive</a:t>
            </a:r>
            <a:r>
              <a:rPr sz="3800" spc="585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spc="55" dirty="0">
                <a:solidFill>
                  <a:srgbClr val="F4F0D9"/>
                </a:solidFill>
                <a:latin typeface="Calibri"/>
                <a:cs typeface="Calibri"/>
              </a:rPr>
              <a:t>behaviors</a:t>
            </a:r>
            <a:r>
              <a:rPr sz="3800" spc="545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spc="-50" dirty="0">
                <a:solidFill>
                  <a:srgbClr val="F4F0D9"/>
                </a:solidFill>
                <a:latin typeface="Calibri"/>
                <a:cs typeface="Calibri"/>
              </a:rPr>
              <a:t>&amp; </a:t>
            </a:r>
            <a:r>
              <a:rPr sz="3800" dirty="0">
                <a:solidFill>
                  <a:srgbClr val="F4F0D9"/>
                </a:solidFill>
                <a:latin typeface="Calibri"/>
                <a:cs typeface="Calibri"/>
              </a:rPr>
              <a:t>tips</a:t>
            </a:r>
            <a:r>
              <a:rPr sz="3800" spc="405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F4F0D9"/>
                </a:solidFill>
                <a:latin typeface="Calibri"/>
                <a:cs typeface="Calibri"/>
              </a:rPr>
              <a:t>to</a:t>
            </a:r>
            <a:r>
              <a:rPr sz="3800" spc="360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F4F0D9"/>
                </a:solidFill>
                <a:latin typeface="Calibri"/>
                <a:cs typeface="Calibri"/>
              </a:rPr>
              <a:t>foster</a:t>
            </a:r>
            <a:r>
              <a:rPr sz="3800" spc="420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spc="140" dirty="0">
                <a:solidFill>
                  <a:srgbClr val="F4F0D9"/>
                </a:solidFill>
                <a:latin typeface="Calibri"/>
                <a:cs typeface="Calibri"/>
              </a:rPr>
              <a:t>success</a:t>
            </a:r>
            <a:endParaRPr sz="3800">
              <a:latin typeface="Calibri"/>
              <a:cs typeface="Calibri"/>
            </a:endParaRPr>
          </a:p>
          <a:p>
            <a:pPr marL="495300" indent="-478155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495300" algn="l"/>
              </a:tabLst>
            </a:pPr>
            <a:r>
              <a:rPr sz="3800" spc="45" dirty="0">
                <a:solidFill>
                  <a:srgbClr val="F4F0D9"/>
                </a:solidFill>
                <a:latin typeface="Calibri"/>
                <a:cs typeface="Calibri"/>
              </a:rPr>
              <a:t>Lessons</a:t>
            </a:r>
            <a:r>
              <a:rPr sz="3800" spc="320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spc="80" dirty="0">
                <a:solidFill>
                  <a:srgbClr val="F4F0D9"/>
                </a:solidFill>
                <a:latin typeface="Calibri"/>
                <a:cs typeface="Calibri"/>
              </a:rPr>
              <a:t>Learned</a:t>
            </a:r>
            <a:endParaRPr sz="3800">
              <a:latin typeface="Calibri"/>
              <a:cs typeface="Calibri"/>
            </a:endParaRPr>
          </a:p>
          <a:p>
            <a:pPr marL="494665" indent="-450215">
              <a:lnSpc>
                <a:spcPct val="100000"/>
              </a:lnSpc>
              <a:spcBef>
                <a:spcPts val="1100"/>
              </a:spcBef>
              <a:buAutoNum type="arabicPeriod"/>
              <a:tabLst>
                <a:tab pos="494665" algn="l"/>
                <a:tab pos="1015365" algn="l"/>
              </a:tabLst>
            </a:pPr>
            <a:r>
              <a:rPr sz="3800" spc="-50" dirty="0">
                <a:solidFill>
                  <a:srgbClr val="F4F0D9"/>
                </a:solidFill>
                <a:latin typeface="Calibri"/>
                <a:cs typeface="Calibri"/>
              </a:rPr>
              <a:t>Q</a:t>
            </a:r>
            <a:r>
              <a:rPr sz="3800" dirty="0">
                <a:solidFill>
                  <a:srgbClr val="F4F0D9"/>
                </a:solidFill>
                <a:latin typeface="Calibri"/>
                <a:cs typeface="Calibri"/>
              </a:rPr>
              <a:t>	&amp;</a:t>
            </a:r>
            <a:r>
              <a:rPr sz="3800" spc="254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3800" spc="-50" dirty="0">
                <a:solidFill>
                  <a:srgbClr val="F4F0D9"/>
                </a:solidFill>
                <a:latin typeface="Calibri"/>
                <a:cs typeface="Calibri"/>
              </a:rPr>
              <a:t>A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244" y="3140964"/>
            <a:ext cx="172199" cy="169163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984" y="2488692"/>
            <a:ext cx="172199" cy="16763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3064" y="2788920"/>
            <a:ext cx="173735" cy="169162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1496" y="196595"/>
            <a:ext cx="5061203" cy="5300471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" y="2843783"/>
            <a:ext cx="172211" cy="169163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86839" y="3028188"/>
            <a:ext cx="173735" cy="169163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04544" y="2371344"/>
            <a:ext cx="173735" cy="169162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0119" y="2218944"/>
            <a:ext cx="172211" cy="167639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0287" y="1828800"/>
            <a:ext cx="172199" cy="169163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35024" y="1930908"/>
            <a:ext cx="172211" cy="167639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3000" y="3581400"/>
            <a:ext cx="172211" cy="169163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7364" y="3232404"/>
            <a:ext cx="173735" cy="169163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5987" y="3680459"/>
            <a:ext cx="172199" cy="169163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8512" y="4078223"/>
            <a:ext cx="172211" cy="167639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1063" y="2596895"/>
            <a:ext cx="173735" cy="167639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8956" y="2034540"/>
            <a:ext cx="172211" cy="167639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42315" y="1549908"/>
            <a:ext cx="173735" cy="167639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54152" y="2098548"/>
            <a:ext cx="173735" cy="169163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7304" y="952500"/>
            <a:ext cx="172211" cy="167639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93776" y="1309116"/>
            <a:ext cx="172211" cy="169163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4588" y="1383793"/>
            <a:ext cx="172199" cy="167626"/>
          </a:xfrm>
          <a:prstGeom prst="rect">
            <a:avLst/>
          </a:prstGeom>
        </p:spPr>
      </p:pic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449067" y="294131"/>
            <a:ext cx="173735" cy="169163"/>
          </a:xfrm>
          <a:prstGeom prst="rect">
            <a:avLst/>
          </a:prstGeom>
        </p:spPr>
      </p:pic>
      <p:pic>
        <p:nvPic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130295" y="202693"/>
            <a:ext cx="172211" cy="169149"/>
          </a:xfrm>
          <a:prstGeom prst="rect">
            <a:avLst/>
          </a:prstGeom>
        </p:spPr>
      </p:pic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68096" y="687323"/>
            <a:ext cx="172211" cy="167639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94816" y="1124711"/>
            <a:ext cx="172211" cy="167639"/>
          </a:xfrm>
          <a:prstGeom prst="rect">
            <a:avLst/>
          </a:prstGeom>
        </p:spPr>
      </p:pic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96696" y="943355"/>
            <a:ext cx="128015" cy="126491"/>
          </a:xfrm>
          <a:prstGeom prst="rect">
            <a:avLst/>
          </a:prstGeom>
        </p:spPr>
      </p:pic>
      <p:grpSp>
        <p:nvGrp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84719" y="0"/>
            <a:ext cx="9973310" cy="10287000"/>
            <a:chOff x="7284719" y="0"/>
            <a:chExt cx="9973310" cy="10287000"/>
          </a:xfrm>
        </p:grpSpPr>
        <p:sp>
          <p:nvSpPr>
            <p:cNvPr id="30" name="object 30"/>
            <p:cNvSpPr/>
            <p:nvPr/>
          </p:nvSpPr>
          <p:spPr>
            <a:xfrm>
              <a:off x="7284719" y="0"/>
              <a:ext cx="9973310" cy="10287000"/>
            </a:xfrm>
            <a:custGeom>
              <a:avLst/>
              <a:gdLst/>
              <a:ahLst/>
              <a:cxnLst/>
              <a:rect l="l" t="t" r="r" b="b"/>
              <a:pathLst>
                <a:path w="9973310" h="10287000">
                  <a:moveTo>
                    <a:pt x="9973056" y="0"/>
                  </a:moveTo>
                  <a:lnTo>
                    <a:pt x="0" y="0"/>
                  </a:lnTo>
                  <a:lnTo>
                    <a:pt x="0" y="10286987"/>
                  </a:lnTo>
                  <a:lnTo>
                    <a:pt x="9973056" y="10286987"/>
                  </a:lnTo>
                  <a:lnTo>
                    <a:pt x="9973056" y="0"/>
                  </a:lnTo>
                  <a:close/>
                </a:path>
              </a:pathLst>
            </a:custGeom>
            <a:solidFill>
              <a:srgbClr val="F4E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94675" y="4546091"/>
              <a:ext cx="141731" cy="1432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94675" y="5404103"/>
              <a:ext cx="141731" cy="14325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94675" y="6236208"/>
              <a:ext cx="141731" cy="143255"/>
            </a:xfrm>
            <a:prstGeom prst="rect">
              <a:avLst/>
            </a:prstGeom>
          </p:spPr>
        </p:pic>
      </p:grpSp>
      <p:sp>
        <p:nvSpPr>
          <p:cNvPr id="39" name="object 39"/>
          <p:cNvSpPr txBox="1">
            <a:spLocks noGrp="1"/>
          </p:cNvSpPr>
          <p:nvPr>
            <p:ph type="title" idx="4294967295"/>
          </p:nvPr>
        </p:nvSpPr>
        <p:spPr>
          <a:xfrm>
            <a:off x="277867" y="6456421"/>
            <a:ext cx="3385185" cy="28232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540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83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Healthy </a:t>
            </a:r>
            <a:r>
              <a:rPr kumimoji="0" lang="en-US" sz="7050" b="0" i="0" u="none" strike="noStrike" kern="0" cap="none" spc="3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C</a:t>
            </a:r>
            <a:r>
              <a:rPr kumimoji="0" lang="en-US" sz="7050" b="0" i="0" u="none" strike="noStrike" kern="0" cap="none" spc="-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o</a:t>
            </a:r>
            <a:r>
              <a:rPr kumimoji="0" lang="en-US" sz="7050" b="0" i="0" u="none" strike="noStrike" kern="0" cap="none" spc="-4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n</a:t>
            </a:r>
            <a:r>
              <a:rPr kumimoji="0" lang="en-US" sz="705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f</a:t>
            </a:r>
            <a:r>
              <a:rPr kumimoji="0" lang="en-US" sz="705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l</a:t>
            </a:r>
            <a:r>
              <a:rPr kumimoji="0" lang="en-US" sz="705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i</a:t>
            </a:r>
            <a:r>
              <a:rPr kumimoji="0" lang="en-US" sz="7050" b="0" i="0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c</a:t>
            </a:r>
            <a:r>
              <a:rPr kumimoji="0" lang="en-US" sz="7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t</a:t>
            </a:r>
            <a:endParaRPr kumimoji="0" lang="en-US" sz="7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  <a:p>
            <a:pPr marL="12700" marR="0" lvl="0" indent="0" defTabSz="914400" eaLnBrk="1" fontAlgn="auto" latinLnBrk="0" hangingPunct="1">
              <a:lnSpc>
                <a:spcPts val="50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0" b="0" i="0" u="none" strike="noStrike" kern="0" cap="none" spc="0" normalizeH="0" baseline="0" noProof="0" dirty="0">
                <a:ln>
                  <a:noFill/>
                </a:ln>
                <a:solidFill>
                  <a:srgbClr val="F7EBDA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lang="en-US" sz="4550" b="0" i="0" u="none" strike="noStrike" kern="0" cap="none" spc="250" normalizeH="0" baseline="0" noProof="0" dirty="0">
                <a:ln>
                  <a:noFill/>
                </a:ln>
                <a:solidFill>
                  <a:srgbClr val="F7EBDA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4550" b="0" i="0" u="none" strike="noStrike" kern="0" cap="none" spc="75" normalizeH="0" baseline="0" noProof="0" dirty="0">
                <a:ln>
                  <a:noFill/>
                </a:ln>
                <a:solidFill>
                  <a:srgbClr val="F7EBDA"/>
                </a:solidFill>
                <a:effectLst/>
                <a:uLnTx/>
                <a:uFillTx/>
                <a:latin typeface="Calibri"/>
                <a:cs typeface="Calibri"/>
              </a:rPr>
              <a:t>Guideline</a:t>
            </a:r>
            <a:endParaRPr kumimoji="0" lang="en-US" sz="45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65932" y="553976"/>
            <a:ext cx="8218805" cy="219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15999"/>
              </a:lnSpc>
              <a:spcBef>
                <a:spcPts val="100"/>
              </a:spcBef>
            </a:pP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The</a:t>
            </a:r>
            <a:r>
              <a:rPr sz="4000" spc="1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best</a:t>
            </a:r>
            <a:r>
              <a:rPr sz="4000" spc="2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way</a:t>
            </a:r>
            <a:r>
              <a:rPr sz="4000" spc="2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to</a:t>
            </a:r>
            <a:r>
              <a:rPr sz="4000" spc="22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spc="125" dirty="0">
                <a:solidFill>
                  <a:srgbClr val="628B80"/>
                </a:solidFill>
                <a:latin typeface="Calibri"/>
                <a:cs typeface="Calibri"/>
              </a:rPr>
              <a:t>manage</a:t>
            </a:r>
            <a:r>
              <a:rPr sz="4000" spc="3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spc="75" dirty="0">
                <a:solidFill>
                  <a:srgbClr val="628B80"/>
                </a:solidFill>
                <a:latin typeface="Calibri"/>
                <a:cs typeface="Calibri"/>
              </a:rPr>
              <a:t>conflict</a:t>
            </a:r>
            <a:r>
              <a:rPr sz="4000" spc="2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is</a:t>
            </a:r>
            <a:r>
              <a:rPr sz="4000" spc="1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628B80"/>
                </a:solidFill>
                <a:latin typeface="Calibri"/>
                <a:cs typeface="Calibri"/>
              </a:rPr>
              <a:t>by </a:t>
            </a:r>
            <a:r>
              <a:rPr sz="4000" spc="75" dirty="0">
                <a:solidFill>
                  <a:srgbClr val="628B80"/>
                </a:solidFill>
                <a:latin typeface="Calibri"/>
                <a:cs typeface="Calibri"/>
              </a:rPr>
              <a:t>giving</a:t>
            </a:r>
            <a:r>
              <a:rPr sz="4000" spc="25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your</a:t>
            </a:r>
            <a:r>
              <a:rPr sz="4000" spc="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team</a:t>
            </a:r>
            <a:r>
              <a:rPr sz="400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the</a:t>
            </a:r>
            <a:r>
              <a:rPr sz="4000" spc="1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tools</a:t>
            </a:r>
            <a:r>
              <a:rPr sz="4000" spc="1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628B80"/>
                </a:solidFill>
                <a:latin typeface="Calibri"/>
                <a:cs typeface="Calibri"/>
              </a:rPr>
              <a:t>to</a:t>
            </a:r>
            <a:r>
              <a:rPr sz="4000" spc="1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spc="60" dirty="0">
                <a:solidFill>
                  <a:srgbClr val="628B80"/>
                </a:solidFill>
                <a:latin typeface="Calibri"/>
                <a:cs typeface="Calibri"/>
              </a:rPr>
              <a:t>handle</a:t>
            </a:r>
            <a:r>
              <a:rPr sz="4000" spc="254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628B80"/>
                </a:solidFill>
                <a:latin typeface="Calibri"/>
                <a:cs typeface="Calibri"/>
              </a:rPr>
              <a:t>it</a:t>
            </a:r>
            <a:endParaRPr sz="4000">
              <a:latin typeface="Calibri"/>
              <a:cs typeface="Calibri"/>
            </a:endParaRPr>
          </a:p>
          <a:p>
            <a:pPr marR="269240" algn="ctr">
              <a:lnSpc>
                <a:spcPct val="100000"/>
              </a:lnSpc>
              <a:spcBef>
                <a:spcPts val="1135"/>
              </a:spcBef>
            </a:pPr>
            <a:r>
              <a:rPr sz="4000" spc="-10" dirty="0">
                <a:solidFill>
                  <a:srgbClr val="628B80"/>
                </a:solidFill>
                <a:latin typeface="Calibri"/>
                <a:cs typeface="Calibri"/>
              </a:rPr>
              <a:t>themselves.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27036" y="4269990"/>
            <a:ext cx="468884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58240" algn="l"/>
                <a:tab pos="2298065" algn="l"/>
              </a:tabLst>
            </a:pPr>
            <a:r>
              <a:rPr sz="3500" spc="210" dirty="0">
                <a:solidFill>
                  <a:srgbClr val="628B80"/>
                </a:solidFill>
                <a:latin typeface="Calibri"/>
                <a:cs typeface="Calibri"/>
              </a:rPr>
              <a:t>Find</a:t>
            </a:r>
            <a:r>
              <a:rPr sz="35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500" spc="105" dirty="0">
                <a:solidFill>
                  <a:srgbClr val="628B80"/>
                </a:solidFill>
                <a:latin typeface="Calibri"/>
                <a:cs typeface="Calibri"/>
              </a:rPr>
              <a:t>your</a:t>
            </a:r>
            <a:r>
              <a:rPr sz="35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500" spc="265" dirty="0">
                <a:solidFill>
                  <a:srgbClr val="628B80"/>
                </a:solidFill>
                <a:latin typeface="Calibri"/>
                <a:cs typeface="Calibri"/>
              </a:rPr>
              <a:t>motivation </a:t>
            </a:r>
            <a:endParaRPr sz="3500">
              <a:latin typeface="Calibri"/>
              <a:cs typeface="Calibri"/>
            </a:endParaRPr>
          </a:p>
        </p:txBody>
      </p:sp>
      <p:grpSp>
        <p:nvGrp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94676" y="3247644"/>
            <a:ext cx="7764780" cy="3990340"/>
            <a:chOff x="7694676" y="3247644"/>
            <a:chExt cx="7764780" cy="3990340"/>
          </a:xfrm>
        </p:grpSpPr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94676" y="7094220"/>
              <a:ext cx="141731" cy="14325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025127" y="3247644"/>
              <a:ext cx="6434327" cy="47243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8026591" y="4829809"/>
            <a:ext cx="8888095" cy="2548255"/>
          </a:xfrm>
          <a:prstGeom prst="rect">
            <a:avLst/>
          </a:prstGeom>
        </p:spPr>
        <p:txBody>
          <a:bodyPr vert="horz" wrap="square" lIns="0" tIns="317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0"/>
              </a:spcBef>
            </a:pPr>
            <a:r>
              <a:rPr sz="3500" spc="120" dirty="0">
                <a:solidFill>
                  <a:srgbClr val="628B80"/>
                </a:solidFill>
                <a:latin typeface="Calibri"/>
                <a:cs typeface="Calibri"/>
              </a:rPr>
              <a:t>Encourage</a:t>
            </a:r>
            <a:r>
              <a:rPr sz="3500" spc="35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500" spc="120" dirty="0">
                <a:solidFill>
                  <a:srgbClr val="628B80"/>
                </a:solidFill>
                <a:latin typeface="Calibri"/>
                <a:cs typeface="Calibri"/>
              </a:rPr>
              <a:t>debates</a:t>
            </a:r>
            <a:r>
              <a:rPr sz="3500" spc="3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500" spc="100" dirty="0">
                <a:solidFill>
                  <a:srgbClr val="628B80"/>
                </a:solidFill>
                <a:latin typeface="Calibri"/>
                <a:cs typeface="Calibri"/>
              </a:rPr>
              <a:t>and</a:t>
            </a:r>
            <a:r>
              <a:rPr sz="3500" spc="3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500" spc="70" dirty="0">
                <a:solidFill>
                  <a:srgbClr val="628B80"/>
                </a:solidFill>
                <a:latin typeface="Calibri"/>
                <a:cs typeface="Calibri"/>
              </a:rPr>
              <a:t>open</a:t>
            </a:r>
            <a:r>
              <a:rPr sz="3500" spc="33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500" spc="55" dirty="0">
                <a:solidFill>
                  <a:srgbClr val="628B80"/>
                </a:solidFill>
                <a:latin typeface="Calibri"/>
                <a:cs typeface="Calibri"/>
              </a:rPr>
              <a:t>discussions</a:t>
            </a:r>
            <a:endParaRPr sz="3500">
              <a:latin typeface="Calibri"/>
              <a:cs typeface="Calibri"/>
            </a:endParaRPr>
          </a:p>
          <a:p>
            <a:pPr marL="12700" marR="5080" indent="-635">
              <a:lnSpc>
                <a:spcPts val="6659"/>
              </a:lnSpc>
              <a:spcBef>
                <a:spcPts val="375"/>
              </a:spcBef>
              <a:tabLst>
                <a:tab pos="1939925" algn="l"/>
                <a:tab pos="2970530" algn="l"/>
                <a:tab pos="3516629" algn="l"/>
                <a:tab pos="4695825" algn="l"/>
                <a:tab pos="6972300" algn="l"/>
              </a:tabLst>
            </a:pPr>
            <a:r>
              <a:rPr sz="3500" spc="260" dirty="0">
                <a:solidFill>
                  <a:srgbClr val="628B80"/>
                </a:solidFill>
                <a:latin typeface="Calibri"/>
                <a:cs typeface="Calibri"/>
              </a:rPr>
              <a:t>Identify</a:t>
            </a:r>
            <a:r>
              <a:rPr sz="35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500" spc="210" dirty="0">
                <a:solidFill>
                  <a:srgbClr val="628B80"/>
                </a:solidFill>
                <a:latin typeface="Calibri"/>
                <a:cs typeface="Calibri"/>
              </a:rPr>
              <a:t>and</a:t>
            </a:r>
            <a:r>
              <a:rPr sz="35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500" spc="295" dirty="0">
                <a:solidFill>
                  <a:srgbClr val="628B80"/>
                </a:solidFill>
                <a:latin typeface="Calibri"/>
                <a:cs typeface="Calibri"/>
              </a:rPr>
              <a:t>defuse</a:t>
            </a:r>
            <a:r>
              <a:rPr sz="35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500" spc="305" dirty="0">
                <a:solidFill>
                  <a:srgbClr val="628B80"/>
                </a:solidFill>
                <a:latin typeface="Calibri"/>
                <a:cs typeface="Calibri"/>
              </a:rPr>
              <a:t>potential</a:t>
            </a:r>
            <a:r>
              <a:rPr sz="35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500" spc="330" dirty="0">
                <a:solidFill>
                  <a:srgbClr val="628B80"/>
                </a:solidFill>
                <a:latin typeface="Calibri"/>
                <a:cs typeface="Calibri"/>
              </a:rPr>
              <a:t>conflicts </a:t>
            </a:r>
            <a:r>
              <a:rPr sz="3500" spc="120" dirty="0">
                <a:solidFill>
                  <a:srgbClr val="628B80"/>
                </a:solidFill>
                <a:latin typeface="Calibri"/>
                <a:cs typeface="Calibri"/>
              </a:rPr>
              <a:t>Encourage</a:t>
            </a:r>
            <a:r>
              <a:rPr sz="3500" spc="3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500" spc="165" dirty="0">
                <a:solidFill>
                  <a:srgbClr val="628B80"/>
                </a:solidFill>
                <a:latin typeface="Calibri"/>
                <a:cs typeface="Calibri"/>
              </a:rPr>
              <a:t>space</a:t>
            </a:r>
            <a:r>
              <a:rPr sz="3500" dirty="0">
                <a:solidFill>
                  <a:srgbClr val="628B80"/>
                </a:solidFill>
                <a:latin typeface="Calibri"/>
                <a:cs typeface="Calibri"/>
              </a:rPr>
              <a:t>	for</a:t>
            </a:r>
            <a:r>
              <a:rPr sz="350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500" spc="70" dirty="0">
                <a:solidFill>
                  <a:srgbClr val="628B80"/>
                </a:solidFill>
                <a:latin typeface="Calibri"/>
                <a:cs typeface="Calibri"/>
              </a:rPr>
              <a:t>disagreement</a:t>
            </a:r>
            <a:endParaRPr sz="3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08091"/>
            <a:ext cx="18288000" cy="4582795"/>
          </a:xfrm>
          <a:custGeom>
            <a:avLst/>
            <a:gdLst/>
            <a:ahLst/>
            <a:cxnLst/>
            <a:rect l="l" t="t" r="r" b="b"/>
            <a:pathLst>
              <a:path w="18288000" h="4582795">
                <a:moveTo>
                  <a:pt x="18288000" y="0"/>
                </a:moveTo>
                <a:lnTo>
                  <a:pt x="0" y="0"/>
                </a:lnTo>
                <a:lnTo>
                  <a:pt x="0" y="4582668"/>
                </a:lnTo>
                <a:lnTo>
                  <a:pt x="18288000" y="4582668"/>
                </a:lnTo>
                <a:lnTo>
                  <a:pt x="18288000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21592" y="364386"/>
            <a:ext cx="7625715" cy="117665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147445" marR="9525" indent="-1135380">
              <a:lnSpc>
                <a:spcPts val="4500"/>
              </a:lnSpc>
              <a:spcBef>
                <a:spcPts val="265"/>
              </a:spcBef>
            </a:pPr>
            <a:r>
              <a:rPr sz="3800" spc="55" dirty="0">
                <a:solidFill>
                  <a:srgbClr val="FFFFFF"/>
                </a:solidFill>
                <a:latin typeface="Lucida Sans"/>
                <a:cs typeface="Lucida Sans"/>
              </a:rPr>
              <a:t>EMOTIONAL</a:t>
            </a:r>
            <a:r>
              <a:rPr sz="3800" spc="4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FFFFF"/>
                </a:solidFill>
                <a:latin typeface="Lucida Sans"/>
                <a:cs typeface="Lucida Sans"/>
              </a:rPr>
              <a:t>INTELLIGENCE</a:t>
            </a:r>
            <a:r>
              <a:rPr sz="3800" spc="3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spc="-75" dirty="0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sz="3800" spc="65" dirty="0">
                <a:solidFill>
                  <a:srgbClr val="FFFFFF"/>
                </a:solidFill>
                <a:latin typeface="Lucida Sans"/>
                <a:cs typeface="Lucida Sans"/>
              </a:rPr>
              <a:t>CONFLICT</a:t>
            </a:r>
            <a:r>
              <a:rPr sz="3800" spc="1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Lucida Sans"/>
                <a:cs typeface="Lucida Sans"/>
              </a:rPr>
              <a:t>MEDIATION</a:t>
            </a:r>
            <a:endParaRPr sz="38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99778" y="1813007"/>
            <a:ext cx="9088755" cy="1825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620" algn="ctr">
              <a:lnSpc>
                <a:spcPct val="123000"/>
              </a:lnSpc>
              <a:spcBef>
                <a:spcPts val="105"/>
              </a:spcBef>
              <a:tabLst>
                <a:tab pos="3882390" algn="l"/>
                <a:tab pos="4930775" algn="l"/>
                <a:tab pos="4979035" algn="l"/>
              </a:tabLst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EI</a:t>
            </a:r>
            <a:r>
              <a:rPr sz="320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Calibri"/>
                <a:cs typeface="Calibri"/>
              </a:rPr>
              <a:t>(EQ):</a:t>
            </a:r>
            <a:r>
              <a:rPr sz="3200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Calibri"/>
                <a:cs typeface="Calibri"/>
              </a:rPr>
              <a:t>capacity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	to</a:t>
            </a:r>
            <a:r>
              <a:rPr sz="32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200" spc="95" dirty="0">
                <a:solidFill>
                  <a:srgbClr val="FFFFFF"/>
                </a:solidFill>
                <a:latin typeface="Calibri"/>
                <a:cs typeface="Calibri"/>
              </a:rPr>
              <a:t>aware</a:t>
            </a:r>
            <a:r>
              <a:rPr sz="32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of,</a:t>
            </a:r>
            <a:r>
              <a:rPr sz="32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control,</a:t>
            </a:r>
            <a:r>
              <a:rPr sz="32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9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200" spc="55" dirty="0">
                <a:solidFill>
                  <a:srgbClr val="FFFFFF"/>
                </a:solidFill>
                <a:latin typeface="Calibri"/>
                <a:cs typeface="Calibri"/>
              </a:rPr>
              <a:t>express</a:t>
            </a:r>
            <a:r>
              <a:rPr sz="3200" spc="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one's</a:t>
            </a:r>
            <a:r>
              <a:rPr sz="32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emotions</a:t>
            </a:r>
            <a:r>
              <a:rPr sz="3200" spc="3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		to</a:t>
            </a:r>
            <a:r>
              <a:rPr sz="32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Calibri"/>
                <a:cs typeface="Calibri"/>
              </a:rPr>
              <a:t>handle</a:t>
            </a:r>
            <a:r>
              <a:rPr sz="3200" spc="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interpersonal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relationships</a:t>
            </a:r>
            <a:r>
              <a:rPr sz="3200" spc="7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45" dirty="0">
                <a:solidFill>
                  <a:srgbClr val="FFFFFF"/>
                </a:solidFill>
                <a:latin typeface="Calibri"/>
                <a:cs typeface="Calibri"/>
              </a:rPr>
              <a:t>empathetically.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60900" y="5528956"/>
            <a:ext cx="6383020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50" dirty="0">
                <a:solidFill>
                  <a:srgbClr val="628B80"/>
                </a:solidFill>
                <a:latin typeface="Lucida Sans"/>
                <a:cs typeface="Lucida Sans"/>
              </a:rPr>
              <a:t>FIVE</a:t>
            </a:r>
            <a:r>
              <a:rPr sz="3800" spc="22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800" spc="60" dirty="0">
                <a:solidFill>
                  <a:srgbClr val="628B80"/>
                </a:solidFill>
                <a:latin typeface="Lucida Sans"/>
                <a:cs typeface="Lucida Sans"/>
              </a:rPr>
              <a:t>KEY</a:t>
            </a:r>
            <a:r>
              <a:rPr sz="3800" spc="19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800" spc="60" dirty="0">
                <a:solidFill>
                  <a:srgbClr val="628B80"/>
                </a:solidFill>
                <a:latin typeface="Lucida Sans"/>
                <a:cs typeface="Lucida Sans"/>
              </a:rPr>
              <a:t>ELEMENTS</a:t>
            </a:r>
            <a:r>
              <a:rPr sz="3800" spc="21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628B80"/>
                </a:solidFill>
                <a:latin typeface="Lucida Sans"/>
                <a:cs typeface="Lucida Sans"/>
              </a:rPr>
              <a:t>OF</a:t>
            </a:r>
            <a:r>
              <a:rPr sz="3800" spc="14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800" spc="-25" dirty="0">
                <a:solidFill>
                  <a:srgbClr val="628B80"/>
                </a:solidFill>
                <a:latin typeface="Lucida Sans"/>
                <a:cs typeface="Lucida Sans"/>
              </a:rPr>
              <a:t>EQ</a:t>
            </a:r>
            <a:endParaRPr sz="380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80191" y="6411126"/>
            <a:ext cx="2767965" cy="3070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23000"/>
              </a:lnSpc>
              <a:spcBef>
                <a:spcPts val="105"/>
              </a:spcBef>
            </a:pPr>
            <a:r>
              <a:rPr sz="3200" spc="-15" dirty="0">
                <a:solidFill>
                  <a:srgbClr val="628B80"/>
                </a:solidFill>
                <a:latin typeface="Calibri"/>
                <a:cs typeface="Calibri"/>
              </a:rPr>
              <a:t>S</a:t>
            </a:r>
            <a:r>
              <a:rPr sz="3200" spc="-32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75" dirty="0">
                <a:solidFill>
                  <a:srgbClr val="628B80"/>
                </a:solidFill>
                <a:latin typeface="Calibri"/>
                <a:cs typeface="Calibri"/>
              </a:rPr>
              <a:t>elf-</a:t>
            </a:r>
            <a:r>
              <a:rPr sz="3200" spc="-3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95" dirty="0">
                <a:solidFill>
                  <a:srgbClr val="628B80"/>
                </a:solidFill>
                <a:latin typeface="Calibri"/>
                <a:cs typeface="Calibri"/>
              </a:rPr>
              <a:t>awa</a:t>
            </a:r>
            <a:r>
              <a:rPr sz="3200" spc="-4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35" dirty="0">
                <a:solidFill>
                  <a:srgbClr val="628B80"/>
                </a:solidFill>
                <a:latin typeface="Calibri"/>
                <a:cs typeface="Calibri"/>
              </a:rPr>
              <a:t>reness</a:t>
            </a:r>
            <a:r>
              <a:rPr sz="32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110" dirty="0">
                <a:solidFill>
                  <a:srgbClr val="628B80"/>
                </a:solidFill>
                <a:latin typeface="Calibri"/>
                <a:cs typeface="Calibri"/>
              </a:rPr>
              <a:t>Self-</a:t>
            </a:r>
            <a:r>
              <a:rPr sz="3200" spc="90" dirty="0">
                <a:solidFill>
                  <a:srgbClr val="628B80"/>
                </a:solidFill>
                <a:latin typeface="Calibri"/>
                <a:cs typeface="Calibri"/>
              </a:rPr>
              <a:t>regulation</a:t>
            </a:r>
            <a:r>
              <a:rPr sz="3200" spc="-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628B80"/>
                </a:solidFill>
                <a:latin typeface="Calibri"/>
                <a:cs typeface="Calibri"/>
              </a:rPr>
              <a:t>Motivation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3200" spc="-10" dirty="0">
                <a:solidFill>
                  <a:srgbClr val="628B80"/>
                </a:solidFill>
                <a:latin typeface="Calibri"/>
                <a:cs typeface="Calibri"/>
              </a:rPr>
              <a:t>Empathy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3200" spc="150" dirty="0">
                <a:solidFill>
                  <a:srgbClr val="628B80"/>
                </a:solidFill>
                <a:latin typeface="Calibri"/>
                <a:cs typeface="Calibri"/>
              </a:rPr>
              <a:t>Social</a:t>
            </a:r>
            <a:r>
              <a:rPr sz="3200" spc="3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628B80"/>
                </a:solidFill>
                <a:latin typeface="Calibri"/>
                <a:cs typeface="Calibri"/>
              </a:rPr>
              <a:t>skills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50787" y="5528956"/>
            <a:ext cx="5419725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110" dirty="0">
                <a:solidFill>
                  <a:srgbClr val="628B80"/>
                </a:solidFill>
                <a:latin typeface="Lucida Sans"/>
                <a:cs typeface="Lucida Sans"/>
              </a:rPr>
              <a:t>MANAGING</a:t>
            </a:r>
            <a:r>
              <a:rPr sz="3800" spc="21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800" spc="65" dirty="0">
                <a:solidFill>
                  <a:srgbClr val="628B80"/>
                </a:solidFill>
                <a:latin typeface="Lucida Sans"/>
                <a:cs typeface="Lucida Sans"/>
              </a:rPr>
              <a:t>CONFLICT</a:t>
            </a:r>
            <a:endParaRPr sz="3800">
              <a:latin typeface="Lucida Sans"/>
              <a:cs typeface="Lucida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91037" y="6498659"/>
            <a:ext cx="4622800" cy="238315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3200" dirty="0">
                <a:solidFill>
                  <a:srgbClr val="628B80"/>
                </a:solidFill>
                <a:latin typeface="Calibri"/>
                <a:cs typeface="Calibri"/>
              </a:rPr>
              <a:t>Teach</a:t>
            </a:r>
            <a:r>
              <a:rPr sz="3200" spc="4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628B80"/>
                </a:solidFill>
                <a:latin typeface="Calibri"/>
                <a:cs typeface="Calibri"/>
              </a:rPr>
              <a:t>EI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  <a:tabLst>
                <a:tab pos="1189355" algn="l"/>
              </a:tabLst>
            </a:pPr>
            <a:r>
              <a:rPr sz="3200" spc="120" dirty="0">
                <a:solidFill>
                  <a:srgbClr val="628B80"/>
                </a:solidFill>
                <a:latin typeface="Calibri"/>
                <a:cs typeface="Calibri"/>
              </a:rPr>
              <a:t>Come</a:t>
            </a:r>
            <a:r>
              <a:rPr sz="3200" dirty="0">
                <a:solidFill>
                  <a:srgbClr val="628B80"/>
                </a:solidFill>
                <a:latin typeface="Calibri"/>
                <a:cs typeface="Calibri"/>
              </a:rPr>
              <a:t>	up</a:t>
            </a:r>
            <a:r>
              <a:rPr sz="3200" spc="22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628B80"/>
                </a:solidFill>
                <a:latin typeface="Calibri"/>
                <a:cs typeface="Calibri"/>
              </a:rPr>
              <a:t>with</a:t>
            </a:r>
            <a:r>
              <a:rPr sz="3200" spc="2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80" dirty="0">
                <a:solidFill>
                  <a:srgbClr val="628B80"/>
                </a:solidFill>
                <a:latin typeface="Calibri"/>
                <a:cs typeface="Calibri"/>
              </a:rPr>
              <a:t>conflict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3200" spc="60" dirty="0">
                <a:solidFill>
                  <a:srgbClr val="628B80"/>
                </a:solidFill>
                <a:latin typeface="Calibri"/>
                <a:cs typeface="Calibri"/>
              </a:rPr>
              <a:t>strategies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  <a:tabLst>
                <a:tab pos="1490345" algn="l"/>
              </a:tabLst>
            </a:pPr>
            <a:r>
              <a:rPr sz="3200" spc="160" dirty="0">
                <a:solidFill>
                  <a:srgbClr val="628B80"/>
                </a:solidFill>
                <a:latin typeface="Calibri"/>
                <a:cs typeface="Calibri"/>
              </a:rPr>
              <a:t>Engage</a:t>
            </a:r>
            <a:r>
              <a:rPr sz="3200" dirty="0">
                <a:solidFill>
                  <a:srgbClr val="628B80"/>
                </a:solidFill>
                <a:latin typeface="Calibri"/>
                <a:cs typeface="Calibri"/>
              </a:rPr>
              <a:t>	in</a:t>
            </a:r>
            <a:r>
              <a:rPr sz="3200" spc="18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114" dirty="0">
                <a:solidFill>
                  <a:srgbClr val="628B80"/>
                </a:solidFill>
                <a:latin typeface="Calibri"/>
                <a:cs typeface="Calibri"/>
              </a:rPr>
              <a:t>Conflict</a:t>
            </a:r>
            <a:r>
              <a:rPr sz="3200" spc="32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628B80"/>
                </a:solidFill>
                <a:latin typeface="Calibri"/>
                <a:cs typeface="Calibri"/>
              </a:rPr>
              <a:t>Mining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74747" y="6821423"/>
            <a:ext cx="8644255" cy="2534920"/>
            <a:chOff x="2174747" y="6821423"/>
            <a:chExt cx="8644255" cy="25349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4748" y="6821424"/>
              <a:ext cx="132587" cy="1341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4747" y="7421879"/>
              <a:ext cx="132587" cy="1325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4747" y="8022335"/>
              <a:ext cx="132587" cy="1325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4748" y="8621267"/>
              <a:ext cx="132587" cy="1341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4748" y="9221723"/>
              <a:ext cx="132587" cy="1341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84764" y="6821423"/>
              <a:ext cx="134111" cy="1341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84764" y="7421880"/>
              <a:ext cx="134111" cy="1325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84764" y="8621267"/>
              <a:ext cx="134111" cy="1341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500024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6638" y="4523083"/>
            <a:ext cx="12437110" cy="4523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73860" marR="5080" indent="-1661795">
              <a:lnSpc>
                <a:spcPct val="125000"/>
              </a:lnSpc>
              <a:spcBef>
                <a:spcPts val="105"/>
              </a:spcBef>
            </a:pPr>
            <a:r>
              <a:rPr sz="11800" spc="-105" dirty="0">
                <a:solidFill>
                  <a:srgbClr val="628B80"/>
                </a:solidFill>
                <a:latin typeface="Lucida Sans"/>
                <a:cs typeface="Lucida Sans"/>
              </a:rPr>
              <a:t>Breaking</a:t>
            </a:r>
            <a:r>
              <a:rPr sz="11800" spc="-80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11800" spc="-145" dirty="0">
                <a:solidFill>
                  <a:srgbClr val="628B80"/>
                </a:solidFill>
                <a:latin typeface="Lucida Sans"/>
                <a:cs typeface="Lucida Sans"/>
              </a:rPr>
              <a:t>It</a:t>
            </a:r>
            <a:r>
              <a:rPr sz="11800" spc="-79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11800" spc="-375" dirty="0">
                <a:solidFill>
                  <a:srgbClr val="628B80"/>
                </a:solidFill>
                <a:latin typeface="Lucida Sans"/>
                <a:cs typeface="Lucida Sans"/>
              </a:rPr>
              <a:t>Down- </a:t>
            </a:r>
            <a:r>
              <a:rPr sz="11800" spc="-370" dirty="0">
                <a:solidFill>
                  <a:srgbClr val="628B80"/>
                </a:solidFill>
                <a:latin typeface="Lucida Sans"/>
                <a:cs typeface="Lucida Sans"/>
              </a:rPr>
              <a:t>Commitment</a:t>
            </a:r>
            <a:endParaRPr sz="11800">
              <a:latin typeface="Lucida Sans"/>
              <a:cs typeface="Lucida Sans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147291" y="9494519"/>
            <a:ext cx="3505200" cy="33401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3970" rIns="0" bIns="0" rtlCol="0">
            <a:spAutoFit/>
          </a:bodyPr>
          <a:lstStyle/>
          <a:p>
            <a:pPr marR="22225" algn="ctr">
              <a:lnSpc>
                <a:spcPct val="100000"/>
              </a:lnSpc>
              <a:spcBef>
                <a:spcPts val="110"/>
              </a:spcBef>
            </a:pPr>
            <a:r>
              <a:rPr sz="1700" spc="-10" dirty="0">
                <a:latin typeface="Calibri"/>
                <a:cs typeface="Calibri"/>
              </a:rPr>
              <a:t>Trust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574012" y="7972043"/>
            <a:ext cx="2555875" cy="33401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95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75"/>
              </a:spcBef>
            </a:pPr>
            <a:r>
              <a:rPr sz="1700" spc="-10" dirty="0">
                <a:latin typeface="Calibri"/>
                <a:cs typeface="Calibri"/>
              </a:rPr>
              <a:t>Results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436852" y="8363711"/>
            <a:ext cx="2818130" cy="33401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1430" rIns="0" bIns="0" rtlCol="0">
            <a:spAutoFit/>
          </a:bodyPr>
          <a:lstStyle/>
          <a:p>
            <a:pPr marL="735965">
              <a:lnSpc>
                <a:spcPct val="100000"/>
              </a:lnSpc>
              <a:spcBef>
                <a:spcPts val="90"/>
              </a:spcBef>
            </a:pPr>
            <a:r>
              <a:rPr sz="1700" spc="-10" dirty="0">
                <a:latin typeface="Calibri"/>
                <a:cs typeface="Calibri"/>
              </a:rPr>
              <a:t>Accountability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360652" y="8756904"/>
            <a:ext cx="3057525" cy="334010"/>
          </a:xfrm>
          <a:prstGeom prst="rect">
            <a:avLst/>
          </a:prstGeom>
          <a:solidFill>
            <a:srgbClr val="A0AB8F"/>
          </a:solidFill>
        </p:spPr>
        <p:txBody>
          <a:bodyPr vert="horz" wrap="square" lIns="0" tIns="6985" rIns="0" bIns="0" rtlCol="0">
            <a:spAutoFit/>
          </a:bodyPr>
          <a:lstStyle/>
          <a:p>
            <a:pPr marL="937894">
              <a:lnSpc>
                <a:spcPct val="100000"/>
              </a:lnSpc>
              <a:spcBef>
                <a:spcPts val="55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249400" y="9125711"/>
            <a:ext cx="3296920" cy="33401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0160" rIns="0" bIns="0" rtlCol="0">
            <a:spAutoFit/>
          </a:bodyPr>
          <a:lstStyle/>
          <a:p>
            <a:pPr marR="26670" algn="ctr">
              <a:lnSpc>
                <a:spcPct val="100000"/>
              </a:lnSpc>
              <a:spcBef>
                <a:spcPts val="80"/>
              </a:spcBef>
            </a:pPr>
            <a:r>
              <a:rPr sz="1700" spc="-10" dirty="0">
                <a:latin typeface="Calibri"/>
                <a:cs typeface="Calibri"/>
              </a:rPr>
              <a:t>Conflict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0"/>
            <a:ext cx="17259300" cy="8173720"/>
            <a:chOff x="1028700" y="0"/>
            <a:chExt cx="17259300" cy="8173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38059" y="0"/>
              <a:ext cx="10949938" cy="26090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8700" y="0"/>
              <a:ext cx="7505700" cy="8173720"/>
            </a:xfrm>
            <a:custGeom>
              <a:avLst/>
              <a:gdLst/>
              <a:ahLst/>
              <a:cxnLst/>
              <a:rect l="l" t="t" r="r" b="b"/>
              <a:pathLst>
                <a:path w="7505700" h="8173720">
                  <a:moveTo>
                    <a:pt x="7505700" y="0"/>
                  </a:moveTo>
                  <a:lnTo>
                    <a:pt x="0" y="0"/>
                  </a:lnTo>
                  <a:lnTo>
                    <a:pt x="0" y="8173211"/>
                  </a:lnTo>
                  <a:lnTo>
                    <a:pt x="7505700" y="8173211"/>
                  </a:lnTo>
                  <a:lnTo>
                    <a:pt x="7505700" y="0"/>
                  </a:lnTo>
                  <a:close/>
                </a:path>
              </a:pathLst>
            </a:custGeom>
            <a:solidFill>
              <a:srgbClr val="F7F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91911" y="5550408"/>
            <a:ext cx="10668000" cy="4737100"/>
            <a:chOff x="5391911" y="5550408"/>
            <a:chExt cx="10668000" cy="4737100"/>
          </a:xfrm>
        </p:grpSpPr>
        <p:sp>
          <p:nvSpPr>
            <p:cNvPr id="7" name="object 7"/>
            <p:cNvSpPr/>
            <p:nvPr/>
          </p:nvSpPr>
          <p:spPr>
            <a:xfrm>
              <a:off x="15131801" y="9691118"/>
              <a:ext cx="807720" cy="596265"/>
            </a:xfrm>
            <a:custGeom>
              <a:avLst/>
              <a:gdLst/>
              <a:ahLst/>
              <a:cxnLst/>
              <a:rect l="l" t="t" r="r" b="b"/>
              <a:pathLst>
                <a:path w="807719" h="596265">
                  <a:moveTo>
                    <a:pt x="414959" y="0"/>
                  </a:moveTo>
                  <a:lnTo>
                    <a:pt x="342430" y="8585"/>
                  </a:lnTo>
                  <a:lnTo>
                    <a:pt x="269417" y="34505"/>
                  </a:lnTo>
                  <a:lnTo>
                    <a:pt x="233171" y="54483"/>
                  </a:lnTo>
                  <a:lnTo>
                    <a:pt x="197345" y="79413"/>
                  </a:lnTo>
                  <a:lnTo>
                    <a:pt x="160680" y="108508"/>
                  </a:lnTo>
                  <a:lnTo>
                    <a:pt x="128168" y="138023"/>
                  </a:lnTo>
                  <a:lnTo>
                    <a:pt x="99669" y="167855"/>
                  </a:lnTo>
                  <a:lnTo>
                    <a:pt x="75044" y="197929"/>
                  </a:lnTo>
                  <a:lnTo>
                    <a:pt x="36906" y="258470"/>
                  </a:lnTo>
                  <a:lnTo>
                    <a:pt x="12661" y="319024"/>
                  </a:lnTo>
                  <a:lnTo>
                    <a:pt x="1231" y="378904"/>
                  </a:lnTo>
                  <a:lnTo>
                    <a:pt x="0" y="408406"/>
                  </a:lnTo>
                  <a:lnTo>
                    <a:pt x="5778" y="466077"/>
                  </a:lnTo>
                  <a:lnTo>
                    <a:pt x="21678" y="521474"/>
                  </a:lnTo>
                  <a:lnTo>
                    <a:pt x="46634" y="573925"/>
                  </a:lnTo>
                  <a:lnTo>
                    <a:pt x="60197" y="595693"/>
                  </a:lnTo>
                  <a:lnTo>
                    <a:pt x="758482" y="595693"/>
                  </a:lnTo>
                  <a:lnTo>
                    <a:pt x="783564" y="543560"/>
                  </a:lnTo>
                  <a:lnTo>
                    <a:pt x="795527" y="506488"/>
                  </a:lnTo>
                  <a:lnTo>
                    <a:pt x="807338" y="432015"/>
                  </a:lnTo>
                  <a:lnTo>
                    <a:pt x="807554" y="395020"/>
                  </a:lnTo>
                  <a:lnTo>
                    <a:pt x="797509" y="322529"/>
                  </a:lnTo>
                  <a:lnTo>
                    <a:pt x="774687" y="253428"/>
                  </a:lnTo>
                  <a:lnTo>
                    <a:pt x="740549" y="189344"/>
                  </a:lnTo>
                  <a:lnTo>
                    <a:pt x="696544" y="131914"/>
                  </a:lnTo>
                  <a:lnTo>
                    <a:pt x="644093" y="82791"/>
                  </a:lnTo>
                  <a:lnTo>
                    <a:pt x="584657" y="43611"/>
                  </a:lnTo>
                  <a:lnTo>
                    <a:pt x="519671" y="16040"/>
                  </a:lnTo>
                  <a:lnTo>
                    <a:pt x="450595" y="1689"/>
                  </a:lnTo>
                  <a:lnTo>
                    <a:pt x="414959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1004" y="5550408"/>
              <a:ext cx="4978907" cy="47365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91911" y="6688836"/>
              <a:ext cx="7505700" cy="3598545"/>
            </a:xfrm>
            <a:custGeom>
              <a:avLst/>
              <a:gdLst/>
              <a:ahLst/>
              <a:cxnLst/>
              <a:rect l="l" t="t" r="r" b="b"/>
              <a:pathLst>
                <a:path w="7505700" h="3598545">
                  <a:moveTo>
                    <a:pt x="7505700" y="0"/>
                  </a:moveTo>
                  <a:lnTo>
                    <a:pt x="0" y="0"/>
                  </a:lnTo>
                  <a:lnTo>
                    <a:pt x="0" y="3598113"/>
                  </a:lnTo>
                  <a:lnTo>
                    <a:pt x="7505700" y="3598113"/>
                  </a:lnTo>
                  <a:lnTo>
                    <a:pt x="7505700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18116" y="653480"/>
            <a:ext cx="6873875" cy="947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55" dirty="0">
                <a:solidFill>
                  <a:srgbClr val="628B80"/>
                </a:solidFill>
              </a:rPr>
              <a:t>Lack</a:t>
            </a:r>
            <a:r>
              <a:rPr spc="570" dirty="0">
                <a:solidFill>
                  <a:srgbClr val="628B80"/>
                </a:solidFill>
              </a:rPr>
              <a:t> </a:t>
            </a:r>
            <a:r>
              <a:rPr spc="60" dirty="0">
                <a:solidFill>
                  <a:srgbClr val="628B80"/>
                </a:solidFill>
              </a:rPr>
              <a:t>of</a:t>
            </a:r>
            <a:r>
              <a:rPr spc="545" dirty="0">
                <a:solidFill>
                  <a:srgbClr val="628B80"/>
                </a:solidFill>
              </a:rPr>
              <a:t> </a:t>
            </a:r>
            <a:r>
              <a:rPr spc="45" dirty="0">
                <a:solidFill>
                  <a:srgbClr val="628B80"/>
                </a:solidFill>
              </a:rPr>
              <a:t>Commitment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35388" y="1904268"/>
            <a:ext cx="6598284" cy="178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8255" algn="ctr">
              <a:lnSpc>
                <a:spcPct val="125000"/>
              </a:lnSpc>
              <a:spcBef>
                <a:spcPts val="100"/>
              </a:spcBef>
            </a:pP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”Unless</a:t>
            </a:r>
            <a:r>
              <a:rPr sz="3000" spc="2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commitment</a:t>
            </a:r>
            <a:r>
              <a:rPr sz="3000" spc="2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is</a:t>
            </a:r>
            <a:r>
              <a:rPr sz="3000" spc="2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made,</a:t>
            </a:r>
            <a:r>
              <a:rPr sz="3000" spc="3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there</a:t>
            </a:r>
            <a:r>
              <a:rPr sz="3000" spc="2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are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only</a:t>
            </a:r>
            <a:r>
              <a:rPr sz="3000" spc="2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promises</a:t>
            </a:r>
            <a:r>
              <a:rPr sz="3000" spc="31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628B80"/>
                </a:solidFill>
                <a:latin typeface="Calibri"/>
                <a:cs typeface="Calibri"/>
              </a:rPr>
              <a:t>and</a:t>
            </a:r>
            <a:r>
              <a:rPr sz="3000" spc="40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hopes;</a:t>
            </a:r>
            <a:r>
              <a:rPr sz="3000" spc="3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but</a:t>
            </a:r>
            <a:r>
              <a:rPr sz="3000" spc="31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no</a:t>
            </a:r>
            <a:r>
              <a:rPr sz="3000" spc="2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628B80"/>
                </a:solidFill>
                <a:latin typeface="Calibri"/>
                <a:cs typeface="Calibri"/>
              </a:rPr>
              <a:t>plans."</a:t>
            </a:r>
            <a:endParaRPr sz="3000">
              <a:latin typeface="Calibri"/>
              <a:cs typeface="Calibri"/>
            </a:endParaRPr>
          </a:p>
          <a:p>
            <a:pPr marL="286385" algn="ctr">
              <a:lnSpc>
                <a:spcPct val="100000"/>
              </a:lnSpc>
              <a:spcBef>
                <a:spcPts val="1235"/>
              </a:spcBef>
            </a:pPr>
            <a:r>
              <a:rPr sz="3000" spc="135" dirty="0">
                <a:solidFill>
                  <a:srgbClr val="628B80"/>
                </a:solidFill>
                <a:latin typeface="Calibri"/>
                <a:cs typeface="Calibri"/>
              </a:rPr>
              <a:t>-</a:t>
            </a:r>
            <a:r>
              <a:rPr sz="3000" spc="100" dirty="0">
                <a:solidFill>
                  <a:srgbClr val="628B80"/>
                </a:solidFill>
                <a:latin typeface="Calibri"/>
                <a:cs typeface="Calibri"/>
              </a:rPr>
              <a:t>Ralph</a:t>
            </a:r>
            <a:r>
              <a:rPr sz="3000" spc="2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Waldo</a:t>
            </a:r>
            <a:r>
              <a:rPr sz="3000" spc="21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628B80"/>
                </a:solidFill>
                <a:latin typeface="Calibri"/>
                <a:cs typeface="Calibri"/>
              </a:rPr>
              <a:t>Emerson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2243" y="7611474"/>
            <a:ext cx="5014595" cy="17348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018030" marR="5080" indent="-2005964">
              <a:lnSpc>
                <a:spcPts val="4500"/>
              </a:lnSpc>
              <a:spcBef>
                <a:spcPts val="300"/>
              </a:spcBef>
            </a:pPr>
            <a:r>
              <a:rPr sz="3800" dirty="0">
                <a:solidFill>
                  <a:srgbClr val="F7F6EB"/>
                </a:solidFill>
                <a:latin typeface="Lucida Sans"/>
                <a:cs typeface="Lucida Sans"/>
              </a:rPr>
              <a:t>WHAT</a:t>
            </a:r>
            <a:r>
              <a:rPr sz="3800" spc="105" dirty="0">
                <a:solidFill>
                  <a:srgbClr val="F7F6EB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7F6EB"/>
                </a:solidFill>
                <a:latin typeface="Lucida Sans"/>
                <a:cs typeface="Lucida Sans"/>
              </a:rPr>
              <a:t>IT</a:t>
            </a:r>
            <a:r>
              <a:rPr sz="3800" spc="-10" dirty="0">
                <a:solidFill>
                  <a:srgbClr val="F7F6EB"/>
                </a:solidFill>
                <a:latin typeface="Lucida Sans"/>
                <a:cs typeface="Lucida Sans"/>
              </a:rPr>
              <a:t> </a:t>
            </a:r>
            <a:r>
              <a:rPr sz="3800" spc="105" dirty="0">
                <a:solidFill>
                  <a:srgbClr val="F7F6EB"/>
                </a:solidFill>
                <a:latin typeface="Lucida Sans"/>
                <a:cs typeface="Lucida Sans"/>
              </a:rPr>
              <a:t>LOOKS</a:t>
            </a:r>
            <a:r>
              <a:rPr sz="3800" spc="240" dirty="0">
                <a:solidFill>
                  <a:srgbClr val="F7F6EB"/>
                </a:solidFill>
                <a:latin typeface="Lucida Sans"/>
                <a:cs typeface="Lucida Sans"/>
              </a:rPr>
              <a:t> </a:t>
            </a:r>
            <a:r>
              <a:rPr sz="3800" spc="-20" dirty="0">
                <a:solidFill>
                  <a:srgbClr val="F7F6EB"/>
                </a:solidFill>
                <a:latin typeface="Lucida Sans"/>
                <a:cs typeface="Lucida Sans"/>
              </a:rPr>
              <a:t>LIKE </a:t>
            </a:r>
            <a:r>
              <a:rPr sz="3800" spc="-25" dirty="0">
                <a:solidFill>
                  <a:srgbClr val="F7F6EB"/>
                </a:solidFill>
                <a:latin typeface="Lucida Sans"/>
                <a:cs typeface="Lucida Sans"/>
              </a:rPr>
              <a:t>AND</a:t>
            </a:r>
            <a:endParaRPr sz="3800">
              <a:latin typeface="Lucida Sans"/>
              <a:cs typeface="Lucida Sans"/>
            </a:endParaRPr>
          </a:p>
          <a:p>
            <a:pPr marL="559435">
              <a:lnSpc>
                <a:spcPts val="4255"/>
              </a:lnSpc>
            </a:pPr>
            <a:r>
              <a:rPr sz="3800" spc="100" dirty="0">
                <a:solidFill>
                  <a:srgbClr val="F7F6EB"/>
                </a:solidFill>
                <a:latin typeface="Lucida Sans"/>
                <a:cs typeface="Lucida Sans"/>
              </a:rPr>
              <a:t>WHY</a:t>
            </a:r>
            <a:r>
              <a:rPr sz="3800" spc="145" dirty="0">
                <a:solidFill>
                  <a:srgbClr val="F7F6EB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7F6EB"/>
                </a:solidFill>
                <a:latin typeface="Lucida Sans"/>
                <a:cs typeface="Lucida Sans"/>
              </a:rPr>
              <a:t>IT</a:t>
            </a:r>
            <a:r>
              <a:rPr sz="3800" spc="-50" dirty="0">
                <a:solidFill>
                  <a:srgbClr val="F7F6EB"/>
                </a:solidFill>
                <a:latin typeface="Lucida Sans"/>
                <a:cs typeface="Lucida Sans"/>
              </a:rPr>
              <a:t> </a:t>
            </a:r>
            <a:r>
              <a:rPr sz="3800" spc="55" dirty="0">
                <a:solidFill>
                  <a:srgbClr val="F7F6EB"/>
                </a:solidFill>
                <a:latin typeface="Lucida Sans"/>
                <a:cs typeface="Lucida Sans"/>
              </a:rPr>
              <a:t>HAPPENS</a:t>
            </a:r>
            <a:endParaRPr sz="3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968" y="4908803"/>
            <a:ext cx="8115300" cy="5378450"/>
          </a:xfrm>
          <a:custGeom>
            <a:avLst/>
            <a:gdLst/>
            <a:ahLst/>
            <a:cxnLst/>
            <a:rect l="l" t="t" r="r" b="b"/>
            <a:pathLst>
              <a:path w="8115300" h="5378450">
                <a:moveTo>
                  <a:pt x="8115300" y="0"/>
                </a:moveTo>
                <a:lnTo>
                  <a:pt x="0" y="0"/>
                </a:lnTo>
                <a:lnTo>
                  <a:pt x="0" y="5378043"/>
                </a:lnTo>
                <a:lnTo>
                  <a:pt x="8115300" y="5378043"/>
                </a:lnTo>
                <a:lnTo>
                  <a:pt x="8115300" y="0"/>
                </a:lnTo>
                <a:close/>
              </a:path>
            </a:pathLst>
          </a:custGeom>
          <a:solidFill>
            <a:srgbClr val="F7F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95104" y="2377452"/>
            <a:ext cx="8115300" cy="7909559"/>
          </a:xfrm>
          <a:custGeom>
            <a:avLst/>
            <a:gdLst/>
            <a:ahLst/>
            <a:cxnLst/>
            <a:rect l="l" t="t" r="r" b="b"/>
            <a:pathLst>
              <a:path w="8115300" h="7909559">
                <a:moveTo>
                  <a:pt x="8115300" y="0"/>
                </a:moveTo>
                <a:lnTo>
                  <a:pt x="0" y="0"/>
                </a:lnTo>
                <a:lnTo>
                  <a:pt x="0" y="7909039"/>
                </a:lnTo>
                <a:lnTo>
                  <a:pt x="8115300" y="7909039"/>
                </a:lnTo>
                <a:lnTo>
                  <a:pt x="8115300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051" y="4572"/>
            <a:ext cx="7024370" cy="4427220"/>
            <a:chOff x="35051" y="4572"/>
            <a:chExt cx="7024370" cy="4427220"/>
          </a:xfrm>
        </p:grpSpPr>
        <p:sp>
          <p:nvSpPr>
            <p:cNvPr id="6" name="object 6"/>
            <p:cNvSpPr/>
            <p:nvPr/>
          </p:nvSpPr>
          <p:spPr>
            <a:xfrm>
              <a:off x="129538" y="537972"/>
              <a:ext cx="637540" cy="636905"/>
            </a:xfrm>
            <a:custGeom>
              <a:avLst/>
              <a:gdLst/>
              <a:ahLst/>
              <a:cxnLst/>
              <a:rect l="l" t="t" r="r" b="b"/>
              <a:pathLst>
                <a:path w="637540" h="636905">
                  <a:moveTo>
                    <a:pt x="273392" y="0"/>
                  </a:moveTo>
                  <a:lnTo>
                    <a:pt x="215125" y="7950"/>
                  </a:lnTo>
                  <a:lnTo>
                    <a:pt x="160045" y="28905"/>
                  </a:lnTo>
                  <a:lnTo>
                    <a:pt x="110007" y="63995"/>
                  </a:lnTo>
                  <a:lnTo>
                    <a:pt x="66852" y="114300"/>
                  </a:lnTo>
                  <a:lnTo>
                    <a:pt x="47967" y="151663"/>
                  </a:lnTo>
                  <a:lnTo>
                    <a:pt x="27965" y="187540"/>
                  </a:lnTo>
                  <a:lnTo>
                    <a:pt x="13487" y="224091"/>
                  </a:lnTo>
                  <a:lnTo>
                    <a:pt x="4267" y="260997"/>
                  </a:lnTo>
                  <a:lnTo>
                    <a:pt x="0" y="297929"/>
                  </a:lnTo>
                  <a:lnTo>
                    <a:pt x="406" y="334556"/>
                  </a:lnTo>
                  <a:lnTo>
                    <a:pt x="14109" y="405638"/>
                  </a:lnTo>
                  <a:lnTo>
                    <a:pt x="43078" y="471639"/>
                  </a:lnTo>
                  <a:lnTo>
                    <a:pt x="85039" y="529983"/>
                  </a:lnTo>
                  <a:lnTo>
                    <a:pt x="137693" y="578078"/>
                  </a:lnTo>
                  <a:lnTo>
                    <a:pt x="198780" y="613321"/>
                  </a:lnTo>
                  <a:lnTo>
                    <a:pt x="265988" y="633133"/>
                  </a:lnTo>
                  <a:lnTo>
                    <a:pt x="301180" y="636435"/>
                  </a:lnTo>
                  <a:lnTo>
                    <a:pt x="373291" y="628243"/>
                  </a:lnTo>
                  <a:lnTo>
                    <a:pt x="409663" y="616077"/>
                  </a:lnTo>
                  <a:lnTo>
                    <a:pt x="445846" y="598131"/>
                  </a:lnTo>
                  <a:lnTo>
                    <a:pt x="481558" y="574052"/>
                  </a:lnTo>
                  <a:lnTo>
                    <a:pt x="518375" y="544360"/>
                  </a:lnTo>
                  <a:lnTo>
                    <a:pt x="549770" y="514172"/>
                  </a:lnTo>
                  <a:lnTo>
                    <a:pt x="575957" y="483603"/>
                  </a:lnTo>
                  <a:lnTo>
                    <a:pt x="613651" y="421957"/>
                  </a:lnTo>
                  <a:lnTo>
                    <a:pt x="633310" y="360514"/>
                  </a:lnTo>
                  <a:lnTo>
                    <a:pt x="636955" y="330212"/>
                  </a:lnTo>
                  <a:lnTo>
                    <a:pt x="633018" y="271170"/>
                  </a:lnTo>
                  <a:lnTo>
                    <a:pt x="615657" y="215112"/>
                  </a:lnTo>
                  <a:lnTo>
                    <a:pt x="586727" y="163169"/>
                  </a:lnTo>
                  <a:lnTo>
                    <a:pt x="548055" y="116433"/>
                  </a:lnTo>
                  <a:lnTo>
                    <a:pt x="501510" y="76034"/>
                  </a:lnTo>
                  <a:lnTo>
                    <a:pt x="448919" y="43078"/>
                  </a:lnTo>
                  <a:lnTo>
                    <a:pt x="392137" y="18681"/>
                  </a:lnTo>
                  <a:lnTo>
                    <a:pt x="333019" y="3949"/>
                  </a:lnTo>
                  <a:lnTo>
                    <a:pt x="273392" y="0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1" y="4572"/>
              <a:ext cx="7024115" cy="4427219"/>
            </a:xfrm>
            <a:prstGeom prst="rect">
              <a:avLst/>
            </a:prstGeom>
          </p:spPr>
        </p:pic>
      </p:grp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0" y="6717791"/>
            <a:ext cx="123443" cy="123443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0" y="7289291"/>
            <a:ext cx="123443" cy="123443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0" y="7860791"/>
            <a:ext cx="123443" cy="123443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E3444BF8-EC9E-1B68-6669-EF31FDC3A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125" y="-931024"/>
            <a:ext cx="17931749" cy="931024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Commitment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05968" y="4908803"/>
            <a:ext cx="8115300" cy="5378450"/>
          </a:xfrm>
          <a:prstGeom prst="rect">
            <a:avLst/>
          </a:prstGeom>
        </p:spPr>
        <p:txBody>
          <a:bodyPr vert="horz" wrap="square" lIns="0" tIns="535305" rIns="0" bIns="0" rtlCol="0">
            <a:spAutoFit/>
          </a:bodyPr>
          <a:lstStyle/>
          <a:p>
            <a:pPr marL="998855">
              <a:lnSpc>
                <a:spcPct val="100000"/>
              </a:lnSpc>
              <a:spcBef>
                <a:spcPts val="4215"/>
              </a:spcBef>
            </a:pPr>
            <a:r>
              <a:rPr sz="3800" spc="70" dirty="0">
                <a:solidFill>
                  <a:srgbClr val="628B80"/>
                </a:solidFill>
                <a:latin typeface="Lucida Sans"/>
                <a:cs typeface="Lucida Sans"/>
              </a:rPr>
              <a:t>LACK</a:t>
            </a:r>
            <a:r>
              <a:rPr sz="3800" spc="19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628B80"/>
                </a:solidFill>
                <a:latin typeface="Lucida Sans"/>
                <a:cs typeface="Lucida Sans"/>
              </a:rPr>
              <a:t>OF</a:t>
            </a:r>
            <a:r>
              <a:rPr sz="3800" spc="12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800" spc="100" dirty="0">
                <a:solidFill>
                  <a:srgbClr val="628B80"/>
                </a:solidFill>
                <a:latin typeface="Lucida Sans"/>
                <a:cs typeface="Lucida Sans"/>
              </a:rPr>
              <a:t>COMMITMENT</a:t>
            </a:r>
            <a:endParaRPr sz="3800">
              <a:latin typeface="Lucida Sans"/>
              <a:cs typeface="Lucida Sans"/>
            </a:endParaRPr>
          </a:p>
          <a:p>
            <a:pPr marL="1169670">
              <a:lnSpc>
                <a:spcPct val="100000"/>
              </a:lnSpc>
              <a:spcBef>
                <a:spcPts val="3725"/>
              </a:spcBef>
            </a:pPr>
            <a:r>
              <a:rPr sz="3000" spc="-10" dirty="0">
                <a:solidFill>
                  <a:srgbClr val="628B80"/>
                </a:solidFill>
                <a:latin typeface="Calibri"/>
                <a:cs typeface="Calibri"/>
              </a:rPr>
              <a:t>Ambiguity</a:t>
            </a:r>
            <a:endParaRPr sz="3000">
              <a:latin typeface="Calibri"/>
              <a:cs typeface="Calibri"/>
            </a:endParaRPr>
          </a:p>
          <a:p>
            <a:pPr marL="1169670">
              <a:lnSpc>
                <a:spcPct val="100000"/>
              </a:lnSpc>
              <a:spcBef>
                <a:spcPts val="565"/>
              </a:spcBef>
            </a:pP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Desire</a:t>
            </a:r>
            <a:r>
              <a:rPr sz="3000" spc="3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for</a:t>
            </a:r>
            <a:r>
              <a:rPr sz="3000" spc="31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40" dirty="0">
                <a:solidFill>
                  <a:srgbClr val="628B80"/>
                </a:solidFill>
                <a:latin typeface="Calibri"/>
                <a:cs typeface="Calibri"/>
              </a:rPr>
              <a:t>consensus</a:t>
            </a:r>
            <a:endParaRPr sz="3000">
              <a:latin typeface="Calibri"/>
              <a:cs typeface="Calibri"/>
            </a:endParaRPr>
          </a:p>
          <a:p>
            <a:pPr marL="1169670">
              <a:lnSpc>
                <a:spcPct val="100000"/>
              </a:lnSpc>
              <a:spcBef>
                <a:spcPts val="900"/>
              </a:spcBef>
            </a:pPr>
            <a:r>
              <a:rPr sz="3000" spc="60" dirty="0">
                <a:solidFill>
                  <a:srgbClr val="628B80"/>
                </a:solidFill>
                <a:latin typeface="Calibri"/>
                <a:cs typeface="Calibri"/>
              </a:rPr>
              <a:t>Need</a:t>
            </a:r>
            <a:r>
              <a:rPr sz="300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628B80"/>
                </a:solidFill>
                <a:latin typeface="Calibri"/>
                <a:cs typeface="Calibri"/>
              </a:rPr>
              <a:t>for</a:t>
            </a:r>
            <a:r>
              <a:rPr sz="3000" spc="22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628B80"/>
                </a:solidFill>
                <a:latin typeface="Calibri"/>
                <a:cs typeface="Calibri"/>
              </a:rPr>
              <a:t>Certainty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95104" y="2377452"/>
            <a:ext cx="8115300" cy="7909559"/>
          </a:xfrm>
          <a:prstGeom prst="rect">
            <a:avLst/>
          </a:prstGeom>
        </p:spPr>
        <p:txBody>
          <a:bodyPr vert="horz" wrap="square" lIns="0" tIns="24637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39"/>
              </a:spcBef>
            </a:pPr>
            <a:endParaRPr sz="3800">
              <a:latin typeface="Times New Roman"/>
              <a:cs typeface="Times New Roman"/>
            </a:endParaRPr>
          </a:p>
          <a:p>
            <a:pPr marL="464184" algn="ctr">
              <a:lnSpc>
                <a:spcPct val="100000"/>
              </a:lnSpc>
            </a:pPr>
            <a:r>
              <a:rPr sz="3800" dirty="0">
                <a:solidFill>
                  <a:srgbClr val="F7F6EB"/>
                </a:solidFill>
                <a:latin typeface="Lucida Sans"/>
                <a:cs typeface="Lucida Sans"/>
              </a:rPr>
              <a:t>GETTING</a:t>
            </a:r>
            <a:r>
              <a:rPr sz="3800" spc="235" dirty="0">
                <a:solidFill>
                  <a:srgbClr val="F7F6EB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7F6EB"/>
                </a:solidFill>
                <a:latin typeface="Lucida Sans"/>
                <a:cs typeface="Lucida Sans"/>
              </a:rPr>
              <a:t>TO</a:t>
            </a:r>
            <a:r>
              <a:rPr sz="3800" spc="60" dirty="0">
                <a:solidFill>
                  <a:srgbClr val="F7F6EB"/>
                </a:solidFill>
                <a:latin typeface="Lucida Sans"/>
                <a:cs typeface="Lucida Sans"/>
              </a:rPr>
              <a:t> </a:t>
            </a:r>
            <a:r>
              <a:rPr sz="3800" spc="100" dirty="0">
                <a:solidFill>
                  <a:srgbClr val="F7F6EB"/>
                </a:solidFill>
                <a:latin typeface="Lucida Sans"/>
                <a:cs typeface="Lucida Sans"/>
              </a:rPr>
              <a:t>COMMITMENT</a:t>
            </a:r>
            <a:endParaRPr sz="3800">
              <a:latin typeface="Lucida Sans"/>
              <a:cs typeface="Lucida Sans"/>
            </a:endParaRPr>
          </a:p>
          <a:p>
            <a:pPr marL="1591945" marR="5413375" algn="just">
              <a:lnSpc>
                <a:spcPct val="125000"/>
              </a:lnSpc>
              <a:spcBef>
                <a:spcPts val="2465"/>
              </a:spcBef>
            </a:pPr>
            <a:r>
              <a:rPr sz="3000" dirty="0">
                <a:solidFill>
                  <a:srgbClr val="F7F6EB"/>
                </a:solidFill>
                <a:latin typeface="Calibri"/>
                <a:cs typeface="Calibri"/>
              </a:rPr>
              <a:t>C</a:t>
            </a:r>
            <a:r>
              <a:rPr sz="3000" spc="-9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7F6EB"/>
                </a:solidFill>
                <a:latin typeface="Calibri"/>
                <a:cs typeface="Calibri"/>
              </a:rPr>
              <a:t>larity </a:t>
            </a:r>
            <a:r>
              <a:rPr sz="3000" dirty="0">
                <a:solidFill>
                  <a:srgbClr val="F7F6EB"/>
                </a:solidFill>
                <a:latin typeface="Calibri"/>
                <a:cs typeface="Calibri"/>
              </a:rPr>
              <a:t>Buy-</a:t>
            </a:r>
            <a:r>
              <a:rPr sz="3000" spc="-25" dirty="0">
                <a:solidFill>
                  <a:srgbClr val="F7F6EB"/>
                </a:solidFill>
                <a:latin typeface="Calibri"/>
                <a:cs typeface="Calibri"/>
              </a:rPr>
              <a:t>in</a:t>
            </a:r>
            <a:endParaRPr sz="3000">
              <a:latin typeface="Calibri"/>
              <a:cs typeface="Calibri"/>
            </a:endParaRPr>
          </a:p>
          <a:p>
            <a:pPr marL="1591945" marR="2627630" algn="just">
              <a:lnSpc>
                <a:spcPct val="125000"/>
              </a:lnSpc>
            </a:pPr>
            <a:r>
              <a:rPr sz="3000" dirty="0">
                <a:solidFill>
                  <a:srgbClr val="F7F6EB"/>
                </a:solidFill>
                <a:latin typeface="Calibri"/>
                <a:cs typeface="Calibri"/>
              </a:rPr>
              <a:t>Avoid</a:t>
            </a:r>
            <a:r>
              <a:rPr sz="3000" spc="50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3000" spc="55" dirty="0">
                <a:solidFill>
                  <a:srgbClr val="F7F6EB"/>
                </a:solidFill>
                <a:latin typeface="Calibri"/>
                <a:cs typeface="Calibri"/>
              </a:rPr>
              <a:t>analysis</a:t>
            </a:r>
            <a:r>
              <a:rPr sz="3000" spc="55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3000" spc="40" dirty="0">
                <a:solidFill>
                  <a:srgbClr val="F7F6EB"/>
                </a:solidFill>
                <a:latin typeface="Calibri"/>
                <a:cs typeface="Calibri"/>
              </a:rPr>
              <a:t>paralysis </a:t>
            </a:r>
            <a:r>
              <a:rPr sz="3000" spc="80" dirty="0">
                <a:solidFill>
                  <a:srgbClr val="F7F6EB"/>
                </a:solidFill>
                <a:latin typeface="Calibri"/>
                <a:cs typeface="Calibri"/>
              </a:rPr>
              <a:t>"Disagree</a:t>
            </a:r>
            <a:r>
              <a:rPr sz="3000" spc="53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F7F6EB"/>
                </a:solidFill>
                <a:latin typeface="Calibri"/>
                <a:cs typeface="Calibri"/>
              </a:rPr>
              <a:t>and</a:t>
            </a:r>
            <a:r>
              <a:rPr sz="3000" spc="56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7F6EB"/>
                </a:solidFill>
                <a:latin typeface="Calibri"/>
                <a:cs typeface="Calibri"/>
              </a:rPr>
              <a:t>commit" F.A.I.L.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82883" y="4453127"/>
            <a:ext cx="123443" cy="123443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82883" y="5024627"/>
            <a:ext cx="123443" cy="123443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82883" y="5596127"/>
            <a:ext cx="123443" cy="123443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82883" y="6167627"/>
            <a:ext cx="123443" cy="123443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82883" y="6739128"/>
            <a:ext cx="123443" cy="123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56647" y="0"/>
            <a:ext cx="8531860" cy="9011920"/>
            <a:chOff x="9756647" y="0"/>
            <a:chExt cx="8531860" cy="9011920"/>
          </a:xfrm>
        </p:grpSpPr>
        <p:sp>
          <p:nvSpPr>
            <p:cNvPr id="3" name="object 3"/>
            <p:cNvSpPr/>
            <p:nvPr/>
          </p:nvSpPr>
          <p:spPr>
            <a:xfrm>
              <a:off x="10687811" y="0"/>
              <a:ext cx="7600315" cy="5641340"/>
            </a:xfrm>
            <a:custGeom>
              <a:avLst/>
              <a:gdLst/>
              <a:ahLst/>
              <a:cxnLst/>
              <a:rect l="l" t="t" r="r" b="b"/>
              <a:pathLst>
                <a:path w="7600315" h="5641340">
                  <a:moveTo>
                    <a:pt x="7600175" y="0"/>
                  </a:moveTo>
                  <a:lnTo>
                    <a:pt x="0" y="0"/>
                  </a:lnTo>
                  <a:lnTo>
                    <a:pt x="0" y="5641251"/>
                  </a:lnTo>
                  <a:lnTo>
                    <a:pt x="7600175" y="5641251"/>
                  </a:lnTo>
                  <a:lnTo>
                    <a:pt x="7600175" y="0"/>
                  </a:lnTo>
                  <a:close/>
                </a:path>
              </a:pathLst>
            </a:custGeom>
            <a:solidFill>
              <a:srgbClr val="628B8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56647" y="1028700"/>
              <a:ext cx="8039100" cy="7983220"/>
            </a:xfrm>
            <a:custGeom>
              <a:avLst/>
              <a:gdLst/>
              <a:ahLst/>
              <a:cxnLst/>
              <a:rect l="l" t="t" r="r" b="b"/>
              <a:pathLst>
                <a:path w="8039100" h="7983220">
                  <a:moveTo>
                    <a:pt x="8039100" y="0"/>
                  </a:moveTo>
                  <a:lnTo>
                    <a:pt x="0" y="0"/>
                  </a:lnTo>
                  <a:lnTo>
                    <a:pt x="0" y="7982711"/>
                  </a:lnTo>
                  <a:lnTo>
                    <a:pt x="8039100" y="7982711"/>
                  </a:lnTo>
                  <a:lnTo>
                    <a:pt x="8039100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8660765" cy="10287000"/>
            <a:chOff x="0" y="0"/>
            <a:chExt cx="8660765" cy="10287000"/>
          </a:xfrm>
        </p:grpSpPr>
        <p:sp>
          <p:nvSpPr>
            <p:cNvPr id="6" name="object 6"/>
            <p:cNvSpPr/>
            <p:nvPr/>
          </p:nvSpPr>
          <p:spPr>
            <a:xfrm>
              <a:off x="0" y="998207"/>
              <a:ext cx="8115300" cy="7952740"/>
            </a:xfrm>
            <a:custGeom>
              <a:avLst/>
              <a:gdLst/>
              <a:ahLst/>
              <a:cxnLst/>
              <a:rect l="l" t="t" r="r" b="b"/>
              <a:pathLst>
                <a:path w="8115300" h="7952740">
                  <a:moveTo>
                    <a:pt x="8115300" y="0"/>
                  </a:moveTo>
                  <a:lnTo>
                    <a:pt x="0" y="0"/>
                  </a:lnTo>
                  <a:lnTo>
                    <a:pt x="0" y="7952244"/>
                  </a:lnTo>
                  <a:lnTo>
                    <a:pt x="8115300" y="7952244"/>
                  </a:lnTo>
                  <a:lnTo>
                    <a:pt x="8115300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8700" y="0"/>
              <a:ext cx="7632065" cy="10287000"/>
            </a:xfrm>
            <a:custGeom>
              <a:avLst/>
              <a:gdLst/>
              <a:ahLst/>
              <a:cxnLst/>
              <a:rect l="l" t="t" r="r" b="b"/>
              <a:pathLst>
                <a:path w="7632065" h="10287000">
                  <a:moveTo>
                    <a:pt x="2600147" y="8079664"/>
                  </a:moveTo>
                  <a:lnTo>
                    <a:pt x="0" y="8079664"/>
                  </a:lnTo>
                  <a:lnTo>
                    <a:pt x="0" y="10287000"/>
                  </a:lnTo>
                  <a:lnTo>
                    <a:pt x="2600147" y="10287000"/>
                  </a:lnTo>
                  <a:lnTo>
                    <a:pt x="2600147" y="8079664"/>
                  </a:lnTo>
                  <a:close/>
                </a:path>
                <a:path w="7632065" h="10287000">
                  <a:moveTo>
                    <a:pt x="7631658" y="0"/>
                  </a:moveTo>
                  <a:lnTo>
                    <a:pt x="3936200" y="0"/>
                  </a:lnTo>
                  <a:lnTo>
                    <a:pt x="3936200" y="1633359"/>
                  </a:lnTo>
                  <a:lnTo>
                    <a:pt x="7631658" y="1633359"/>
                  </a:lnTo>
                  <a:lnTo>
                    <a:pt x="7631658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1" y="4283964"/>
              <a:ext cx="143255" cy="1432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1" y="5522976"/>
              <a:ext cx="143255" cy="1432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1" y="6141719"/>
              <a:ext cx="143255" cy="143255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865">
              <a:lnSpc>
                <a:spcPts val="6280"/>
              </a:lnSpc>
            </a:pPr>
            <a:r>
              <a:rPr spc="155" dirty="0"/>
              <a:t>Avoidance</a:t>
            </a:r>
            <a:r>
              <a:rPr spc="575" dirty="0"/>
              <a:t> </a:t>
            </a:r>
            <a:r>
              <a:rPr spc="125" dirty="0"/>
              <a:t>of</a:t>
            </a:r>
          </a:p>
          <a:p>
            <a:pPr marL="529590">
              <a:lnSpc>
                <a:spcPct val="100000"/>
              </a:lnSpc>
              <a:spcBef>
                <a:spcPts val="875"/>
              </a:spcBef>
            </a:pPr>
            <a:r>
              <a:rPr spc="250" dirty="0"/>
              <a:t>A</a:t>
            </a:r>
            <a:r>
              <a:rPr spc="605" dirty="0"/>
              <a:t>c</a:t>
            </a:r>
            <a:r>
              <a:rPr spc="560" dirty="0"/>
              <a:t>c</a:t>
            </a:r>
            <a:r>
              <a:rPr spc="155" dirty="0"/>
              <a:t>o</a:t>
            </a:r>
            <a:r>
              <a:rPr spc="-75" dirty="0"/>
              <a:t>u</a:t>
            </a:r>
            <a:r>
              <a:rPr spc="-135" dirty="0"/>
              <a:t>n</a:t>
            </a:r>
            <a:r>
              <a:rPr spc="-90" dirty="0"/>
              <a:t>t</a:t>
            </a:r>
            <a:r>
              <a:rPr spc="-15" dirty="0"/>
              <a:t>a</a:t>
            </a:r>
            <a:r>
              <a:rPr spc="-805" dirty="0"/>
              <a:t> </a:t>
            </a:r>
            <a:r>
              <a:rPr spc="55" dirty="0"/>
              <a:t>bility</a:t>
            </a:r>
          </a:p>
          <a:p>
            <a:pPr marL="913765" marR="3343910" algn="just">
              <a:lnSpc>
                <a:spcPct val="115999"/>
              </a:lnSpc>
              <a:spcBef>
                <a:spcPts val="3500"/>
              </a:spcBef>
            </a:pPr>
            <a:r>
              <a:rPr sz="3500" spc="145" dirty="0"/>
              <a:t>Acceptance</a:t>
            </a:r>
            <a:r>
              <a:rPr sz="3500" spc="520" dirty="0"/>
              <a:t> </a:t>
            </a:r>
            <a:r>
              <a:rPr sz="3500" dirty="0"/>
              <a:t>of</a:t>
            </a:r>
            <a:r>
              <a:rPr sz="3500" spc="430" dirty="0"/>
              <a:t> </a:t>
            </a:r>
            <a:r>
              <a:rPr sz="3500" spc="-20" dirty="0"/>
              <a:t>poor </a:t>
            </a:r>
            <a:r>
              <a:rPr sz="3500" spc="35" dirty="0"/>
              <a:t>performance.</a:t>
            </a:r>
            <a:endParaRPr sz="3500"/>
          </a:p>
          <a:p>
            <a:pPr marL="913130" marR="2588895" algn="just">
              <a:lnSpc>
                <a:spcPct val="116700"/>
              </a:lnSpc>
              <a:spcBef>
                <a:spcPts val="90"/>
              </a:spcBef>
            </a:pPr>
            <a:r>
              <a:rPr sz="3500" dirty="0"/>
              <a:t>Wasted</a:t>
            </a:r>
            <a:r>
              <a:rPr sz="3500" spc="500" dirty="0"/>
              <a:t> </a:t>
            </a:r>
            <a:r>
              <a:rPr sz="3500" dirty="0"/>
              <a:t>time</a:t>
            </a:r>
            <a:r>
              <a:rPr sz="3500" spc="470" dirty="0"/>
              <a:t> </a:t>
            </a:r>
            <a:r>
              <a:rPr sz="3500" spc="85" dirty="0"/>
              <a:t>and</a:t>
            </a:r>
            <a:r>
              <a:rPr sz="3500" spc="595" dirty="0"/>
              <a:t> </a:t>
            </a:r>
            <a:r>
              <a:rPr sz="3500" spc="-10" dirty="0"/>
              <a:t>effort. </a:t>
            </a:r>
            <a:r>
              <a:rPr sz="3500" dirty="0"/>
              <a:t>Discomfort</a:t>
            </a:r>
            <a:r>
              <a:rPr sz="3500" spc="415" dirty="0"/>
              <a:t> </a:t>
            </a:r>
            <a:r>
              <a:rPr sz="3500" spc="75" dirty="0"/>
              <a:t>among</a:t>
            </a:r>
            <a:r>
              <a:rPr sz="3500" spc="475" dirty="0"/>
              <a:t> </a:t>
            </a:r>
            <a:r>
              <a:rPr sz="3500" spc="-20" dirty="0"/>
              <a:t>team </a:t>
            </a:r>
            <a:r>
              <a:rPr sz="3500" spc="-10" dirty="0"/>
              <a:t>members.</a:t>
            </a:r>
            <a:endParaRPr sz="350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98485" y="688960"/>
            <a:ext cx="7390765" cy="459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100"/>
              </a:spcBef>
            </a:pPr>
            <a:r>
              <a:rPr sz="8600" spc="-240" dirty="0">
                <a:solidFill>
                  <a:srgbClr val="FFFFFF"/>
                </a:solidFill>
                <a:latin typeface="Lucida Sans"/>
                <a:cs typeface="Lucida Sans"/>
              </a:rPr>
              <a:t>B</a:t>
            </a:r>
            <a:r>
              <a:rPr sz="8600" spc="-28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8600" spc="9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8600" spc="515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8600" spc="-520" dirty="0">
                <a:solidFill>
                  <a:srgbClr val="FFFFFF"/>
                </a:solidFill>
                <a:latin typeface="Lucida Sans"/>
                <a:cs typeface="Lucida Sans"/>
              </a:rPr>
              <a:t>k</a:t>
            </a:r>
            <a:r>
              <a:rPr sz="8600" spc="-110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8600" spc="-580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8600" spc="-15" dirty="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sz="8600" spc="-6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600" spc="-25" dirty="0">
                <a:solidFill>
                  <a:srgbClr val="FFFFFF"/>
                </a:solidFill>
                <a:latin typeface="Lucida Sans"/>
                <a:cs typeface="Lucida Sans"/>
              </a:rPr>
              <a:t>It </a:t>
            </a:r>
            <a:r>
              <a:rPr sz="8600" spc="-1019" dirty="0">
                <a:solidFill>
                  <a:srgbClr val="FFFFFF"/>
                </a:solidFill>
                <a:latin typeface="Lucida Sans"/>
                <a:cs typeface="Lucida Sans"/>
              </a:rPr>
              <a:t>D</a:t>
            </a:r>
            <a:r>
              <a:rPr sz="8600" spc="-390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8600" spc="95" dirty="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8600" spc="-20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8600" spc="-110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600" spc="-50" dirty="0">
                <a:solidFill>
                  <a:srgbClr val="FFFFFF"/>
                </a:solidFill>
                <a:latin typeface="Lucida Sans"/>
                <a:cs typeface="Lucida Sans"/>
              </a:rPr>
              <a:t>- </a:t>
            </a:r>
            <a:r>
              <a:rPr sz="8600" spc="-100" dirty="0">
                <a:solidFill>
                  <a:srgbClr val="FFFFFF"/>
                </a:solidFill>
                <a:latin typeface="Lucida Sans"/>
                <a:cs typeface="Lucida Sans"/>
              </a:rPr>
              <a:t>Accountability</a:t>
            </a:r>
            <a:endParaRPr sz="86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48231" y="5928613"/>
            <a:ext cx="6985000" cy="151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005" marR="5080" indent="-281940">
              <a:lnSpc>
                <a:spcPct val="115999"/>
              </a:lnSpc>
              <a:spcBef>
                <a:spcPts val="100"/>
              </a:spcBef>
            </a:pP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"It</a:t>
            </a:r>
            <a:r>
              <a:rPr sz="2750" spc="2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is</a:t>
            </a:r>
            <a:r>
              <a:rPr sz="2750" spc="13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not</a:t>
            </a:r>
            <a:r>
              <a:rPr sz="2750" spc="12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only</a:t>
            </a:r>
            <a:r>
              <a:rPr sz="2750" spc="11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what</a:t>
            </a:r>
            <a:r>
              <a:rPr sz="2750" spc="18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we</a:t>
            </a:r>
            <a:r>
              <a:rPr sz="2750" spc="18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do,</a:t>
            </a:r>
            <a:r>
              <a:rPr sz="2750" spc="16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but</a:t>
            </a:r>
            <a:r>
              <a:rPr sz="2750" spc="14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spc="60" dirty="0">
                <a:solidFill>
                  <a:srgbClr val="F7F6EB"/>
                </a:solidFill>
                <a:latin typeface="Calibri"/>
                <a:cs typeface="Calibri"/>
              </a:rPr>
              <a:t>also</a:t>
            </a:r>
            <a:r>
              <a:rPr sz="2750" spc="17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what</a:t>
            </a:r>
            <a:r>
              <a:rPr sz="2750" spc="18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we</a:t>
            </a:r>
            <a:r>
              <a:rPr sz="2750" spc="18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spc="-25" dirty="0">
                <a:solidFill>
                  <a:srgbClr val="F7F6EB"/>
                </a:solidFill>
                <a:latin typeface="Calibri"/>
                <a:cs typeface="Calibri"/>
              </a:rPr>
              <a:t>do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not</a:t>
            </a:r>
            <a:r>
              <a:rPr sz="2750" spc="15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do,</a:t>
            </a:r>
            <a:r>
              <a:rPr sz="2750" spc="19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for</a:t>
            </a:r>
            <a:r>
              <a:rPr sz="2750" spc="17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which</a:t>
            </a:r>
            <a:r>
              <a:rPr sz="2750" spc="210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we</a:t>
            </a:r>
            <a:r>
              <a:rPr sz="2750" spc="21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dirty="0">
                <a:solidFill>
                  <a:srgbClr val="F7F6EB"/>
                </a:solidFill>
                <a:latin typeface="Calibri"/>
                <a:cs typeface="Calibri"/>
              </a:rPr>
              <a:t>are</a:t>
            </a:r>
            <a:r>
              <a:rPr sz="2750" spc="245" dirty="0">
                <a:solidFill>
                  <a:srgbClr val="F7F6EB"/>
                </a:solidFill>
                <a:latin typeface="Calibri"/>
                <a:cs typeface="Calibri"/>
              </a:rPr>
              <a:t> </a:t>
            </a:r>
            <a:r>
              <a:rPr sz="2750" spc="55" dirty="0">
                <a:solidFill>
                  <a:srgbClr val="F7F6EB"/>
                </a:solidFill>
                <a:latin typeface="Calibri"/>
                <a:cs typeface="Calibri"/>
              </a:rPr>
              <a:t>accountable."</a:t>
            </a:r>
            <a:endParaRPr sz="2750">
              <a:latin typeface="Calibri"/>
              <a:cs typeface="Calibri"/>
            </a:endParaRPr>
          </a:p>
          <a:p>
            <a:pPr marL="2744470">
              <a:lnSpc>
                <a:spcPct val="100000"/>
              </a:lnSpc>
              <a:spcBef>
                <a:spcPts val="755"/>
              </a:spcBef>
            </a:pPr>
            <a:r>
              <a:rPr sz="2750" dirty="0">
                <a:solidFill>
                  <a:srgbClr val="F7F6EB"/>
                </a:solidFill>
                <a:latin typeface="Arial"/>
                <a:cs typeface="Arial"/>
              </a:rPr>
              <a:t>―</a:t>
            </a:r>
            <a:r>
              <a:rPr sz="2750" spc="-90" dirty="0">
                <a:solidFill>
                  <a:srgbClr val="F7F6EB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7F6EB"/>
                </a:solidFill>
                <a:latin typeface="Calibri"/>
                <a:cs typeface="Calibri"/>
              </a:rPr>
              <a:t>Molier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86204" y="8253983"/>
            <a:ext cx="2444115" cy="320040"/>
          </a:xfrm>
          <a:custGeom>
            <a:avLst/>
            <a:gdLst/>
            <a:ahLst/>
            <a:cxnLst/>
            <a:rect l="l" t="t" r="r" b="b"/>
            <a:pathLst>
              <a:path w="2444115" h="320040">
                <a:moveTo>
                  <a:pt x="2443899" y="0"/>
                </a:moveTo>
                <a:lnTo>
                  <a:pt x="0" y="0"/>
                </a:lnTo>
                <a:lnTo>
                  <a:pt x="0" y="319786"/>
                </a:lnTo>
                <a:lnTo>
                  <a:pt x="2443899" y="319786"/>
                </a:lnTo>
                <a:lnTo>
                  <a:pt x="2443899" y="0"/>
                </a:lnTo>
                <a:close/>
              </a:path>
            </a:pathLst>
          </a:custGeom>
          <a:solidFill>
            <a:srgbClr val="C1C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55139" y="8628888"/>
            <a:ext cx="2693035" cy="318770"/>
          </a:xfrm>
          <a:custGeom>
            <a:avLst/>
            <a:gdLst/>
            <a:ahLst/>
            <a:cxnLst/>
            <a:rect l="l" t="t" r="r" b="b"/>
            <a:pathLst>
              <a:path w="2693034" h="318770">
                <a:moveTo>
                  <a:pt x="2692730" y="0"/>
                </a:moveTo>
                <a:lnTo>
                  <a:pt x="0" y="0"/>
                </a:lnTo>
                <a:lnTo>
                  <a:pt x="0" y="318261"/>
                </a:lnTo>
                <a:lnTo>
                  <a:pt x="2692730" y="318261"/>
                </a:lnTo>
                <a:lnTo>
                  <a:pt x="2692730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77773" y="9003792"/>
            <a:ext cx="3350895" cy="1026160"/>
          </a:xfrm>
          <a:custGeom>
            <a:avLst/>
            <a:gdLst/>
            <a:ahLst/>
            <a:cxnLst/>
            <a:rect l="l" t="t" r="r" b="b"/>
            <a:pathLst>
              <a:path w="3350894" h="1026159">
                <a:moveTo>
                  <a:pt x="3126028" y="0"/>
                </a:moveTo>
                <a:lnTo>
                  <a:pt x="203987" y="0"/>
                </a:lnTo>
                <a:lnTo>
                  <a:pt x="203987" y="319189"/>
                </a:lnTo>
                <a:lnTo>
                  <a:pt x="3126028" y="319189"/>
                </a:lnTo>
                <a:lnTo>
                  <a:pt x="3126028" y="0"/>
                </a:lnTo>
                <a:close/>
              </a:path>
              <a:path w="3350894" h="1026159">
                <a:moveTo>
                  <a:pt x="3249333" y="353783"/>
                </a:moveTo>
                <a:lnTo>
                  <a:pt x="97929" y="353783"/>
                </a:lnTo>
                <a:lnTo>
                  <a:pt x="97929" y="672973"/>
                </a:lnTo>
                <a:lnTo>
                  <a:pt x="3249333" y="672973"/>
                </a:lnTo>
                <a:lnTo>
                  <a:pt x="3249333" y="353783"/>
                </a:lnTo>
                <a:close/>
              </a:path>
              <a:path w="3350894" h="1026159">
                <a:moveTo>
                  <a:pt x="3350869" y="706412"/>
                </a:moveTo>
                <a:lnTo>
                  <a:pt x="0" y="706412"/>
                </a:lnTo>
                <a:lnTo>
                  <a:pt x="0" y="1025601"/>
                </a:lnTo>
                <a:lnTo>
                  <a:pt x="3350869" y="1025601"/>
                </a:lnTo>
                <a:lnTo>
                  <a:pt x="3350869" y="706412"/>
                </a:lnTo>
                <a:close/>
              </a:path>
            </a:pathLst>
          </a:custGeom>
          <a:solidFill>
            <a:srgbClr val="C1C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156011" y="8090651"/>
            <a:ext cx="1273810" cy="189611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7465" algn="ctr">
              <a:lnSpc>
                <a:spcPct val="100000"/>
              </a:lnSpc>
              <a:spcBef>
                <a:spcPts val="1085"/>
              </a:spcBef>
            </a:pPr>
            <a:r>
              <a:rPr sz="1600" spc="-10" dirty="0">
                <a:latin typeface="Calibri"/>
                <a:cs typeface="Calibri"/>
              </a:rPr>
              <a:t>Results</a:t>
            </a:r>
            <a:endParaRPr sz="1600">
              <a:latin typeface="Calibri"/>
              <a:cs typeface="Calibri"/>
            </a:endParaRPr>
          </a:p>
          <a:p>
            <a:pPr marL="12065" marR="5080" algn="ctr">
              <a:lnSpc>
                <a:spcPct val="151000"/>
              </a:lnSpc>
              <a:spcBef>
                <a:spcPts val="5"/>
              </a:spcBef>
            </a:pP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Accounta</a:t>
            </a:r>
            <a:r>
              <a:rPr sz="16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bility </a:t>
            </a:r>
            <a:r>
              <a:rPr sz="1600" spc="-10" dirty="0">
                <a:latin typeface="Calibri"/>
                <a:cs typeface="Calibri"/>
              </a:rPr>
              <a:t>Commitment </a:t>
            </a:r>
            <a:r>
              <a:rPr sz="1600" spc="35" dirty="0">
                <a:latin typeface="Calibri"/>
                <a:cs typeface="Calibri"/>
              </a:rPr>
              <a:t>Conflict</a:t>
            </a:r>
            <a:endParaRPr sz="1600">
              <a:latin typeface="Calibri"/>
              <a:cs typeface="Calibri"/>
            </a:endParaRPr>
          </a:p>
          <a:p>
            <a:pPr marL="83820" algn="ctr">
              <a:lnSpc>
                <a:spcPct val="100000"/>
              </a:lnSpc>
              <a:spcBef>
                <a:spcPts val="1200"/>
              </a:spcBef>
            </a:pPr>
            <a:r>
              <a:rPr sz="1600" spc="-10" dirty="0">
                <a:latin typeface="Calibri"/>
                <a:cs typeface="Calibri"/>
              </a:rPr>
              <a:t>Trust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F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5267" y="1028700"/>
            <a:ext cx="11953240" cy="2696210"/>
          </a:xfrm>
          <a:custGeom>
            <a:avLst/>
            <a:gdLst/>
            <a:ahLst/>
            <a:cxnLst/>
            <a:rect l="l" t="t" r="r" b="b"/>
            <a:pathLst>
              <a:path w="11953240" h="2696210">
                <a:moveTo>
                  <a:pt x="11952732" y="0"/>
                </a:moveTo>
                <a:lnTo>
                  <a:pt x="0" y="0"/>
                </a:lnTo>
                <a:lnTo>
                  <a:pt x="0" y="2695955"/>
                </a:lnTo>
                <a:lnTo>
                  <a:pt x="11952732" y="2695955"/>
                </a:lnTo>
                <a:lnTo>
                  <a:pt x="11952732" y="0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5267" y="3794759"/>
            <a:ext cx="11953240" cy="2696210"/>
          </a:xfrm>
          <a:custGeom>
            <a:avLst/>
            <a:gdLst/>
            <a:ahLst/>
            <a:cxnLst/>
            <a:rect l="l" t="t" r="r" b="b"/>
            <a:pathLst>
              <a:path w="11953240" h="2696210">
                <a:moveTo>
                  <a:pt x="11952732" y="0"/>
                </a:moveTo>
                <a:lnTo>
                  <a:pt x="0" y="0"/>
                </a:lnTo>
                <a:lnTo>
                  <a:pt x="0" y="2695956"/>
                </a:lnTo>
                <a:lnTo>
                  <a:pt x="11952732" y="2695956"/>
                </a:lnTo>
                <a:lnTo>
                  <a:pt x="11952732" y="0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5267" y="6562343"/>
            <a:ext cx="11953240" cy="2696210"/>
          </a:xfrm>
          <a:custGeom>
            <a:avLst/>
            <a:gdLst/>
            <a:ahLst/>
            <a:cxnLst/>
            <a:rect l="l" t="t" r="r" b="b"/>
            <a:pathLst>
              <a:path w="11953240" h="2696209">
                <a:moveTo>
                  <a:pt x="11952732" y="0"/>
                </a:moveTo>
                <a:lnTo>
                  <a:pt x="0" y="0"/>
                </a:lnTo>
                <a:lnTo>
                  <a:pt x="0" y="2695955"/>
                </a:lnTo>
                <a:lnTo>
                  <a:pt x="11952732" y="2695955"/>
                </a:lnTo>
                <a:lnTo>
                  <a:pt x="11952732" y="0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351020" cy="4331335"/>
            <a:chOff x="0" y="0"/>
            <a:chExt cx="4351020" cy="4331335"/>
          </a:xfrm>
        </p:grpSpPr>
        <p:sp>
          <p:nvSpPr>
            <p:cNvPr id="7" name="object 7"/>
            <p:cNvSpPr/>
            <p:nvPr/>
          </p:nvSpPr>
          <p:spPr>
            <a:xfrm>
              <a:off x="3383282" y="3438142"/>
              <a:ext cx="843280" cy="841375"/>
            </a:xfrm>
            <a:custGeom>
              <a:avLst/>
              <a:gdLst/>
              <a:ahLst/>
              <a:cxnLst/>
              <a:rect l="l" t="t" r="r" b="b"/>
              <a:pathLst>
                <a:path w="843279" h="841375">
                  <a:moveTo>
                    <a:pt x="425361" y="0"/>
                  </a:moveTo>
                  <a:lnTo>
                    <a:pt x="352120" y="10007"/>
                  </a:lnTo>
                  <a:lnTo>
                    <a:pt x="315264" y="21272"/>
                  </a:lnTo>
                  <a:lnTo>
                    <a:pt x="278485" y="36969"/>
                  </a:lnTo>
                  <a:lnTo>
                    <a:pt x="241947" y="57289"/>
                  </a:lnTo>
                  <a:lnTo>
                    <a:pt x="205828" y="82423"/>
                  </a:lnTo>
                  <a:lnTo>
                    <a:pt x="168389" y="111988"/>
                  </a:lnTo>
                  <a:lnTo>
                    <a:pt x="135077" y="141973"/>
                  </a:lnTo>
                  <a:lnTo>
                    <a:pt x="105790" y="172275"/>
                  </a:lnTo>
                  <a:lnTo>
                    <a:pt x="80365" y="202819"/>
                  </a:lnTo>
                  <a:lnTo>
                    <a:pt x="40652" y="264350"/>
                  </a:lnTo>
                  <a:lnTo>
                    <a:pt x="14858" y="325907"/>
                  </a:lnTo>
                  <a:lnTo>
                    <a:pt x="1943" y="386880"/>
                  </a:lnTo>
                  <a:lnTo>
                    <a:pt x="0" y="416941"/>
                  </a:lnTo>
                  <a:lnTo>
                    <a:pt x="876" y="446620"/>
                  </a:lnTo>
                  <a:lnTo>
                    <a:pt x="10566" y="504494"/>
                  </a:lnTo>
                  <a:lnTo>
                    <a:pt x="29997" y="559866"/>
                  </a:lnTo>
                  <a:lnTo>
                    <a:pt x="58089" y="612101"/>
                  </a:lnTo>
                  <a:lnTo>
                    <a:pt x="93802" y="660577"/>
                  </a:lnTo>
                  <a:lnTo>
                    <a:pt x="136080" y="704646"/>
                  </a:lnTo>
                  <a:lnTo>
                    <a:pt x="183883" y="743686"/>
                  </a:lnTo>
                  <a:lnTo>
                    <a:pt x="236143" y="777049"/>
                  </a:lnTo>
                  <a:lnTo>
                    <a:pt x="291807" y="804113"/>
                  </a:lnTo>
                  <a:lnTo>
                    <a:pt x="349834" y="824230"/>
                  </a:lnTo>
                  <a:lnTo>
                    <a:pt x="409168" y="836777"/>
                  </a:lnTo>
                  <a:lnTo>
                    <a:pt x="468744" y="841108"/>
                  </a:lnTo>
                  <a:lnTo>
                    <a:pt x="498297" y="840003"/>
                  </a:lnTo>
                  <a:lnTo>
                    <a:pt x="556285" y="830834"/>
                  </a:lnTo>
                  <a:lnTo>
                    <a:pt x="611898" y="811872"/>
                  </a:lnTo>
                  <a:lnTo>
                    <a:pt x="664070" y="782485"/>
                  </a:lnTo>
                  <a:lnTo>
                    <a:pt x="711758" y="742035"/>
                  </a:lnTo>
                  <a:lnTo>
                    <a:pt x="753922" y="689889"/>
                  </a:lnTo>
                  <a:lnTo>
                    <a:pt x="778878" y="640524"/>
                  </a:lnTo>
                  <a:lnTo>
                    <a:pt x="799807" y="604278"/>
                  </a:lnTo>
                  <a:lnTo>
                    <a:pt x="816394" y="567448"/>
                  </a:lnTo>
                  <a:lnTo>
                    <a:pt x="828814" y="530225"/>
                  </a:lnTo>
                  <a:lnTo>
                    <a:pt x="841768" y="455383"/>
                  </a:lnTo>
                  <a:lnTo>
                    <a:pt x="842657" y="418147"/>
                  </a:lnTo>
                  <a:lnTo>
                    <a:pt x="840054" y="381292"/>
                  </a:lnTo>
                  <a:lnTo>
                    <a:pt x="825030" y="309511"/>
                  </a:lnTo>
                  <a:lnTo>
                    <a:pt x="798055" y="241566"/>
                  </a:lnTo>
                  <a:lnTo>
                    <a:pt x="760488" y="178993"/>
                  </a:lnTo>
                  <a:lnTo>
                    <a:pt x="713689" y="123355"/>
                  </a:lnTo>
                  <a:lnTo>
                    <a:pt x="659015" y="76174"/>
                  </a:lnTo>
                  <a:lnTo>
                    <a:pt x="597839" y="39014"/>
                  </a:lnTo>
                  <a:lnTo>
                    <a:pt x="531520" y="13398"/>
                  </a:lnTo>
                  <a:lnTo>
                    <a:pt x="461403" y="876"/>
                  </a:lnTo>
                  <a:lnTo>
                    <a:pt x="425361" y="0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51019" cy="433120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7323" y="5998049"/>
            <a:ext cx="4794250" cy="312356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75"/>
              </a:spcBef>
            </a:pPr>
            <a:r>
              <a:rPr sz="6050" spc="165" dirty="0">
                <a:solidFill>
                  <a:srgbClr val="628B80"/>
                </a:solidFill>
                <a:latin typeface="Calibri"/>
                <a:cs typeface="Calibri"/>
              </a:rPr>
              <a:t>Managing</a:t>
            </a:r>
            <a:endParaRPr sz="6050">
              <a:latin typeface="Calibri"/>
              <a:cs typeface="Calibri"/>
            </a:endParaRPr>
          </a:p>
          <a:p>
            <a:pPr marL="12700" marR="5080" indent="635">
              <a:lnSpc>
                <a:spcPct val="111900"/>
              </a:lnSpc>
              <a:spcBef>
                <a:spcPts val="10"/>
              </a:spcBef>
            </a:pPr>
            <a:r>
              <a:rPr sz="6050" spc="250" dirty="0">
                <a:solidFill>
                  <a:srgbClr val="628B80"/>
                </a:solidFill>
                <a:latin typeface="Calibri"/>
                <a:cs typeface="Calibri"/>
              </a:rPr>
              <a:t>A</a:t>
            </a:r>
            <a:r>
              <a:rPr sz="6050" spc="605" dirty="0">
                <a:solidFill>
                  <a:srgbClr val="628B80"/>
                </a:solidFill>
                <a:latin typeface="Calibri"/>
                <a:cs typeface="Calibri"/>
              </a:rPr>
              <a:t>c</a:t>
            </a:r>
            <a:r>
              <a:rPr sz="6050" spc="560" dirty="0">
                <a:solidFill>
                  <a:srgbClr val="628B80"/>
                </a:solidFill>
                <a:latin typeface="Calibri"/>
                <a:cs typeface="Calibri"/>
              </a:rPr>
              <a:t>c</a:t>
            </a:r>
            <a:r>
              <a:rPr sz="6050" spc="155" dirty="0">
                <a:solidFill>
                  <a:srgbClr val="628B80"/>
                </a:solidFill>
                <a:latin typeface="Calibri"/>
                <a:cs typeface="Calibri"/>
              </a:rPr>
              <a:t>o</a:t>
            </a:r>
            <a:r>
              <a:rPr sz="6050" spc="-75" dirty="0">
                <a:solidFill>
                  <a:srgbClr val="628B80"/>
                </a:solidFill>
                <a:latin typeface="Calibri"/>
                <a:cs typeface="Calibri"/>
              </a:rPr>
              <a:t>u</a:t>
            </a:r>
            <a:r>
              <a:rPr sz="6050" spc="-135" dirty="0">
                <a:solidFill>
                  <a:srgbClr val="628B80"/>
                </a:solidFill>
                <a:latin typeface="Calibri"/>
                <a:cs typeface="Calibri"/>
              </a:rPr>
              <a:t>n</a:t>
            </a:r>
            <a:r>
              <a:rPr sz="6050" spc="-90" dirty="0">
                <a:solidFill>
                  <a:srgbClr val="628B80"/>
                </a:solidFill>
                <a:latin typeface="Calibri"/>
                <a:cs typeface="Calibri"/>
              </a:rPr>
              <a:t>t</a:t>
            </a:r>
            <a:r>
              <a:rPr sz="6050" spc="-15" dirty="0">
                <a:solidFill>
                  <a:srgbClr val="628B80"/>
                </a:solidFill>
                <a:latin typeface="Calibri"/>
                <a:cs typeface="Calibri"/>
              </a:rPr>
              <a:t>a</a:t>
            </a:r>
            <a:r>
              <a:rPr sz="6050" spc="-80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6050" spc="55" dirty="0">
                <a:solidFill>
                  <a:srgbClr val="628B80"/>
                </a:solidFill>
                <a:latin typeface="Calibri"/>
                <a:cs typeface="Calibri"/>
              </a:rPr>
              <a:t>bility </a:t>
            </a:r>
            <a:r>
              <a:rPr sz="6050" spc="145" dirty="0">
                <a:solidFill>
                  <a:srgbClr val="628B80"/>
                </a:solidFill>
                <a:latin typeface="Calibri"/>
                <a:cs typeface="Calibri"/>
              </a:rPr>
              <a:t>Avoidance</a:t>
            </a:r>
            <a:endParaRPr sz="60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86991" y="1292450"/>
            <a:ext cx="565086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83665" algn="l"/>
                <a:tab pos="2991485" algn="l"/>
              </a:tabLst>
            </a:pPr>
            <a:r>
              <a:rPr sz="3400" spc="250" dirty="0">
                <a:solidFill>
                  <a:srgbClr val="53708E"/>
                </a:solidFill>
              </a:rPr>
              <a:t>HAVE</a:t>
            </a:r>
            <a:r>
              <a:rPr sz="3400" dirty="0">
                <a:solidFill>
                  <a:srgbClr val="53708E"/>
                </a:solidFill>
              </a:rPr>
              <a:t>	</a:t>
            </a:r>
            <a:r>
              <a:rPr sz="3400" spc="-25" dirty="0">
                <a:solidFill>
                  <a:srgbClr val="53708E"/>
                </a:solidFill>
              </a:rPr>
              <a:t>C</a:t>
            </a:r>
            <a:r>
              <a:rPr sz="3400" spc="-310" dirty="0">
                <a:solidFill>
                  <a:srgbClr val="53708E"/>
                </a:solidFill>
              </a:rPr>
              <a:t> </a:t>
            </a:r>
            <a:r>
              <a:rPr sz="3400" dirty="0">
                <a:solidFill>
                  <a:srgbClr val="53708E"/>
                </a:solidFill>
              </a:rPr>
              <a:t>L</a:t>
            </a:r>
            <a:r>
              <a:rPr sz="3400" spc="-310" dirty="0">
                <a:solidFill>
                  <a:srgbClr val="53708E"/>
                </a:solidFill>
              </a:rPr>
              <a:t> </a:t>
            </a:r>
            <a:r>
              <a:rPr sz="3400" spc="204" dirty="0">
                <a:solidFill>
                  <a:srgbClr val="53708E"/>
                </a:solidFill>
              </a:rPr>
              <a:t>EA</a:t>
            </a:r>
            <a:r>
              <a:rPr sz="3400" spc="-305" dirty="0">
                <a:solidFill>
                  <a:srgbClr val="53708E"/>
                </a:solidFill>
              </a:rPr>
              <a:t> </a:t>
            </a:r>
            <a:r>
              <a:rPr sz="3400" spc="-50" dirty="0">
                <a:solidFill>
                  <a:srgbClr val="53708E"/>
                </a:solidFill>
              </a:rPr>
              <a:t>R</a:t>
            </a:r>
            <a:r>
              <a:rPr sz="3400" dirty="0">
                <a:solidFill>
                  <a:srgbClr val="53708E"/>
                </a:solidFill>
              </a:rPr>
              <a:t>	</a:t>
            </a:r>
            <a:r>
              <a:rPr sz="3400" spc="-30" dirty="0">
                <a:solidFill>
                  <a:srgbClr val="53708E"/>
                </a:solidFill>
              </a:rPr>
              <a:t>O</a:t>
            </a:r>
            <a:r>
              <a:rPr sz="3400" spc="-265" dirty="0">
                <a:solidFill>
                  <a:srgbClr val="53708E"/>
                </a:solidFill>
              </a:rPr>
              <a:t> </a:t>
            </a:r>
            <a:r>
              <a:rPr sz="3400" spc="-25" dirty="0">
                <a:solidFill>
                  <a:srgbClr val="53708E"/>
                </a:solidFill>
              </a:rPr>
              <a:t>B</a:t>
            </a:r>
            <a:r>
              <a:rPr sz="3400" spc="-260" dirty="0">
                <a:solidFill>
                  <a:srgbClr val="53708E"/>
                </a:solidFill>
              </a:rPr>
              <a:t> </a:t>
            </a:r>
            <a:r>
              <a:rPr sz="3400" spc="-20" dirty="0">
                <a:solidFill>
                  <a:srgbClr val="53708E"/>
                </a:solidFill>
              </a:rPr>
              <a:t>J</a:t>
            </a:r>
            <a:r>
              <a:rPr sz="3400" spc="-265" dirty="0">
                <a:solidFill>
                  <a:srgbClr val="53708E"/>
                </a:solidFill>
              </a:rPr>
              <a:t> </a:t>
            </a:r>
            <a:r>
              <a:rPr sz="3400" spc="-25" dirty="0">
                <a:solidFill>
                  <a:srgbClr val="53708E"/>
                </a:solidFill>
              </a:rPr>
              <a:t>E</a:t>
            </a:r>
            <a:r>
              <a:rPr sz="3400" spc="-260" dirty="0">
                <a:solidFill>
                  <a:srgbClr val="53708E"/>
                </a:solidFill>
              </a:rPr>
              <a:t> </a:t>
            </a:r>
            <a:r>
              <a:rPr sz="3400" spc="-25" dirty="0">
                <a:solidFill>
                  <a:srgbClr val="53708E"/>
                </a:solidFill>
              </a:rPr>
              <a:t>C</a:t>
            </a:r>
            <a:r>
              <a:rPr sz="3400" spc="-260" dirty="0">
                <a:solidFill>
                  <a:srgbClr val="53708E"/>
                </a:solidFill>
              </a:rPr>
              <a:t> </a:t>
            </a:r>
            <a:r>
              <a:rPr sz="3400" spc="-25" dirty="0">
                <a:solidFill>
                  <a:srgbClr val="53708E"/>
                </a:solidFill>
              </a:rPr>
              <a:t>T</a:t>
            </a:r>
            <a:r>
              <a:rPr sz="3400" spc="-260" dirty="0">
                <a:solidFill>
                  <a:srgbClr val="53708E"/>
                </a:solidFill>
              </a:rPr>
              <a:t> </a:t>
            </a:r>
            <a:r>
              <a:rPr sz="3400" spc="-10" dirty="0">
                <a:solidFill>
                  <a:srgbClr val="53708E"/>
                </a:solidFill>
              </a:rPr>
              <a:t>I</a:t>
            </a:r>
            <a:r>
              <a:rPr sz="3400" spc="-265" dirty="0">
                <a:solidFill>
                  <a:srgbClr val="53708E"/>
                </a:solidFill>
              </a:rPr>
              <a:t> </a:t>
            </a:r>
            <a:r>
              <a:rPr sz="3400" dirty="0">
                <a:solidFill>
                  <a:srgbClr val="53708E"/>
                </a:solidFill>
              </a:rPr>
              <a:t>V</a:t>
            </a:r>
            <a:r>
              <a:rPr sz="3400" spc="-250" dirty="0">
                <a:solidFill>
                  <a:srgbClr val="53708E"/>
                </a:solidFill>
              </a:rPr>
              <a:t> </a:t>
            </a:r>
            <a:r>
              <a:rPr sz="3400" spc="-25" dirty="0">
                <a:solidFill>
                  <a:srgbClr val="53708E"/>
                </a:solidFill>
              </a:rPr>
              <a:t>E</a:t>
            </a:r>
            <a:r>
              <a:rPr sz="3400" spc="-265" dirty="0">
                <a:solidFill>
                  <a:srgbClr val="53708E"/>
                </a:solidFill>
              </a:rPr>
              <a:t> </a:t>
            </a:r>
            <a:r>
              <a:rPr sz="3400" spc="-50" dirty="0">
                <a:solidFill>
                  <a:srgbClr val="53708E"/>
                </a:solidFill>
              </a:rPr>
              <a:t>S</a:t>
            </a:r>
            <a:endParaRPr sz="3400"/>
          </a:p>
        </p:txBody>
      </p:sp>
      <p:sp>
        <p:nvSpPr>
          <p:cNvPr id="11" name="object 11"/>
          <p:cNvSpPr txBox="1"/>
          <p:nvPr/>
        </p:nvSpPr>
        <p:spPr>
          <a:xfrm>
            <a:off x="7086991" y="2013621"/>
            <a:ext cx="568134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100"/>
              </a:lnSpc>
              <a:spcBef>
                <a:spcPts val="100"/>
              </a:spcBef>
            </a:pP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Make</a:t>
            </a:r>
            <a:r>
              <a:rPr sz="2600" spc="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sure</a:t>
            </a:r>
            <a:r>
              <a:rPr sz="2600" spc="21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that</a:t>
            </a:r>
            <a:r>
              <a:rPr sz="2600" spc="25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everyone</a:t>
            </a:r>
            <a:r>
              <a:rPr sz="2600" spc="2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is</a:t>
            </a:r>
            <a:r>
              <a:rPr sz="2600" spc="2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on</a:t>
            </a:r>
            <a:r>
              <a:rPr sz="2600" spc="2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the</a:t>
            </a:r>
            <a:r>
              <a:rPr sz="2600" spc="2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53708E"/>
                </a:solidFill>
                <a:latin typeface="Calibri"/>
                <a:cs typeface="Calibri"/>
              </a:rPr>
              <a:t>same </a:t>
            </a:r>
            <a:r>
              <a:rPr sz="2600" spc="160" dirty="0">
                <a:solidFill>
                  <a:srgbClr val="53708E"/>
                </a:solidFill>
                <a:latin typeface="Calibri"/>
                <a:cs typeface="Calibri"/>
              </a:rPr>
              <a:t>page.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86329" y="4211742"/>
            <a:ext cx="5892165" cy="1719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  <a:tabLst>
                <a:tab pos="1384300" algn="l"/>
                <a:tab pos="4005579" algn="l"/>
              </a:tabLst>
            </a:pPr>
            <a:r>
              <a:rPr sz="3400" spc="215" dirty="0">
                <a:solidFill>
                  <a:srgbClr val="53708E"/>
                </a:solidFill>
                <a:latin typeface="Calibri"/>
                <a:cs typeface="Calibri"/>
              </a:rPr>
              <a:t>HAVE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P</a:t>
            </a:r>
            <a:r>
              <a:rPr sz="3400" spc="-229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R</a:t>
            </a:r>
            <a:r>
              <a:rPr sz="3400" spc="-25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53708E"/>
                </a:solidFill>
                <a:latin typeface="Calibri"/>
                <a:cs typeface="Calibri"/>
              </a:rPr>
              <a:t>O</a:t>
            </a:r>
            <a:r>
              <a:rPr sz="3400" spc="-229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53708E"/>
                </a:solidFill>
                <a:latin typeface="Calibri"/>
                <a:cs typeface="Calibri"/>
              </a:rPr>
              <a:t>G</a:t>
            </a:r>
            <a:r>
              <a:rPr sz="3400" spc="-21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R</a:t>
            </a:r>
            <a:r>
              <a:rPr sz="3400" spc="-22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E</a:t>
            </a:r>
            <a:r>
              <a:rPr sz="3400" spc="-25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S</a:t>
            </a:r>
            <a:r>
              <a:rPr sz="3400" spc="-21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285" dirty="0">
                <a:solidFill>
                  <a:srgbClr val="53708E"/>
                </a:solidFill>
                <a:latin typeface="Calibri"/>
                <a:cs typeface="Calibri"/>
              </a:rPr>
              <a:t>REVIEWS</a:t>
            </a:r>
            <a:endParaRPr sz="3400">
              <a:latin typeface="Calibri"/>
              <a:cs typeface="Calibri"/>
            </a:endParaRPr>
          </a:p>
          <a:p>
            <a:pPr marL="12700" marR="70485" indent="635">
              <a:lnSpc>
                <a:spcPct val="123100"/>
              </a:lnSpc>
              <a:spcBef>
                <a:spcPts val="1580"/>
              </a:spcBef>
            </a:pPr>
            <a:r>
              <a:rPr sz="2600" spc="130" dirty="0">
                <a:solidFill>
                  <a:srgbClr val="53708E"/>
                </a:solidFill>
                <a:latin typeface="Calibri"/>
                <a:cs typeface="Calibri"/>
              </a:rPr>
              <a:t>Check</a:t>
            </a:r>
            <a:r>
              <a:rPr sz="2600" spc="3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in</a:t>
            </a:r>
            <a:r>
              <a:rPr sz="2600" spc="15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with</a:t>
            </a:r>
            <a:r>
              <a:rPr sz="2600" spc="19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the</a:t>
            </a:r>
            <a:r>
              <a:rPr sz="2600" spc="18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members</a:t>
            </a:r>
            <a:r>
              <a:rPr sz="2600" spc="1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of</a:t>
            </a:r>
            <a:r>
              <a:rPr sz="2600" spc="26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your</a:t>
            </a:r>
            <a:r>
              <a:rPr sz="2600" spc="17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53708E"/>
                </a:solidFill>
                <a:latin typeface="Calibri"/>
                <a:cs typeface="Calibri"/>
              </a:rPr>
              <a:t>team </a:t>
            </a:r>
            <a:r>
              <a:rPr sz="2600" spc="-10" dirty="0">
                <a:solidFill>
                  <a:srgbClr val="53708E"/>
                </a:solidFill>
                <a:latin typeface="Calibri"/>
                <a:cs typeface="Calibri"/>
              </a:rPr>
              <a:t>regularly.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86991" y="7276952"/>
            <a:ext cx="466280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23745" algn="l"/>
                <a:tab pos="3463290" algn="l"/>
              </a:tabLst>
            </a:pPr>
            <a:r>
              <a:rPr sz="3400" spc="145" dirty="0">
                <a:solidFill>
                  <a:srgbClr val="53708E"/>
                </a:solidFill>
                <a:latin typeface="Calibri"/>
                <a:cs typeface="Calibri"/>
              </a:rPr>
              <a:t>RE</a:t>
            </a:r>
            <a:r>
              <a:rPr sz="3400" spc="-20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114" dirty="0">
                <a:solidFill>
                  <a:srgbClr val="53708E"/>
                </a:solidFill>
                <a:latin typeface="Calibri"/>
                <a:cs typeface="Calibri"/>
              </a:rPr>
              <a:t>WA</a:t>
            </a:r>
            <a:r>
              <a:rPr sz="3400" spc="-29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130" dirty="0">
                <a:solidFill>
                  <a:srgbClr val="53708E"/>
                </a:solidFill>
                <a:latin typeface="Calibri"/>
                <a:cs typeface="Calibri"/>
              </a:rPr>
              <a:t>RD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Y</a:t>
            </a:r>
            <a:r>
              <a:rPr sz="3400" spc="-16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O</a:t>
            </a:r>
            <a:r>
              <a:rPr sz="3400" spc="-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95" dirty="0">
                <a:solidFill>
                  <a:srgbClr val="53708E"/>
                </a:solidFill>
                <a:latin typeface="Calibri"/>
                <a:cs typeface="Calibri"/>
              </a:rPr>
              <a:t>UR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	</a:t>
            </a:r>
            <a:r>
              <a:rPr sz="3400" spc="65" dirty="0">
                <a:solidFill>
                  <a:srgbClr val="53708E"/>
                </a:solidFill>
                <a:latin typeface="Calibri"/>
                <a:cs typeface="Calibri"/>
              </a:rPr>
              <a:t>TE</a:t>
            </a:r>
            <a:r>
              <a:rPr sz="3400" spc="-254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53708E"/>
                </a:solidFill>
                <a:latin typeface="Calibri"/>
                <a:cs typeface="Calibri"/>
              </a:rPr>
              <a:t>A</a:t>
            </a:r>
            <a:r>
              <a:rPr sz="3400" spc="-30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53708E"/>
                </a:solidFill>
                <a:latin typeface="Calibri"/>
                <a:cs typeface="Calibri"/>
              </a:rPr>
              <a:t>M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6991" y="8122147"/>
            <a:ext cx="47682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05" dirty="0">
                <a:solidFill>
                  <a:srgbClr val="53708E"/>
                </a:solidFill>
                <a:latin typeface="Calibri"/>
                <a:cs typeface="Calibri"/>
              </a:rPr>
              <a:t>Celebrate</a:t>
            </a:r>
            <a:r>
              <a:rPr sz="2600" spc="28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their</a:t>
            </a:r>
            <a:r>
              <a:rPr sz="2600" spc="17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53708E"/>
                </a:solidFill>
                <a:latin typeface="Calibri"/>
                <a:cs typeface="Calibri"/>
              </a:rPr>
              <a:t>wins</a:t>
            </a:r>
            <a:r>
              <a:rPr sz="2600" spc="18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75" dirty="0">
                <a:solidFill>
                  <a:srgbClr val="53708E"/>
                </a:solidFill>
                <a:latin typeface="Calibri"/>
                <a:cs typeface="Calibri"/>
              </a:rPr>
              <a:t>and</a:t>
            </a:r>
            <a:r>
              <a:rPr sz="2600" spc="28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53708E"/>
                </a:solidFill>
                <a:latin typeface="Calibri"/>
                <a:cs typeface="Calibri"/>
              </a:rPr>
              <a:t>growth.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F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47204" y="0"/>
            <a:ext cx="10941050" cy="10287000"/>
            <a:chOff x="7347204" y="0"/>
            <a:chExt cx="10941050" cy="10287000"/>
          </a:xfrm>
        </p:grpSpPr>
        <p:sp>
          <p:nvSpPr>
            <p:cNvPr id="4" name="object 4"/>
            <p:cNvSpPr/>
            <p:nvPr/>
          </p:nvSpPr>
          <p:spPr>
            <a:xfrm>
              <a:off x="7347204" y="0"/>
              <a:ext cx="10941050" cy="10287000"/>
            </a:xfrm>
            <a:custGeom>
              <a:avLst/>
              <a:gdLst/>
              <a:ahLst/>
              <a:cxnLst/>
              <a:rect l="l" t="t" r="r" b="b"/>
              <a:pathLst>
                <a:path w="10941050" h="10287000">
                  <a:moveTo>
                    <a:pt x="1094058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0940580" y="10287000"/>
                  </a:lnTo>
                  <a:lnTo>
                    <a:pt x="10940580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09618" y="5780533"/>
              <a:ext cx="1323975" cy="1275080"/>
            </a:xfrm>
            <a:custGeom>
              <a:avLst/>
              <a:gdLst/>
              <a:ahLst/>
              <a:cxnLst/>
              <a:rect l="l" t="t" r="r" b="b"/>
              <a:pathLst>
                <a:path w="1323975" h="1275079">
                  <a:moveTo>
                    <a:pt x="624598" y="0"/>
                  </a:moveTo>
                  <a:lnTo>
                    <a:pt x="579437" y="2425"/>
                  </a:lnTo>
                  <a:lnTo>
                    <a:pt x="534454" y="7658"/>
                  </a:lnTo>
                  <a:lnTo>
                    <a:pt x="489864" y="15697"/>
                  </a:lnTo>
                  <a:lnTo>
                    <a:pt x="445833" y="26466"/>
                  </a:lnTo>
                  <a:lnTo>
                    <a:pt x="402602" y="39954"/>
                  </a:lnTo>
                  <a:lnTo>
                    <a:pt x="360349" y="56121"/>
                  </a:lnTo>
                  <a:lnTo>
                    <a:pt x="319290" y="74917"/>
                  </a:lnTo>
                  <a:lnTo>
                    <a:pt x="279615" y="96329"/>
                  </a:lnTo>
                  <a:lnTo>
                    <a:pt x="241541" y="120307"/>
                  </a:lnTo>
                  <a:lnTo>
                    <a:pt x="205270" y="146811"/>
                  </a:lnTo>
                  <a:lnTo>
                    <a:pt x="170992" y="175818"/>
                  </a:lnTo>
                  <a:lnTo>
                    <a:pt x="138912" y="207289"/>
                  </a:lnTo>
                  <a:lnTo>
                    <a:pt x="109245" y="241172"/>
                  </a:lnTo>
                  <a:lnTo>
                    <a:pt x="82168" y="277456"/>
                  </a:lnTo>
                  <a:lnTo>
                    <a:pt x="57924" y="316090"/>
                  </a:lnTo>
                  <a:lnTo>
                    <a:pt x="38595" y="356984"/>
                  </a:lnTo>
                  <a:lnTo>
                    <a:pt x="23329" y="400164"/>
                  </a:lnTo>
                  <a:lnTo>
                    <a:pt x="11976" y="445325"/>
                  </a:lnTo>
                  <a:lnTo>
                    <a:pt x="4406" y="492099"/>
                  </a:lnTo>
                  <a:lnTo>
                    <a:pt x="457" y="540181"/>
                  </a:lnTo>
                  <a:lnTo>
                    <a:pt x="0" y="589216"/>
                  </a:lnTo>
                  <a:lnTo>
                    <a:pt x="2882" y="638873"/>
                  </a:lnTo>
                  <a:lnTo>
                    <a:pt x="8953" y="688835"/>
                  </a:lnTo>
                  <a:lnTo>
                    <a:pt x="18072" y="738733"/>
                  </a:lnTo>
                  <a:lnTo>
                    <a:pt x="30098" y="788263"/>
                  </a:lnTo>
                  <a:lnTo>
                    <a:pt x="44894" y="837082"/>
                  </a:lnTo>
                  <a:lnTo>
                    <a:pt x="62293" y="884847"/>
                  </a:lnTo>
                  <a:lnTo>
                    <a:pt x="82181" y="931240"/>
                  </a:lnTo>
                  <a:lnTo>
                    <a:pt x="104381" y="975906"/>
                  </a:lnTo>
                  <a:lnTo>
                    <a:pt x="128765" y="1018514"/>
                  </a:lnTo>
                  <a:lnTo>
                    <a:pt x="155181" y="1058735"/>
                  </a:lnTo>
                  <a:lnTo>
                    <a:pt x="183502" y="1096238"/>
                  </a:lnTo>
                  <a:lnTo>
                    <a:pt x="213563" y="1130693"/>
                  </a:lnTo>
                  <a:lnTo>
                    <a:pt x="242544" y="1156779"/>
                  </a:lnTo>
                  <a:lnTo>
                    <a:pt x="274980" y="1180261"/>
                  </a:lnTo>
                  <a:lnTo>
                    <a:pt x="310540" y="1201153"/>
                  </a:lnTo>
                  <a:lnTo>
                    <a:pt x="348894" y="1219428"/>
                  </a:lnTo>
                  <a:lnTo>
                    <a:pt x="389712" y="1235113"/>
                  </a:lnTo>
                  <a:lnTo>
                    <a:pt x="432663" y="1248206"/>
                  </a:lnTo>
                  <a:lnTo>
                    <a:pt x="477418" y="1258722"/>
                  </a:lnTo>
                  <a:lnTo>
                    <a:pt x="523659" y="1266659"/>
                  </a:lnTo>
                  <a:lnTo>
                    <a:pt x="571042" y="1272019"/>
                  </a:lnTo>
                  <a:lnTo>
                    <a:pt x="619239" y="1274813"/>
                  </a:lnTo>
                  <a:lnTo>
                    <a:pt x="667931" y="1275041"/>
                  </a:lnTo>
                  <a:lnTo>
                    <a:pt x="716787" y="1272717"/>
                  </a:lnTo>
                  <a:lnTo>
                    <a:pt x="765479" y="1267840"/>
                  </a:lnTo>
                  <a:lnTo>
                    <a:pt x="813663" y="1260411"/>
                  </a:lnTo>
                  <a:lnTo>
                    <a:pt x="861021" y="1250441"/>
                  </a:lnTo>
                  <a:lnTo>
                    <a:pt x="907224" y="1237945"/>
                  </a:lnTo>
                  <a:lnTo>
                    <a:pt x="951953" y="1222908"/>
                  </a:lnTo>
                  <a:lnTo>
                    <a:pt x="994854" y="1205344"/>
                  </a:lnTo>
                  <a:lnTo>
                    <a:pt x="1035621" y="1185265"/>
                  </a:lnTo>
                  <a:lnTo>
                    <a:pt x="1073911" y="1162659"/>
                  </a:lnTo>
                  <a:lnTo>
                    <a:pt x="1109395" y="1137551"/>
                  </a:lnTo>
                  <a:lnTo>
                    <a:pt x="1141755" y="1109941"/>
                  </a:lnTo>
                  <a:lnTo>
                    <a:pt x="1170660" y="1079830"/>
                  </a:lnTo>
                  <a:lnTo>
                    <a:pt x="1195768" y="1047216"/>
                  </a:lnTo>
                  <a:lnTo>
                    <a:pt x="1216761" y="1012113"/>
                  </a:lnTo>
                  <a:lnTo>
                    <a:pt x="1248397" y="951610"/>
                  </a:lnTo>
                  <a:lnTo>
                    <a:pt x="1269453" y="914895"/>
                  </a:lnTo>
                  <a:lnTo>
                    <a:pt x="1287030" y="877023"/>
                  </a:lnTo>
                  <a:lnTo>
                    <a:pt x="1301165" y="838123"/>
                  </a:lnTo>
                  <a:lnTo>
                    <a:pt x="1311884" y="798309"/>
                  </a:lnTo>
                  <a:lnTo>
                    <a:pt x="1319199" y="757707"/>
                  </a:lnTo>
                  <a:lnTo>
                    <a:pt x="1323162" y="716445"/>
                  </a:lnTo>
                  <a:lnTo>
                    <a:pt x="1323797" y="674649"/>
                  </a:lnTo>
                  <a:lnTo>
                    <a:pt x="1321104" y="632434"/>
                  </a:lnTo>
                  <a:lnTo>
                    <a:pt x="1315148" y="589927"/>
                  </a:lnTo>
                  <a:lnTo>
                    <a:pt x="1305940" y="547255"/>
                  </a:lnTo>
                  <a:lnTo>
                    <a:pt x="1293507" y="504545"/>
                  </a:lnTo>
                  <a:lnTo>
                    <a:pt x="1277873" y="461924"/>
                  </a:lnTo>
                  <a:lnTo>
                    <a:pt x="1259077" y="419506"/>
                  </a:lnTo>
                  <a:lnTo>
                    <a:pt x="1237145" y="377418"/>
                  </a:lnTo>
                  <a:lnTo>
                    <a:pt x="1212100" y="335775"/>
                  </a:lnTo>
                  <a:lnTo>
                    <a:pt x="1183970" y="294728"/>
                  </a:lnTo>
                  <a:lnTo>
                    <a:pt x="1152791" y="254368"/>
                  </a:lnTo>
                  <a:lnTo>
                    <a:pt x="1118577" y="214845"/>
                  </a:lnTo>
                  <a:lnTo>
                    <a:pt x="1081366" y="176263"/>
                  </a:lnTo>
                  <a:lnTo>
                    <a:pt x="1041196" y="138760"/>
                  </a:lnTo>
                  <a:lnTo>
                    <a:pt x="1005433" y="111010"/>
                  </a:lnTo>
                  <a:lnTo>
                    <a:pt x="967816" y="86436"/>
                  </a:lnTo>
                  <a:lnTo>
                    <a:pt x="928560" y="65011"/>
                  </a:lnTo>
                  <a:lnTo>
                    <a:pt x="887844" y="46685"/>
                  </a:lnTo>
                  <a:lnTo>
                    <a:pt x="845896" y="31432"/>
                  </a:lnTo>
                  <a:lnTo>
                    <a:pt x="802906" y="19227"/>
                  </a:lnTo>
                  <a:lnTo>
                    <a:pt x="759078" y="10007"/>
                  </a:lnTo>
                  <a:lnTo>
                    <a:pt x="714616" y="3759"/>
                  </a:lnTo>
                  <a:lnTo>
                    <a:pt x="669721" y="431"/>
                  </a:lnTo>
                  <a:lnTo>
                    <a:pt x="624598" y="0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52576" y="5257799"/>
              <a:ext cx="3649979" cy="4511040"/>
            </a:xfrm>
            <a:custGeom>
              <a:avLst/>
              <a:gdLst/>
              <a:ahLst/>
              <a:cxnLst/>
              <a:rect l="l" t="t" r="r" b="b"/>
              <a:pathLst>
                <a:path w="3649980" h="4511040">
                  <a:moveTo>
                    <a:pt x="2409571" y="3322269"/>
                  </a:moveTo>
                  <a:lnTo>
                    <a:pt x="2408047" y="3279521"/>
                  </a:lnTo>
                  <a:lnTo>
                    <a:pt x="2404745" y="3236214"/>
                  </a:lnTo>
                  <a:lnTo>
                    <a:pt x="2399703" y="3192437"/>
                  </a:lnTo>
                  <a:lnTo>
                    <a:pt x="2392984" y="3148279"/>
                  </a:lnTo>
                  <a:lnTo>
                    <a:pt x="2384602" y="3103816"/>
                  </a:lnTo>
                  <a:lnTo>
                    <a:pt x="2374608" y="3059125"/>
                  </a:lnTo>
                  <a:lnTo>
                    <a:pt x="2363063" y="3014294"/>
                  </a:lnTo>
                  <a:lnTo>
                    <a:pt x="2349970" y="2969412"/>
                  </a:lnTo>
                  <a:lnTo>
                    <a:pt x="2335390" y="2924556"/>
                  </a:lnTo>
                  <a:lnTo>
                    <a:pt x="2319363" y="2879814"/>
                  </a:lnTo>
                  <a:lnTo>
                    <a:pt x="2301951" y="2835249"/>
                  </a:lnTo>
                  <a:lnTo>
                    <a:pt x="2283142" y="2790977"/>
                  </a:lnTo>
                  <a:lnTo>
                    <a:pt x="2263025" y="2747060"/>
                  </a:lnTo>
                  <a:lnTo>
                    <a:pt x="2241613" y="2703588"/>
                  </a:lnTo>
                  <a:lnTo>
                    <a:pt x="2218969" y="2660637"/>
                  </a:lnTo>
                  <a:lnTo>
                    <a:pt x="2195118" y="2618295"/>
                  </a:lnTo>
                  <a:lnTo>
                    <a:pt x="2170099" y="2576652"/>
                  </a:lnTo>
                  <a:lnTo>
                    <a:pt x="2143976" y="2535783"/>
                  </a:lnTo>
                  <a:lnTo>
                    <a:pt x="2116759" y="2495766"/>
                  </a:lnTo>
                  <a:lnTo>
                    <a:pt x="2088489" y="2456688"/>
                  </a:lnTo>
                  <a:lnTo>
                    <a:pt x="2059254" y="2418638"/>
                  </a:lnTo>
                  <a:lnTo>
                    <a:pt x="2029028" y="2381681"/>
                  </a:lnTo>
                  <a:lnTo>
                    <a:pt x="1997913" y="2345931"/>
                  </a:lnTo>
                  <a:lnTo>
                    <a:pt x="1965909" y="2311450"/>
                  </a:lnTo>
                  <a:lnTo>
                    <a:pt x="1933054" y="2278316"/>
                  </a:lnTo>
                  <a:lnTo>
                    <a:pt x="1899424" y="2246630"/>
                  </a:lnTo>
                  <a:lnTo>
                    <a:pt x="1865033" y="2216454"/>
                  </a:lnTo>
                  <a:lnTo>
                    <a:pt x="1829943" y="2187892"/>
                  </a:lnTo>
                  <a:lnTo>
                    <a:pt x="1794167" y="2161019"/>
                  </a:lnTo>
                  <a:lnTo>
                    <a:pt x="1757756" y="2135911"/>
                  </a:lnTo>
                  <a:lnTo>
                    <a:pt x="1720761" y="2112657"/>
                  </a:lnTo>
                  <a:lnTo>
                    <a:pt x="1683219" y="2091347"/>
                  </a:lnTo>
                  <a:lnTo>
                    <a:pt x="1645158" y="2072043"/>
                  </a:lnTo>
                  <a:lnTo>
                    <a:pt x="1606638" y="2054860"/>
                  </a:lnTo>
                  <a:lnTo>
                    <a:pt x="1567700" y="2039848"/>
                  </a:lnTo>
                  <a:lnTo>
                    <a:pt x="1528356" y="2027110"/>
                  </a:lnTo>
                  <a:lnTo>
                    <a:pt x="1488681" y="2016721"/>
                  </a:lnTo>
                  <a:lnTo>
                    <a:pt x="1448676" y="2008771"/>
                  </a:lnTo>
                  <a:lnTo>
                    <a:pt x="1408430" y="2003336"/>
                  </a:lnTo>
                  <a:lnTo>
                    <a:pt x="1367955" y="2000491"/>
                  </a:lnTo>
                  <a:lnTo>
                    <a:pt x="1240701" y="1995220"/>
                  </a:lnTo>
                  <a:lnTo>
                    <a:pt x="1196898" y="1990864"/>
                  </a:lnTo>
                  <a:lnTo>
                    <a:pt x="1153312" y="1988616"/>
                  </a:lnTo>
                  <a:lnTo>
                    <a:pt x="1109992" y="1988451"/>
                  </a:lnTo>
                  <a:lnTo>
                    <a:pt x="1066952" y="1990356"/>
                  </a:lnTo>
                  <a:lnTo>
                    <a:pt x="1024242" y="1994306"/>
                  </a:lnTo>
                  <a:lnTo>
                    <a:pt x="981875" y="2000262"/>
                  </a:lnTo>
                  <a:lnTo>
                    <a:pt x="939914" y="2008212"/>
                  </a:lnTo>
                  <a:lnTo>
                    <a:pt x="898359" y="2018118"/>
                  </a:lnTo>
                  <a:lnTo>
                    <a:pt x="857250" y="2029968"/>
                  </a:lnTo>
                  <a:lnTo>
                    <a:pt x="816635" y="2043734"/>
                  </a:lnTo>
                  <a:lnTo>
                    <a:pt x="776528" y="2059393"/>
                  </a:lnTo>
                  <a:lnTo>
                    <a:pt x="736981" y="2076907"/>
                  </a:lnTo>
                  <a:lnTo>
                    <a:pt x="697992" y="2096262"/>
                  </a:lnTo>
                  <a:lnTo>
                    <a:pt x="659625" y="2117433"/>
                  </a:lnTo>
                  <a:lnTo>
                    <a:pt x="621893" y="2140394"/>
                  </a:lnTo>
                  <a:lnTo>
                    <a:pt x="584847" y="2165121"/>
                  </a:lnTo>
                  <a:lnTo>
                    <a:pt x="548500" y="2191575"/>
                  </a:lnTo>
                  <a:lnTo>
                    <a:pt x="512902" y="2219756"/>
                  </a:lnTo>
                  <a:lnTo>
                    <a:pt x="478053" y="2249614"/>
                  </a:lnTo>
                  <a:lnTo>
                    <a:pt x="444030" y="2281148"/>
                  </a:lnTo>
                  <a:lnTo>
                    <a:pt x="410832" y="2314308"/>
                  </a:lnTo>
                  <a:lnTo>
                    <a:pt x="378510" y="2349093"/>
                  </a:lnTo>
                  <a:lnTo>
                    <a:pt x="347065" y="2385453"/>
                  </a:lnTo>
                  <a:lnTo>
                    <a:pt x="316572" y="2423388"/>
                  </a:lnTo>
                  <a:lnTo>
                    <a:pt x="287032" y="2462860"/>
                  </a:lnTo>
                  <a:lnTo>
                    <a:pt x="258483" y="2503843"/>
                  </a:lnTo>
                  <a:lnTo>
                    <a:pt x="230987" y="2546312"/>
                  </a:lnTo>
                  <a:lnTo>
                    <a:pt x="204520" y="2590254"/>
                  </a:lnTo>
                  <a:lnTo>
                    <a:pt x="179158" y="2635618"/>
                  </a:lnTo>
                  <a:lnTo>
                    <a:pt x="154914" y="2682405"/>
                  </a:lnTo>
                  <a:lnTo>
                    <a:pt x="131826" y="2730589"/>
                  </a:lnTo>
                  <a:lnTo>
                    <a:pt x="109943" y="2780119"/>
                  </a:lnTo>
                  <a:lnTo>
                    <a:pt x="89255" y="2830995"/>
                  </a:lnTo>
                  <a:lnTo>
                    <a:pt x="69824" y="2883179"/>
                  </a:lnTo>
                  <a:lnTo>
                    <a:pt x="51676" y="2936659"/>
                  </a:lnTo>
                  <a:lnTo>
                    <a:pt x="34836" y="2991396"/>
                  </a:lnTo>
                  <a:lnTo>
                    <a:pt x="24244" y="3035147"/>
                  </a:lnTo>
                  <a:lnTo>
                    <a:pt x="15595" y="3079115"/>
                  </a:lnTo>
                  <a:lnTo>
                    <a:pt x="8890" y="3123247"/>
                  </a:lnTo>
                  <a:lnTo>
                    <a:pt x="4076" y="3167481"/>
                  </a:lnTo>
                  <a:lnTo>
                    <a:pt x="1117" y="3211792"/>
                  </a:lnTo>
                  <a:lnTo>
                    <a:pt x="0" y="3256127"/>
                  </a:lnTo>
                  <a:lnTo>
                    <a:pt x="673" y="3300425"/>
                  </a:lnTo>
                  <a:lnTo>
                    <a:pt x="3111" y="3344659"/>
                  </a:lnTo>
                  <a:lnTo>
                    <a:pt x="7277" y="3388766"/>
                  </a:lnTo>
                  <a:lnTo>
                    <a:pt x="13131" y="3432708"/>
                  </a:lnTo>
                  <a:lnTo>
                    <a:pt x="20662" y="3476447"/>
                  </a:lnTo>
                  <a:lnTo>
                    <a:pt x="29819" y="3519906"/>
                  </a:lnTo>
                  <a:lnTo>
                    <a:pt x="40563" y="3563061"/>
                  </a:lnTo>
                  <a:lnTo>
                    <a:pt x="52882" y="3605860"/>
                  </a:lnTo>
                  <a:lnTo>
                    <a:pt x="66725" y="3648265"/>
                  </a:lnTo>
                  <a:lnTo>
                    <a:pt x="82067" y="3690213"/>
                  </a:lnTo>
                  <a:lnTo>
                    <a:pt x="98869" y="3731653"/>
                  </a:lnTo>
                  <a:lnTo>
                    <a:pt x="117094" y="3772560"/>
                  </a:lnTo>
                  <a:lnTo>
                    <a:pt x="136715" y="3812870"/>
                  </a:lnTo>
                  <a:lnTo>
                    <a:pt x="157708" y="3852545"/>
                  </a:lnTo>
                  <a:lnTo>
                    <a:pt x="180035" y="3891534"/>
                  </a:lnTo>
                  <a:lnTo>
                    <a:pt x="203644" y="3929786"/>
                  </a:lnTo>
                  <a:lnTo>
                    <a:pt x="228523" y="3967251"/>
                  </a:lnTo>
                  <a:lnTo>
                    <a:pt x="254609" y="4003903"/>
                  </a:lnTo>
                  <a:lnTo>
                    <a:pt x="281914" y="4039666"/>
                  </a:lnTo>
                  <a:lnTo>
                    <a:pt x="310388" y="4074515"/>
                  </a:lnTo>
                  <a:lnTo>
                    <a:pt x="339966" y="4108386"/>
                  </a:lnTo>
                  <a:lnTo>
                    <a:pt x="370662" y="4141254"/>
                  </a:lnTo>
                  <a:lnTo>
                    <a:pt x="402399" y="4173042"/>
                  </a:lnTo>
                  <a:lnTo>
                    <a:pt x="435178" y="4203738"/>
                  </a:lnTo>
                  <a:lnTo>
                    <a:pt x="468947" y="4233265"/>
                  </a:lnTo>
                  <a:lnTo>
                    <a:pt x="503682" y="4261586"/>
                  </a:lnTo>
                  <a:lnTo>
                    <a:pt x="539343" y="4288650"/>
                  </a:lnTo>
                  <a:lnTo>
                    <a:pt x="575894" y="4314418"/>
                  </a:lnTo>
                  <a:lnTo>
                    <a:pt x="613308" y="4338840"/>
                  </a:lnTo>
                  <a:lnTo>
                    <a:pt x="651548" y="4361866"/>
                  </a:lnTo>
                  <a:lnTo>
                    <a:pt x="690587" y="4383456"/>
                  </a:lnTo>
                  <a:lnTo>
                    <a:pt x="730389" y="4403560"/>
                  </a:lnTo>
                  <a:lnTo>
                    <a:pt x="770915" y="4422114"/>
                  </a:lnTo>
                  <a:lnTo>
                    <a:pt x="812139" y="4439107"/>
                  </a:lnTo>
                  <a:lnTo>
                    <a:pt x="854024" y="4454449"/>
                  </a:lnTo>
                  <a:lnTo>
                    <a:pt x="896531" y="4468126"/>
                  </a:lnTo>
                  <a:lnTo>
                    <a:pt x="939634" y="4480077"/>
                  </a:lnTo>
                  <a:lnTo>
                    <a:pt x="983310" y="4490250"/>
                  </a:lnTo>
                  <a:lnTo>
                    <a:pt x="1027493" y="4498606"/>
                  </a:lnTo>
                  <a:lnTo>
                    <a:pt x="1072172" y="4505109"/>
                  </a:lnTo>
                  <a:lnTo>
                    <a:pt x="1117333" y="4509681"/>
                  </a:lnTo>
                  <a:lnTo>
                    <a:pt x="1161872" y="4510862"/>
                  </a:lnTo>
                  <a:lnTo>
                    <a:pt x="1206665" y="4509528"/>
                  </a:lnTo>
                  <a:lnTo>
                    <a:pt x="1251623" y="4505769"/>
                  </a:lnTo>
                  <a:lnTo>
                    <a:pt x="1296695" y="4499648"/>
                  </a:lnTo>
                  <a:lnTo>
                    <a:pt x="1341805" y="4491266"/>
                  </a:lnTo>
                  <a:lnTo>
                    <a:pt x="1386878" y="4480687"/>
                  </a:lnTo>
                  <a:lnTo>
                    <a:pt x="1431861" y="4467974"/>
                  </a:lnTo>
                  <a:lnTo>
                    <a:pt x="1476692" y="4453217"/>
                  </a:lnTo>
                  <a:lnTo>
                    <a:pt x="1521282" y="4436491"/>
                  </a:lnTo>
                  <a:lnTo>
                    <a:pt x="1565592" y="4417873"/>
                  </a:lnTo>
                  <a:lnTo>
                    <a:pt x="1609521" y="4397426"/>
                  </a:lnTo>
                  <a:lnTo>
                    <a:pt x="1653032" y="4375239"/>
                  </a:lnTo>
                  <a:lnTo>
                    <a:pt x="1696059" y="4351375"/>
                  </a:lnTo>
                  <a:lnTo>
                    <a:pt x="1738515" y="4325925"/>
                  </a:lnTo>
                  <a:lnTo>
                    <a:pt x="1780349" y="4298962"/>
                  </a:lnTo>
                  <a:lnTo>
                    <a:pt x="1821484" y="4270553"/>
                  </a:lnTo>
                  <a:lnTo>
                    <a:pt x="1861870" y="4240771"/>
                  </a:lnTo>
                  <a:lnTo>
                    <a:pt x="1901405" y="4209707"/>
                  </a:lnTo>
                  <a:lnTo>
                    <a:pt x="1940052" y="4177436"/>
                  </a:lnTo>
                  <a:lnTo>
                    <a:pt x="1977758" y="4144010"/>
                  </a:lnTo>
                  <a:lnTo>
                    <a:pt x="2014410" y="4109529"/>
                  </a:lnTo>
                  <a:lnTo>
                    <a:pt x="2049983" y="4074071"/>
                  </a:lnTo>
                  <a:lnTo>
                    <a:pt x="2084387" y="4037685"/>
                  </a:lnTo>
                  <a:lnTo>
                    <a:pt x="2117572" y="4000474"/>
                  </a:lnTo>
                  <a:lnTo>
                    <a:pt x="2149462" y="3962501"/>
                  </a:lnTo>
                  <a:lnTo>
                    <a:pt x="2179980" y="3923842"/>
                  </a:lnTo>
                  <a:lnTo>
                    <a:pt x="2209088" y="3884574"/>
                  </a:lnTo>
                  <a:lnTo>
                    <a:pt x="2236686" y="3844785"/>
                  </a:lnTo>
                  <a:lnTo>
                    <a:pt x="2262721" y="3804526"/>
                  </a:lnTo>
                  <a:lnTo>
                    <a:pt x="2287143" y="3763886"/>
                  </a:lnTo>
                  <a:lnTo>
                    <a:pt x="2309850" y="3722954"/>
                  </a:lnTo>
                  <a:lnTo>
                    <a:pt x="2330805" y="3681780"/>
                  </a:lnTo>
                  <a:lnTo>
                    <a:pt x="2349944" y="3640455"/>
                  </a:lnTo>
                  <a:lnTo>
                    <a:pt x="2367165" y="3599065"/>
                  </a:lnTo>
                  <a:lnTo>
                    <a:pt x="2379192" y="3562515"/>
                  </a:lnTo>
                  <a:lnTo>
                    <a:pt x="2389174" y="3524821"/>
                  </a:lnTo>
                  <a:lnTo>
                    <a:pt x="2397125" y="3486086"/>
                  </a:lnTo>
                  <a:lnTo>
                    <a:pt x="2403106" y="3446373"/>
                  </a:lnTo>
                  <a:lnTo>
                    <a:pt x="2407145" y="3405784"/>
                  </a:lnTo>
                  <a:lnTo>
                    <a:pt x="2409291" y="3364395"/>
                  </a:lnTo>
                  <a:lnTo>
                    <a:pt x="2409571" y="3322269"/>
                  </a:lnTo>
                  <a:close/>
                </a:path>
                <a:path w="3649980" h="4511040">
                  <a:moveTo>
                    <a:pt x="3649357" y="699414"/>
                  </a:moveTo>
                  <a:lnTo>
                    <a:pt x="3649027" y="650379"/>
                  </a:lnTo>
                  <a:lnTo>
                    <a:pt x="3645027" y="601408"/>
                  </a:lnTo>
                  <a:lnTo>
                    <a:pt x="3637267" y="552602"/>
                  </a:lnTo>
                  <a:lnTo>
                    <a:pt x="3625659" y="504113"/>
                  </a:lnTo>
                  <a:lnTo>
                    <a:pt x="3623703" y="498081"/>
                  </a:lnTo>
                  <a:lnTo>
                    <a:pt x="3623703" y="682371"/>
                  </a:lnTo>
                  <a:lnTo>
                    <a:pt x="3621062" y="730732"/>
                  </a:lnTo>
                  <a:lnTo>
                    <a:pt x="3614712" y="779221"/>
                  </a:lnTo>
                  <a:lnTo>
                    <a:pt x="3604603" y="827684"/>
                  </a:lnTo>
                  <a:lnTo>
                    <a:pt x="3591547" y="874382"/>
                  </a:lnTo>
                  <a:lnTo>
                    <a:pt x="3575761" y="920483"/>
                  </a:lnTo>
                  <a:lnTo>
                    <a:pt x="3557308" y="965695"/>
                  </a:lnTo>
                  <a:lnTo>
                    <a:pt x="3536238" y="1009738"/>
                  </a:lnTo>
                  <a:lnTo>
                    <a:pt x="3512578" y="1052322"/>
                  </a:lnTo>
                  <a:lnTo>
                    <a:pt x="3486378" y="1093152"/>
                  </a:lnTo>
                  <a:lnTo>
                    <a:pt x="3457714" y="1131963"/>
                  </a:lnTo>
                  <a:lnTo>
                    <a:pt x="3426612" y="1168450"/>
                  </a:lnTo>
                  <a:lnTo>
                    <a:pt x="3393046" y="1202372"/>
                  </a:lnTo>
                  <a:lnTo>
                    <a:pt x="3357295" y="1233309"/>
                  </a:lnTo>
                  <a:lnTo>
                    <a:pt x="3320707" y="1259992"/>
                  </a:lnTo>
                  <a:lnTo>
                    <a:pt x="3278835" y="1285443"/>
                  </a:lnTo>
                  <a:lnTo>
                    <a:pt x="3236303" y="1306017"/>
                  </a:lnTo>
                  <a:lnTo>
                    <a:pt x="3191611" y="1322552"/>
                  </a:lnTo>
                  <a:lnTo>
                    <a:pt x="3144850" y="1334757"/>
                  </a:lnTo>
                  <a:lnTo>
                    <a:pt x="3096031" y="1342339"/>
                  </a:lnTo>
                  <a:lnTo>
                    <a:pt x="2989694" y="1348193"/>
                  </a:lnTo>
                  <a:lnTo>
                    <a:pt x="2936583" y="1348193"/>
                  </a:lnTo>
                  <a:lnTo>
                    <a:pt x="2882506" y="1342339"/>
                  </a:lnTo>
                  <a:lnTo>
                    <a:pt x="2882100" y="1342339"/>
                  </a:lnTo>
                  <a:lnTo>
                    <a:pt x="2827642" y="1328356"/>
                  </a:lnTo>
                  <a:lnTo>
                    <a:pt x="2783281" y="1310487"/>
                  </a:lnTo>
                  <a:lnTo>
                    <a:pt x="2740926" y="1288326"/>
                  </a:lnTo>
                  <a:lnTo>
                    <a:pt x="2700604" y="1262494"/>
                  </a:lnTo>
                  <a:lnTo>
                    <a:pt x="2662263" y="1233627"/>
                  </a:lnTo>
                  <a:lnTo>
                    <a:pt x="2625890" y="1202372"/>
                  </a:lnTo>
                  <a:lnTo>
                    <a:pt x="2591498" y="1169377"/>
                  </a:lnTo>
                  <a:lnTo>
                    <a:pt x="2558961" y="1134757"/>
                  </a:lnTo>
                  <a:lnTo>
                    <a:pt x="2527833" y="1097851"/>
                  </a:lnTo>
                  <a:lnTo>
                    <a:pt x="2498433" y="1058837"/>
                  </a:lnTo>
                  <a:lnTo>
                    <a:pt x="2471001" y="1017968"/>
                  </a:lnTo>
                  <a:lnTo>
                    <a:pt x="2445855" y="975436"/>
                  </a:lnTo>
                  <a:lnTo>
                    <a:pt x="2423261" y="931468"/>
                  </a:lnTo>
                  <a:lnTo>
                    <a:pt x="2403525" y="886282"/>
                  </a:lnTo>
                  <a:lnTo>
                    <a:pt x="2386914" y="840092"/>
                  </a:lnTo>
                  <a:lnTo>
                    <a:pt x="2373731" y="793127"/>
                  </a:lnTo>
                  <a:lnTo>
                    <a:pt x="2364257" y="745578"/>
                  </a:lnTo>
                  <a:lnTo>
                    <a:pt x="2358771" y="697687"/>
                  </a:lnTo>
                  <a:lnTo>
                    <a:pt x="2357564" y="650379"/>
                  </a:lnTo>
                  <a:lnTo>
                    <a:pt x="2357551" y="649655"/>
                  </a:lnTo>
                  <a:lnTo>
                    <a:pt x="2362936" y="596557"/>
                  </a:lnTo>
                  <a:lnTo>
                    <a:pt x="2375801" y="544309"/>
                  </a:lnTo>
                  <a:lnTo>
                    <a:pt x="2394750" y="493331"/>
                  </a:lnTo>
                  <a:lnTo>
                    <a:pt x="2418334" y="444055"/>
                  </a:lnTo>
                  <a:lnTo>
                    <a:pt x="2445131" y="396887"/>
                  </a:lnTo>
                  <a:lnTo>
                    <a:pt x="2473744" y="352272"/>
                  </a:lnTo>
                  <a:lnTo>
                    <a:pt x="2503767" y="310362"/>
                  </a:lnTo>
                  <a:lnTo>
                    <a:pt x="2536304" y="270256"/>
                  </a:lnTo>
                  <a:lnTo>
                    <a:pt x="2571216" y="232130"/>
                  </a:lnTo>
                  <a:lnTo>
                    <a:pt x="2608338" y="196138"/>
                  </a:lnTo>
                  <a:lnTo>
                    <a:pt x="2647543" y="162471"/>
                  </a:lnTo>
                  <a:lnTo>
                    <a:pt x="2688640" y="131279"/>
                  </a:lnTo>
                  <a:lnTo>
                    <a:pt x="2731516" y="102730"/>
                  </a:lnTo>
                  <a:lnTo>
                    <a:pt x="2774975" y="78397"/>
                  </a:lnTo>
                  <a:lnTo>
                    <a:pt x="2819285" y="58750"/>
                  </a:lnTo>
                  <a:lnTo>
                    <a:pt x="2864269" y="43662"/>
                  </a:lnTo>
                  <a:lnTo>
                    <a:pt x="2909722" y="33032"/>
                  </a:lnTo>
                  <a:lnTo>
                    <a:pt x="2955493" y="26746"/>
                  </a:lnTo>
                  <a:lnTo>
                    <a:pt x="3001391" y="24663"/>
                  </a:lnTo>
                  <a:lnTo>
                    <a:pt x="3048673" y="26746"/>
                  </a:lnTo>
                  <a:lnTo>
                    <a:pt x="3047720" y="26746"/>
                  </a:lnTo>
                  <a:lnTo>
                    <a:pt x="3092894" y="32677"/>
                  </a:lnTo>
                  <a:lnTo>
                    <a:pt x="3138144" y="42545"/>
                  </a:lnTo>
                  <a:lnTo>
                    <a:pt x="3182836" y="56134"/>
                  </a:lnTo>
                  <a:lnTo>
                    <a:pt x="3226790" y="73355"/>
                  </a:lnTo>
                  <a:lnTo>
                    <a:pt x="3269818" y="94081"/>
                  </a:lnTo>
                  <a:lnTo>
                    <a:pt x="3311766" y="118198"/>
                  </a:lnTo>
                  <a:lnTo>
                    <a:pt x="3352419" y="145567"/>
                  </a:lnTo>
                  <a:lnTo>
                    <a:pt x="3391662" y="176263"/>
                  </a:lnTo>
                  <a:lnTo>
                    <a:pt x="3428060" y="209346"/>
                  </a:lnTo>
                  <a:lnTo>
                    <a:pt x="3461601" y="244678"/>
                  </a:lnTo>
                  <a:lnTo>
                    <a:pt x="3492195" y="282067"/>
                  </a:lnTo>
                  <a:lnTo>
                    <a:pt x="3519779" y="321335"/>
                  </a:lnTo>
                  <a:lnTo>
                    <a:pt x="3544290" y="362318"/>
                  </a:lnTo>
                  <a:lnTo>
                    <a:pt x="3565626" y="404825"/>
                  </a:lnTo>
                  <a:lnTo>
                    <a:pt x="3583762" y="448703"/>
                  </a:lnTo>
                  <a:lnTo>
                    <a:pt x="3598608" y="493776"/>
                  </a:lnTo>
                  <a:lnTo>
                    <a:pt x="3610102" y="539838"/>
                  </a:lnTo>
                  <a:lnTo>
                    <a:pt x="3618153" y="586752"/>
                  </a:lnTo>
                  <a:lnTo>
                    <a:pt x="3622713" y="634314"/>
                  </a:lnTo>
                  <a:lnTo>
                    <a:pt x="3623703" y="682371"/>
                  </a:lnTo>
                  <a:lnTo>
                    <a:pt x="3623703" y="498081"/>
                  </a:lnTo>
                  <a:lnTo>
                    <a:pt x="3610114" y="456057"/>
                  </a:lnTo>
                  <a:lnTo>
                    <a:pt x="3590506" y="408533"/>
                  </a:lnTo>
                  <a:lnTo>
                    <a:pt x="3568827" y="365429"/>
                  </a:lnTo>
                  <a:lnTo>
                    <a:pt x="3544163" y="323926"/>
                  </a:lnTo>
                  <a:lnTo>
                    <a:pt x="3516642" y="284162"/>
                  </a:lnTo>
                  <a:lnTo>
                    <a:pt x="3486467" y="246291"/>
                  </a:lnTo>
                  <a:lnTo>
                    <a:pt x="3453828" y="210464"/>
                  </a:lnTo>
                  <a:lnTo>
                    <a:pt x="3418890" y="176834"/>
                  </a:lnTo>
                  <a:lnTo>
                    <a:pt x="3381883" y="145567"/>
                  </a:lnTo>
                  <a:lnTo>
                    <a:pt x="3342881" y="116738"/>
                  </a:lnTo>
                  <a:lnTo>
                    <a:pt x="3302165" y="90563"/>
                  </a:lnTo>
                  <a:lnTo>
                    <a:pt x="3259861" y="67183"/>
                  </a:lnTo>
                  <a:lnTo>
                    <a:pt x="3216186" y="46736"/>
                  </a:lnTo>
                  <a:lnTo>
                    <a:pt x="3171304" y="29375"/>
                  </a:lnTo>
                  <a:lnTo>
                    <a:pt x="3155340" y="24663"/>
                  </a:lnTo>
                  <a:lnTo>
                    <a:pt x="3120466" y="14363"/>
                  </a:lnTo>
                  <a:lnTo>
                    <a:pt x="3070123" y="4635"/>
                  </a:lnTo>
                  <a:lnTo>
                    <a:pt x="3020339" y="0"/>
                  </a:lnTo>
                  <a:lnTo>
                    <a:pt x="2971177" y="241"/>
                  </a:lnTo>
                  <a:lnTo>
                    <a:pt x="2922752" y="5168"/>
                  </a:lnTo>
                  <a:lnTo>
                    <a:pt x="2875140" y="14592"/>
                  </a:lnTo>
                  <a:lnTo>
                    <a:pt x="2828404" y="28308"/>
                  </a:lnTo>
                  <a:lnTo>
                    <a:pt x="2782659" y="46126"/>
                  </a:lnTo>
                  <a:lnTo>
                    <a:pt x="2737967" y="67843"/>
                  </a:lnTo>
                  <a:lnTo>
                    <a:pt x="2694406" y="93268"/>
                  </a:lnTo>
                  <a:lnTo>
                    <a:pt x="2652077" y="122199"/>
                  </a:lnTo>
                  <a:lnTo>
                    <a:pt x="2611043" y="154457"/>
                  </a:lnTo>
                  <a:lnTo>
                    <a:pt x="2576753" y="184797"/>
                  </a:lnTo>
                  <a:lnTo>
                    <a:pt x="2543213" y="217678"/>
                  </a:lnTo>
                  <a:lnTo>
                    <a:pt x="2510828" y="252844"/>
                  </a:lnTo>
                  <a:lnTo>
                    <a:pt x="2479929" y="290080"/>
                  </a:lnTo>
                  <a:lnTo>
                    <a:pt x="2450922" y="329158"/>
                  </a:lnTo>
                  <a:lnTo>
                    <a:pt x="2424176" y="369836"/>
                  </a:lnTo>
                  <a:lnTo>
                    <a:pt x="2400033" y="411899"/>
                  </a:lnTo>
                  <a:lnTo>
                    <a:pt x="2378900" y="455104"/>
                  </a:lnTo>
                  <a:lnTo>
                    <a:pt x="2361146" y="499211"/>
                  </a:lnTo>
                  <a:lnTo>
                    <a:pt x="2347137" y="544017"/>
                  </a:lnTo>
                  <a:lnTo>
                    <a:pt x="2337231" y="589254"/>
                  </a:lnTo>
                  <a:lnTo>
                    <a:pt x="2331986" y="640003"/>
                  </a:lnTo>
                  <a:lnTo>
                    <a:pt x="2332952" y="691019"/>
                  </a:lnTo>
                  <a:lnTo>
                    <a:pt x="2339403" y="741908"/>
                  </a:lnTo>
                  <a:lnTo>
                    <a:pt x="2350630" y="792314"/>
                  </a:lnTo>
                  <a:lnTo>
                    <a:pt x="2365933" y="841870"/>
                  </a:lnTo>
                  <a:lnTo>
                    <a:pt x="2384590" y="890206"/>
                  </a:lnTo>
                  <a:lnTo>
                    <a:pt x="2405913" y="936929"/>
                  </a:lnTo>
                  <a:lnTo>
                    <a:pt x="2429192" y="981684"/>
                  </a:lnTo>
                  <a:lnTo>
                    <a:pt x="2453475" y="1023200"/>
                  </a:lnTo>
                  <a:lnTo>
                    <a:pt x="2480005" y="1063548"/>
                  </a:lnTo>
                  <a:lnTo>
                    <a:pt x="2508694" y="1102537"/>
                  </a:lnTo>
                  <a:lnTo>
                    <a:pt x="2539428" y="1139990"/>
                  </a:lnTo>
                  <a:lnTo>
                    <a:pt x="2572181" y="1175715"/>
                  </a:lnTo>
                  <a:lnTo>
                    <a:pt x="2606814" y="1209535"/>
                  </a:lnTo>
                  <a:lnTo>
                    <a:pt x="2643289" y="1241259"/>
                  </a:lnTo>
                  <a:lnTo>
                    <a:pt x="2681490" y="1270711"/>
                  </a:lnTo>
                  <a:lnTo>
                    <a:pt x="2721356" y="1297711"/>
                  </a:lnTo>
                  <a:lnTo>
                    <a:pt x="2763202" y="1321638"/>
                  </a:lnTo>
                  <a:lnTo>
                    <a:pt x="2807017" y="1341691"/>
                  </a:lnTo>
                  <a:lnTo>
                    <a:pt x="2852470" y="1357541"/>
                  </a:lnTo>
                  <a:lnTo>
                    <a:pt x="2899270" y="1368907"/>
                  </a:lnTo>
                  <a:lnTo>
                    <a:pt x="2938881" y="1373657"/>
                  </a:lnTo>
                  <a:lnTo>
                    <a:pt x="2978569" y="1374063"/>
                  </a:lnTo>
                  <a:lnTo>
                    <a:pt x="3018320" y="1371892"/>
                  </a:lnTo>
                  <a:lnTo>
                    <a:pt x="3057880" y="1368907"/>
                  </a:lnTo>
                  <a:lnTo>
                    <a:pt x="3108680" y="1366266"/>
                  </a:lnTo>
                  <a:lnTo>
                    <a:pt x="3157550" y="1358811"/>
                  </a:lnTo>
                  <a:lnTo>
                    <a:pt x="3199053" y="1348193"/>
                  </a:lnTo>
                  <a:lnTo>
                    <a:pt x="3204527" y="1346796"/>
                  </a:lnTo>
                  <a:lnTo>
                    <a:pt x="3249612" y="1330502"/>
                  </a:lnTo>
                  <a:lnTo>
                    <a:pt x="3292678" y="1310157"/>
                  </a:lnTo>
                  <a:lnTo>
                    <a:pt x="3333673" y="1286052"/>
                  </a:lnTo>
                  <a:lnTo>
                    <a:pt x="3372548" y="1258443"/>
                  </a:lnTo>
                  <a:lnTo>
                    <a:pt x="3409213" y="1227594"/>
                  </a:lnTo>
                  <a:lnTo>
                    <a:pt x="3443617" y="1193761"/>
                  </a:lnTo>
                  <a:lnTo>
                    <a:pt x="3475659" y="1157198"/>
                  </a:lnTo>
                  <a:lnTo>
                    <a:pt x="3505314" y="1118196"/>
                  </a:lnTo>
                  <a:lnTo>
                    <a:pt x="3532479" y="1076998"/>
                  </a:lnTo>
                  <a:lnTo>
                    <a:pt x="3557079" y="1033868"/>
                  </a:lnTo>
                  <a:lnTo>
                    <a:pt x="3579736" y="987894"/>
                  </a:lnTo>
                  <a:lnTo>
                    <a:pt x="3599396" y="941108"/>
                  </a:lnTo>
                  <a:lnTo>
                    <a:pt x="3615956" y="893648"/>
                  </a:lnTo>
                  <a:lnTo>
                    <a:pt x="3629317" y="845616"/>
                  </a:lnTo>
                  <a:lnTo>
                    <a:pt x="3639413" y="797153"/>
                  </a:lnTo>
                  <a:lnTo>
                    <a:pt x="3646119" y="748372"/>
                  </a:lnTo>
                  <a:lnTo>
                    <a:pt x="3649357" y="699414"/>
                  </a:lnTo>
                  <a:close/>
                </a:path>
              </a:pathLst>
            </a:custGeom>
            <a:solidFill>
              <a:srgbClr val="7CA3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361921" y="7661147"/>
              <a:ext cx="2385060" cy="2500630"/>
            </a:xfrm>
            <a:custGeom>
              <a:avLst/>
              <a:gdLst/>
              <a:ahLst/>
              <a:cxnLst/>
              <a:rect l="l" t="t" r="r" b="b"/>
              <a:pathLst>
                <a:path w="2385059" h="2500629">
                  <a:moveTo>
                    <a:pt x="203415" y="1974392"/>
                  </a:moveTo>
                  <a:lnTo>
                    <a:pt x="175031" y="1886445"/>
                  </a:lnTo>
                  <a:lnTo>
                    <a:pt x="0" y="1315212"/>
                  </a:lnTo>
                  <a:lnTo>
                    <a:pt x="647" y="1334173"/>
                  </a:lnTo>
                  <a:lnTo>
                    <a:pt x="158267" y="1878647"/>
                  </a:lnTo>
                  <a:lnTo>
                    <a:pt x="171780" y="1920862"/>
                  </a:lnTo>
                  <a:lnTo>
                    <a:pt x="200507" y="1969846"/>
                  </a:lnTo>
                  <a:lnTo>
                    <a:pt x="203415" y="1974392"/>
                  </a:lnTo>
                  <a:close/>
                </a:path>
                <a:path w="2385059" h="2500629">
                  <a:moveTo>
                    <a:pt x="298297" y="2106841"/>
                  </a:moveTo>
                  <a:lnTo>
                    <a:pt x="285559" y="2070658"/>
                  </a:lnTo>
                  <a:lnTo>
                    <a:pt x="252768" y="1973681"/>
                  </a:lnTo>
                  <a:lnTo>
                    <a:pt x="221272" y="1876234"/>
                  </a:lnTo>
                  <a:lnTo>
                    <a:pt x="40982" y="1288389"/>
                  </a:lnTo>
                  <a:lnTo>
                    <a:pt x="2946" y="1172235"/>
                  </a:lnTo>
                  <a:lnTo>
                    <a:pt x="838" y="1200683"/>
                  </a:lnTo>
                  <a:lnTo>
                    <a:pt x="571" y="1207998"/>
                  </a:lnTo>
                  <a:lnTo>
                    <a:pt x="54368" y="1376972"/>
                  </a:lnTo>
                  <a:lnTo>
                    <a:pt x="189039" y="1819440"/>
                  </a:lnTo>
                  <a:lnTo>
                    <a:pt x="236054" y="1966150"/>
                  </a:lnTo>
                  <a:lnTo>
                    <a:pt x="268960" y="2063407"/>
                  </a:lnTo>
                  <a:lnTo>
                    <a:pt x="273024" y="2074938"/>
                  </a:lnTo>
                  <a:lnTo>
                    <a:pt x="277037" y="2080336"/>
                  </a:lnTo>
                  <a:lnTo>
                    <a:pt x="298297" y="2106841"/>
                  </a:lnTo>
                  <a:close/>
                </a:path>
                <a:path w="2385059" h="2500629">
                  <a:moveTo>
                    <a:pt x="382663" y="2199932"/>
                  </a:moveTo>
                  <a:lnTo>
                    <a:pt x="366572" y="2153513"/>
                  </a:lnTo>
                  <a:lnTo>
                    <a:pt x="350329" y="2104377"/>
                  </a:lnTo>
                  <a:lnTo>
                    <a:pt x="334670" y="2055037"/>
                  </a:lnTo>
                  <a:lnTo>
                    <a:pt x="319481" y="2005520"/>
                  </a:lnTo>
                  <a:lnTo>
                    <a:pt x="247167" y="1757146"/>
                  </a:lnTo>
                  <a:lnTo>
                    <a:pt x="232676" y="1709445"/>
                  </a:lnTo>
                  <a:lnTo>
                    <a:pt x="217106" y="1662112"/>
                  </a:lnTo>
                  <a:lnTo>
                    <a:pt x="200698" y="1615084"/>
                  </a:lnTo>
                  <a:lnTo>
                    <a:pt x="96418" y="1335049"/>
                  </a:lnTo>
                  <a:lnTo>
                    <a:pt x="80060" y="1288072"/>
                  </a:lnTo>
                  <a:lnTo>
                    <a:pt x="64579" y="1240815"/>
                  </a:lnTo>
                  <a:lnTo>
                    <a:pt x="50165" y="1193203"/>
                  </a:lnTo>
                  <a:lnTo>
                    <a:pt x="37045" y="1145171"/>
                  </a:lnTo>
                  <a:lnTo>
                    <a:pt x="25438" y="1096632"/>
                  </a:lnTo>
                  <a:lnTo>
                    <a:pt x="17640" y="1057871"/>
                  </a:lnTo>
                  <a:lnTo>
                    <a:pt x="15621" y="1068527"/>
                  </a:lnTo>
                  <a:lnTo>
                    <a:pt x="19011" y="1138720"/>
                  </a:lnTo>
                  <a:lnTo>
                    <a:pt x="32372" y="1187958"/>
                  </a:lnTo>
                  <a:lnTo>
                    <a:pt x="47053" y="1236814"/>
                  </a:lnTo>
                  <a:lnTo>
                    <a:pt x="62839" y="1285316"/>
                  </a:lnTo>
                  <a:lnTo>
                    <a:pt x="79502" y="1333550"/>
                  </a:lnTo>
                  <a:lnTo>
                    <a:pt x="114642" y="1429461"/>
                  </a:lnTo>
                  <a:lnTo>
                    <a:pt x="168643" y="1572958"/>
                  </a:lnTo>
                  <a:lnTo>
                    <a:pt x="186143" y="1620964"/>
                  </a:lnTo>
                  <a:lnTo>
                    <a:pt x="203022" y="1669186"/>
                  </a:lnTo>
                  <a:lnTo>
                    <a:pt x="219100" y="1717662"/>
                  </a:lnTo>
                  <a:lnTo>
                    <a:pt x="249161" y="1814614"/>
                  </a:lnTo>
                  <a:lnTo>
                    <a:pt x="321678" y="2057438"/>
                  </a:lnTo>
                  <a:lnTo>
                    <a:pt x="336816" y="2105736"/>
                  </a:lnTo>
                  <a:lnTo>
                    <a:pt x="352463" y="2153856"/>
                  </a:lnTo>
                  <a:lnTo>
                    <a:pt x="360464" y="2177389"/>
                  </a:lnTo>
                  <a:lnTo>
                    <a:pt x="364566" y="2181809"/>
                  </a:lnTo>
                  <a:lnTo>
                    <a:pt x="382663" y="2199932"/>
                  </a:lnTo>
                  <a:close/>
                </a:path>
                <a:path w="2385059" h="2500629">
                  <a:moveTo>
                    <a:pt x="476326" y="2283752"/>
                  </a:moveTo>
                  <a:lnTo>
                    <a:pt x="463321" y="2236851"/>
                  </a:lnTo>
                  <a:lnTo>
                    <a:pt x="448818" y="2189061"/>
                  </a:lnTo>
                  <a:lnTo>
                    <a:pt x="433324" y="2141499"/>
                  </a:lnTo>
                  <a:lnTo>
                    <a:pt x="417118" y="2094115"/>
                  </a:lnTo>
                  <a:lnTo>
                    <a:pt x="332625" y="1858149"/>
                  </a:lnTo>
                  <a:lnTo>
                    <a:pt x="316611" y="1810753"/>
                  </a:lnTo>
                  <a:lnTo>
                    <a:pt x="301409" y="1763179"/>
                  </a:lnTo>
                  <a:lnTo>
                    <a:pt x="258368" y="1616202"/>
                  </a:lnTo>
                  <a:lnTo>
                    <a:pt x="228193" y="1517548"/>
                  </a:lnTo>
                  <a:lnTo>
                    <a:pt x="180962" y="1370291"/>
                  </a:lnTo>
                  <a:lnTo>
                    <a:pt x="40716" y="956627"/>
                  </a:lnTo>
                  <a:lnTo>
                    <a:pt x="33312" y="984059"/>
                  </a:lnTo>
                  <a:lnTo>
                    <a:pt x="145351" y="1308468"/>
                  </a:lnTo>
                  <a:lnTo>
                    <a:pt x="192684" y="1452880"/>
                  </a:lnTo>
                  <a:lnTo>
                    <a:pt x="222681" y="1549628"/>
                  </a:lnTo>
                  <a:lnTo>
                    <a:pt x="251079" y="1646923"/>
                  </a:lnTo>
                  <a:lnTo>
                    <a:pt x="278422" y="1744497"/>
                  </a:lnTo>
                  <a:lnTo>
                    <a:pt x="293458" y="1792909"/>
                  </a:lnTo>
                  <a:lnTo>
                    <a:pt x="309448" y="1841080"/>
                  </a:lnTo>
                  <a:lnTo>
                    <a:pt x="395236" y="2080514"/>
                  </a:lnTo>
                  <a:lnTo>
                    <a:pt x="411861" y="2128545"/>
                  </a:lnTo>
                  <a:lnTo>
                    <a:pt x="427774" y="2176742"/>
                  </a:lnTo>
                  <a:lnTo>
                    <a:pt x="442722" y="2225192"/>
                  </a:lnTo>
                  <a:lnTo>
                    <a:pt x="454088" y="2265515"/>
                  </a:lnTo>
                  <a:lnTo>
                    <a:pt x="462572" y="2272804"/>
                  </a:lnTo>
                  <a:lnTo>
                    <a:pt x="476326" y="2283752"/>
                  </a:lnTo>
                  <a:close/>
                </a:path>
                <a:path w="2385059" h="2500629">
                  <a:moveTo>
                    <a:pt x="543204" y="2333510"/>
                  </a:moveTo>
                  <a:lnTo>
                    <a:pt x="497039" y="2205913"/>
                  </a:lnTo>
                  <a:lnTo>
                    <a:pt x="464223" y="2110079"/>
                  </a:lnTo>
                  <a:lnTo>
                    <a:pt x="417169" y="1965617"/>
                  </a:lnTo>
                  <a:lnTo>
                    <a:pt x="357695" y="1771904"/>
                  </a:lnTo>
                  <a:lnTo>
                    <a:pt x="161137" y="1090091"/>
                  </a:lnTo>
                  <a:lnTo>
                    <a:pt x="83286" y="832713"/>
                  </a:lnTo>
                  <a:lnTo>
                    <a:pt x="75057" y="852678"/>
                  </a:lnTo>
                  <a:lnTo>
                    <a:pt x="158051" y="1129626"/>
                  </a:lnTo>
                  <a:lnTo>
                    <a:pt x="340931" y="1764118"/>
                  </a:lnTo>
                  <a:lnTo>
                    <a:pt x="400558" y="1958238"/>
                  </a:lnTo>
                  <a:lnTo>
                    <a:pt x="447725" y="2103005"/>
                  </a:lnTo>
                  <a:lnTo>
                    <a:pt x="480644" y="2199043"/>
                  </a:lnTo>
                  <a:lnTo>
                    <a:pt x="514934" y="2294636"/>
                  </a:lnTo>
                  <a:lnTo>
                    <a:pt x="533463" y="2326957"/>
                  </a:lnTo>
                  <a:lnTo>
                    <a:pt x="543204" y="2333510"/>
                  </a:lnTo>
                  <a:close/>
                </a:path>
                <a:path w="2385059" h="2500629">
                  <a:moveTo>
                    <a:pt x="594398" y="2366581"/>
                  </a:moveTo>
                  <a:lnTo>
                    <a:pt x="567220" y="2293759"/>
                  </a:lnTo>
                  <a:lnTo>
                    <a:pt x="550341" y="2246007"/>
                  </a:lnTo>
                  <a:lnTo>
                    <a:pt x="534047" y="2198039"/>
                  </a:lnTo>
                  <a:lnTo>
                    <a:pt x="518261" y="2149894"/>
                  </a:lnTo>
                  <a:lnTo>
                    <a:pt x="488035" y="2053132"/>
                  </a:lnTo>
                  <a:lnTo>
                    <a:pt x="459295" y="1955876"/>
                  </a:lnTo>
                  <a:lnTo>
                    <a:pt x="350913" y="1565465"/>
                  </a:lnTo>
                  <a:lnTo>
                    <a:pt x="336423" y="1517065"/>
                  </a:lnTo>
                  <a:lnTo>
                    <a:pt x="321310" y="1468882"/>
                  </a:lnTo>
                  <a:lnTo>
                    <a:pt x="305727" y="1420837"/>
                  </a:lnTo>
                  <a:lnTo>
                    <a:pt x="175818" y="1038250"/>
                  </a:lnTo>
                  <a:lnTo>
                    <a:pt x="160591" y="990142"/>
                  </a:lnTo>
                  <a:lnTo>
                    <a:pt x="145935" y="941857"/>
                  </a:lnTo>
                  <a:lnTo>
                    <a:pt x="131978" y="893356"/>
                  </a:lnTo>
                  <a:lnTo>
                    <a:pt x="118846" y="844626"/>
                  </a:lnTo>
                  <a:lnTo>
                    <a:pt x="106603" y="795591"/>
                  </a:lnTo>
                  <a:lnTo>
                    <a:pt x="104254" y="785279"/>
                  </a:lnTo>
                  <a:lnTo>
                    <a:pt x="93472" y="808609"/>
                  </a:lnTo>
                  <a:lnTo>
                    <a:pt x="114223" y="888098"/>
                  </a:lnTo>
                  <a:lnTo>
                    <a:pt x="128371" y="937552"/>
                  </a:lnTo>
                  <a:lnTo>
                    <a:pt x="143230" y="986790"/>
                  </a:lnTo>
                  <a:lnTo>
                    <a:pt x="158686" y="1035850"/>
                  </a:lnTo>
                  <a:lnTo>
                    <a:pt x="207543" y="1182306"/>
                  </a:lnTo>
                  <a:lnTo>
                    <a:pt x="290779" y="1425943"/>
                  </a:lnTo>
                  <a:lnTo>
                    <a:pt x="306717" y="1474901"/>
                  </a:lnTo>
                  <a:lnTo>
                    <a:pt x="322186" y="1523987"/>
                  </a:lnTo>
                  <a:lnTo>
                    <a:pt x="337032" y="1573263"/>
                  </a:lnTo>
                  <a:lnTo>
                    <a:pt x="459803" y="2005914"/>
                  </a:lnTo>
                  <a:lnTo>
                    <a:pt x="488492" y="2101545"/>
                  </a:lnTo>
                  <a:lnTo>
                    <a:pt x="503377" y="2149195"/>
                  </a:lnTo>
                  <a:lnTo>
                    <a:pt x="518731" y="2196693"/>
                  </a:lnTo>
                  <a:lnTo>
                    <a:pt x="534581" y="2244026"/>
                  </a:lnTo>
                  <a:lnTo>
                    <a:pt x="551027" y="2291169"/>
                  </a:lnTo>
                  <a:lnTo>
                    <a:pt x="568109" y="2338120"/>
                  </a:lnTo>
                  <a:lnTo>
                    <a:pt x="574205" y="2354148"/>
                  </a:lnTo>
                  <a:lnTo>
                    <a:pt x="594398" y="2366581"/>
                  </a:lnTo>
                  <a:close/>
                </a:path>
                <a:path w="2385059" h="2500629">
                  <a:moveTo>
                    <a:pt x="662254" y="2404567"/>
                  </a:moveTo>
                  <a:lnTo>
                    <a:pt x="646544" y="2335390"/>
                  </a:lnTo>
                  <a:lnTo>
                    <a:pt x="634047" y="2287168"/>
                  </a:lnTo>
                  <a:lnTo>
                    <a:pt x="620572" y="2239175"/>
                  </a:lnTo>
                  <a:lnTo>
                    <a:pt x="606259" y="2191410"/>
                  </a:lnTo>
                  <a:lnTo>
                    <a:pt x="591235" y="2143810"/>
                  </a:lnTo>
                  <a:lnTo>
                    <a:pt x="575640" y="2096363"/>
                  </a:lnTo>
                  <a:lnTo>
                    <a:pt x="461899" y="1765465"/>
                  </a:lnTo>
                  <a:lnTo>
                    <a:pt x="446595" y="1717979"/>
                  </a:lnTo>
                  <a:lnTo>
                    <a:pt x="431939" y="1670329"/>
                  </a:lnTo>
                  <a:lnTo>
                    <a:pt x="404482" y="1574596"/>
                  </a:lnTo>
                  <a:lnTo>
                    <a:pt x="362292" y="1431429"/>
                  </a:lnTo>
                  <a:lnTo>
                    <a:pt x="303212" y="1241539"/>
                  </a:lnTo>
                  <a:lnTo>
                    <a:pt x="133794" y="727494"/>
                  </a:lnTo>
                  <a:lnTo>
                    <a:pt x="130200" y="733767"/>
                  </a:lnTo>
                  <a:lnTo>
                    <a:pt x="123393" y="746963"/>
                  </a:lnTo>
                  <a:lnTo>
                    <a:pt x="261810" y="1160741"/>
                  </a:lnTo>
                  <a:lnTo>
                    <a:pt x="323850" y="1356360"/>
                  </a:lnTo>
                  <a:lnTo>
                    <a:pt x="353390" y="1454619"/>
                  </a:lnTo>
                  <a:lnTo>
                    <a:pt x="381673" y="1553286"/>
                  </a:lnTo>
                  <a:lnTo>
                    <a:pt x="408940" y="1651355"/>
                  </a:lnTo>
                  <a:lnTo>
                    <a:pt x="423494" y="1699704"/>
                  </a:lnTo>
                  <a:lnTo>
                    <a:pt x="438772" y="1747862"/>
                  </a:lnTo>
                  <a:lnTo>
                    <a:pt x="470916" y="1843798"/>
                  </a:lnTo>
                  <a:lnTo>
                    <a:pt x="553999" y="2082977"/>
                  </a:lnTo>
                  <a:lnTo>
                    <a:pt x="569937" y="2130996"/>
                  </a:lnTo>
                  <a:lnTo>
                    <a:pt x="585304" y="2179155"/>
                  </a:lnTo>
                  <a:lnTo>
                    <a:pt x="599948" y="2227491"/>
                  </a:lnTo>
                  <a:lnTo>
                    <a:pt x="613765" y="2276043"/>
                  </a:lnTo>
                  <a:lnTo>
                    <a:pt x="626567" y="2324849"/>
                  </a:lnTo>
                  <a:lnTo>
                    <a:pt x="638225" y="2373934"/>
                  </a:lnTo>
                  <a:lnTo>
                    <a:pt x="642505" y="2394293"/>
                  </a:lnTo>
                  <a:lnTo>
                    <a:pt x="647776" y="2397252"/>
                  </a:lnTo>
                  <a:lnTo>
                    <a:pt x="662254" y="2404567"/>
                  </a:lnTo>
                  <a:close/>
                </a:path>
                <a:path w="2385059" h="2500629">
                  <a:moveTo>
                    <a:pt x="749274" y="2444305"/>
                  </a:moveTo>
                  <a:lnTo>
                    <a:pt x="732332" y="2402624"/>
                  </a:lnTo>
                  <a:lnTo>
                    <a:pt x="713943" y="2355405"/>
                  </a:lnTo>
                  <a:lnTo>
                    <a:pt x="696175" y="2307920"/>
                  </a:lnTo>
                  <a:lnTo>
                    <a:pt x="679005" y="2260244"/>
                  </a:lnTo>
                  <a:lnTo>
                    <a:pt x="662393" y="2212340"/>
                  </a:lnTo>
                  <a:lnTo>
                    <a:pt x="646315" y="2164270"/>
                  </a:lnTo>
                  <a:lnTo>
                    <a:pt x="615530" y="2067623"/>
                  </a:lnTo>
                  <a:lnTo>
                    <a:pt x="586333" y="1970455"/>
                  </a:lnTo>
                  <a:lnTo>
                    <a:pt x="558380" y="1872881"/>
                  </a:lnTo>
                  <a:lnTo>
                    <a:pt x="452081" y="1481251"/>
                  </a:lnTo>
                  <a:lnTo>
                    <a:pt x="437832" y="1432344"/>
                  </a:lnTo>
                  <a:lnTo>
                    <a:pt x="422998" y="1383614"/>
                  </a:lnTo>
                  <a:lnTo>
                    <a:pt x="392036" y="1286573"/>
                  </a:lnTo>
                  <a:lnTo>
                    <a:pt x="295262" y="996721"/>
                  </a:lnTo>
                  <a:lnTo>
                    <a:pt x="264236" y="899782"/>
                  </a:lnTo>
                  <a:lnTo>
                    <a:pt x="249377" y="851128"/>
                  </a:lnTo>
                  <a:lnTo>
                    <a:pt x="235077" y="802284"/>
                  </a:lnTo>
                  <a:lnTo>
                    <a:pt x="221449" y="753275"/>
                  </a:lnTo>
                  <a:lnTo>
                    <a:pt x="208559" y="704037"/>
                  </a:lnTo>
                  <a:lnTo>
                    <a:pt x="196519" y="654532"/>
                  </a:lnTo>
                  <a:lnTo>
                    <a:pt x="192176" y="635050"/>
                  </a:lnTo>
                  <a:lnTo>
                    <a:pt x="183946" y="646823"/>
                  </a:lnTo>
                  <a:lnTo>
                    <a:pt x="190588" y="697750"/>
                  </a:lnTo>
                  <a:lnTo>
                    <a:pt x="203644" y="747903"/>
                  </a:lnTo>
                  <a:lnTo>
                    <a:pt x="217487" y="797839"/>
                  </a:lnTo>
                  <a:lnTo>
                    <a:pt x="231965" y="847585"/>
                  </a:lnTo>
                  <a:lnTo>
                    <a:pt x="247040" y="897153"/>
                  </a:lnTo>
                  <a:lnTo>
                    <a:pt x="278511" y="995946"/>
                  </a:lnTo>
                  <a:lnTo>
                    <a:pt x="392823" y="1340561"/>
                  </a:lnTo>
                  <a:lnTo>
                    <a:pt x="408419" y="1390027"/>
                  </a:lnTo>
                  <a:lnTo>
                    <a:pt x="423557" y="1439608"/>
                  </a:lnTo>
                  <a:lnTo>
                    <a:pt x="572350" y="1971471"/>
                  </a:lnTo>
                  <a:lnTo>
                    <a:pt x="600837" y="2067356"/>
                  </a:lnTo>
                  <a:lnTo>
                    <a:pt x="630821" y="2162759"/>
                  </a:lnTo>
                  <a:lnTo>
                    <a:pt x="646518" y="2210231"/>
                  </a:lnTo>
                  <a:lnTo>
                    <a:pt x="662736" y="2257552"/>
                  </a:lnTo>
                  <a:lnTo>
                    <a:pt x="679551" y="2304681"/>
                  </a:lnTo>
                  <a:lnTo>
                    <a:pt x="696988" y="2351608"/>
                  </a:lnTo>
                  <a:lnTo>
                    <a:pt x="715124" y="2398318"/>
                  </a:lnTo>
                  <a:lnTo>
                    <a:pt x="730770" y="2436863"/>
                  </a:lnTo>
                  <a:lnTo>
                    <a:pt x="749274" y="2444305"/>
                  </a:lnTo>
                  <a:close/>
                </a:path>
                <a:path w="2385059" h="2500629">
                  <a:moveTo>
                    <a:pt x="788504" y="2458618"/>
                  </a:moveTo>
                  <a:lnTo>
                    <a:pt x="778332" y="2399969"/>
                  </a:lnTo>
                  <a:lnTo>
                    <a:pt x="768159" y="2351138"/>
                  </a:lnTo>
                  <a:lnTo>
                    <a:pt x="756754" y="2302637"/>
                  </a:lnTo>
                  <a:lnTo>
                    <a:pt x="744245" y="2254402"/>
                  </a:lnTo>
                  <a:lnTo>
                    <a:pt x="730770" y="2206409"/>
                  </a:lnTo>
                  <a:lnTo>
                    <a:pt x="716457" y="2158644"/>
                  </a:lnTo>
                  <a:lnTo>
                    <a:pt x="701433" y="2111044"/>
                  </a:lnTo>
                  <a:lnTo>
                    <a:pt x="685850" y="2063610"/>
                  </a:lnTo>
                  <a:lnTo>
                    <a:pt x="572122" y="1732737"/>
                  </a:lnTo>
                  <a:lnTo>
                    <a:pt x="556818" y="1685251"/>
                  </a:lnTo>
                  <a:lnTo>
                    <a:pt x="542175" y="1637601"/>
                  </a:lnTo>
                  <a:lnTo>
                    <a:pt x="514705" y="1541868"/>
                  </a:lnTo>
                  <a:lnTo>
                    <a:pt x="472490" y="1398727"/>
                  </a:lnTo>
                  <a:lnTo>
                    <a:pt x="413397" y="1208836"/>
                  </a:lnTo>
                  <a:lnTo>
                    <a:pt x="213880" y="603935"/>
                  </a:lnTo>
                  <a:lnTo>
                    <a:pt x="202285" y="620560"/>
                  </a:lnTo>
                  <a:lnTo>
                    <a:pt x="372033" y="1128001"/>
                  </a:lnTo>
                  <a:lnTo>
                    <a:pt x="434047" y="1323581"/>
                  </a:lnTo>
                  <a:lnTo>
                    <a:pt x="463575" y="1421828"/>
                  </a:lnTo>
                  <a:lnTo>
                    <a:pt x="491858" y="1520482"/>
                  </a:lnTo>
                  <a:lnTo>
                    <a:pt x="519137" y="1618551"/>
                  </a:lnTo>
                  <a:lnTo>
                    <a:pt x="533666" y="1666900"/>
                  </a:lnTo>
                  <a:lnTo>
                    <a:pt x="548944" y="1715084"/>
                  </a:lnTo>
                  <a:lnTo>
                    <a:pt x="581101" y="1811020"/>
                  </a:lnTo>
                  <a:lnTo>
                    <a:pt x="664197" y="2050199"/>
                  </a:lnTo>
                  <a:lnTo>
                    <a:pt x="680110" y="2098217"/>
                  </a:lnTo>
                  <a:lnTo>
                    <a:pt x="695477" y="2146363"/>
                  </a:lnTo>
                  <a:lnTo>
                    <a:pt x="710145" y="2194687"/>
                  </a:lnTo>
                  <a:lnTo>
                    <a:pt x="723938" y="2243239"/>
                  </a:lnTo>
                  <a:lnTo>
                    <a:pt x="736739" y="2292032"/>
                  </a:lnTo>
                  <a:lnTo>
                    <a:pt x="748398" y="2341130"/>
                  </a:lnTo>
                  <a:lnTo>
                    <a:pt x="758786" y="2390546"/>
                  </a:lnTo>
                  <a:lnTo>
                    <a:pt x="767740" y="2440330"/>
                  </a:lnTo>
                  <a:lnTo>
                    <a:pt x="769518" y="2452459"/>
                  </a:lnTo>
                  <a:lnTo>
                    <a:pt x="788504" y="2458618"/>
                  </a:lnTo>
                  <a:close/>
                </a:path>
                <a:path w="2385059" h="2500629">
                  <a:moveTo>
                    <a:pt x="885888" y="2483548"/>
                  </a:moveTo>
                  <a:lnTo>
                    <a:pt x="877570" y="2456992"/>
                  </a:lnTo>
                  <a:lnTo>
                    <a:pt x="845527" y="2358390"/>
                  </a:lnTo>
                  <a:lnTo>
                    <a:pt x="627164" y="1720799"/>
                  </a:lnTo>
                  <a:lnTo>
                    <a:pt x="595807" y="1621993"/>
                  </a:lnTo>
                  <a:lnTo>
                    <a:pt x="566064" y="1522641"/>
                  </a:lnTo>
                  <a:lnTo>
                    <a:pt x="280873" y="515988"/>
                  </a:lnTo>
                  <a:lnTo>
                    <a:pt x="270535" y="529082"/>
                  </a:lnTo>
                  <a:lnTo>
                    <a:pt x="563270" y="1562201"/>
                  </a:lnTo>
                  <a:lnTo>
                    <a:pt x="593623" y="1661337"/>
                  </a:lnTo>
                  <a:lnTo>
                    <a:pt x="641934" y="1809140"/>
                  </a:lnTo>
                  <a:lnTo>
                    <a:pt x="811669" y="2298992"/>
                  </a:lnTo>
                  <a:lnTo>
                    <a:pt x="860298" y="2446693"/>
                  </a:lnTo>
                  <a:lnTo>
                    <a:pt x="870915" y="2480551"/>
                  </a:lnTo>
                  <a:lnTo>
                    <a:pt x="885888" y="2483548"/>
                  </a:lnTo>
                  <a:close/>
                </a:path>
                <a:path w="2385059" h="2500629">
                  <a:moveTo>
                    <a:pt x="979144" y="2496528"/>
                  </a:moveTo>
                  <a:lnTo>
                    <a:pt x="968578" y="2449741"/>
                  </a:lnTo>
                  <a:lnTo>
                    <a:pt x="958519" y="2400338"/>
                  </a:lnTo>
                  <a:lnTo>
                    <a:pt x="939723" y="2301214"/>
                  </a:lnTo>
                  <a:lnTo>
                    <a:pt x="929678" y="2252129"/>
                  </a:lnTo>
                  <a:lnTo>
                    <a:pt x="918375" y="2203462"/>
                  </a:lnTo>
                  <a:lnTo>
                    <a:pt x="906056" y="2155152"/>
                  </a:lnTo>
                  <a:lnTo>
                    <a:pt x="892898" y="2107031"/>
                  </a:lnTo>
                  <a:lnTo>
                    <a:pt x="393700" y="389699"/>
                  </a:lnTo>
                  <a:lnTo>
                    <a:pt x="381876" y="401929"/>
                  </a:lnTo>
                  <a:lnTo>
                    <a:pt x="866406" y="2068283"/>
                  </a:lnTo>
                  <a:lnTo>
                    <a:pt x="879792" y="2116163"/>
                  </a:lnTo>
                  <a:lnTo>
                    <a:pt x="892441" y="2164156"/>
                  </a:lnTo>
                  <a:lnTo>
                    <a:pt x="904290" y="2212340"/>
                  </a:lnTo>
                  <a:lnTo>
                    <a:pt x="915200" y="2260854"/>
                  </a:lnTo>
                  <a:lnTo>
                    <a:pt x="925118" y="2309774"/>
                  </a:lnTo>
                  <a:lnTo>
                    <a:pt x="940943" y="2392337"/>
                  </a:lnTo>
                  <a:lnTo>
                    <a:pt x="923010" y="2336762"/>
                  </a:lnTo>
                  <a:lnTo>
                    <a:pt x="690651" y="1654225"/>
                  </a:lnTo>
                  <a:lnTo>
                    <a:pt x="659701" y="1555991"/>
                  </a:lnTo>
                  <a:lnTo>
                    <a:pt x="630237" y="1457248"/>
                  </a:lnTo>
                  <a:lnTo>
                    <a:pt x="342849" y="443712"/>
                  </a:lnTo>
                  <a:lnTo>
                    <a:pt x="332130" y="455714"/>
                  </a:lnTo>
                  <a:lnTo>
                    <a:pt x="627278" y="1496453"/>
                  </a:lnTo>
                  <a:lnTo>
                    <a:pt x="657313" y="1594993"/>
                  </a:lnTo>
                  <a:lnTo>
                    <a:pt x="704926" y="1741944"/>
                  </a:lnTo>
                  <a:lnTo>
                    <a:pt x="889368" y="2277656"/>
                  </a:lnTo>
                  <a:lnTo>
                    <a:pt x="937387" y="2424480"/>
                  </a:lnTo>
                  <a:lnTo>
                    <a:pt x="959142" y="2494572"/>
                  </a:lnTo>
                  <a:lnTo>
                    <a:pt x="979144" y="2496528"/>
                  </a:lnTo>
                  <a:close/>
                </a:path>
                <a:path w="2385059" h="2500629">
                  <a:moveTo>
                    <a:pt x="1071994" y="2500363"/>
                  </a:moveTo>
                  <a:lnTo>
                    <a:pt x="534263" y="652018"/>
                  </a:lnTo>
                  <a:lnTo>
                    <a:pt x="520903" y="604100"/>
                  </a:lnTo>
                  <a:lnTo>
                    <a:pt x="508241" y="556082"/>
                  </a:lnTo>
                  <a:lnTo>
                    <a:pt x="496404" y="507873"/>
                  </a:lnTo>
                  <a:lnTo>
                    <a:pt x="485470" y="459346"/>
                  </a:lnTo>
                  <a:lnTo>
                    <a:pt x="475564" y="410425"/>
                  </a:lnTo>
                  <a:lnTo>
                    <a:pt x="459536" y="326682"/>
                  </a:lnTo>
                  <a:lnTo>
                    <a:pt x="445871" y="339344"/>
                  </a:lnTo>
                  <a:lnTo>
                    <a:pt x="460946" y="418973"/>
                  </a:lnTo>
                  <a:lnTo>
                    <a:pt x="471004" y="468071"/>
                  </a:lnTo>
                  <a:lnTo>
                    <a:pt x="482295" y="516712"/>
                  </a:lnTo>
                  <a:lnTo>
                    <a:pt x="494639" y="565048"/>
                  </a:lnTo>
                  <a:lnTo>
                    <a:pt x="507784" y="613168"/>
                  </a:lnTo>
                  <a:lnTo>
                    <a:pt x="1056614" y="2500274"/>
                  </a:lnTo>
                  <a:lnTo>
                    <a:pt x="1071994" y="2500363"/>
                  </a:lnTo>
                  <a:close/>
                </a:path>
                <a:path w="2385059" h="2500629">
                  <a:moveTo>
                    <a:pt x="1126083" y="2498966"/>
                  </a:moveTo>
                  <a:lnTo>
                    <a:pt x="1116152" y="2464435"/>
                  </a:lnTo>
                  <a:lnTo>
                    <a:pt x="863371" y="1548587"/>
                  </a:lnTo>
                  <a:lnTo>
                    <a:pt x="792657" y="1307706"/>
                  </a:lnTo>
                  <a:lnTo>
                    <a:pt x="762228" y="1210398"/>
                  </a:lnTo>
                  <a:lnTo>
                    <a:pt x="714629" y="1065110"/>
                  </a:lnTo>
                  <a:lnTo>
                    <a:pt x="597992" y="726884"/>
                  </a:lnTo>
                  <a:lnTo>
                    <a:pt x="564845" y="628523"/>
                  </a:lnTo>
                  <a:lnTo>
                    <a:pt x="548970" y="579107"/>
                  </a:lnTo>
                  <a:lnTo>
                    <a:pt x="533692" y="529526"/>
                  </a:lnTo>
                  <a:lnTo>
                    <a:pt x="519125" y="479742"/>
                  </a:lnTo>
                  <a:lnTo>
                    <a:pt x="505358" y="429742"/>
                  </a:lnTo>
                  <a:lnTo>
                    <a:pt x="492518" y="379526"/>
                  </a:lnTo>
                  <a:lnTo>
                    <a:pt x="480720" y="329044"/>
                  </a:lnTo>
                  <a:lnTo>
                    <a:pt x="476973" y="311277"/>
                  </a:lnTo>
                  <a:lnTo>
                    <a:pt x="464820" y="321818"/>
                  </a:lnTo>
                  <a:lnTo>
                    <a:pt x="483793" y="406654"/>
                  </a:lnTo>
                  <a:lnTo>
                    <a:pt x="496354" y="454863"/>
                  </a:lnTo>
                  <a:lnTo>
                    <a:pt x="509651" y="502920"/>
                  </a:lnTo>
                  <a:lnTo>
                    <a:pt x="523646" y="550824"/>
                  </a:lnTo>
                  <a:lnTo>
                    <a:pt x="538238" y="598614"/>
                  </a:lnTo>
                  <a:lnTo>
                    <a:pt x="568960" y="693826"/>
                  </a:lnTo>
                  <a:lnTo>
                    <a:pt x="733399" y="1166469"/>
                  </a:lnTo>
                  <a:lnTo>
                    <a:pt x="764298" y="1261071"/>
                  </a:lnTo>
                  <a:lnTo>
                    <a:pt x="823036" y="1456588"/>
                  </a:lnTo>
                  <a:lnTo>
                    <a:pt x="1097826" y="2449576"/>
                  </a:lnTo>
                  <a:lnTo>
                    <a:pt x="1112164" y="2499474"/>
                  </a:lnTo>
                  <a:lnTo>
                    <a:pt x="1126083" y="2498966"/>
                  </a:lnTo>
                  <a:close/>
                </a:path>
                <a:path w="2385059" h="2500629">
                  <a:moveTo>
                    <a:pt x="1212316" y="2491295"/>
                  </a:moveTo>
                  <a:lnTo>
                    <a:pt x="1194358" y="2435110"/>
                  </a:lnTo>
                  <a:lnTo>
                    <a:pt x="918502" y="1610360"/>
                  </a:lnTo>
                  <a:lnTo>
                    <a:pt x="873315" y="1463713"/>
                  </a:lnTo>
                  <a:lnTo>
                    <a:pt x="531177" y="265938"/>
                  </a:lnTo>
                  <a:lnTo>
                    <a:pt x="519747" y="275196"/>
                  </a:lnTo>
                  <a:lnTo>
                    <a:pt x="849947" y="1433398"/>
                  </a:lnTo>
                  <a:lnTo>
                    <a:pt x="893432" y="1576768"/>
                  </a:lnTo>
                  <a:lnTo>
                    <a:pt x="954900" y="1766849"/>
                  </a:lnTo>
                  <a:lnTo>
                    <a:pt x="1163091" y="2381948"/>
                  </a:lnTo>
                  <a:lnTo>
                    <a:pt x="1198816" y="2492870"/>
                  </a:lnTo>
                  <a:lnTo>
                    <a:pt x="1212316" y="2491295"/>
                  </a:lnTo>
                  <a:close/>
                </a:path>
                <a:path w="2385059" h="2500629">
                  <a:moveTo>
                    <a:pt x="1249743" y="2486088"/>
                  </a:moveTo>
                  <a:lnTo>
                    <a:pt x="701535" y="602348"/>
                  </a:lnTo>
                  <a:lnTo>
                    <a:pt x="688149" y="554431"/>
                  </a:lnTo>
                  <a:lnTo>
                    <a:pt x="675513" y="506412"/>
                  </a:lnTo>
                  <a:lnTo>
                    <a:pt x="663689" y="458216"/>
                  </a:lnTo>
                  <a:lnTo>
                    <a:pt x="652792" y="409702"/>
                  </a:lnTo>
                  <a:lnTo>
                    <a:pt x="642912" y="360807"/>
                  </a:lnTo>
                  <a:lnTo>
                    <a:pt x="624738" y="266268"/>
                  </a:lnTo>
                  <a:lnTo>
                    <a:pt x="614934" y="219240"/>
                  </a:lnTo>
                  <a:lnTo>
                    <a:pt x="611898" y="206095"/>
                  </a:lnTo>
                  <a:lnTo>
                    <a:pt x="598233" y="215671"/>
                  </a:lnTo>
                  <a:lnTo>
                    <a:pt x="609434" y="270167"/>
                  </a:lnTo>
                  <a:lnTo>
                    <a:pt x="628230" y="369277"/>
                  </a:lnTo>
                  <a:lnTo>
                    <a:pt x="638289" y="418376"/>
                  </a:lnTo>
                  <a:lnTo>
                    <a:pt x="649592" y="467029"/>
                  </a:lnTo>
                  <a:lnTo>
                    <a:pt x="661911" y="515340"/>
                  </a:lnTo>
                  <a:lnTo>
                    <a:pt x="675068" y="563460"/>
                  </a:lnTo>
                  <a:lnTo>
                    <a:pt x="1235075" y="2488361"/>
                  </a:lnTo>
                  <a:lnTo>
                    <a:pt x="1249743" y="2486088"/>
                  </a:lnTo>
                  <a:close/>
                </a:path>
                <a:path w="2385059" h="2500629">
                  <a:moveTo>
                    <a:pt x="1317015" y="2474125"/>
                  </a:moveTo>
                  <a:lnTo>
                    <a:pt x="766584" y="582955"/>
                  </a:lnTo>
                  <a:lnTo>
                    <a:pt x="753198" y="535076"/>
                  </a:lnTo>
                  <a:lnTo>
                    <a:pt x="740549" y="487083"/>
                  </a:lnTo>
                  <a:lnTo>
                    <a:pt x="728713" y="438886"/>
                  </a:lnTo>
                  <a:lnTo>
                    <a:pt x="717829" y="390372"/>
                  </a:lnTo>
                  <a:lnTo>
                    <a:pt x="707948" y="341414"/>
                  </a:lnTo>
                  <a:lnTo>
                    <a:pt x="689787" y="246926"/>
                  </a:lnTo>
                  <a:lnTo>
                    <a:pt x="679970" y="199898"/>
                  </a:lnTo>
                  <a:lnTo>
                    <a:pt x="672350" y="166903"/>
                  </a:lnTo>
                  <a:lnTo>
                    <a:pt x="658533" y="175323"/>
                  </a:lnTo>
                  <a:lnTo>
                    <a:pt x="664438" y="201409"/>
                  </a:lnTo>
                  <a:lnTo>
                    <a:pt x="674471" y="250799"/>
                  </a:lnTo>
                  <a:lnTo>
                    <a:pt x="693204" y="349935"/>
                  </a:lnTo>
                  <a:lnTo>
                    <a:pt x="703275" y="399059"/>
                  </a:lnTo>
                  <a:lnTo>
                    <a:pt x="714578" y="447725"/>
                  </a:lnTo>
                  <a:lnTo>
                    <a:pt x="726897" y="496049"/>
                  </a:lnTo>
                  <a:lnTo>
                    <a:pt x="740054" y="544169"/>
                  </a:lnTo>
                  <a:lnTo>
                    <a:pt x="1302486" y="2476919"/>
                  </a:lnTo>
                  <a:lnTo>
                    <a:pt x="1317015" y="2474125"/>
                  </a:lnTo>
                  <a:close/>
                </a:path>
                <a:path w="2385059" h="2500629">
                  <a:moveTo>
                    <a:pt x="1367942" y="2462758"/>
                  </a:moveTo>
                  <a:lnTo>
                    <a:pt x="1334795" y="2347290"/>
                  </a:lnTo>
                  <a:lnTo>
                    <a:pt x="1136281" y="1623999"/>
                  </a:lnTo>
                  <a:lnTo>
                    <a:pt x="1095743" y="1479562"/>
                  </a:lnTo>
                  <a:lnTo>
                    <a:pt x="1025029" y="1238694"/>
                  </a:lnTo>
                  <a:lnTo>
                    <a:pt x="994549" y="1141361"/>
                  </a:lnTo>
                  <a:lnTo>
                    <a:pt x="946924" y="996061"/>
                  </a:lnTo>
                  <a:lnTo>
                    <a:pt x="830313" y="657809"/>
                  </a:lnTo>
                  <a:lnTo>
                    <a:pt x="797179" y="559460"/>
                  </a:lnTo>
                  <a:lnTo>
                    <a:pt x="781291" y="510044"/>
                  </a:lnTo>
                  <a:lnTo>
                    <a:pt x="766025" y="460476"/>
                  </a:lnTo>
                  <a:lnTo>
                    <a:pt x="751446" y="410705"/>
                  </a:lnTo>
                  <a:lnTo>
                    <a:pt x="737692" y="360705"/>
                  </a:lnTo>
                  <a:lnTo>
                    <a:pt x="724839" y="310502"/>
                  </a:lnTo>
                  <a:lnTo>
                    <a:pt x="713028" y="260032"/>
                  </a:lnTo>
                  <a:lnTo>
                    <a:pt x="702335" y="209308"/>
                  </a:lnTo>
                  <a:lnTo>
                    <a:pt x="692353" y="154927"/>
                  </a:lnTo>
                  <a:lnTo>
                    <a:pt x="678497" y="163220"/>
                  </a:lnTo>
                  <a:lnTo>
                    <a:pt x="693508" y="240652"/>
                  </a:lnTo>
                  <a:lnTo>
                    <a:pt x="704329" y="289204"/>
                  </a:lnTo>
                  <a:lnTo>
                    <a:pt x="716076" y="337604"/>
                  </a:lnTo>
                  <a:lnTo>
                    <a:pt x="728624" y="385800"/>
                  </a:lnTo>
                  <a:lnTo>
                    <a:pt x="741946" y="433857"/>
                  </a:lnTo>
                  <a:lnTo>
                    <a:pt x="755942" y="481761"/>
                  </a:lnTo>
                  <a:lnTo>
                    <a:pt x="770547" y="529551"/>
                  </a:lnTo>
                  <a:lnTo>
                    <a:pt x="801255" y="624751"/>
                  </a:lnTo>
                  <a:lnTo>
                    <a:pt x="965669" y="1097432"/>
                  </a:lnTo>
                  <a:lnTo>
                    <a:pt x="996543" y="1192034"/>
                  </a:lnTo>
                  <a:lnTo>
                    <a:pt x="1055319" y="1387576"/>
                  </a:lnTo>
                  <a:lnTo>
                    <a:pt x="1111707" y="1585760"/>
                  </a:lnTo>
                  <a:lnTo>
                    <a:pt x="1316024" y="2331034"/>
                  </a:lnTo>
                  <a:lnTo>
                    <a:pt x="1354709" y="2465781"/>
                  </a:lnTo>
                  <a:lnTo>
                    <a:pt x="1367942" y="2462758"/>
                  </a:lnTo>
                  <a:close/>
                </a:path>
                <a:path w="2385059" h="2500629">
                  <a:moveTo>
                    <a:pt x="1450263" y="2440063"/>
                  </a:moveTo>
                  <a:lnTo>
                    <a:pt x="1426692" y="2366086"/>
                  </a:lnTo>
                  <a:lnTo>
                    <a:pt x="1150759" y="1541360"/>
                  </a:lnTo>
                  <a:lnTo>
                    <a:pt x="1105573" y="1394675"/>
                  </a:lnTo>
                  <a:lnTo>
                    <a:pt x="742746" y="126707"/>
                  </a:lnTo>
                  <a:lnTo>
                    <a:pt x="730592" y="133400"/>
                  </a:lnTo>
                  <a:lnTo>
                    <a:pt x="1082192" y="1364348"/>
                  </a:lnTo>
                  <a:lnTo>
                    <a:pt x="1125664" y="1507731"/>
                  </a:lnTo>
                  <a:lnTo>
                    <a:pt x="1187145" y="1697812"/>
                  </a:lnTo>
                  <a:lnTo>
                    <a:pt x="1395361" y="2312936"/>
                  </a:lnTo>
                  <a:lnTo>
                    <a:pt x="1437411" y="2443924"/>
                  </a:lnTo>
                  <a:lnTo>
                    <a:pt x="1450263" y="2440063"/>
                  </a:lnTo>
                  <a:close/>
                </a:path>
                <a:path w="2385059" h="2500629">
                  <a:moveTo>
                    <a:pt x="1485506" y="2428900"/>
                  </a:moveTo>
                  <a:lnTo>
                    <a:pt x="933856" y="533273"/>
                  </a:lnTo>
                  <a:lnTo>
                    <a:pt x="920470" y="485368"/>
                  </a:lnTo>
                  <a:lnTo>
                    <a:pt x="907834" y="437388"/>
                  </a:lnTo>
                  <a:lnTo>
                    <a:pt x="895997" y="389191"/>
                  </a:lnTo>
                  <a:lnTo>
                    <a:pt x="885101" y="340677"/>
                  </a:lnTo>
                  <a:lnTo>
                    <a:pt x="875220" y="291719"/>
                  </a:lnTo>
                  <a:lnTo>
                    <a:pt x="857034" y="197256"/>
                  </a:lnTo>
                  <a:lnTo>
                    <a:pt x="847217" y="150228"/>
                  </a:lnTo>
                  <a:lnTo>
                    <a:pt x="836396" y="103441"/>
                  </a:lnTo>
                  <a:lnTo>
                    <a:pt x="831430" y="84607"/>
                  </a:lnTo>
                  <a:lnTo>
                    <a:pt x="826604" y="86575"/>
                  </a:lnTo>
                  <a:lnTo>
                    <a:pt x="817460" y="90741"/>
                  </a:lnTo>
                  <a:lnTo>
                    <a:pt x="820521" y="102552"/>
                  </a:lnTo>
                  <a:lnTo>
                    <a:pt x="831646" y="151714"/>
                  </a:lnTo>
                  <a:lnTo>
                    <a:pt x="841679" y="201129"/>
                  </a:lnTo>
                  <a:lnTo>
                    <a:pt x="860475" y="300240"/>
                  </a:lnTo>
                  <a:lnTo>
                    <a:pt x="870534" y="349338"/>
                  </a:lnTo>
                  <a:lnTo>
                    <a:pt x="881837" y="397992"/>
                  </a:lnTo>
                  <a:lnTo>
                    <a:pt x="894168" y="446316"/>
                  </a:lnTo>
                  <a:lnTo>
                    <a:pt x="907326" y="494449"/>
                  </a:lnTo>
                  <a:lnTo>
                    <a:pt x="1471549" y="2433561"/>
                  </a:lnTo>
                  <a:lnTo>
                    <a:pt x="1485506" y="2428900"/>
                  </a:lnTo>
                  <a:close/>
                </a:path>
                <a:path w="2385059" h="2500629">
                  <a:moveTo>
                    <a:pt x="1534795" y="2411730"/>
                  </a:moveTo>
                  <a:lnTo>
                    <a:pt x="1515694" y="2345626"/>
                  </a:lnTo>
                  <a:lnTo>
                    <a:pt x="1262938" y="1429905"/>
                  </a:lnTo>
                  <a:lnTo>
                    <a:pt x="1192225" y="1189037"/>
                  </a:lnTo>
                  <a:lnTo>
                    <a:pt x="1161757" y="1091692"/>
                  </a:lnTo>
                  <a:lnTo>
                    <a:pt x="1114158" y="946391"/>
                  </a:lnTo>
                  <a:lnTo>
                    <a:pt x="997521" y="608139"/>
                  </a:lnTo>
                  <a:lnTo>
                    <a:pt x="964399" y="509765"/>
                  </a:lnTo>
                  <a:lnTo>
                    <a:pt x="948524" y="460349"/>
                  </a:lnTo>
                  <a:lnTo>
                    <a:pt x="933246" y="410768"/>
                  </a:lnTo>
                  <a:lnTo>
                    <a:pt x="918667" y="360997"/>
                  </a:lnTo>
                  <a:lnTo>
                    <a:pt x="904913" y="310997"/>
                  </a:lnTo>
                  <a:lnTo>
                    <a:pt x="892060" y="260781"/>
                  </a:lnTo>
                  <a:lnTo>
                    <a:pt x="880237" y="210312"/>
                  </a:lnTo>
                  <a:lnTo>
                    <a:pt x="869569" y="159588"/>
                  </a:lnTo>
                  <a:lnTo>
                    <a:pt x="860132" y="108585"/>
                  </a:lnTo>
                  <a:lnTo>
                    <a:pt x="854862" y="75044"/>
                  </a:lnTo>
                  <a:lnTo>
                    <a:pt x="840232" y="81000"/>
                  </a:lnTo>
                  <a:lnTo>
                    <a:pt x="850912" y="142189"/>
                  </a:lnTo>
                  <a:lnTo>
                    <a:pt x="860767" y="190957"/>
                  </a:lnTo>
                  <a:lnTo>
                    <a:pt x="871575" y="239522"/>
                  </a:lnTo>
                  <a:lnTo>
                    <a:pt x="883310" y="287909"/>
                  </a:lnTo>
                  <a:lnTo>
                    <a:pt x="895870" y="336118"/>
                  </a:lnTo>
                  <a:lnTo>
                    <a:pt x="909180" y="384187"/>
                  </a:lnTo>
                  <a:lnTo>
                    <a:pt x="923163" y="432092"/>
                  </a:lnTo>
                  <a:lnTo>
                    <a:pt x="937768" y="479869"/>
                  </a:lnTo>
                  <a:lnTo>
                    <a:pt x="968463" y="575081"/>
                  </a:lnTo>
                  <a:lnTo>
                    <a:pt x="1132928" y="1047737"/>
                  </a:lnTo>
                  <a:lnTo>
                    <a:pt x="1163815" y="1142339"/>
                  </a:lnTo>
                  <a:lnTo>
                    <a:pt x="1222578" y="1337843"/>
                  </a:lnTo>
                  <a:lnTo>
                    <a:pt x="1497317" y="2330843"/>
                  </a:lnTo>
                  <a:lnTo>
                    <a:pt x="1522056" y="2416429"/>
                  </a:lnTo>
                  <a:lnTo>
                    <a:pt x="1534795" y="2411730"/>
                  </a:lnTo>
                  <a:close/>
                </a:path>
                <a:path w="2385059" h="2500629">
                  <a:moveTo>
                    <a:pt x="1614309" y="2380361"/>
                  </a:moveTo>
                  <a:lnTo>
                    <a:pt x="1593888" y="2316378"/>
                  </a:lnTo>
                  <a:lnTo>
                    <a:pt x="1317993" y="1491678"/>
                  </a:lnTo>
                  <a:lnTo>
                    <a:pt x="1272781" y="1345018"/>
                  </a:lnTo>
                  <a:lnTo>
                    <a:pt x="903986" y="56616"/>
                  </a:lnTo>
                  <a:lnTo>
                    <a:pt x="891120" y="61277"/>
                  </a:lnTo>
                  <a:lnTo>
                    <a:pt x="1249476" y="1314653"/>
                  </a:lnTo>
                  <a:lnTo>
                    <a:pt x="1292974" y="1458048"/>
                  </a:lnTo>
                  <a:lnTo>
                    <a:pt x="1354429" y="1648155"/>
                  </a:lnTo>
                  <a:lnTo>
                    <a:pt x="1562620" y="2263267"/>
                  </a:lnTo>
                  <a:lnTo>
                    <a:pt x="1601939" y="2385568"/>
                  </a:lnTo>
                  <a:lnTo>
                    <a:pt x="1614309" y="2380361"/>
                  </a:lnTo>
                  <a:close/>
                </a:path>
                <a:path w="2385059" h="2500629">
                  <a:moveTo>
                    <a:pt x="1650047" y="2364676"/>
                  </a:moveTo>
                  <a:lnTo>
                    <a:pt x="1283665" y="1084033"/>
                  </a:lnTo>
                  <a:lnTo>
                    <a:pt x="1254353" y="988479"/>
                  </a:lnTo>
                  <a:lnTo>
                    <a:pt x="1208519" y="845731"/>
                  </a:lnTo>
                  <a:lnTo>
                    <a:pt x="1015987" y="277647"/>
                  </a:lnTo>
                  <a:lnTo>
                    <a:pt x="940257" y="44831"/>
                  </a:lnTo>
                  <a:lnTo>
                    <a:pt x="927531" y="48856"/>
                  </a:lnTo>
                  <a:lnTo>
                    <a:pt x="1001229" y="275399"/>
                  </a:lnTo>
                  <a:lnTo>
                    <a:pt x="1197914" y="857364"/>
                  </a:lnTo>
                  <a:lnTo>
                    <a:pt x="1244676" y="1003655"/>
                  </a:lnTo>
                  <a:lnTo>
                    <a:pt x="1274559" y="1101572"/>
                  </a:lnTo>
                  <a:lnTo>
                    <a:pt x="1637423" y="2370213"/>
                  </a:lnTo>
                  <a:lnTo>
                    <a:pt x="1650047" y="2364676"/>
                  </a:lnTo>
                  <a:close/>
                </a:path>
                <a:path w="2385059" h="2500629">
                  <a:moveTo>
                    <a:pt x="1692579" y="2344636"/>
                  </a:moveTo>
                  <a:lnTo>
                    <a:pt x="1116355" y="364617"/>
                  </a:lnTo>
                  <a:lnTo>
                    <a:pt x="1102512" y="313372"/>
                  </a:lnTo>
                  <a:lnTo>
                    <a:pt x="1089507" y="261924"/>
                  </a:lnTo>
                  <a:lnTo>
                    <a:pt x="1077493" y="210121"/>
                  </a:lnTo>
                  <a:lnTo>
                    <a:pt x="1066647" y="157886"/>
                  </a:lnTo>
                  <a:lnTo>
                    <a:pt x="1046988" y="57353"/>
                  </a:lnTo>
                  <a:lnTo>
                    <a:pt x="1039012" y="19380"/>
                  </a:lnTo>
                  <a:lnTo>
                    <a:pt x="1023772" y="22821"/>
                  </a:lnTo>
                  <a:lnTo>
                    <a:pt x="1029296" y="49301"/>
                  </a:lnTo>
                  <a:lnTo>
                    <a:pt x="1048486" y="148488"/>
                  </a:lnTo>
                  <a:lnTo>
                    <a:pt x="1059268" y="200748"/>
                  </a:lnTo>
                  <a:lnTo>
                    <a:pt x="1071270" y="252552"/>
                  </a:lnTo>
                  <a:lnTo>
                    <a:pt x="1084300" y="304025"/>
                  </a:lnTo>
                  <a:lnTo>
                    <a:pt x="1098194" y="355295"/>
                  </a:lnTo>
                  <a:lnTo>
                    <a:pt x="1679143" y="2351024"/>
                  </a:lnTo>
                  <a:lnTo>
                    <a:pt x="1692579" y="2344636"/>
                  </a:lnTo>
                  <a:close/>
                </a:path>
                <a:path w="2385059" h="2500629">
                  <a:moveTo>
                    <a:pt x="1740052" y="2320633"/>
                  </a:moveTo>
                  <a:lnTo>
                    <a:pt x="1731213" y="2289975"/>
                  </a:lnTo>
                  <a:lnTo>
                    <a:pt x="1476032" y="1367485"/>
                  </a:lnTo>
                  <a:lnTo>
                    <a:pt x="1390408" y="1075220"/>
                  </a:lnTo>
                  <a:lnTo>
                    <a:pt x="1358963" y="974813"/>
                  </a:lnTo>
                  <a:lnTo>
                    <a:pt x="1309890" y="824890"/>
                  </a:lnTo>
                  <a:lnTo>
                    <a:pt x="1175423" y="432841"/>
                  </a:lnTo>
                  <a:lnTo>
                    <a:pt x="1144663" y="338874"/>
                  </a:lnTo>
                  <a:lnTo>
                    <a:pt x="1129957" y="291693"/>
                  </a:lnTo>
                  <a:lnTo>
                    <a:pt x="1115822" y="244335"/>
                  </a:lnTo>
                  <a:lnTo>
                    <a:pt x="1102321" y="196824"/>
                  </a:lnTo>
                  <a:lnTo>
                    <a:pt x="1089558" y="149098"/>
                  </a:lnTo>
                  <a:lnTo>
                    <a:pt x="1077582" y="101206"/>
                  </a:lnTo>
                  <a:lnTo>
                    <a:pt x="1066520" y="53086"/>
                  </a:lnTo>
                  <a:lnTo>
                    <a:pt x="1058722" y="15824"/>
                  </a:lnTo>
                  <a:lnTo>
                    <a:pt x="1044397" y="18415"/>
                  </a:lnTo>
                  <a:lnTo>
                    <a:pt x="1061161" y="93154"/>
                  </a:lnTo>
                  <a:lnTo>
                    <a:pt x="1073505" y="142341"/>
                  </a:lnTo>
                  <a:lnTo>
                    <a:pt x="1086713" y="191300"/>
                  </a:lnTo>
                  <a:lnTo>
                    <a:pt x="1100645" y="240080"/>
                  </a:lnTo>
                  <a:lnTo>
                    <a:pt x="1115263" y="288671"/>
                  </a:lnTo>
                  <a:lnTo>
                    <a:pt x="1130427" y="337108"/>
                  </a:lnTo>
                  <a:lnTo>
                    <a:pt x="1162151" y="433590"/>
                  </a:lnTo>
                  <a:lnTo>
                    <a:pt x="1307236" y="858913"/>
                  </a:lnTo>
                  <a:lnTo>
                    <a:pt x="1353362" y="1001052"/>
                  </a:lnTo>
                  <a:lnTo>
                    <a:pt x="1412087" y="1194219"/>
                  </a:lnTo>
                  <a:lnTo>
                    <a:pt x="1713484" y="2277453"/>
                  </a:lnTo>
                  <a:lnTo>
                    <a:pt x="1727733" y="2326932"/>
                  </a:lnTo>
                  <a:lnTo>
                    <a:pt x="1740052" y="2320633"/>
                  </a:lnTo>
                  <a:close/>
                </a:path>
                <a:path w="2385059" h="2500629">
                  <a:moveTo>
                    <a:pt x="1795462" y="2290178"/>
                  </a:moveTo>
                  <a:lnTo>
                    <a:pt x="1781086" y="2219388"/>
                  </a:lnTo>
                  <a:lnTo>
                    <a:pt x="1769656" y="2169985"/>
                  </a:lnTo>
                  <a:lnTo>
                    <a:pt x="1757286" y="2120798"/>
                  </a:lnTo>
                  <a:lnTo>
                    <a:pt x="1744091" y="2071827"/>
                  </a:lnTo>
                  <a:lnTo>
                    <a:pt x="1730146" y="2023059"/>
                  </a:lnTo>
                  <a:lnTo>
                    <a:pt x="1715541" y="1974456"/>
                  </a:lnTo>
                  <a:lnTo>
                    <a:pt x="1700364" y="1926018"/>
                  </a:lnTo>
                  <a:lnTo>
                    <a:pt x="1684693" y="1877720"/>
                  </a:lnTo>
                  <a:lnTo>
                    <a:pt x="1492618" y="1309497"/>
                  </a:lnTo>
                  <a:lnTo>
                    <a:pt x="1447914" y="1166799"/>
                  </a:lnTo>
                  <a:lnTo>
                    <a:pt x="1376045" y="921600"/>
                  </a:lnTo>
                  <a:lnTo>
                    <a:pt x="1123137" y="6032"/>
                  </a:lnTo>
                  <a:lnTo>
                    <a:pt x="1109586" y="7874"/>
                  </a:lnTo>
                  <a:lnTo>
                    <a:pt x="1368653" y="944079"/>
                  </a:lnTo>
                  <a:lnTo>
                    <a:pt x="1425232" y="1137513"/>
                  </a:lnTo>
                  <a:lnTo>
                    <a:pt x="1471930" y="1288300"/>
                  </a:lnTo>
                  <a:lnTo>
                    <a:pt x="1554670" y="1537868"/>
                  </a:lnTo>
                  <a:lnTo>
                    <a:pt x="1655394" y="1830311"/>
                  </a:lnTo>
                  <a:lnTo>
                    <a:pt x="1686153" y="1924278"/>
                  </a:lnTo>
                  <a:lnTo>
                    <a:pt x="1700872" y="1971459"/>
                  </a:lnTo>
                  <a:lnTo>
                    <a:pt x="1715020" y="2018804"/>
                  </a:lnTo>
                  <a:lnTo>
                    <a:pt x="1728520" y="2066315"/>
                  </a:lnTo>
                  <a:lnTo>
                    <a:pt x="1741309" y="2114029"/>
                  </a:lnTo>
                  <a:lnTo>
                    <a:pt x="1753260" y="2161933"/>
                  </a:lnTo>
                  <a:lnTo>
                    <a:pt x="1764334" y="2210066"/>
                  </a:lnTo>
                  <a:lnTo>
                    <a:pt x="1774431" y="2258403"/>
                  </a:lnTo>
                  <a:lnTo>
                    <a:pt x="1781771" y="2297938"/>
                  </a:lnTo>
                  <a:lnTo>
                    <a:pt x="1795462" y="2290178"/>
                  </a:lnTo>
                  <a:close/>
                </a:path>
                <a:path w="2385059" h="2500629">
                  <a:moveTo>
                    <a:pt x="1815363" y="2278481"/>
                  </a:moveTo>
                  <a:lnTo>
                    <a:pt x="1811845" y="2263267"/>
                  </a:lnTo>
                  <a:lnTo>
                    <a:pt x="1801507" y="2213851"/>
                  </a:lnTo>
                  <a:lnTo>
                    <a:pt x="1782330" y="2114664"/>
                  </a:lnTo>
                  <a:lnTo>
                    <a:pt x="1771548" y="2062403"/>
                  </a:lnTo>
                  <a:lnTo>
                    <a:pt x="1759572" y="2010600"/>
                  </a:lnTo>
                  <a:lnTo>
                    <a:pt x="1746542" y="1959102"/>
                  </a:lnTo>
                  <a:lnTo>
                    <a:pt x="1732648" y="1907844"/>
                  </a:lnTo>
                  <a:lnTo>
                    <a:pt x="1178001" y="1473"/>
                  </a:lnTo>
                  <a:lnTo>
                    <a:pt x="1167536" y="1943"/>
                  </a:lnTo>
                  <a:lnTo>
                    <a:pt x="1162989" y="2349"/>
                  </a:lnTo>
                  <a:lnTo>
                    <a:pt x="1714487" y="1898484"/>
                  </a:lnTo>
                  <a:lnTo>
                    <a:pt x="1728317" y="1949754"/>
                  </a:lnTo>
                  <a:lnTo>
                    <a:pt x="1741322" y="2001227"/>
                  </a:lnTo>
                  <a:lnTo>
                    <a:pt x="1753323" y="2053018"/>
                  </a:lnTo>
                  <a:lnTo>
                    <a:pt x="1764182" y="2105279"/>
                  </a:lnTo>
                  <a:lnTo>
                    <a:pt x="1783880" y="2205761"/>
                  </a:lnTo>
                  <a:lnTo>
                    <a:pt x="1794395" y="2255837"/>
                  </a:lnTo>
                  <a:lnTo>
                    <a:pt x="1801533" y="2286609"/>
                  </a:lnTo>
                  <a:lnTo>
                    <a:pt x="1815363" y="2278481"/>
                  </a:lnTo>
                  <a:close/>
                </a:path>
                <a:path w="2385059" h="2500629">
                  <a:moveTo>
                    <a:pt x="1905469" y="2221293"/>
                  </a:moveTo>
                  <a:lnTo>
                    <a:pt x="1877555" y="2133549"/>
                  </a:lnTo>
                  <a:lnTo>
                    <a:pt x="1601520" y="1308290"/>
                  </a:lnTo>
                  <a:lnTo>
                    <a:pt x="1556321" y="1161529"/>
                  </a:lnTo>
                  <a:lnTo>
                    <a:pt x="1224800" y="25"/>
                  </a:lnTo>
                  <a:lnTo>
                    <a:pt x="1210640" y="0"/>
                  </a:lnTo>
                  <a:lnTo>
                    <a:pt x="1532940" y="1131214"/>
                  </a:lnTo>
                  <a:lnTo>
                    <a:pt x="1576463" y="1274686"/>
                  </a:lnTo>
                  <a:lnTo>
                    <a:pt x="1637969" y="1464894"/>
                  </a:lnTo>
                  <a:lnTo>
                    <a:pt x="1846275" y="2080348"/>
                  </a:lnTo>
                  <a:lnTo>
                    <a:pt x="1893887" y="2229066"/>
                  </a:lnTo>
                  <a:lnTo>
                    <a:pt x="1905469" y="2221293"/>
                  </a:lnTo>
                  <a:close/>
                </a:path>
                <a:path w="2385059" h="2500629">
                  <a:moveTo>
                    <a:pt x="1938540" y="2198141"/>
                  </a:moveTo>
                  <a:lnTo>
                    <a:pt x="1588414" y="971994"/>
                  </a:lnTo>
                  <a:lnTo>
                    <a:pt x="1558505" y="875334"/>
                  </a:lnTo>
                  <a:lnTo>
                    <a:pt x="1511554" y="731037"/>
                  </a:lnTo>
                  <a:lnTo>
                    <a:pt x="1315466" y="156451"/>
                  </a:lnTo>
                  <a:lnTo>
                    <a:pt x="1265186" y="609"/>
                  </a:lnTo>
                  <a:lnTo>
                    <a:pt x="1250950" y="38"/>
                  </a:lnTo>
                  <a:lnTo>
                    <a:pt x="1312519" y="189522"/>
                  </a:lnTo>
                  <a:lnTo>
                    <a:pt x="1505026" y="754938"/>
                  </a:lnTo>
                  <a:lnTo>
                    <a:pt x="1550860" y="897039"/>
                  </a:lnTo>
                  <a:lnTo>
                    <a:pt x="1580083" y="992212"/>
                  </a:lnTo>
                  <a:lnTo>
                    <a:pt x="1919693" y="2182253"/>
                  </a:lnTo>
                  <a:lnTo>
                    <a:pt x="1926882" y="2206472"/>
                  </a:lnTo>
                  <a:lnTo>
                    <a:pt x="1938540" y="2198141"/>
                  </a:lnTo>
                  <a:close/>
                </a:path>
                <a:path w="2385059" h="2500629">
                  <a:moveTo>
                    <a:pt x="1987905" y="2161349"/>
                  </a:moveTo>
                  <a:lnTo>
                    <a:pt x="1981136" y="2123490"/>
                  </a:lnTo>
                  <a:lnTo>
                    <a:pt x="1971027" y="2074608"/>
                  </a:lnTo>
                  <a:lnTo>
                    <a:pt x="1959762" y="2025992"/>
                  </a:lnTo>
                  <a:lnTo>
                    <a:pt x="1947430" y="1977644"/>
                  </a:lnTo>
                  <a:lnTo>
                    <a:pt x="1934171" y="1929523"/>
                  </a:lnTo>
                  <a:lnTo>
                    <a:pt x="1920074" y="1881632"/>
                  </a:lnTo>
                  <a:lnTo>
                    <a:pt x="1905266" y="1833905"/>
                  </a:lnTo>
                  <a:lnTo>
                    <a:pt x="1889861" y="1786382"/>
                  </a:lnTo>
                  <a:lnTo>
                    <a:pt x="1873961" y="1738985"/>
                  </a:lnTo>
                  <a:lnTo>
                    <a:pt x="1761629" y="1415084"/>
                  </a:lnTo>
                  <a:lnTo>
                    <a:pt x="1700110" y="1229829"/>
                  </a:lnTo>
                  <a:lnTo>
                    <a:pt x="1670989" y="1136561"/>
                  </a:lnTo>
                  <a:lnTo>
                    <a:pt x="1614665" y="945007"/>
                  </a:lnTo>
                  <a:lnTo>
                    <a:pt x="1356868" y="8724"/>
                  </a:lnTo>
                  <a:lnTo>
                    <a:pt x="1342250" y="6642"/>
                  </a:lnTo>
                  <a:lnTo>
                    <a:pt x="1605178" y="960094"/>
                  </a:lnTo>
                  <a:lnTo>
                    <a:pt x="1648320" y="1107490"/>
                  </a:lnTo>
                  <a:lnTo>
                    <a:pt x="1678800" y="1206487"/>
                  </a:lnTo>
                  <a:lnTo>
                    <a:pt x="1726971" y="1354048"/>
                  </a:lnTo>
                  <a:lnTo>
                    <a:pt x="1863458" y="1747558"/>
                  </a:lnTo>
                  <a:lnTo>
                    <a:pt x="1880133" y="1797837"/>
                  </a:lnTo>
                  <a:lnTo>
                    <a:pt x="1896173" y="1848307"/>
                  </a:lnTo>
                  <a:lnTo>
                    <a:pt x="1911477" y="1898992"/>
                  </a:lnTo>
                  <a:lnTo>
                    <a:pt x="1925878" y="1949932"/>
                  </a:lnTo>
                  <a:lnTo>
                    <a:pt x="1939264" y="2001113"/>
                  </a:lnTo>
                  <a:lnTo>
                    <a:pt x="1951469" y="2052586"/>
                  </a:lnTo>
                  <a:lnTo>
                    <a:pt x="1962391" y="2104351"/>
                  </a:lnTo>
                  <a:lnTo>
                    <a:pt x="1971852" y="2156447"/>
                  </a:lnTo>
                  <a:lnTo>
                    <a:pt x="1974164" y="2171814"/>
                  </a:lnTo>
                  <a:lnTo>
                    <a:pt x="1987905" y="2161349"/>
                  </a:lnTo>
                  <a:close/>
                </a:path>
                <a:path w="2385059" h="2500629">
                  <a:moveTo>
                    <a:pt x="2007501" y="2145779"/>
                  </a:moveTo>
                  <a:lnTo>
                    <a:pt x="2001329" y="2117852"/>
                  </a:lnTo>
                  <a:lnTo>
                    <a:pt x="1992045" y="2070620"/>
                  </a:lnTo>
                  <a:lnTo>
                    <a:pt x="1974773" y="1975840"/>
                  </a:lnTo>
                  <a:lnTo>
                    <a:pt x="1965388" y="1929231"/>
                  </a:lnTo>
                  <a:lnTo>
                    <a:pt x="1954720" y="1883067"/>
                  </a:lnTo>
                  <a:lnTo>
                    <a:pt x="1942998" y="1837232"/>
                  </a:lnTo>
                  <a:lnTo>
                    <a:pt x="1930450" y="1791601"/>
                  </a:lnTo>
                  <a:lnTo>
                    <a:pt x="1415567" y="18808"/>
                  </a:lnTo>
                  <a:lnTo>
                    <a:pt x="1399273" y="15684"/>
                  </a:lnTo>
                  <a:lnTo>
                    <a:pt x="1790204" y="1371282"/>
                  </a:lnTo>
                  <a:lnTo>
                    <a:pt x="1904669" y="1755355"/>
                  </a:lnTo>
                  <a:lnTo>
                    <a:pt x="1917382" y="1800821"/>
                  </a:lnTo>
                  <a:lnTo>
                    <a:pt x="1929409" y="1846364"/>
                  </a:lnTo>
                  <a:lnTo>
                    <a:pt x="1940585" y="1892122"/>
                  </a:lnTo>
                  <a:lnTo>
                    <a:pt x="1950834" y="1938197"/>
                  </a:lnTo>
                  <a:lnTo>
                    <a:pt x="1960016" y="1984717"/>
                  </a:lnTo>
                  <a:lnTo>
                    <a:pt x="1980247" y="2092655"/>
                  </a:lnTo>
                  <a:lnTo>
                    <a:pt x="1991664" y="2146287"/>
                  </a:lnTo>
                  <a:lnTo>
                    <a:pt x="1994217" y="2156549"/>
                  </a:lnTo>
                  <a:lnTo>
                    <a:pt x="2007501" y="2145779"/>
                  </a:lnTo>
                  <a:close/>
                </a:path>
                <a:path w="2385059" h="2500629">
                  <a:moveTo>
                    <a:pt x="2092807" y="2071687"/>
                  </a:moveTo>
                  <a:lnTo>
                    <a:pt x="2050237" y="1940801"/>
                  </a:lnTo>
                  <a:lnTo>
                    <a:pt x="1853730" y="1365821"/>
                  </a:lnTo>
                  <a:lnTo>
                    <a:pt x="1807006" y="1221282"/>
                  </a:lnTo>
                  <a:lnTo>
                    <a:pt x="1777365" y="1124432"/>
                  </a:lnTo>
                  <a:lnTo>
                    <a:pt x="1466392" y="30784"/>
                  </a:lnTo>
                  <a:lnTo>
                    <a:pt x="1464919" y="30353"/>
                  </a:lnTo>
                  <a:lnTo>
                    <a:pt x="1759966" y="1114158"/>
                  </a:lnTo>
                  <a:lnTo>
                    <a:pt x="1789366" y="1211072"/>
                  </a:lnTo>
                  <a:lnTo>
                    <a:pt x="1835912" y="1355674"/>
                  </a:lnTo>
                  <a:lnTo>
                    <a:pt x="2032876" y="1930615"/>
                  </a:lnTo>
                  <a:lnTo>
                    <a:pt x="2081961" y="2081745"/>
                  </a:lnTo>
                  <a:lnTo>
                    <a:pt x="2092807" y="2071687"/>
                  </a:lnTo>
                  <a:close/>
                </a:path>
                <a:path w="2385059" h="2500629">
                  <a:moveTo>
                    <a:pt x="2124049" y="2041347"/>
                  </a:moveTo>
                  <a:lnTo>
                    <a:pt x="2113559" y="2005622"/>
                  </a:lnTo>
                  <a:lnTo>
                    <a:pt x="1824113" y="983957"/>
                  </a:lnTo>
                  <a:lnTo>
                    <a:pt x="1793760" y="884809"/>
                  </a:lnTo>
                  <a:lnTo>
                    <a:pt x="1761858" y="786168"/>
                  </a:lnTo>
                  <a:lnTo>
                    <a:pt x="1543037" y="148729"/>
                  </a:lnTo>
                  <a:lnTo>
                    <a:pt x="1509687" y="43637"/>
                  </a:lnTo>
                  <a:lnTo>
                    <a:pt x="1494104" y="38900"/>
                  </a:lnTo>
                  <a:lnTo>
                    <a:pt x="1525727" y="138518"/>
                  </a:lnTo>
                  <a:lnTo>
                    <a:pt x="1744065" y="776008"/>
                  </a:lnTo>
                  <a:lnTo>
                    <a:pt x="1776095" y="874610"/>
                  </a:lnTo>
                  <a:lnTo>
                    <a:pt x="1806714" y="973670"/>
                  </a:lnTo>
                  <a:lnTo>
                    <a:pt x="2113038" y="2052294"/>
                  </a:lnTo>
                  <a:lnTo>
                    <a:pt x="2124049" y="2041347"/>
                  </a:lnTo>
                  <a:close/>
                </a:path>
                <a:path w="2385059" h="2500629">
                  <a:moveTo>
                    <a:pt x="2197201" y="1961781"/>
                  </a:moveTo>
                  <a:lnTo>
                    <a:pt x="2015363" y="1418094"/>
                  </a:lnTo>
                  <a:lnTo>
                    <a:pt x="1953336" y="1222502"/>
                  </a:lnTo>
                  <a:lnTo>
                    <a:pt x="1909483" y="1074978"/>
                  </a:lnTo>
                  <a:lnTo>
                    <a:pt x="1868220" y="927557"/>
                  </a:lnTo>
                  <a:lnTo>
                    <a:pt x="1853666" y="879195"/>
                  </a:lnTo>
                  <a:lnTo>
                    <a:pt x="1838401" y="831024"/>
                  </a:lnTo>
                  <a:lnTo>
                    <a:pt x="1822538" y="783005"/>
                  </a:lnTo>
                  <a:lnTo>
                    <a:pt x="1739506" y="543801"/>
                  </a:lnTo>
                  <a:lnTo>
                    <a:pt x="1707222" y="447890"/>
                  </a:lnTo>
                  <a:lnTo>
                    <a:pt x="1691868" y="399745"/>
                  </a:lnTo>
                  <a:lnTo>
                    <a:pt x="1677212" y="351409"/>
                  </a:lnTo>
                  <a:lnTo>
                    <a:pt x="1663407" y="302856"/>
                  </a:lnTo>
                  <a:lnTo>
                    <a:pt x="1650606" y="254063"/>
                  </a:lnTo>
                  <a:lnTo>
                    <a:pt x="1638935" y="204965"/>
                  </a:lnTo>
                  <a:lnTo>
                    <a:pt x="1628559" y="155562"/>
                  </a:lnTo>
                  <a:lnTo>
                    <a:pt x="1619618" y="105778"/>
                  </a:lnTo>
                  <a:lnTo>
                    <a:pt x="1616163" y="82359"/>
                  </a:lnTo>
                  <a:lnTo>
                    <a:pt x="1597240" y="76022"/>
                  </a:lnTo>
                  <a:lnTo>
                    <a:pt x="1609064" y="146075"/>
                  </a:lnTo>
                  <a:lnTo>
                    <a:pt x="1619224" y="194894"/>
                  </a:lnTo>
                  <a:lnTo>
                    <a:pt x="1630603" y="243408"/>
                  </a:lnTo>
                  <a:lnTo>
                    <a:pt x="1643113" y="291642"/>
                  </a:lnTo>
                  <a:lnTo>
                    <a:pt x="1656575" y="339636"/>
                  </a:lnTo>
                  <a:lnTo>
                    <a:pt x="1670888" y="387413"/>
                  </a:lnTo>
                  <a:lnTo>
                    <a:pt x="1685899" y="435013"/>
                  </a:lnTo>
                  <a:lnTo>
                    <a:pt x="1717509" y="529805"/>
                  </a:lnTo>
                  <a:lnTo>
                    <a:pt x="1799424" y="765987"/>
                  </a:lnTo>
                  <a:lnTo>
                    <a:pt x="1815223" y="813358"/>
                  </a:lnTo>
                  <a:lnTo>
                    <a:pt x="1830527" y="860856"/>
                  </a:lnTo>
                  <a:lnTo>
                    <a:pt x="1845183" y="908507"/>
                  </a:lnTo>
                  <a:lnTo>
                    <a:pt x="1900555" y="1099743"/>
                  </a:lnTo>
                  <a:lnTo>
                    <a:pt x="1973973" y="1337259"/>
                  </a:lnTo>
                  <a:lnTo>
                    <a:pt x="2184704" y="1976158"/>
                  </a:lnTo>
                  <a:lnTo>
                    <a:pt x="2197201" y="1961781"/>
                  </a:lnTo>
                  <a:close/>
                </a:path>
                <a:path w="2385059" h="2500629">
                  <a:moveTo>
                    <a:pt x="2217458" y="1936597"/>
                  </a:moveTo>
                  <a:lnTo>
                    <a:pt x="2209025" y="1898688"/>
                  </a:lnTo>
                  <a:lnTo>
                    <a:pt x="2196795" y="1848307"/>
                  </a:lnTo>
                  <a:lnTo>
                    <a:pt x="2183727" y="1798154"/>
                  </a:lnTo>
                  <a:lnTo>
                    <a:pt x="2169884" y="1748231"/>
                  </a:lnTo>
                  <a:lnTo>
                    <a:pt x="2155380" y="1698498"/>
                  </a:lnTo>
                  <a:lnTo>
                    <a:pt x="2140318" y="1648917"/>
                  </a:lnTo>
                  <a:lnTo>
                    <a:pt x="2108847" y="1550136"/>
                  </a:lnTo>
                  <a:lnTo>
                    <a:pt x="2026754" y="1304163"/>
                  </a:lnTo>
                  <a:lnTo>
                    <a:pt x="1978952" y="1156131"/>
                  </a:lnTo>
                  <a:lnTo>
                    <a:pt x="1963813" y="1106551"/>
                  </a:lnTo>
                  <a:lnTo>
                    <a:pt x="1935632" y="1008761"/>
                  </a:lnTo>
                  <a:lnTo>
                    <a:pt x="1828838" y="622681"/>
                  </a:lnTo>
                  <a:lnTo>
                    <a:pt x="1786534" y="478726"/>
                  </a:lnTo>
                  <a:lnTo>
                    <a:pt x="1756537" y="383324"/>
                  </a:lnTo>
                  <a:lnTo>
                    <a:pt x="1740827" y="335838"/>
                  </a:lnTo>
                  <a:lnTo>
                    <a:pt x="1724596" y="288531"/>
                  </a:lnTo>
                  <a:lnTo>
                    <a:pt x="1707794" y="241401"/>
                  </a:lnTo>
                  <a:lnTo>
                    <a:pt x="1690344" y="194475"/>
                  </a:lnTo>
                  <a:lnTo>
                    <a:pt x="1672209" y="147764"/>
                  </a:lnTo>
                  <a:lnTo>
                    <a:pt x="1653336" y="101282"/>
                  </a:lnTo>
                  <a:lnTo>
                    <a:pt x="1636179" y="91313"/>
                  </a:lnTo>
                  <a:lnTo>
                    <a:pt x="1635899" y="96481"/>
                  </a:lnTo>
                  <a:lnTo>
                    <a:pt x="1655000" y="143446"/>
                  </a:lnTo>
                  <a:lnTo>
                    <a:pt x="1673415" y="190677"/>
                  </a:lnTo>
                  <a:lnTo>
                    <a:pt x="1691195" y="238137"/>
                  </a:lnTo>
                  <a:lnTo>
                    <a:pt x="1708365" y="285826"/>
                  </a:lnTo>
                  <a:lnTo>
                    <a:pt x="1724964" y="333717"/>
                  </a:lnTo>
                  <a:lnTo>
                    <a:pt x="1741055" y="381800"/>
                  </a:lnTo>
                  <a:lnTo>
                    <a:pt x="1771840" y="478434"/>
                  </a:lnTo>
                  <a:lnTo>
                    <a:pt x="1801050" y="575602"/>
                  </a:lnTo>
                  <a:lnTo>
                    <a:pt x="1856028" y="770978"/>
                  </a:lnTo>
                  <a:lnTo>
                    <a:pt x="1908632" y="966673"/>
                  </a:lnTo>
                  <a:lnTo>
                    <a:pt x="1935314" y="1064780"/>
                  </a:lnTo>
                  <a:lnTo>
                    <a:pt x="1949551" y="1113675"/>
                  </a:lnTo>
                  <a:lnTo>
                    <a:pt x="1964347" y="1162418"/>
                  </a:lnTo>
                  <a:lnTo>
                    <a:pt x="1995309" y="1259471"/>
                  </a:lnTo>
                  <a:lnTo>
                    <a:pt x="2107755" y="1597748"/>
                  </a:lnTo>
                  <a:lnTo>
                    <a:pt x="2123084" y="1646275"/>
                  </a:lnTo>
                  <a:lnTo>
                    <a:pt x="2137956" y="1694954"/>
                  </a:lnTo>
                  <a:lnTo>
                    <a:pt x="2152243" y="1743773"/>
                  </a:lnTo>
                  <a:lnTo>
                    <a:pt x="2165883" y="1792808"/>
                  </a:lnTo>
                  <a:lnTo>
                    <a:pt x="2178761" y="1842058"/>
                  </a:lnTo>
                  <a:lnTo>
                    <a:pt x="2190813" y="1891550"/>
                  </a:lnTo>
                  <a:lnTo>
                    <a:pt x="2201913" y="1941334"/>
                  </a:lnTo>
                  <a:lnTo>
                    <a:pt x="2204275" y="1953018"/>
                  </a:lnTo>
                  <a:lnTo>
                    <a:pt x="2217458" y="1936597"/>
                  </a:lnTo>
                  <a:close/>
                </a:path>
                <a:path w="2385059" h="2500629">
                  <a:moveTo>
                    <a:pt x="2278100" y="1841182"/>
                  </a:moveTo>
                  <a:lnTo>
                    <a:pt x="2125535" y="1385379"/>
                  </a:lnTo>
                  <a:lnTo>
                    <a:pt x="2063483" y="1189761"/>
                  </a:lnTo>
                  <a:lnTo>
                    <a:pt x="2019630" y="1042212"/>
                  </a:lnTo>
                  <a:lnTo>
                    <a:pt x="1978380" y="894753"/>
                  </a:lnTo>
                  <a:lnTo>
                    <a:pt x="1963851" y="846416"/>
                  </a:lnTo>
                  <a:lnTo>
                    <a:pt x="1948573" y="798245"/>
                  </a:lnTo>
                  <a:lnTo>
                    <a:pt x="1932711" y="750227"/>
                  </a:lnTo>
                  <a:lnTo>
                    <a:pt x="1849691" y="511060"/>
                  </a:lnTo>
                  <a:lnTo>
                    <a:pt x="1817420" y="415150"/>
                  </a:lnTo>
                  <a:lnTo>
                    <a:pt x="1802053" y="366991"/>
                  </a:lnTo>
                  <a:lnTo>
                    <a:pt x="1787398" y="318655"/>
                  </a:lnTo>
                  <a:lnTo>
                    <a:pt x="1773605" y="270103"/>
                  </a:lnTo>
                  <a:lnTo>
                    <a:pt x="1760791" y="221297"/>
                  </a:lnTo>
                  <a:lnTo>
                    <a:pt x="1749120" y="172186"/>
                  </a:lnTo>
                  <a:lnTo>
                    <a:pt x="1739074" y="124434"/>
                  </a:lnTo>
                  <a:lnTo>
                    <a:pt x="1720075" y="117462"/>
                  </a:lnTo>
                  <a:lnTo>
                    <a:pt x="1729371" y="162204"/>
                  </a:lnTo>
                  <a:lnTo>
                    <a:pt x="1740763" y="210705"/>
                  </a:lnTo>
                  <a:lnTo>
                    <a:pt x="1753273" y="258940"/>
                  </a:lnTo>
                  <a:lnTo>
                    <a:pt x="1766747" y="306908"/>
                  </a:lnTo>
                  <a:lnTo>
                    <a:pt x="1781060" y="354685"/>
                  </a:lnTo>
                  <a:lnTo>
                    <a:pt x="1796084" y="402272"/>
                  </a:lnTo>
                  <a:lnTo>
                    <a:pt x="1827682" y="497052"/>
                  </a:lnTo>
                  <a:lnTo>
                    <a:pt x="1909610" y="733221"/>
                  </a:lnTo>
                  <a:lnTo>
                    <a:pt x="1925421" y="780605"/>
                  </a:lnTo>
                  <a:lnTo>
                    <a:pt x="1940725" y="828103"/>
                  </a:lnTo>
                  <a:lnTo>
                    <a:pt x="1955380" y="875766"/>
                  </a:lnTo>
                  <a:lnTo>
                    <a:pt x="2010778" y="1067015"/>
                  </a:lnTo>
                  <a:lnTo>
                    <a:pt x="2084184" y="1304531"/>
                  </a:lnTo>
                  <a:lnTo>
                    <a:pt x="2267648" y="1861007"/>
                  </a:lnTo>
                  <a:lnTo>
                    <a:pt x="2278100" y="1841182"/>
                  </a:lnTo>
                  <a:close/>
                </a:path>
                <a:path w="2385059" h="2500629">
                  <a:moveTo>
                    <a:pt x="2304923" y="1784426"/>
                  </a:moveTo>
                  <a:lnTo>
                    <a:pt x="2286444" y="1707667"/>
                  </a:lnTo>
                  <a:lnTo>
                    <a:pt x="2273122" y="1657997"/>
                  </a:lnTo>
                  <a:lnTo>
                    <a:pt x="2258974" y="1608569"/>
                  </a:lnTo>
                  <a:lnTo>
                    <a:pt x="2244128" y="1559318"/>
                  </a:lnTo>
                  <a:lnTo>
                    <a:pt x="2228672" y="1510271"/>
                  </a:lnTo>
                  <a:lnTo>
                    <a:pt x="2212733" y="1461350"/>
                  </a:lnTo>
                  <a:lnTo>
                    <a:pt x="2129523" y="1217739"/>
                  </a:lnTo>
                  <a:lnTo>
                    <a:pt x="2080691" y="1071194"/>
                  </a:lnTo>
                  <a:lnTo>
                    <a:pt x="2065235" y="1022070"/>
                  </a:lnTo>
                  <a:lnTo>
                    <a:pt x="2050376" y="972781"/>
                  </a:lnTo>
                  <a:lnTo>
                    <a:pt x="1913356" y="492302"/>
                  </a:lnTo>
                  <a:lnTo>
                    <a:pt x="1883956" y="396887"/>
                  </a:lnTo>
                  <a:lnTo>
                    <a:pt x="1868614" y="349402"/>
                  </a:lnTo>
                  <a:lnTo>
                    <a:pt x="1852739" y="302056"/>
                  </a:lnTo>
                  <a:lnTo>
                    <a:pt x="1836293" y="254927"/>
                  </a:lnTo>
                  <a:lnTo>
                    <a:pt x="1819236" y="207975"/>
                  </a:lnTo>
                  <a:lnTo>
                    <a:pt x="1801456" y="161251"/>
                  </a:lnTo>
                  <a:lnTo>
                    <a:pt x="1777936" y="140919"/>
                  </a:lnTo>
                  <a:lnTo>
                    <a:pt x="1784578" y="157480"/>
                  </a:lnTo>
                  <a:lnTo>
                    <a:pt x="1802714" y="204762"/>
                  </a:lnTo>
                  <a:lnTo>
                    <a:pt x="1820189" y="252285"/>
                  </a:lnTo>
                  <a:lnTo>
                    <a:pt x="1837042" y="300037"/>
                  </a:lnTo>
                  <a:lnTo>
                    <a:pt x="1853349" y="348005"/>
                  </a:lnTo>
                  <a:lnTo>
                    <a:pt x="1869135" y="396151"/>
                  </a:lnTo>
                  <a:lnTo>
                    <a:pt x="1899335" y="492912"/>
                  </a:lnTo>
                  <a:lnTo>
                    <a:pt x="1942007" y="638924"/>
                  </a:lnTo>
                  <a:lnTo>
                    <a:pt x="2036457" y="980528"/>
                  </a:lnTo>
                  <a:lnTo>
                    <a:pt x="2050923" y="1028928"/>
                  </a:lnTo>
                  <a:lnTo>
                    <a:pt x="2066036" y="1077137"/>
                  </a:lnTo>
                  <a:lnTo>
                    <a:pt x="2097633" y="1173111"/>
                  </a:lnTo>
                  <a:lnTo>
                    <a:pt x="2195830" y="1459826"/>
                  </a:lnTo>
                  <a:lnTo>
                    <a:pt x="2211540" y="1507807"/>
                  </a:lnTo>
                  <a:lnTo>
                    <a:pt x="2226780" y="1555915"/>
                  </a:lnTo>
                  <a:lnTo>
                    <a:pt x="2241423" y="1604213"/>
                  </a:lnTo>
                  <a:lnTo>
                    <a:pt x="2255380" y="1652714"/>
                  </a:lnTo>
                  <a:lnTo>
                    <a:pt x="2268524" y="1701469"/>
                  </a:lnTo>
                  <a:lnTo>
                    <a:pt x="2280742" y="1750479"/>
                  </a:lnTo>
                  <a:lnTo>
                    <a:pt x="2291956" y="1799818"/>
                  </a:lnTo>
                  <a:lnTo>
                    <a:pt x="2293848" y="1809153"/>
                  </a:lnTo>
                  <a:lnTo>
                    <a:pt x="2302929" y="1789404"/>
                  </a:lnTo>
                  <a:lnTo>
                    <a:pt x="2304923" y="1784426"/>
                  </a:lnTo>
                  <a:close/>
                </a:path>
                <a:path w="2385059" h="2500629">
                  <a:moveTo>
                    <a:pt x="2324633" y="1732686"/>
                  </a:moveTo>
                  <a:lnTo>
                    <a:pt x="2272373" y="1562544"/>
                  </a:lnTo>
                  <a:lnTo>
                    <a:pt x="2046452" y="781926"/>
                  </a:lnTo>
                  <a:lnTo>
                    <a:pt x="1986838" y="587819"/>
                  </a:lnTo>
                  <a:lnTo>
                    <a:pt x="1939683" y="443039"/>
                  </a:lnTo>
                  <a:lnTo>
                    <a:pt x="1906765" y="347002"/>
                  </a:lnTo>
                  <a:lnTo>
                    <a:pt x="1872488" y="251409"/>
                  </a:lnTo>
                  <a:lnTo>
                    <a:pt x="1844408" y="176593"/>
                  </a:lnTo>
                  <a:lnTo>
                    <a:pt x="1826615" y="165989"/>
                  </a:lnTo>
                  <a:lnTo>
                    <a:pt x="1856193" y="244767"/>
                  </a:lnTo>
                  <a:lnTo>
                    <a:pt x="1890369" y="340144"/>
                  </a:lnTo>
                  <a:lnTo>
                    <a:pt x="1923186" y="435978"/>
                  </a:lnTo>
                  <a:lnTo>
                    <a:pt x="1970227" y="580440"/>
                  </a:lnTo>
                  <a:lnTo>
                    <a:pt x="2029688" y="774166"/>
                  </a:lnTo>
                  <a:lnTo>
                    <a:pt x="2255012" y="1553159"/>
                  </a:lnTo>
                  <a:lnTo>
                    <a:pt x="2317051" y="1754174"/>
                  </a:lnTo>
                  <a:lnTo>
                    <a:pt x="2324633" y="1732686"/>
                  </a:lnTo>
                  <a:close/>
                </a:path>
                <a:path w="2385059" h="2500629">
                  <a:moveTo>
                    <a:pt x="2362974" y="1587804"/>
                  </a:moveTo>
                  <a:lnTo>
                    <a:pt x="2225979" y="1189570"/>
                  </a:lnTo>
                  <a:lnTo>
                    <a:pt x="2179510" y="1044867"/>
                  </a:lnTo>
                  <a:lnTo>
                    <a:pt x="2150300" y="947851"/>
                  </a:lnTo>
                  <a:lnTo>
                    <a:pt x="2108987" y="801535"/>
                  </a:lnTo>
                  <a:lnTo>
                    <a:pt x="2093937" y="753135"/>
                  </a:lnTo>
                  <a:lnTo>
                    <a:pt x="2077923" y="704951"/>
                  </a:lnTo>
                  <a:lnTo>
                    <a:pt x="2061210" y="656971"/>
                  </a:lnTo>
                  <a:lnTo>
                    <a:pt x="1992122" y="465531"/>
                  </a:lnTo>
                  <a:lnTo>
                    <a:pt x="1975485" y="417512"/>
                  </a:lnTo>
                  <a:lnTo>
                    <a:pt x="1959584" y="369316"/>
                  </a:lnTo>
                  <a:lnTo>
                    <a:pt x="1944649" y="320878"/>
                  </a:lnTo>
                  <a:lnTo>
                    <a:pt x="1930920" y="272122"/>
                  </a:lnTo>
                  <a:lnTo>
                    <a:pt x="1920201" y="229285"/>
                  </a:lnTo>
                  <a:lnTo>
                    <a:pt x="1898878" y="213106"/>
                  </a:lnTo>
                  <a:lnTo>
                    <a:pt x="1910702" y="261162"/>
                  </a:lnTo>
                  <a:lnTo>
                    <a:pt x="1924037" y="309270"/>
                  </a:lnTo>
                  <a:lnTo>
                    <a:pt x="1938540" y="357047"/>
                  </a:lnTo>
                  <a:lnTo>
                    <a:pt x="1954034" y="404622"/>
                  </a:lnTo>
                  <a:lnTo>
                    <a:pt x="1970252" y="451980"/>
                  </a:lnTo>
                  <a:lnTo>
                    <a:pt x="2054720" y="687946"/>
                  </a:lnTo>
                  <a:lnTo>
                    <a:pt x="2070747" y="735330"/>
                  </a:lnTo>
                  <a:lnTo>
                    <a:pt x="2085936" y="782929"/>
                  </a:lnTo>
                  <a:lnTo>
                    <a:pt x="2143950" y="979246"/>
                  </a:lnTo>
                  <a:lnTo>
                    <a:pt x="2190458" y="1126782"/>
                  </a:lnTo>
                  <a:lnTo>
                    <a:pt x="2356612" y="1618386"/>
                  </a:lnTo>
                  <a:lnTo>
                    <a:pt x="2362974" y="1587804"/>
                  </a:lnTo>
                  <a:close/>
                </a:path>
                <a:path w="2385059" h="2500629">
                  <a:moveTo>
                    <a:pt x="2377948" y="1201000"/>
                  </a:moveTo>
                  <a:lnTo>
                    <a:pt x="2370023" y="1129030"/>
                  </a:lnTo>
                  <a:lnTo>
                    <a:pt x="2259761" y="765505"/>
                  </a:lnTo>
                  <a:lnTo>
                    <a:pt x="2204605" y="591286"/>
                  </a:lnTo>
                  <a:lnTo>
                    <a:pt x="2175675" y="537337"/>
                  </a:lnTo>
                  <a:lnTo>
                    <a:pt x="2168537" y="525310"/>
                  </a:lnTo>
                  <a:lnTo>
                    <a:pt x="2212352" y="659612"/>
                  </a:lnTo>
                  <a:lnTo>
                    <a:pt x="2377948" y="1201000"/>
                  </a:lnTo>
                  <a:close/>
                </a:path>
                <a:path w="2385059" h="2500629">
                  <a:moveTo>
                    <a:pt x="2380183" y="1457109"/>
                  </a:moveTo>
                  <a:lnTo>
                    <a:pt x="2368346" y="1407414"/>
                  </a:lnTo>
                  <a:lnTo>
                    <a:pt x="2354986" y="1358163"/>
                  </a:lnTo>
                  <a:lnTo>
                    <a:pt x="2340318" y="1309382"/>
                  </a:lnTo>
                  <a:lnTo>
                    <a:pt x="2324531" y="1260817"/>
                  </a:lnTo>
                  <a:lnTo>
                    <a:pt x="2307869" y="1212596"/>
                  </a:lnTo>
                  <a:lnTo>
                    <a:pt x="2290521" y="1164564"/>
                  </a:lnTo>
                  <a:lnTo>
                    <a:pt x="2201227" y="925182"/>
                  </a:lnTo>
                  <a:lnTo>
                    <a:pt x="2184349" y="876985"/>
                  </a:lnTo>
                  <a:lnTo>
                    <a:pt x="2168296" y="828509"/>
                  </a:lnTo>
                  <a:lnTo>
                    <a:pt x="2153043" y="780072"/>
                  </a:lnTo>
                  <a:lnTo>
                    <a:pt x="2080437" y="537095"/>
                  </a:lnTo>
                  <a:lnTo>
                    <a:pt x="2050554" y="440347"/>
                  </a:lnTo>
                  <a:lnTo>
                    <a:pt x="2034895" y="392226"/>
                  </a:lnTo>
                  <a:lnTo>
                    <a:pt x="2018588" y="344322"/>
                  </a:lnTo>
                  <a:lnTo>
                    <a:pt x="2004961" y="306387"/>
                  </a:lnTo>
                  <a:lnTo>
                    <a:pt x="1981339" y="282752"/>
                  </a:lnTo>
                  <a:lnTo>
                    <a:pt x="1986102" y="295084"/>
                  </a:lnTo>
                  <a:lnTo>
                    <a:pt x="2003856" y="343674"/>
                  </a:lnTo>
                  <a:lnTo>
                    <a:pt x="2020798" y="392557"/>
                  </a:lnTo>
                  <a:lnTo>
                    <a:pt x="2037029" y="441706"/>
                  </a:lnTo>
                  <a:lnTo>
                    <a:pt x="2052688" y="491045"/>
                  </a:lnTo>
                  <a:lnTo>
                    <a:pt x="2082660" y="590194"/>
                  </a:lnTo>
                  <a:lnTo>
                    <a:pt x="2140166" y="788949"/>
                  </a:lnTo>
                  <a:lnTo>
                    <a:pt x="2154669" y="836650"/>
                  </a:lnTo>
                  <a:lnTo>
                    <a:pt x="2170239" y="883983"/>
                  </a:lnTo>
                  <a:lnTo>
                    <a:pt x="2186660" y="931024"/>
                  </a:lnTo>
                  <a:lnTo>
                    <a:pt x="2290978" y="1211059"/>
                  </a:lnTo>
                  <a:lnTo>
                    <a:pt x="2307323" y="1257973"/>
                  </a:lnTo>
                  <a:lnTo>
                    <a:pt x="2322830" y="1305306"/>
                  </a:lnTo>
                  <a:lnTo>
                    <a:pt x="2337219" y="1352905"/>
                  </a:lnTo>
                  <a:lnTo>
                    <a:pt x="2350338" y="1400949"/>
                  </a:lnTo>
                  <a:lnTo>
                    <a:pt x="2361920" y="1449463"/>
                  </a:lnTo>
                  <a:lnTo>
                    <a:pt x="2371788" y="1498561"/>
                  </a:lnTo>
                  <a:lnTo>
                    <a:pt x="2375535" y="1504302"/>
                  </a:lnTo>
                  <a:lnTo>
                    <a:pt x="2376055" y="1500365"/>
                  </a:lnTo>
                  <a:lnTo>
                    <a:pt x="2380183" y="1457109"/>
                  </a:lnTo>
                  <a:close/>
                </a:path>
                <a:path w="2385059" h="2500629">
                  <a:moveTo>
                    <a:pt x="2384514" y="1363408"/>
                  </a:moveTo>
                  <a:lnTo>
                    <a:pt x="2384437" y="1331023"/>
                  </a:lnTo>
                  <a:lnTo>
                    <a:pt x="2348255" y="1218184"/>
                  </a:lnTo>
                  <a:lnTo>
                    <a:pt x="2198293" y="726643"/>
                  </a:lnTo>
                  <a:lnTo>
                    <a:pt x="2151291" y="579920"/>
                  </a:lnTo>
                  <a:lnTo>
                    <a:pt x="2118398" y="482663"/>
                  </a:lnTo>
                  <a:lnTo>
                    <a:pt x="2092439" y="409663"/>
                  </a:lnTo>
                  <a:lnTo>
                    <a:pt x="2066188" y="375716"/>
                  </a:lnTo>
                  <a:lnTo>
                    <a:pt x="2101850" y="475399"/>
                  </a:lnTo>
                  <a:lnTo>
                    <a:pt x="2134641" y="572389"/>
                  </a:lnTo>
                  <a:lnTo>
                    <a:pt x="2181491" y="718718"/>
                  </a:lnTo>
                  <a:lnTo>
                    <a:pt x="2330932" y="1208887"/>
                  </a:lnTo>
                  <a:lnTo>
                    <a:pt x="2378087" y="1355115"/>
                  </a:lnTo>
                  <a:lnTo>
                    <a:pt x="2384221" y="1373365"/>
                  </a:lnTo>
                  <a:lnTo>
                    <a:pt x="2384514" y="1363408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5780" y="2238756"/>
              <a:ext cx="134111" cy="1325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5779" y="3895344"/>
              <a:ext cx="134111" cy="1341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5780" y="5553455"/>
              <a:ext cx="134111" cy="13258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0034" y="561237"/>
            <a:ext cx="6302375" cy="304673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3335" marR="1322070" indent="1270">
              <a:lnSpc>
                <a:spcPts val="7700"/>
              </a:lnSpc>
              <a:spcBef>
                <a:spcPts val="935"/>
              </a:spcBef>
            </a:pPr>
            <a:r>
              <a:rPr sz="7000" b="1" dirty="0">
                <a:solidFill>
                  <a:srgbClr val="628B80"/>
                </a:solidFill>
                <a:latin typeface="Tahoma"/>
                <a:cs typeface="Tahoma"/>
              </a:rPr>
              <a:t>Breaking</a:t>
            </a:r>
            <a:r>
              <a:rPr sz="7000" b="1" spc="-455" dirty="0">
                <a:solidFill>
                  <a:srgbClr val="628B80"/>
                </a:solidFill>
                <a:latin typeface="Tahoma"/>
                <a:cs typeface="Tahoma"/>
              </a:rPr>
              <a:t> </a:t>
            </a:r>
            <a:r>
              <a:rPr sz="7000" b="1" spc="-150" dirty="0">
                <a:solidFill>
                  <a:srgbClr val="628B80"/>
                </a:solidFill>
                <a:latin typeface="Tahoma"/>
                <a:cs typeface="Tahoma"/>
              </a:rPr>
              <a:t>It </a:t>
            </a:r>
            <a:r>
              <a:rPr sz="7000" b="1" dirty="0">
                <a:solidFill>
                  <a:srgbClr val="628B80"/>
                </a:solidFill>
                <a:latin typeface="Tahoma"/>
                <a:cs typeface="Tahoma"/>
              </a:rPr>
              <a:t>Down</a:t>
            </a:r>
            <a:r>
              <a:rPr sz="7000" b="1" spc="-200" dirty="0">
                <a:solidFill>
                  <a:srgbClr val="628B80"/>
                </a:solidFill>
                <a:latin typeface="Tahoma"/>
                <a:cs typeface="Tahoma"/>
              </a:rPr>
              <a:t> </a:t>
            </a:r>
            <a:r>
              <a:rPr sz="7000" b="1" spc="-50" dirty="0">
                <a:solidFill>
                  <a:srgbClr val="628B80"/>
                </a:solidFill>
                <a:latin typeface="Tahoma"/>
                <a:cs typeface="Tahoma"/>
              </a:rPr>
              <a:t>-</a:t>
            </a:r>
            <a:endParaRPr sz="7000">
              <a:latin typeface="Tahoma"/>
              <a:cs typeface="Tahoma"/>
            </a:endParaRPr>
          </a:p>
          <a:p>
            <a:pPr marL="12700">
              <a:lnSpc>
                <a:spcPts val="7550"/>
              </a:lnSpc>
            </a:pPr>
            <a:r>
              <a:rPr sz="7000" b="1" spc="-1270" dirty="0">
                <a:solidFill>
                  <a:srgbClr val="628B80"/>
                </a:solidFill>
                <a:latin typeface="Tahoma"/>
                <a:cs typeface="Tahoma"/>
              </a:rPr>
              <a:t>I</a:t>
            </a:r>
            <a:r>
              <a:rPr sz="7000" b="1" spc="120" dirty="0">
                <a:solidFill>
                  <a:srgbClr val="628B80"/>
                </a:solidFill>
                <a:latin typeface="Tahoma"/>
                <a:cs typeface="Tahoma"/>
              </a:rPr>
              <a:t>na</a:t>
            </a:r>
            <a:r>
              <a:rPr sz="7000" b="1" spc="114" dirty="0">
                <a:solidFill>
                  <a:srgbClr val="628B80"/>
                </a:solidFill>
                <a:latin typeface="Tahoma"/>
                <a:cs typeface="Tahoma"/>
              </a:rPr>
              <a:t>tt</a:t>
            </a:r>
            <a:r>
              <a:rPr sz="7000" b="1" spc="120" dirty="0">
                <a:solidFill>
                  <a:srgbClr val="628B80"/>
                </a:solidFill>
                <a:latin typeface="Tahoma"/>
                <a:cs typeface="Tahoma"/>
              </a:rPr>
              <a:t>en</a:t>
            </a:r>
            <a:r>
              <a:rPr sz="7000" b="1" spc="114" dirty="0">
                <a:solidFill>
                  <a:srgbClr val="628B80"/>
                </a:solidFill>
                <a:latin typeface="Tahoma"/>
                <a:cs typeface="Tahoma"/>
              </a:rPr>
              <a:t>t</a:t>
            </a:r>
            <a:r>
              <a:rPr sz="7000" b="1" spc="120" dirty="0">
                <a:solidFill>
                  <a:srgbClr val="628B80"/>
                </a:solidFill>
                <a:latin typeface="Tahoma"/>
                <a:cs typeface="Tahoma"/>
              </a:rPr>
              <a:t>i</a:t>
            </a:r>
            <a:r>
              <a:rPr sz="7000" b="1" spc="125" dirty="0">
                <a:solidFill>
                  <a:srgbClr val="628B80"/>
                </a:solidFill>
                <a:latin typeface="Tahoma"/>
                <a:cs typeface="Tahoma"/>
              </a:rPr>
              <a:t>o</a:t>
            </a:r>
            <a:r>
              <a:rPr sz="7000" b="1" spc="-30" dirty="0">
                <a:solidFill>
                  <a:srgbClr val="628B80"/>
                </a:solidFill>
                <a:latin typeface="Tahoma"/>
                <a:cs typeface="Tahoma"/>
              </a:rPr>
              <a:t>n</a:t>
            </a:r>
            <a:r>
              <a:rPr sz="7000" b="1" spc="-405" dirty="0">
                <a:solidFill>
                  <a:srgbClr val="628B80"/>
                </a:solidFill>
                <a:latin typeface="Tahoma"/>
                <a:cs typeface="Tahoma"/>
              </a:rPr>
              <a:t> </a:t>
            </a:r>
            <a:r>
              <a:rPr sz="7000" b="1" spc="-25" dirty="0">
                <a:solidFill>
                  <a:srgbClr val="628B80"/>
                </a:solidFill>
                <a:latin typeface="Tahoma"/>
                <a:cs typeface="Tahoma"/>
              </a:rPr>
              <a:t>to</a:t>
            </a:r>
            <a:endParaRPr sz="7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118" y="6884848"/>
            <a:ext cx="6425565" cy="2480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 marR="51435" indent="17780" algn="ctr">
              <a:lnSpc>
                <a:spcPct val="122100"/>
              </a:lnSpc>
              <a:spcBef>
                <a:spcPts val="105"/>
              </a:spcBef>
              <a:tabLst>
                <a:tab pos="2524760" algn="l"/>
                <a:tab pos="5059045" algn="l"/>
              </a:tabLst>
            </a:pPr>
            <a:r>
              <a:rPr sz="1800" spc="75" dirty="0">
                <a:solidFill>
                  <a:srgbClr val="628B80"/>
                </a:solidFill>
                <a:latin typeface="Gill Sans MT"/>
                <a:cs typeface="Gill Sans MT"/>
              </a:rPr>
              <a:t>"</a:t>
            </a:r>
            <a:r>
              <a:rPr sz="2200" spc="75" dirty="0">
                <a:solidFill>
                  <a:srgbClr val="628B80"/>
                </a:solidFill>
                <a:latin typeface="Lucida Sans Unicode"/>
                <a:cs typeface="Lucida Sans Unicode"/>
              </a:rPr>
              <a:t>Teams</a:t>
            </a:r>
            <a:r>
              <a:rPr sz="2200" spc="229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that</a:t>
            </a:r>
            <a:r>
              <a:rPr sz="2200" spc="32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trust</a:t>
            </a:r>
            <a:r>
              <a:rPr sz="2200" spc="12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one</a:t>
            </a:r>
            <a:r>
              <a:rPr sz="2200" spc="31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another</a:t>
            </a:r>
            <a:r>
              <a:rPr sz="1800" spc="80" dirty="0">
                <a:solidFill>
                  <a:srgbClr val="628B80"/>
                </a:solidFill>
                <a:latin typeface="Gill Sans MT"/>
                <a:cs typeface="Gill Sans MT"/>
              </a:rPr>
              <a:t>,</a:t>
            </a:r>
            <a:r>
              <a:rPr sz="1800" spc="50" dirty="0">
                <a:solidFill>
                  <a:srgbClr val="628B80"/>
                </a:solidFill>
                <a:latin typeface="Gill Sans MT"/>
                <a:cs typeface="Gill Sans MT"/>
              </a:rPr>
              <a:t> </a:t>
            </a:r>
            <a:r>
              <a:rPr sz="2200" spc="105" dirty="0">
                <a:solidFill>
                  <a:srgbClr val="628B80"/>
                </a:solidFill>
                <a:latin typeface="Lucida Sans Unicode"/>
                <a:cs typeface="Lucida Sans Unicode"/>
              </a:rPr>
              <a:t>engage</a:t>
            </a:r>
            <a:r>
              <a:rPr sz="2200" spc="30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50" dirty="0">
                <a:solidFill>
                  <a:srgbClr val="628B80"/>
                </a:solidFill>
                <a:latin typeface="Lucida Sans Unicode"/>
                <a:cs typeface="Lucida Sans Unicode"/>
              </a:rPr>
              <a:t>in </a:t>
            </a:r>
            <a:r>
              <a:rPr sz="2200" spc="60" dirty="0">
                <a:solidFill>
                  <a:srgbClr val="628B80"/>
                </a:solidFill>
                <a:latin typeface="Lucida Sans Unicode"/>
                <a:cs typeface="Lucida Sans Unicode"/>
              </a:rPr>
              <a:t>conflict</a:t>
            </a:r>
            <a:r>
              <a:rPr sz="1800" spc="60" dirty="0">
                <a:solidFill>
                  <a:srgbClr val="628B80"/>
                </a:solidFill>
                <a:latin typeface="Gill Sans MT"/>
                <a:cs typeface="Gill Sans MT"/>
              </a:rPr>
              <a:t>,</a:t>
            </a:r>
            <a:r>
              <a:rPr sz="1800" spc="5" dirty="0">
                <a:solidFill>
                  <a:srgbClr val="628B80"/>
                </a:solidFill>
                <a:latin typeface="Gill Sans MT"/>
                <a:cs typeface="Gill Sans MT"/>
              </a:rPr>
              <a:t> </a:t>
            </a:r>
            <a:r>
              <a:rPr sz="2200" spc="130" dirty="0">
                <a:solidFill>
                  <a:srgbClr val="628B80"/>
                </a:solidFill>
                <a:latin typeface="Lucida Sans Unicode"/>
                <a:cs typeface="Lucida Sans Unicode"/>
              </a:rPr>
              <a:t>commit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	to</a:t>
            </a:r>
            <a:r>
              <a:rPr sz="2200" spc="24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50" dirty="0">
                <a:solidFill>
                  <a:srgbClr val="628B80"/>
                </a:solidFill>
                <a:latin typeface="Lucida Sans Unicode"/>
                <a:cs typeface="Lucida Sans Unicode"/>
              </a:rPr>
              <a:t>decisions</a:t>
            </a:r>
            <a:r>
              <a:rPr sz="1800" spc="50" dirty="0">
                <a:solidFill>
                  <a:srgbClr val="628B80"/>
                </a:solidFill>
                <a:latin typeface="Gill Sans MT"/>
                <a:cs typeface="Gill Sans MT"/>
              </a:rPr>
              <a:t>,</a:t>
            </a:r>
            <a:r>
              <a:rPr sz="1800" spc="-10" dirty="0">
                <a:solidFill>
                  <a:srgbClr val="628B80"/>
                </a:solidFill>
                <a:latin typeface="Gill Sans MT"/>
                <a:cs typeface="Gill Sans MT"/>
              </a:rPr>
              <a:t>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and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	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hold</a:t>
            </a:r>
            <a:r>
              <a:rPr sz="2200" spc="27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55" dirty="0">
                <a:solidFill>
                  <a:srgbClr val="628B80"/>
                </a:solidFill>
                <a:latin typeface="Lucida Sans Unicode"/>
                <a:cs typeface="Lucida Sans Unicode"/>
              </a:rPr>
              <a:t>one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another</a:t>
            </a:r>
            <a:r>
              <a:rPr sz="2200" spc="31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105" dirty="0">
                <a:solidFill>
                  <a:srgbClr val="628B80"/>
                </a:solidFill>
                <a:latin typeface="Lucida Sans Unicode"/>
                <a:cs typeface="Lucida Sans Unicode"/>
              </a:rPr>
              <a:t>accountable</a:t>
            </a:r>
            <a:r>
              <a:rPr sz="2200" spc="40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are</a:t>
            </a:r>
            <a:r>
              <a:rPr sz="2200" spc="26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very</a:t>
            </a:r>
            <a:r>
              <a:rPr sz="2200" spc="16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likely</a:t>
            </a:r>
            <a:r>
              <a:rPr sz="2200" spc="18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to</a:t>
            </a:r>
            <a:r>
              <a:rPr sz="2200" spc="27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-25" dirty="0">
                <a:solidFill>
                  <a:srgbClr val="628B80"/>
                </a:solidFill>
                <a:latin typeface="Lucida Sans Unicode"/>
                <a:cs typeface="Lucida Sans Unicode"/>
              </a:rPr>
              <a:t>set </a:t>
            </a:r>
            <a:r>
              <a:rPr sz="2200" spc="55" dirty="0">
                <a:solidFill>
                  <a:srgbClr val="628B80"/>
                </a:solidFill>
                <a:latin typeface="Lucida Sans Unicode"/>
                <a:cs typeface="Lucida Sans Unicode"/>
              </a:rPr>
              <a:t>aside</a:t>
            </a:r>
            <a:r>
              <a:rPr sz="2200" spc="24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their</a:t>
            </a:r>
            <a:r>
              <a:rPr sz="2200" spc="23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65" dirty="0">
                <a:solidFill>
                  <a:srgbClr val="628B80"/>
                </a:solidFill>
                <a:latin typeface="Lucida Sans Unicode"/>
                <a:cs typeface="Lucida Sans Unicode"/>
              </a:rPr>
              <a:t>individual</a:t>
            </a:r>
            <a:r>
              <a:rPr sz="2200" spc="25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needs</a:t>
            </a:r>
            <a:r>
              <a:rPr sz="2200" spc="31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105" dirty="0">
                <a:solidFill>
                  <a:srgbClr val="628B80"/>
                </a:solidFill>
                <a:latin typeface="Lucida Sans Unicode"/>
                <a:cs typeface="Lucida Sans Unicode"/>
              </a:rPr>
              <a:t>and</a:t>
            </a:r>
            <a:r>
              <a:rPr sz="2200" spc="40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agendas</a:t>
            </a:r>
            <a:endParaRPr sz="2200">
              <a:latin typeface="Lucida Sans Unicode"/>
              <a:cs typeface="Lucida Sans Unicode"/>
            </a:endParaRPr>
          </a:p>
          <a:p>
            <a:pPr marL="12700" marR="5080" algn="ctr">
              <a:lnSpc>
                <a:spcPts val="3220"/>
              </a:lnSpc>
              <a:spcBef>
                <a:spcPts val="90"/>
              </a:spcBef>
              <a:tabLst>
                <a:tab pos="2393950" algn="l"/>
              </a:tabLst>
            </a:pPr>
            <a:r>
              <a:rPr sz="2200" spc="105" dirty="0">
                <a:solidFill>
                  <a:srgbClr val="628B80"/>
                </a:solidFill>
                <a:latin typeface="Lucida Sans Unicode"/>
                <a:cs typeface="Lucida Sans Unicode"/>
              </a:rPr>
              <a:t>and</a:t>
            </a:r>
            <a:r>
              <a:rPr sz="2200" spc="204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focus</a:t>
            </a:r>
            <a:r>
              <a:rPr sz="2200" spc="12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75" dirty="0">
                <a:solidFill>
                  <a:srgbClr val="628B80"/>
                </a:solidFill>
                <a:latin typeface="Lucida Sans Unicode"/>
                <a:cs typeface="Lucida Sans Unicode"/>
              </a:rPr>
              <a:t>almost</a:t>
            </a:r>
            <a:r>
              <a:rPr sz="2200" spc="18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exclusively</a:t>
            </a:r>
            <a:r>
              <a:rPr sz="2200" spc="4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on</a:t>
            </a:r>
            <a:r>
              <a:rPr sz="2200" spc="17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125" dirty="0">
                <a:solidFill>
                  <a:srgbClr val="628B80"/>
                </a:solidFill>
                <a:latin typeface="Lucida Sans Unicode"/>
                <a:cs typeface="Lucida Sans Unicode"/>
              </a:rPr>
              <a:t>what</a:t>
            </a:r>
            <a:r>
              <a:rPr sz="2200" spc="254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is</a:t>
            </a:r>
            <a:r>
              <a:rPr sz="2200" spc="-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35" dirty="0">
                <a:solidFill>
                  <a:srgbClr val="628B80"/>
                </a:solidFill>
                <a:latin typeface="Lucida Sans Unicode"/>
                <a:cs typeface="Lucida Sans Unicode"/>
              </a:rPr>
              <a:t>best </a:t>
            </a:r>
            <a:r>
              <a:rPr sz="2200" dirty="0">
                <a:solidFill>
                  <a:srgbClr val="628B80"/>
                </a:solidFill>
                <a:latin typeface="Lucida Sans Unicode"/>
                <a:cs typeface="Lucida Sans Unicode"/>
              </a:rPr>
              <a:t>for</a:t>
            </a:r>
            <a:r>
              <a:rPr sz="2200" spc="-3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80" dirty="0">
                <a:solidFill>
                  <a:srgbClr val="628B80"/>
                </a:solidFill>
                <a:latin typeface="Lucida Sans Unicode"/>
                <a:cs typeface="Lucida Sans Unicode"/>
              </a:rPr>
              <a:t>the</a:t>
            </a:r>
            <a:r>
              <a:rPr sz="2200" spc="6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200" spc="105" dirty="0">
                <a:solidFill>
                  <a:srgbClr val="628B80"/>
                </a:solidFill>
                <a:latin typeface="Lucida Sans Unicode"/>
                <a:cs typeface="Lucida Sans Unicode"/>
              </a:rPr>
              <a:t>team</a:t>
            </a:r>
            <a:r>
              <a:rPr sz="1800" spc="105" dirty="0">
                <a:solidFill>
                  <a:srgbClr val="628B80"/>
                </a:solidFill>
                <a:latin typeface="Gill Sans MT"/>
                <a:cs typeface="Gill Sans MT"/>
              </a:rPr>
              <a:t>."</a:t>
            </a:r>
            <a:r>
              <a:rPr sz="1800" dirty="0">
                <a:solidFill>
                  <a:srgbClr val="628B80"/>
                </a:solidFill>
                <a:latin typeface="Gill Sans MT"/>
                <a:cs typeface="Gill Sans MT"/>
              </a:rPr>
              <a:t>	</a:t>
            </a:r>
            <a:r>
              <a:rPr sz="1800" spc="90" dirty="0">
                <a:solidFill>
                  <a:srgbClr val="628B80"/>
                </a:solidFill>
                <a:latin typeface="Gill Sans MT"/>
                <a:cs typeface="Gill Sans MT"/>
              </a:rPr>
              <a:t>-</a:t>
            </a:r>
            <a:r>
              <a:rPr sz="2200" spc="75" dirty="0">
                <a:solidFill>
                  <a:srgbClr val="628B80"/>
                </a:solidFill>
                <a:latin typeface="Lucida Sans Unicode"/>
                <a:cs typeface="Lucida Sans Unicode"/>
              </a:rPr>
              <a:t>Lencioni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0922" y="3494149"/>
            <a:ext cx="331787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b="1" spc="-10" dirty="0">
                <a:solidFill>
                  <a:srgbClr val="628B80"/>
                </a:solidFill>
                <a:latin typeface="Tahoma"/>
                <a:cs typeface="Tahoma"/>
              </a:rPr>
              <a:t>Results</a:t>
            </a:r>
            <a:endParaRPr sz="7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33139" y="751972"/>
            <a:ext cx="74796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76475" algn="l"/>
                <a:tab pos="2901315" algn="l"/>
                <a:tab pos="4742815" algn="l"/>
              </a:tabLst>
            </a:pPr>
            <a:r>
              <a:rPr sz="4000" u="heavy" spc="235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MAKING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	</a:t>
            </a:r>
            <a:r>
              <a:rPr sz="4000" u="heavy" spc="-25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IT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	</a:t>
            </a:r>
            <a:r>
              <a:rPr sz="4000" u="heavy" spc="-30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C</a:t>
            </a:r>
            <a:r>
              <a:rPr sz="4000" u="heavy" spc="-320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 </a:t>
            </a:r>
            <a:r>
              <a:rPr sz="4000" u="heavy" spc="-35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O</a:t>
            </a:r>
            <a:r>
              <a:rPr sz="4000" u="heavy" spc="-290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 </a:t>
            </a:r>
            <a:r>
              <a:rPr sz="4000" u="heavy" spc="-40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M</a:t>
            </a:r>
            <a:r>
              <a:rPr sz="4000" u="heavy" spc="-285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 </a:t>
            </a:r>
            <a:r>
              <a:rPr sz="4000" u="heavy" spc="-50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E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	</a:t>
            </a:r>
            <a:r>
              <a:rPr sz="4000" u="heavy" spc="390" dirty="0">
                <a:solidFill>
                  <a:srgbClr val="FFFFFF"/>
                </a:solidFill>
                <a:uFill>
                  <a:solidFill>
                    <a:srgbClr val="F4F0D9"/>
                  </a:solidFill>
                </a:uFill>
                <a:latin typeface="Calibri"/>
                <a:cs typeface="Calibri"/>
              </a:rPr>
              <a:t>TOGETHER 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6727" y="1965774"/>
            <a:ext cx="8255634" cy="4400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3250" algn="l"/>
                <a:tab pos="2492375" algn="l"/>
                <a:tab pos="3592195" algn="l"/>
                <a:tab pos="5408930" algn="l"/>
                <a:tab pos="7028815" algn="l"/>
              </a:tabLst>
            </a:pPr>
            <a:r>
              <a:rPr sz="3400" spc="280" dirty="0">
                <a:solidFill>
                  <a:srgbClr val="FFFFFF"/>
                </a:solidFill>
                <a:latin typeface="Calibri"/>
                <a:cs typeface="Calibri"/>
              </a:rPr>
              <a:t>Commit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5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80" dirty="0">
                <a:solidFill>
                  <a:srgbClr val="FFFFFF"/>
                </a:solidFill>
                <a:latin typeface="Calibri"/>
                <a:cs typeface="Calibri"/>
              </a:rPr>
              <a:t>desired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25" dirty="0">
                <a:solidFill>
                  <a:srgbClr val="FFFFFF"/>
                </a:solidFill>
                <a:latin typeface="Calibri"/>
                <a:cs typeface="Calibri"/>
              </a:rPr>
              <a:t>results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3400">
              <a:latin typeface="Calibri"/>
              <a:cs typeface="Calibri"/>
            </a:endParaRPr>
          </a:p>
          <a:p>
            <a:pPr marL="12700" marR="5080" indent="-635">
              <a:lnSpc>
                <a:spcPts val="4370"/>
              </a:lnSpc>
              <a:tabLst>
                <a:tab pos="1323340" algn="l"/>
                <a:tab pos="1352550" algn="l"/>
                <a:tab pos="2413635" algn="l"/>
                <a:tab pos="3517265" algn="l"/>
                <a:tab pos="4795520" algn="l"/>
                <a:tab pos="5374640" algn="l"/>
                <a:tab pos="7187565" algn="l"/>
              </a:tabLst>
            </a:pPr>
            <a:r>
              <a:rPr sz="3400" spc="10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3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ke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70" dirty="0">
                <a:solidFill>
                  <a:srgbClr val="FFFFFF"/>
                </a:solidFill>
                <a:latin typeface="Calibri"/>
                <a:cs typeface="Calibri"/>
              </a:rPr>
              <a:t>sure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9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3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i</a:t>
            </a:r>
            <a:r>
              <a:rPr sz="3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25" dirty="0">
                <a:solidFill>
                  <a:srgbClr val="FFFFFF"/>
                </a:solidFill>
                <a:latin typeface="Calibri"/>
                <a:cs typeface="Calibri"/>
              </a:rPr>
              <a:t>hold</a:t>
            </a:r>
            <a:r>
              <a:rPr sz="3400" spc="-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55" dirty="0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e</a:t>
            </a:r>
            <a:r>
              <a:rPr sz="3400" spc="-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h </a:t>
            </a:r>
            <a:r>
              <a:rPr sz="3400" spc="200"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	a</a:t>
            </a:r>
            <a:r>
              <a:rPr sz="3400" spc="-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70" dirty="0">
                <a:solidFill>
                  <a:srgbClr val="FFFFFF"/>
                </a:solidFill>
                <a:latin typeface="Calibri"/>
                <a:cs typeface="Calibri"/>
              </a:rPr>
              <a:t>cco</a:t>
            </a:r>
            <a:r>
              <a:rPr sz="3400" spc="-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400" spc="-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54" dirty="0">
                <a:solidFill>
                  <a:srgbClr val="FFFFFF"/>
                </a:solidFill>
                <a:latin typeface="Calibri"/>
                <a:cs typeface="Calibri"/>
              </a:rPr>
              <a:t>nta</a:t>
            </a:r>
            <a:r>
              <a:rPr sz="3400" spc="-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400" spc="-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15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3400" spc="-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  <a:tabLst>
                <a:tab pos="1588770" algn="l"/>
                <a:tab pos="2690495" algn="l"/>
                <a:tab pos="3818254" algn="l"/>
                <a:tab pos="6130290" algn="l"/>
                <a:tab pos="7437755" algn="l"/>
              </a:tabLst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400" spc="-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15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400" spc="-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95" dirty="0">
                <a:solidFill>
                  <a:srgbClr val="FFFFFF"/>
                </a:solidFill>
                <a:latin typeface="Calibri"/>
                <a:cs typeface="Calibri"/>
              </a:rPr>
              <a:t>ck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85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80" dirty="0">
                <a:solidFill>
                  <a:srgbClr val="FFFFFF"/>
                </a:solidFill>
                <a:latin typeface="Calibri"/>
                <a:cs typeface="Calibri"/>
              </a:rPr>
              <a:t>outcomes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85" dirty="0">
                <a:solidFill>
                  <a:srgbClr val="FFFFFF"/>
                </a:solidFill>
                <a:latin typeface="Calibri"/>
                <a:cs typeface="Calibri"/>
              </a:rPr>
              <a:t>align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3400">
              <a:latin typeface="Calibri"/>
              <a:cs typeface="Calibri"/>
            </a:endParaRPr>
          </a:p>
          <a:p>
            <a:pPr marL="13335" marR="620395" indent="-635">
              <a:lnSpc>
                <a:spcPct val="107000"/>
              </a:lnSpc>
              <a:spcBef>
                <a:spcPts val="5"/>
              </a:spcBef>
              <a:tabLst>
                <a:tab pos="1111885" algn="l"/>
                <a:tab pos="1610360" algn="l"/>
                <a:tab pos="2856865" algn="l"/>
                <a:tab pos="4742180" algn="l"/>
                <a:tab pos="6036310" algn="l"/>
                <a:tab pos="7020559" algn="l"/>
              </a:tabLst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400" spc="-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40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70" dirty="0">
                <a:solidFill>
                  <a:srgbClr val="FFFFFF"/>
                </a:solidFill>
                <a:latin typeface="Calibri"/>
                <a:cs typeface="Calibri"/>
              </a:rPr>
              <a:t>ine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04" dirty="0">
                <a:solidFill>
                  <a:srgbClr val="FFFFFF"/>
                </a:solidFill>
                <a:latin typeface="Calibri"/>
                <a:cs typeface="Calibri"/>
              </a:rPr>
              <a:t>wha</a:t>
            </a:r>
            <a:r>
              <a:rPr sz="3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04" dirty="0">
                <a:solidFill>
                  <a:srgbClr val="FFFFFF"/>
                </a:solidFill>
                <a:latin typeface="Calibri"/>
                <a:cs typeface="Calibri"/>
              </a:rPr>
              <a:t>suc</a:t>
            </a:r>
            <a:r>
              <a:rPr sz="3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55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40" dirty="0">
                <a:solidFill>
                  <a:srgbClr val="FFFFFF"/>
                </a:solidFill>
                <a:latin typeface="Calibri"/>
                <a:cs typeface="Calibri"/>
              </a:rPr>
              <a:t>looks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l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05" dirty="0">
                <a:solidFill>
                  <a:srgbClr val="FFFFFF"/>
                </a:solidFill>
                <a:latin typeface="Calibri"/>
                <a:cs typeface="Calibri"/>
              </a:rPr>
              <a:t>ike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3400" spc="114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45" dirty="0">
                <a:solidFill>
                  <a:srgbClr val="FFFFFF"/>
                </a:solidFill>
                <a:latin typeface="Calibri"/>
                <a:cs typeface="Calibri"/>
              </a:rPr>
              <a:t>team.</a:t>
            </a:r>
            <a:endParaRPr sz="3400">
              <a:latin typeface="Calibri"/>
              <a:cs typeface="Calibri"/>
            </a:endParaRPr>
          </a:p>
          <a:p>
            <a:pPr marL="77470" marR="1290320" indent="-64769">
              <a:lnSpc>
                <a:spcPct val="107000"/>
              </a:lnSpc>
              <a:tabLst>
                <a:tab pos="1264285" algn="l"/>
                <a:tab pos="1305560" algn="l"/>
                <a:tab pos="1720214" algn="l"/>
                <a:tab pos="2562860" algn="l"/>
                <a:tab pos="3204845" algn="l"/>
                <a:tab pos="5670550" algn="l"/>
                <a:tab pos="6298565" algn="l"/>
              </a:tabLst>
            </a:pPr>
            <a:r>
              <a:rPr sz="3400" spc="19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50" dirty="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320" dirty="0">
                <a:solidFill>
                  <a:srgbClr val="FFFFFF"/>
                </a:solidFill>
                <a:latin typeface="Calibri"/>
                <a:cs typeface="Calibri"/>
              </a:rPr>
              <a:t>guidelines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4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15" dirty="0">
                <a:solidFill>
                  <a:srgbClr val="FFFFFF"/>
                </a:solidFill>
                <a:latin typeface="Calibri"/>
                <a:cs typeface="Calibri"/>
              </a:rPr>
              <a:t>fall </a:t>
            </a:r>
            <a:r>
              <a:rPr sz="3400" spc="280" dirty="0">
                <a:solidFill>
                  <a:srgbClr val="FFFFFF"/>
                </a:solidFill>
                <a:latin typeface="Calibri"/>
                <a:cs typeface="Calibri"/>
              </a:rPr>
              <a:t>back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sz="3400" spc="130" dirty="0">
                <a:solidFill>
                  <a:srgbClr val="FFFFFF"/>
                </a:solidFill>
                <a:latin typeface="Calibri"/>
                <a:cs typeface="Calibri"/>
              </a:rPr>
              <a:t>on.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95743" y="0"/>
            <a:ext cx="251460" cy="10287000"/>
          </a:xfrm>
          <a:custGeom>
            <a:avLst/>
            <a:gdLst/>
            <a:ahLst/>
            <a:cxnLst/>
            <a:rect l="l" t="t" r="r" b="b"/>
            <a:pathLst>
              <a:path w="251459" h="10287000">
                <a:moveTo>
                  <a:pt x="251396" y="0"/>
                </a:moveTo>
                <a:lnTo>
                  <a:pt x="0" y="0"/>
                </a:lnTo>
                <a:lnTo>
                  <a:pt x="0" y="10287000"/>
                </a:lnTo>
                <a:lnTo>
                  <a:pt x="251396" y="10287000"/>
                </a:lnTo>
                <a:lnTo>
                  <a:pt x="251396" y="0"/>
                </a:lnTo>
                <a:close/>
              </a:path>
            </a:pathLst>
          </a:custGeom>
          <a:solidFill>
            <a:srgbClr val="C1C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20440" y="6202679"/>
            <a:ext cx="3295015" cy="315595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2700" rIns="0" bIns="0" rtlCol="0">
            <a:spAutoFit/>
          </a:bodyPr>
          <a:lstStyle/>
          <a:p>
            <a:pPr marR="2159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Trust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21252" y="4771644"/>
            <a:ext cx="2403475" cy="314325"/>
          </a:xfrm>
          <a:prstGeom prst="rect">
            <a:avLst/>
          </a:prstGeom>
          <a:solidFill>
            <a:srgbClr val="A0AB8F"/>
          </a:solidFill>
        </p:spPr>
        <p:txBody>
          <a:bodyPr vert="horz" wrap="square" lIns="0" tIns="63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Results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93235" y="5138928"/>
            <a:ext cx="2647315" cy="315595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8255" rIns="0" bIns="0" rtlCol="0">
            <a:spAutoFit/>
          </a:bodyPr>
          <a:lstStyle/>
          <a:p>
            <a:pPr marL="691515">
              <a:lnSpc>
                <a:spcPct val="100000"/>
              </a:lnSpc>
              <a:spcBef>
                <a:spcPts val="65"/>
              </a:spcBef>
            </a:pPr>
            <a:r>
              <a:rPr sz="1600" spc="-10" dirty="0">
                <a:latin typeface="Calibri"/>
                <a:cs typeface="Calibri"/>
              </a:rPr>
              <a:t>Accountability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20084" y="5509259"/>
            <a:ext cx="2874645" cy="314325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7620" rIns="0" bIns="0" rtlCol="0">
            <a:spAutoFit/>
          </a:bodyPr>
          <a:lstStyle/>
          <a:p>
            <a:pPr marL="882650">
              <a:lnSpc>
                <a:spcPct val="100000"/>
              </a:lnSpc>
              <a:spcBef>
                <a:spcPts val="60"/>
              </a:spcBef>
            </a:pPr>
            <a:r>
              <a:rPr sz="1600" spc="-10" dirty="0">
                <a:latin typeface="Calibri"/>
                <a:cs typeface="Calibri"/>
              </a:rPr>
              <a:t>Commitment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16452" y="5856732"/>
            <a:ext cx="3098800" cy="314325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8255" rIns="0" bIns="0" rtlCol="0">
            <a:spAutoFit/>
          </a:bodyPr>
          <a:lstStyle/>
          <a:p>
            <a:pPr marR="24765" algn="ctr">
              <a:lnSpc>
                <a:spcPct val="100000"/>
              </a:lnSpc>
              <a:spcBef>
                <a:spcPts val="65"/>
              </a:spcBef>
            </a:pPr>
            <a:r>
              <a:rPr sz="1600" spc="35" dirty="0">
                <a:latin typeface="Calibri"/>
                <a:cs typeface="Calibri"/>
              </a:rPr>
              <a:t>Conflict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F6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4242815"/>
              <a:ext cx="18288000" cy="5019040"/>
            </a:xfrm>
            <a:custGeom>
              <a:avLst/>
              <a:gdLst/>
              <a:ahLst/>
              <a:cxnLst/>
              <a:rect l="l" t="t" r="r" b="b"/>
              <a:pathLst>
                <a:path w="18288000" h="5019040">
                  <a:moveTo>
                    <a:pt x="18288000" y="0"/>
                  </a:moveTo>
                  <a:lnTo>
                    <a:pt x="0" y="0"/>
                  </a:lnTo>
                  <a:lnTo>
                    <a:pt x="0" y="5018532"/>
                  </a:lnTo>
                  <a:lnTo>
                    <a:pt x="18288000" y="501853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628B8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64295" y="0"/>
              <a:ext cx="8790940" cy="7832090"/>
            </a:xfrm>
            <a:custGeom>
              <a:avLst/>
              <a:gdLst/>
              <a:ahLst/>
              <a:cxnLst/>
              <a:rect l="l" t="t" r="r" b="b"/>
              <a:pathLst>
                <a:path w="8790940" h="7832090">
                  <a:moveTo>
                    <a:pt x="8790431" y="0"/>
                  </a:moveTo>
                  <a:lnTo>
                    <a:pt x="0" y="0"/>
                  </a:lnTo>
                  <a:lnTo>
                    <a:pt x="0" y="7831607"/>
                  </a:lnTo>
                  <a:lnTo>
                    <a:pt x="8790431" y="7831607"/>
                  </a:lnTo>
                  <a:lnTo>
                    <a:pt x="8790431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053" y="6010653"/>
              <a:ext cx="1618615" cy="1548130"/>
            </a:xfrm>
            <a:custGeom>
              <a:avLst/>
              <a:gdLst/>
              <a:ahLst/>
              <a:cxnLst/>
              <a:rect l="l" t="t" r="r" b="b"/>
              <a:pathLst>
                <a:path w="1618614" h="1548129">
                  <a:moveTo>
                    <a:pt x="829919" y="0"/>
                  </a:moveTo>
                  <a:lnTo>
                    <a:pt x="776909" y="190"/>
                  </a:lnTo>
                  <a:lnTo>
                    <a:pt x="722845" y="2781"/>
                  </a:lnTo>
                  <a:lnTo>
                    <a:pt x="667804" y="7835"/>
                  </a:lnTo>
                  <a:lnTo>
                    <a:pt x="623011" y="15595"/>
                  </a:lnTo>
                  <a:lnTo>
                    <a:pt x="579132" y="26314"/>
                  </a:lnTo>
                  <a:lnTo>
                    <a:pt x="536257" y="39852"/>
                  </a:lnTo>
                  <a:lnTo>
                    <a:pt x="494461" y="56108"/>
                  </a:lnTo>
                  <a:lnTo>
                    <a:pt x="453821" y="74955"/>
                  </a:lnTo>
                  <a:lnTo>
                    <a:pt x="414413" y="96265"/>
                  </a:lnTo>
                  <a:lnTo>
                    <a:pt x="376313" y="119913"/>
                  </a:lnTo>
                  <a:lnTo>
                    <a:pt x="339585" y="145795"/>
                  </a:lnTo>
                  <a:lnTo>
                    <a:pt x="304317" y="173774"/>
                  </a:lnTo>
                  <a:lnTo>
                    <a:pt x="270573" y="203733"/>
                  </a:lnTo>
                  <a:lnTo>
                    <a:pt x="238442" y="235546"/>
                  </a:lnTo>
                  <a:lnTo>
                    <a:pt x="208000" y="269100"/>
                  </a:lnTo>
                  <a:lnTo>
                    <a:pt x="179311" y="304266"/>
                  </a:lnTo>
                  <a:lnTo>
                    <a:pt x="152463" y="340931"/>
                  </a:lnTo>
                  <a:lnTo>
                    <a:pt x="127533" y="378967"/>
                  </a:lnTo>
                  <a:lnTo>
                    <a:pt x="104584" y="418249"/>
                  </a:lnTo>
                  <a:lnTo>
                    <a:pt x="83693" y="458647"/>
                  </a:lnTo>
                  <a:lnTo>
                    <a:pt x="64947" y="500062"/>
                  </a:lnTo>
                  <a:lnTo>
                    <a:pt x="48412" y="542366"/>
                  </a:lnTo>
                  <a:lnTo>
                    <a:pt x="34175" y="585419"/>
                  </a:lnTo>
                  <a:lnTo>
                    <a:pt x="22301" y="629119"/>
                  </a:lnTo>
                  <a:lnTo>
                    <a:pt x="12877" y="673341"/>
                  </a:lnTo>
                  <a:lnTo>
                    <a:pt x="5968" y="717956"/>
                  </a:lnTo>
                  <a:lnTo>
                    <a:pt x="1651" y="762838"/>
                  </a:lnTo>
                  <a:lnTo>
                    <a:pt x="0" y="807885"/>
                  </a:lnTo>
                  <a:lnTo>
                    <a:pt x="1104" y="852957"/>
                  </a:lnTo>
                  <a:lnTo>
                    <a:pt x="5029" y="897940"/>
                  </a:lnTo>
                  <a:lnTo>
                    <a:pt x="11849" y="942708"/>
                  </a:lnTo>
                  <a:lnTo>
                    <a:pt x="21640" y="987158"/>
                  </a:lnTo>
                  <a:lnTo>
                    <a:pt x="34480" y="1031138"/>
                  </a:lnTo>
                  <a:lnTo>
                    <a:pt x="51282" y="1072375"/>
                  </a:lnTo>
                  <a:lnTo>
                    <a:pt x="71704" y="1112431"/>
                  </a:lnTo>
                  <a:lnTo>
                    <a:pt x="95516" y="1151229"/>
                  </a:lnTo>
                  <a:lnTo>
                    <a:pt x="122491" y="1188707"/>
                  </a:lnTo>
                  <a:lnTo>
                    <a:pt x="152400" y="1224762"/>
                  </a:lnTo>
                  <a:lnTo>
                    <a:pt x="185026" y="1259344"/>
                  </a:lnTo>
                  <a:lnTo>
                    <a:pt x="220116" y="1292351"/>
                  </a:lnTo>
                  <a:lnTo>
                    <a:pt x="257467" y="1323733"/>
                  </a:lnTo>
                  <a:lnTo>
                    <a:pt x="296837" y="1353388"/>
                  </a:lnTo>
                  <a:lnTo>
                    <a:pt x="337997" y="1381251"/>
                  </a:lnTo>
                  <a:lnTo>
                    <a:pt x="380733" y="1407248"/>
                  </a:lnTo>
                  <a:lnTo>
                    <a:pt x="424815" y="1431302"/>
                  </a:lnTo>
                  <a:lnTo>
                    <a:pt x="470001" y="1453324"/>
                  </a:lnTo>
                  <a:lnTo>
                    <a:pt x="516064" y="1473263"/>
                  </a:lnTo>
                  <a:lnTo>
                    <a:pt x="562787" y="1491018"/>
                  </a:lnTo>
                  <a:lnTo>
                    <a:pt x="609942" y="1506512"/>
                  </a:lnTo>
                  <a:lnTo>
                    <a:pt x="657301" y="1519681"/>
                  </a:lnTo>
                  <a:lnTo>
                    <a:pt x="704621" y="1530451"/>
                  </a:lnTo>
                  <a:lnTo>
                    <a:pt x="751687" y="1538731"/>
                  </a:lnTo>
                  <a:lnTo>
                    <a:pt x="798271" y="1544459"/>
                  </a:lnTo>
                  <a:lnTo>
                    <a:pt x="844143" y="1547545"/>
                  </a:lnTo>
                  <a:lnTo>
                    <a:pt x="889076" y="1547914"/>
                  </a:lnTo>
                  <a:lnTo>
                    <a:pt x="927963" y="1544167"/>
                  </a:lnTo>
                  <a:lnTo>
                    <a:pt x="967181" y="1536788"/>
                  </a:lnTo>
                  <a:lnTo>
                    <a:pt x="1006589" y="1525930"/>
                  </a:lnTo>
                  <a:lnTo>
                    <a:pt x="1046035" y="1511782"/>
                  </a:lnTo>
                  <a:lnTo>
                    <a:pt x="1085367" y="1494510"/>
                  </a:lnTo>
                  <a:lnTo>
                    <a:pt x="1124445" y="1474304"/>
                  </a:lnTo>
                  <a:lnTo>
                    <a:pt x="1163104" y="1451305"/>
                  </a:lnTo>
                  <a:lnTo>
                    <a:pt x="1201191" y="1425701"/>
                  </a:lnTo>
                  <a:lnTo>
                    <a:pt x="1238567" y="1397673"/>
                  </a:lnTo>
                  <a:lnTo>
                    <a:pt x="1275067" y="1367396"/>
                  </a:lnTo>
                  <a:lnTo>
                    <a:pt x="1310563" y="1335023"/>
                  </a:lnTo>
                  <a:lnTo>
                    <a:pt x="1344879" y="1300746"/>
                  </a:lnTo>
                  <a:lnTo>
                    <a:pt x="1377886" y="1264729"/>
                  </a:lnTo>
                  <a:lnTo>
                    <a:pt x="1409407" y="1227137"/>
                  </a:lnTo>
                  <a:lnTo>
                    <a:pt x="1439329" y="1188161"/>
                  </a:lnTo>
                  <a:lnTo>
                    <a:pt x="1467459" y="1147965"/>
                  </a:lnTo>
                  <a:lnTo>
                    <a:pt x="1493685" y="1106728"/>
                  </a:lnTo>
                  <a:lnTo>
                    <a:pt x="1517827" y="1064615"/>
                  </a:lnTo>
                  <a:lnTo>
                    <a:pt x="1539748" y="1021803"/>
                  </a:lnTo>
                  <a:lnTo>
                    <a:pt x="1559293" y="978458"/>
                  </a:lnTo>
                  <a:lnTo>
                    <a:pt x="1576324" y="934758"/>
                  </a:lnTo>
                  <a:lnTo>
                    <a:pt x="1590662" y="890892"/>
                  </a:lnTo>
                  <a:lnTo>
                    <a:pt x="1602193" y="847001"/>
                  </a:lnTo>
                  <a:lnTo>
                    <a:pt x="1610728" y="803274"/>
                  </a:lnTo>
                  <a:lnTo>
                    <a:pt x="1616151" y="759891"/>
                  </a:lnTo>
                  <a:lnTo>
                    <a:pt x="1618284" y="717029"/>
                  </a:lnTo>
                  <a:lnTo>
                    <a:pt x="1616989" y="674839"/>
                  </a:lnTo>
                  <a:lnTo>
                    <a:pt x="1612125" y="633501"/>
                  </a:lnTo>
                  <a:lnTo>
                    <a:pt x="1603527" y="593204"/>
                  </a:lnTo>
                  <a:lnTo>
                    <a:pt x="1591043" y="554100"/>
                  </a:lnTo>
                  <a:lnTo>
                    <a:pt x="1562354" y="477037"/>
                  </a:lnTo>
                  <a:lnTo>
                    <a:pt x="1549374" y="436537"/>
                  </a:lnTo>
                  <a:lnTo>
                    <a:pt x="1533715" y="397535"/>
                  </a:lnTo>
                  <a:lnTo>
                    <a:pt x="1515452" y="360083"/>
                  </a:lnTo>
                  <a:lnTo>
                    <a:pt x="1494663" y="324218"/>
                  </a:lnTo>
                  <a:lnTo>
                    <a:pt x="1471422" y="289991"/>
                  </a:lnTo>
                  <a:lnTo>
                    <a:pt x="1445818" y="257441"/>
                  </a:lnTo>
                  <a:lnTo>
                    <a:pt x="1417916" y="226618"/>
                  </a:lnTo>
                  <a:lnTo>
                    <a:pt x="1387805" y="197548"/>
                  </a:lnTo>
                  <a:lnTo>
                    <a:pt x="1355559" y="170294"/>
                  </a:lnTo>
                  <a:lnTo>
                    <a:pt x="1321244" y="144894"/>
                  </a:lnTo>
                  <a:lnTo>
                    <a:pt x="1284947" y="121386"/>
                  </a:lnTo>
                  <a:lnTo>
                    <a:pt x="1246746" y="99809"/>
                  </a:lnTo>
                  <a:lnTo>
                    <a:pt x="1206715" y="80225"/>
                  </a:lnTo>
                  <a:lnTo>
                    <a:pt x="1164932" y="62661"/>
                  </a:lnTo>
                  <a:lnTo>
                    <a:pt x="1121473" y="47155"/>
                  </a:lnTo>
                  <a:lnTo>
                    <a:pt x="1076426" y="33769"/>
                  </a:lnTo>
                  <a:lnTo>
                    <a:pt x="1029855" y="22529"/>
                  </a:lnTo>
                  <a:lnTo>
                    <a:pt x="981837" y="13500"/>
                  </a:lnTo>
                  <a:lnTo>
                    <a:pt x="932459" y="6705"/>
                  </a:lnTo>
                  <a:lnTo>
                    <a:pt x="881799" y="2184"/>
                  </a:lnTo>
                  <a:lnTo>
                    <a:pt x="829919" y="0"/>
                  </a:lnTo>
                  <a:close/>
                </a:path>
              </a:pathLst>
            </a:custGeom>
            <a:solidFill>
              <a:srgbClr val="7CA3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515355"/>
              <a:ext cx="2787650" cy="4771390"/>
            </a:xfrm>
            <a:custGeom>
              <a:avLst/>
              <a:gdLst/>
              <a:ahLst/>
              <a:cxnLst/>
              <a:rect l="l" t="t" r="r" b="b"/>
              <a:pathLst>
                <a:path w="2787650" h="4771390">
                  <a:moveTo>
                    <a:pt x="1330528" y="852271"/>
                  </a:moveTo>
                  <a:lnTo>
                    <a:pt x="1328318" y="805116"/>
                  </a:lnTo>
                  <a:lnTo>
                    <a:pt x="1323263" y="757885"/>
                  </a:lnTo>
                  <a:lnTo>
                    <a:pt x="1315427" y="710742"/>
                  </a:lnTo>
                  <a:lnTo>
                    <a:pt x="1304937" y="663803"/>
                  </a:lnTo>
                  <a:lnTo>
                    <a:pt x="1291869" y="617245"/>
                  </a:lnTo>
                  <a:lnTo>
                    <a:pt x="1276337" y="571195"/>
                  </a:lnTo>
                  <a:lnTo>
                    <a:pt x="1257998" y="524484"/>
                  </a:lnTo>
                  <a:lnTo>
                    <a:pt x="1237551" y="479094"/>
                  </a:lnTo>
                  <a:lnTo>
                    <a:pt x="1215059" y="435127"/>
                  </a:lnTo>
                  <a:lnTo>
                    <a:pt x="1190536" y="392684"/>
                  </a:lnTo>
                  <a:lnTo>
                    <a:pt x="1163980" y="351866"/>
                  </a:lnTo>
                  <a:lnTo>
                    <a:pt x="1135430" y="312762"/>
                  </a:lnTo>
                  <a:lnTo>
                    <a:pt x="1104900" y="275450"/>
                  </a:lnTo>
                  <a:lnTo>
                    <a:pt x="1072400" y="240080"/>
                  </a:lnTo>
                  <a:lnTo>
                    <a:pt x="1037945" y="206705"/>
                  </a:lnTo>
                  <a:lnTo>
                    <a:pt x="1001560" y="175450"/>
                  </a:lnTo>
                  <a:lnTo>
                    <a:pt x="963282" y="146405"/>
                  </a:lnTo>
                  <a:lnTo>
                    <a:pt x="923099" y="119659"/>
                  </a:lnTo>
                  <a:lnTo>
                    <a:pt x="881049" y="95351"/>
                  </a:lnTo>
                  <a:lnTo>
                    <a:pt x="837133" y="73520"/>
                  </a:lnTo>
                  <a:lnTo>
                    <a:pt x="791387" y="54305"/>
                  </a:lnTo>
                  <a:lnTo>
                    <a:pt x="743813" y="37795"/>
                  </a:lnTo>
                  <a:lnTo>
                    <a:pt x="695883" y="24422"/>
                  </a:lnTo>
                  <a:lnTo>
                    <a:pt x="647179" y="13995"/>
                  </a:lnTo>
                  <a:lnTo>
                    <a:pt x="597890" y="6451"/>
                  </a:lnTo>
                  <a:lnTo>
                    <a:pt x="548182" y="1803"/>
                  </a:lnTo>
                  <a:lnTo>
                    <a:pt x="498259" y="0"/>
                  </a:lnTo>
                  <a:lnTo>
                    <a:pt x="448259" y="1016"/>
                  </a:lnTo>
                  <a:lnTo>
                    <a:pt x="398360" y="4851"/>
                  </a:lnTo>
                  <a:lnTo>
                    <a:pt x="348767" y="11442"/>
                  </a:lnTo>
                  <a:lnTo>
                    <a:pt x="299631" y="20777"/>
                  </a:lnTo>
                  <a:lnTo>
                    <a:pt x="251142" y="32842"/>
                  </a:lnTo>
                  <a:lnTo>
                    <a:pt x="203479" y="47599"/>
                  </a:lnTo>
                  <a:lnTo>
                    <a:pt x="156794" y="65024"/>
                  </a:lnTo>
                  <a:lnTo>
                    <a:pt x="111264" y="85090"/>
                  </a:lnTo>
                  <a:lnTo>
                    <a:pt x="67081" y="107759"/>
                  </a:lnTo>
                  <a:lnTo>
                    <a:pt x="23202" y="134175"/>
                  </a:lnTo>
                  <a:lnTo>
                    <a:pt x="0" y="150698"/>
                  </a:lnTo>
                  <a:lnTo>
                    <a:pt x="0" y="186626"/>
                  </a:lnTo>
                  <a:lnTo>
                    <a:pt x="17297" y="172643"/>
                  </a:lnTo>
                  <a:lnTo>
                    <a:pt x="54927" y="146227"/>
                  </a:lnTo>
                  <a:lnTo>
                    <a:pt x="94526" y="122212"/>
                  </a:lnTo>
                  <a:lnTo>
                    <a:pt x="135928" y="100622"/>
                  </a:lnTo>
                  <a:lnTo>
                    <a:pt x="179006" y="81483"/>
                  </a:lnTo>
                  <a:lnTo>
                    <a:pt x="223608" y="64846"/>
                  </a:lnTo>
                  <a:lnTo>
                    <a:pt x="269621" y="50723"/>
                  </a:lnTo>
                  <a:lnTo>
                    <a:pt x="316890" y="39166"/>
                  </a:lnTo>
                  <a:lnTo>
                    <a:pt x="366598" y="30111"/>
                  </a:lnTo>
                  <a:lnTo>
                    <a:pt x="416242" y="24231"/>
                  </a:lnTo>
                  <a:lnTo>
                    <a:pt x="465721" y="21450"/>
                  </a:lnTo>
                  <a:lnTo>
                    <a:pt x="514896" y="21767"/>
                  </a:lnTo>
                  <a:lnTo>
                    <a:pt x="563638" y="25069"/>
                  </a:lnTo>
                  <a:lnTo>
                    <a:pt x="611860" y="31369"/>
                  </a:lnTo>
                  <a:lnTo>
                    <a:pt x="659358" y="40589"/>
                  </a:lnTo>
                  <a:lnTo>
                    <a:pt x="706056" y="52705"/>
                  </a:lnTo>
                  <a:lnTo>
                    <a:pt x="751827" y="67640"/>
                  </a:lnTo>
                  <a:lnTo>
                    <a:pt x="796544" y="85382"/>
                  </a:lnTo>
                  <a:lnTo>
                    <a:pt x="840066" y="105854"/>
                  </a:lnTo>
                  <a:lnTo>
                    <a:pt x="882269" y="129006"/>
                  </a:lnTo>
                  <a:lnTo>
                    <a:pt x="923010" y="154825"/>
                  </a:lnTo>
                  <a:lnTo>
                    <a:pt x="962202" y="183235"/>
                  </a:lnTo>
                  <a:lnTo>
                    <a:pt x="999693" y="214198"/>
                  </a:lnTo>
                  <a:lnTo>
                    <a:pt x="1035367" y="247675"/>
                  </a:lnTo>
                  <a:lnTo>
                    <a:pt x="1069073" y="283603"/>
                  </a:lnTo>
                  <a:lnTo>
                    <a:pt x="1100709" y="321945"/>
                  </a:lnTo>
                  <a:lnTo>
                    <a:pt x="1130134" y="362648"/>
                  </a:lnTo>
                  <a:lnTo>
                    <a:pt x="1155649" y="402386"/>
                  </a:lnTo>
                  <a:lnTo>
                    <a:pt x="1179410" y="443433"/>
                  </a:lnTo>
                  <a:lnTo>
                    <a:pt x="1201293" y="485660"/>
                  </a:lnTo>
                  <a:lnTo>
                    <a:pt x="1221181" y="528904"/>
                  </a:lnTo>
                  <a:lnTo>
                    <a:pt x="1238961" y="573024"/>
                  </a:lnTo>
                  <a:lnTo>
                    <a:pt x="1254518" y="617893"/>
                  </a:lnTo>
                  <a:lnTo>
                    <a:pt x="1267726" y="663359"/>
                  </a:lnTo>
                  <a:lnTo>
                    <a:pt x="1278496" y="709256"/>
                  </a:lnTo>
                  <a:lnTo>
                    <a:pt x="1286700" y="755446"/>
                  </a:lnTo>
                  <a:lnTo>
                    <a:pt x="1292199" y="801789"/>
                  </a:lnTo>
                  <a:lnTo>
                    <a:pt x="1294917" y="848144"/>
                  </a:lnTo>
                  <a:lnTo>
                    <a:pt x="1294714" y="894334"/>
                  </a:lnTo>
                  <a:lnTo>
                    <a:pt x="1291488" y="940168"/>
                  </a:lnTo>
                  <a:lnTo>
                    <a:pt x="1285100" y="985761"/>
                  </a:lnTo>
                  <a:lnTo>
                    <a:pt x="1275448" y="1030681"/>
                  </a:lnTo>
                  <a:lnTo>
                    <a:pt x="1262430" y="1074889"/>
                  </a:lnTo>
                  <a:lnTo>
                    <a:pt x="1245908" y="1118196"/>
                  </a:lnTo>
                  <a:lnTo>
                    <a:pt x="1225778" y="1160513"/>
                  </a:lnTo>
                  <a:lnTo>
                    <a:pt x="1201940" y="1201674"/>
                  </a:lnTo>
                  <a:lnTo>
                    <a:pt x="1174242" y="1241501"/>
                  </a:lnTo>
                  <a:lnTo>
                    <a:pt x="1142606" y="1279906"/>
                  </a:lnTo>
                  <a:lnTo>
                    <a:pt x="1109167" y="1321981"/>
                  </a:lnTo>
                  <a:lnTo>
                    <a:pt x="1074915" y="1361719"/>
                  </a:lnTo>
                  <a:lnTo>
                    <a:pt x="1038364" y="1398562"/>
                  </a:lnTo>
                  <a:lnTo>
                    <a:pt x="998067" y="1431925"/>
                  </a:lnTo>
                  <a:lnTo>
                    <a:pt x="952512" y="1461236"/>
                  </a:lnTo>
                  <a:lnTo>
                    <a:pt x="908367" y="1483296"/>
                  </a:lnTo>
                  <a:lnTo>
                    <a:pt x="862507" y="1501406"/>
                  </a:lnTo>
                  <a:lnTo>
                    <a:pt x="815301" y="1515910"/>
                  </a:lnTo>
                  <a:lnTo>
                    <a:pt x="767118" y="1527175"/>
                  </a:lnTo>
                  <a:lnTo>
                    <a:pt x="718286" y="1535468"/>
                  </a:lnTo>
                  <a:lnTo>
                    <a:pt x="669188" y="1541183"/>
                  </a:lnTo>
                  <a:lnTo>
                    <a:pt x="620153" y="1544612"/>
                  </a:lnTo>
                  <a:lnTo>
                    <a:pt x="571233" y="1545882"/>
                  </a:lnTo>
                  <a:lnTo>
                    <a:pt x="521589" y="1544878"/>
                  </a:lnTo>
                  <a:lnTo>
                    <a:pt x="471487" y="1541513"/>
                  </a:lnTo>
                  <a:lnTo>
                    <a:pt x="421195" y="1535772"/>
                  </a:lnTo>
                  <a:lnTo>
                    <a:pt x="370979" y="1527568"/>
                  </a:lnTo>
                  <a:lnTo>
                    <a:pt x="321119" y="1516900"/>
                  </a:lnTo>
                  <a:lnTo>
                    <a:pt x="271881" y="1503667"/>
                  </a:lnTo>
                  <a:lnTo>
                    <a:pt x="223520" y="1487855"/>
                  </a:lnTo>
                  <a:lnTo>
                    <a:pt x="176301" y="1469390"/>
                  </a:lnTo>
                  <a:lnTo>
                    <a:pt x="130517" y="1448231"/>
                  </a:lnTo>
                  <a:lnTo>
                    <a:pt x="86398" y="1424330"/>
                  </a:lnTo>
                  <a:lnTo>
                    <a:pt x="44246" y="1397609"/>
                  </a:lnTo>
                  <a:lnTo>
                    <a:pt x="4305" y="1368056"/>
                  </a:lnTo>
                  <a:lnTo>
                    <a:pt x="0" y="1364322"/>
                  </a:lnTo>
                  <a:lnTo>
                    <a:pt x="0" y="1402575"/>
                  </a:lnTo>
                  <a:lnTo>
                    <a:pt x="45351" y="1432585"/>
                  </a:lnTo>
                  <a:lnTo>
                    <a:pt x="88912" y="1456651"/>
                  </a:lnTo>
                  <a:lnTo>
                    <a:pt x="134073" y="1477949"/>
                  </a:lnTo>
                  <a:lnTo>
                    <a:pt x="180390" y="1496644"/>
                  </a:lnTo>
                  <a:lnTo>
                    <a:pt x="227380" y="1512900"/>
                  </a:lnTo>
                  <a:lnTo>
                    <a:pt x="274586" y="1526882"/>
                  </a:lnTo>
                  <a:lnTo>
                    <a:pt x="321564" y="1538795"/>
                  </a:lnTo>
                  <a:lnTo>
                    <a:pt x="372567" y="1549450"/>
                  </a:lnTo>
                  <a:lnTo>
                    <a:pt x="424192" y="1557718"/>
                  </a:lnTo>
                  <a:lnTo>
                    <a:pt x="476262" y="1563560"/>
                  </a:lnTo>
                  <a:lnTo>
                    <a:pt x="528637" y="1566887"/>
                  </a:lnTo>
                  <a:lnTo>
                    <a:pt x="581126" y="1567700"/>
                  </a:lnTo>
                  <a:lnTo>
                    <a:pt x="633564" y="1565922"/>
                  </a:lnTo>
                  <a:lnTo>
                    <a:pt x="685800" y="1561477"/>
                  </a:lnTo>
                  <a:lnTo>
                    <a:pt x="737641" y="1554314"/>
                  </a:lnTo>
                  <a:lnTo>
                    <a:pt x="788949" y="1544408"/>
                  </a:lnTo>
                  <a:lnTo>
                    <a:pt x="839533" y="1531696"/>
                  </a:lnTo>
                  <a:lnTo>
                    <a:pt x="883742" y="1517548"/>
                  </a:lnTo>
                  <a:lnTo>
                    <a:pt x="926807" y="1500238"/>
                  </a:lnTo>
                  <a:lnTo>
                    <a:pt x="968463" y="1479854"/>
                  </a:lnTo>
                  <a:lnTo>
                    <a:pt x="1008430" y="1456359"/>
                  </a:lnTo>
                  <a:lnTo>
                    <a:pt x="1046454" y="1429766"/>
                  </a:lnTo>
                  <a:lnTo>
                    <a:pt x="1082598" y="1398155"/>
                  </a:lnTo>
                  <a:lnTo>
                    <a:pt x="1114920" y="1362938"/>
                  </a:lnTo>
                  <a:lnTo>
                    <a:pt x="1144981" y="1325613"/>
                  </a:lnTo>
                  <a:lnTo>
                    <a:pt x="1174292" y="1287640"/>
                  </a:lnTo>
                  <a:lnTo>
                    <a:pt x="1205941" y="1249248"/>
                  </a:lnTo>
                  <a:lnTo>
                    <a:pt x="1233779" y="1209344"/>
                  </a:lnTo>
                  <a:lnTo>
                    <a:pt x="1257896" y="1168057"/>
                  </a:lnTo>
                  <a:lnTo>
                    <a:pt x="1278382" y="1125499"/>
                  </a:lnTo>
                  <a:lnTo>
                    <a:pt x="1295349" y="1081862"/>
                  </a:lnTo>
                  <a:lnTo>
                    <a:pt x="1308874" y="1037259"/>
                  </a:lnTo>
                  <a:lnTo>
                    <a:pt x="1319047" y="991857"/>
                  </a:lnTo>
                  <a:lnTo>
                    <a:pt x="1325968" y="945908"/>
                  </a:lnTo>
                  <a:lnTo>
                    <a:pt x="1329791" y="899223"/>
                  </a:lnTo>
                  <a:lnTo>
                    <a:pt x="1330528" y="852271"/>
                  </a:lnTo>
                  <a:close/>
                </a:path>
                <a:path w="2787650" h="4771390">
                  <a:moveTo>
                    <a:pt x="2787269" y="4494936"/>
                  </a:moveTo>
                  <a:lnTo>
                    <a:pt x="2786443" y="4444670"/>
                  </a:lnTo>
                  <a:lnTo>
                    <a:pt x="2784386" y="4394530"/>
                  </a:lnTo>
                  <a:lnTo>
                    <a:pt x="2781135" y="4344543"/>
                  </a:lnTo>
                  <a:lnTo>
                    <a:pt x="2776677" y="4294810"/>
                  </a:lnTo>
                  <a:lnTo>
                    <a:pt x="2771025" y="4245394"/>
                  </a:lnTo>
                  <a:lnTo>
                    <a:pt x="2764193" y="4196346"/>
                  </a:lnTo>
                  <a:lnTo>
                    <a:pt x="2756192" y="4147743"/>
                  </a:lnTo>
                  <a:lnTo>
                    <a:pt x="2747022" y="4099687"/>
                  </a:lnTo>
                  <a:lnTo>
                    <a:pt x="2736685" y="4052189"/>
                  </a:lnTo>
                  <a:lnTo>
                    <a:pt x="2725191" y="4005364"/>
                  </a:lnTo>
                  <a:lnTo>
                    <a:pt x="2712631" y="3959466"/>
                  </a:lnTo>
                  <a:lnTo>
                    <a:pt x="2698800" y="3913936"/>
                  </a:lnTo>
                  <a:lnTo>
                    <a:pt x="2683916" y="3869486"/>
                  </a:lnTo>
                  <a:lnTo>
                    <a:pt x="2667901" y="3825951"/>
                  </a:lnTo>
                  <a:lnTo>
                    <a:pt x="2650782" y="3783431"/>
                  </a:lnTo>
                  <a:lnTo>
                    <a:pt x="2632557" y="3741991"/>
                  </a:lnTo>
                  <a:lnTo>
                    <a:pt x="2613228" y="3701681"/>
                  </a:lnTo>
                  <a:lnTo>
                    <a:pt x="2594445" y="3668445"/>
                  </a:lnTo>
                  <a:lnTo>
                    <a:pt x="2573845" y="3635870"/>
                  </a:lnTo>
                  <a:lnTo>
                    <a:pt x="2551455" y="3603929"/>
                  </a:lnTo>
                  <a:lnTo>
                    <a:pt x="2527376" y="3572649"/>
                  </a:lnTo>
                  <a:lnTo>
                    <a:pt x="2501633" y="3542055"/>
                  </a:lnTo>
                  <a:lnTo>
                    <a:pt x="2474303" y="3512172"/>
                  </a:lnTo>
                  <a:lnTo>
                    <a:pt x="2445435" y="3482975"/>
                  </a:lnTo>
                  <a:lnTo>
                    <a:pt x="2415108" y="3454514"/>
                  </a:lnTo>
                  <a:lnTo>
                    <a:pt x="2383371" y="3426803"/>
                  </a:lnTo>
                  <a:lnTo>
                    <a:pt x="2350274" y="3399866"/>
                  </a:lnTo>
                  <a:lnTo>
                    <a:pt x="2315895" y="3373691"/>
                  </a:lnTo>
                  <a:lnTo>
                    <a:pt x="2280297" y="3348342"/>
                  </a:lnTo>
                  <a:lnTo>
                    <a:pt x="2243505" y="3323793"/>
                  </a:lnTo>
                  <a:lnTo>
                    <a:pt x="2205621" y="3300082"/>
                  </a:lnTo>
                  <a:lnTo>
                    <a:pt x="2166670" y="3277209"/>
                  </a:lnTo>
                  <a:lnTo>
                    <a:pt x="2126742" y="3255213"/>
                  </a:lnTo>
                  <a:lnTo>
                    <a:pt x="2085886" y="3234093"/>
                  </a:lnTo>
                  <a:lnTo>
                    <a:pt x="2044153" y="3213874"/>
                  </a:lnTo>
                  <a:lnTo>
                    <a:pt x="2001634" y="3194570"/>
                  </a:lnTo>
                  <a:lnTo>
                    <a:pt x="1958340" y="3176219"/>
                  </a:lnTo>
                  <a:lnTo>
                    <a:pt x="1914359" y="3158794"/>
                  </a:lnTo>
                  <a:lnTo>
                    <a:pt x="1869757" y="3142361"/>
                  </a:lnTo>
                  <a:lnTo>
                    <a:pt x="1824583" y="3126905"/>
                  </a:lnTo>
                  <a:lnTo>
                    <a:pt x="1778901" y="3112452"/>
                  </a:lnTo>
                  <a:lnTo>
                    <a:pt x="1732749" y="3099016"/>
                  </a:lnTo>
                  <a:lnTo>
                    <a:pt x="1686242" y="3086608"/>
                  </a:lnTo>
                  <a:lnTo>
                    <a:pt x="1639379" y="3075267"/>
                  </a:lnTo>
                  <a:lnTo>
                    <a:pt x="1592262" y="3064992"/>
                  </a:lnTo>
                  <a:lnTo>
                    <a:pt x="1544929" y="3055797"/>
                  </a:lnTo>
                  <a:lnTo>
                    <a:pt x="1497457" y="3047720"/>
                  </a:lnTo>
                  <a:lnTo>
                    <a:pt x="1449895" y="3040748"/>
                  </a:lnTo>
                  <a:lnTo>
                    <a:pt x="1402283" y="3034944"/>
                  </a:lnTo>
                  <a:lnTo>
                    <a:pt x="1354734" y="3030270"/>
                  </a:lnTo>
                  <a:lnTo>
                    <a:pt x="1307249" y="3026765"/>
                  </a:lnTo>
                  <a:lnTo>
                    <a:pt x="1259928" y="3024467"/>
                  </a:lnTo>
                  <a:lnTo>
                    <a:pt x="1212811" y="3023362"/>
                  </a:lnTo>
                  <a:lnTo>
                    <a:pt x="1165974" y="3023501"/>
                  </a:lnTo>
                  <a:lnTo>
                    <a:pt x="1119466" y="3024848"/>
                  </a:lnTo>
                  <a:lnTo>
                    <a:pt x="1073340" y="3027464"/>
                  </a:lnTo>
                  <a:lnTo>
                    <a:pt x="1027684" y="3031363"/>
                  </a:lnTo>
                  <a:lnTo>
                    <a:pt x="982522" y="3036570"/>
                  </a:lnTo>
                  <a:lnTo>
                    <a:pt x="937933" y="3043059"/>
                  </a:lnTo>
                  <a:lnTo>
                    <a:pt x="893991" y="3050883"/>
                  </a:lnTo>
                  <a:lnTo>
                    <a:pt x="850734" y="3060039"/>
                  </a:lnTo>
                  <a:lnTo>
                    <a:pt x="808215" y="3070555"/>
                  </a:lnTo>
                  <a:lnTo>
                    <a:pt x="766533" y="3082455"/>
                  </a:lnTo>
                  <a:lnTo>
                    <a:pt x="725703" y="3095752"/>
                  </a:lnTo>
                  <a:lnTo>
                    <a:pt x="685800" y="3110458"/>
                  </a:lnTo>
                  <a:lnTo>
                    <a:pt x="646899" y="3126587"/>
                  </a:lnTo>
                  <a:lnTo>
                    <a:pt x="609053" y="3144151"/>
                  </a:lnTo>
                  <a:lnTo>
                    <a:pt x="572325" y="3163201"/>
                  </a:lnTo>
                  <a:lnTo>
                    <a:pt x="536752" y="3183699"/>
                  </a:lnTo>
                  <a:lnTo>
                    <a:pt x="502412" y="3205721"/>
                  </a:lnTo>
                  <a:lnTo>
                    <a:pt x="469379" y="3229229"/>
                  </a:lnTo>
                  <a:lnTo>
                    <a:pt x="437692" y="3254286"/>
                  </a:lnTo>
                  <a:lnTo>
                    <a:pt x="407416" y="3280892"/>
                  </a:lnTo>
                  <a:lnTo>
                    <a:pt x="378612" y="3309048"/>
                  </a:lnTo>
                  <a:lnTo>
                    <a:pt x="271449" y="3418713"/>
                  </a:lnTo>
                  <a:lnTo>
                    <a:pt x="239229" y="3447808"/>
                  </a:lnTo>
                  <a:lnTo>
                    <a:pt x="208419" y="3477907"/>
                  </a:lnTo>
                  <a:lnTo>
                    <a:pt x="178993" y="3508997"/>
                  </a:lnTo>
                  <a:lnTo>
                    <a:pt x="150939" y="3541052"/>
                  </a:lnTo>
                  <a:lnTo>
                    <a:pt x="124307" y="3574034"/>
                  </a:lnTo>
                  <a:lnTo>
                    <a:pt x="99060" y="3607917"/>
                  </a:lnTo>
                  <a:lnTo>
                    <a:pt x="75196" y="3642677"/>
                  </a:lnTo>
                  <a:lnTo>
                    <a:pt x="52743" y="3678275"/>
                  </a:lnTo>
                  <a:lnTo>
                    <a:pt x="31699" y="3714699"/>
                  </a:lnTo>
                  <a:lnTo>
                    <a:pt x="12052" y="3751935"/>
                  </a:lnTo>
                  <a:lnTo>
                    <a:pt x="0" y="3777030"/>
                  </a:lnTo>
                  <a:lnTo>
                    <a:pt x="0" y="4771174"/>
                  </a:lnTo>
                  <a:lnTo>
                    <a:pt x="2769463" y="4771174"/>
                  </a:lnTo>
                  <a:lnTo>
                    <a:pt x="2772918" y="4745380"/>
                  </a:lnTo>
                  <a:lnTo>
                    <a:pt x="2778290" y="4695634"/>
                  </a:lnTo>
                  <a:lnTo>
                    <a:pt x="2782392" y="4645647"/>
                  </a:lnTo>
                  <a:lnTo>
                    <a:pt x="2785262" y="4595495"/>
                  </a:lnTo>
                  <a:lnTo>
                    <a:pt x="2786888" y="4545228"/>
                  </a:lnTo>
                  <a:lnTo>
                    <a:pt x="2787269" y="4494936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95615" y="7385304"/>
              <a:ext cx="2877820" cy="2901950"/>
            </a:xfrm>
            <a:custGeom>
              <a:avLst/>
              <a:gdLst/>
              <a:ahLst/>
              <a:cxnLst/>
              <a:rect l="l" t="t" r="r" b="b"/>
              <a:pathLst>
                <a:path w="2877820" h="2901950">
                  <a:moveTo>
                    <a:pt x="1149400" y="2901391"/>
                  </a:moveTo>
                  <a:lnTo>
                    <a:pt x="514985" y="2605976"/>
                  </a:lnTo>
                  <a:lnTo>
                    <a:pt x="537273" y="2624442"/>
                  </a:lnTo>
                  <a:lnTo>
                    <a:pt x="567956" y="2648381"/>
                  </a:lnTo>
                  <a:lnTo>
                    <a:pt x="1109853" y="2901391"/>
                  </a:lnTo>
                  <a:lnTo>
                    <a:pt x="1149400" y="2901391"/>
                  </a:lnTo>
                  <a:close/>
                </a:path>
                <a:path w="2877820" h="2901950">
                  <a:moveTo>
                    <a:pt x="1287945" y="2901391"/>
                  </a:moveTo>
                  <a:lnTo>
                    <a:pt x="1175867" y="2851073"/>
                  </a:lnTo>
                  <a:lnTo>
                    <a:pt x="530885" y="2550858"/>
                  </a:lnTo>
                  <a:lnTo>
                    <a:pt x="389445" y="2488184"/>
                  </a:lnTo>
                  <a:lnTo>
                    <a:pt x="404050" y="2503614"/>
                  </a:lnTo>
                  <a:lnTo>
                    <a:pt x="419773" y="2519222"/>
                  </a:lnTo>
                  <a:lnTo>
                    <a:pt x="647382" y="2622550"/>
                  </a:lnTo>
                  <a:lnTo>
                    <a:pt x="1155293" y="2859824"/>
                  </a:lnTo>
                  <a:lnTo>
                    <a:pt x="1247635" y="2901391"/>
                  </a:lnTo>
                  <a:lnTo>
                    <a:pt x="1287945" y="2901391"/>
                  </a:lnTo>
                  <a:close/>
                </a:path>
                <a:path w="2877820" h="2901950">
                  <a:moveTo>
                    <a:pt x="1444332" y="2901391"/>
                  </a:moveTo>
                  <a:lnTo>
                    <a:pt x="1387157" y="2874797"/>
                  </a:lnTo>
                  <a:lnTo>
                    <a:pt x="1109878" y="2740990"/>
                  </a:lnTo>
                  <a:lnTo>
                    <a:pt x="1064615" y="2719692"/>
                  </a:lnTo>
                  <a:lnTo>
                    <a:pt x="1018971" y="2699283"/>
                  </a:lnTo>
                  <a:lnTo>
                    <a:pt x="973010" y="2679636"/>
                  </a:lnTo>
                  <a:lnTo>
                    <a:pt x="926782" y="2660586"/>
                  </a:lnTo>
                  <a:lnTo>
                    <a:pt x="694080" y="2569362"/>
                  </a:lnTo>
                  <a:lnTo>
                    <a:pt x="601421" y="2532062"/>
                  </a:lnTo>
                  <a:lnTo>
                    <a:pt x="555434" y="2512657"/>
                  </a:lnTo>
                  <a:lnTo>
                    <a:pt x="509739" y="2492565"/>
                  </a:lnTo>
                  <a:lnTo>
                    <a:pt x="464439" y="2471623"/>
                  </a:lnTo>
                  <a:lnTo>
                    <a:pt x="419557" y="2449715"/>
                  </a:lnTo>
                  <a:lnTo>
                    <a:pt x="375170" y="2426665"/>
                  </a:lnTo>
                  <a:lnTo>
                    <a:pt x="331368" y="2402357"/>
                  </a:lnTo>
                  <a:lnTo>
                    <a:pt x="299123" y="2383155"/>
                  </a:lnTo>
                  <a:lnTo>
                    <a:pt x="314731" y="2403144"/>
                  </a:lnTo>
                  <a:lnTo>
                    <a:pt x="353390" y="2436799"/>
                  </a:lnTo>
                  <a:lnTo>
                    <a:pt x="398284" y="2460231"/>
                  </a:lnTo>
                  <a:lnTo>
                    <a:pt x="443699" y="2482545"/>
                  </a:lnTo>
                  <a:lnTo>
                    <a:pt x="489546" y="2503894"/>
                  </a:lnTo>
                  <a:lnTo>
                    <a:pt x="535787" y="2524417"/>
                  </a:lnTo>
                  <a:lnTo>
                    <a:pt x="582345" y="2544229"/>
                  </a:lnTo>
                  <a:lnTo>
                    <a:pt x="676173" y="2582329"/>
                  </a:lnTo>
                  <a:lnTo>
                    <a:pt x="912025" y="2675001"/>
                  </a:lnTo>
                  <a:lnTo>
                    <a:pt x="958938" y="2694190"/>
                  </a:lnTo>
                  <a:lnTo>
                    <a:pt x="1005598" y="2713901"/>
                  </a:lnTo>
                  <a:lnTo>
                    <a:pt x="1051953" y="2734322"/>
                  </a:lnTo>
                  <a:lnTo>
                    <a:pt x="1144524" y="2776855"/>
                  </a:lnTo>
                  <a:lnTo>
                    <a:pt x="1406994" y="2901391"/>
                  </a:lnTo>
                  <a:lnTo>
                    <a:pt x="1444332" y="2901391"/>
                  </a:lnTo>
                  <a:close/>
                </a:path>
                <a:path w="2877820" h="2901950">
                  <a:moveTo>
                    <a:pt x="1642897" y="2901391"/>
                  </a:moveTo>
                  <a:lnTo>
                    <a:pt x="1618386" y="2890405"/>
                  </a:lnTo>
                  <a:lnTo>
                    <a:pt x="1571764" y="2870289"/>
                  </a:lnTo>
                  <a:lnTo>
                    <a:pt x="1524914" y="2850654"/>
                  </a:lnTo>
                  <a:lnTo>
                    <a:pt x="1336522" y="2773946"/>
                  </a:lnTo>
                  <a:lnTo>
                    <a:pt x="1242847" y="2734716"/>
                  </a:lnTo>
                  <a:lnTo>
                    <a:pt x="1196403" y="2714371"/>
                  </a:lnTo>
                  <a:lnTo>
                    <a:pt x="1150327" y="2693352"/>
                  </a:lnTo>
                  <a:lnTo>
                    <a:pt x="1013129" y="2627160"/>
                  </a:lnTo>
                  <a:lnTo>
                    <a:pt x="874979" y="2562644"/>
                  </a:lnTo>
                  <a:lnTo>
                    <a:pt x="689584" y="2479535"/>
                  </a:lnTo>
                  <a:lnTo>
                    <a:pt x="226885" y="2280843"/>
                  </a:lnTo>
                  <a:lnTo>
                    <a:pt x="235635" y="2294725"/>
                  </a:lnTo>
                  <a:lnTo>
                    <a:pt x="245846" y="2309711"/>
                  </a:lnTo>
                  <a:lnTo>
                    <a:pt x="661847" y="2486152"/>
                  </a:lnTo>
                  <a:lnTo>
                    <a:pt x="798677" y="2546947"/>
                  </a:lnTo>
                  <a:lnTo>
                    <a:pt x="889342" y="2588704"/>
                  </a:lnTo>
                  <a:lnTo>
                    <a:pt x="979474" y="2631656"/>
                  </a:lnTo>
                  <a:lnTo>
                    <a:pt x="1115021" y="2698724"/>
                  </a:lnTo>
                  <a:lnTo>
                    <a:pt x="1161592" y="2720467"/>
                  </a:lnTo>
                  <a:lnTo>
                    <a:pt x="1208582" y="2741409"/>
                  </a:lnTo>
                  <a:lnTo>
                    <a:pt x="1255915" y="2761704"/>
                  </a:lnTo>
                  <a:lnTo>
                    <a:pt x="1542364" y="2878963"/>
                  </a:lnTo>
                  <a:lnTo>
                    <a:pt x="1594688" y="2901391"/>
                  </a:lnTo>
                  <a:lnTo>
                    <a:pt x="1642897" y="2901391"/>
                  </a:lnTo>
                  <a:close/>
                </a:path>
                <a:path w="2877820" h="2901950">
                  <a:moveTo>
                    <a:pt x="1767039" y="2901391"/>
                  </a:moveTo>
                  <a:lnTo>
                    <a:pt x="1720659" y="2882227"/>
                  </a:lnTo>
                  <a:lnTo>
                    <a:pt x="1579778" y="2822067"/>
                  </a:lnTo>
                  <a:lnTo>
                    <a:pt x="1439824" y="2759773"/>
                  </a:lnTo>
                  <a:lnTo>
                    <a:pt x="1208227" y="2652191"/>
                  </a:lnTo>
                  <a:lnTo>
                    <a:pt x="426808" y="2272677"/>
                  </a:lnTo>
                  <a:lnTo>
                    <a:pt x="150037" y="2142833"/>
                  </a:lnTo>
                  <a:lnTo>
                    <a:pt x="161747" y="2166493"/>
                  </a:lnTo>
                  <a:lnTo>
                    <a:pt x="496824" y="2325179"/>
                  </a:lnTo>
                  <a:lnTo>
                    <a:pt x="1187754" y="2660904"/>
                  </a:lnTo>
                  <a:lnTo>
                    <a:pt x="1419872" y="2768689"/>
                  </a:lnTo>
                  <a:lnTo>
                    <a:pt x="1560131" y="2831096"/>
                  </a:lnTo>
                  <a:lnTo>
                    <a:pt x="1701330" y="2891371"/>
                  </a:lnTo>
                  <a:lnTo>
                    <a:pt x="1725612" y="2901391"/>
                  </a:lnTo>
                  <a:lnTo>
                    <a:pt x="1767039" y="2901391"/>
                  </a:lnTo>
                  <a:close/>
                </a:path>
                <a:path w="2877820" h="2901950">
                  <a:moveTo>
                    <a:pt x="1883918" y="2901391"/>
                  </a:moveTo>
                  <a:lnTo>
                    <a:pt x="1842795" y="2884830"/>
                  </a:lnTo>
                  <a:lnTo>
                    <a:pt x="1796707" y="2865704"/>
                  </a:lnTo>
                  <a:lnTo>
                    <a:pt x="1750796" y="2846133"/>
                  </a:lnTo>
                  <a:lnTo>
                    <a:pt x="1659483" y="2805734"/>
                  </a:lnTo>
                  <a:lnTo>
                    <a:pt x="1568780" y="2763951"/>
                  </a:lnTo>
                  <a:lnTo>
                    <a:pt x="1433588" y="2699169"/>
                  </a:lnTo>
                  <a:lnTo>
                    <a:pt x="1031290" y="2498407"/>
                  </a:lnTo>
                  <a:lnTo>
                    <a:pt x="985964" y="2476754"/>
                  </a:lnTo>
                  <a:lnTo>
                    <a:pt x="940371" y="2455608"/>
                  </a:lnTo>
                  <a:lnTo>
                    <a:pt x="848652" y="2414549"/>
                  </a:lnTo>
                  <a:lnTo>
                    <a:pt x="432981" y="2236520"/>
                  </a:lnTo>
                  <a:lnTo>
                    <a:pt x="341528" y="2195106"/>
                  </a:lnTo>
                  <a:lnTo>
                    <a:pt x="296113" y="2173719"/>
                  </a:lnTo>
                  <a:lnTo>
                    <a:pt x="250952" y="2151799"/>
                  </a:lnTo>
                  <a:lnTo>
                    <a:pt x="206070" y="2129256"/>
                  </a:lnTo>
                  <a:lnTo>
                    <a:pt x="161518" y="2106028"/>
                  </a:lnTo>
                  <a:lnTo>
                    <a:pt x="124675" y="2086038"/>
                  </a:lnTo>
                  <a:lnTo>
                    <a:pt x="129349" y="2097455"/>
                  </a:lnTo>
                  <a:lnTo>
                    <a:pt x="184632" y="2139607"/>
                  </a:lnTo>
                  <a:lnTo>
                    <a:pt x="229870" y="2162441"/>
                  </a:lnTo>
                  <a:lnTo>
                    <a:pt x="275412" y="2184679"/>
                  </a:lnTo>
                  <a:lnTo>
                    <a:pt x="321208" y="2206345"/>
                  </a:lnTo>
                  <a:lnTo>
                    <a:pt x="413448" y="2248370"/>
                  </a:lnTo>
                  <a:lnTo>
                    <a:pt x="832980" y="2428430"/>
                  </a:lnTo>
                  <a:lnTo>
                    <a:pt x="925664" y="2469667"/>
                  </a:lnTo>
                  <a:lnTo>
                    <a:pt x="971740" y="2490838"/>
                  </a:lnTo>
                  <a:lnTo>
                    <a:pt x="1508480" y="2753410"/>
                  </a:lnTo>
                  <a:lnTo>
                    <a:pt x="1598256" y="2795930"/>
                  </a:lnTo>
                  <a:lnTo>
                    <a:pt x="1688566" y="2837269"/>
                  </a:lnTo>
                  <a:lnTo>
                    <a:pt x="1779549" y="2877083"/>
                  </a:lnTo>
                  <a:lnTo>
                    <a:pt x="1825332" y="2896336"/>
                  </a:lnTo>
                  <a:lnTo>
                    <a:pt x="1837778" y="2901391"/>
                  </a:lnTo>
                  <a:lnTo>
                    <a:pt x="1883918" y="2901391"/>
                  </a:lnTo>
                  <a:close/>
                </a:path>
                <a:path w="2877820" h="2901950">
                  <a:moveTo>
                    <a:pt x="2023973" y="2891205"/>
                  </a:moveTo>
                  <a:lnTo>
                    <a:pt x="1985721" y="2869450"/>
                  </a:lnTo>
                  <a:lnTo>
                    <a:pt x="1942134" y="2845828"/>
                  </a:lnTo>
                  <a:lnTo>
                    <a:pt x="1898129" y="2823019"/>
                  </a:lnTo>
                  <a:lnTo>
                    <a:pt x="1853742" y="2800934"/>
                  </a:lnTo>
                  <a:lnTo>
                    <a:pt x="1809000" y="2779522"/>
                  </a:lnTo>
                  <a:lnTo>
                    <a:pt x="1763966" y="2758656"/>
                  </a:lnTo>
                  <a:lnTo>
                    <a:pt x="1673186" y="2718308"/>
                  </a:lnTo>
                  <a:lnTo>
                    <a:pt x="1352511" y="2582748"/>
                  </a:lnTo>
                  <a:lnTo>
                    <a:pt x="1261529" y="2542883"/>
                  </a:lnTo>
                  <a:lnTo>
                    <a:pt x="1216355" y="2522359"/>
                  </a:lnTo>
                  <a:lnTo>
                    <a:pt x="1171460" y="2501315"/>
                  </a:lnTo>
                  <a:lnTo>
                    <a:pt x="990053" y="2413152"/>
                  </a:lnTo>
                  <a:lnTo>
                    <a:pt x="806526" y="2327135"/>
                  </a:lnTo>
                  <a:lnTo>
                    <a:pt x="483158" y="2181872"/>
                  </a:lnTo>
                  <a:lnTo>
                    <a:pt x="96608" y="2012975"/>
                  </a:lnTo>
                  <a:lnTo>
                    <a:pt x="96710" y="2013331"/>
                  </a:lnTo>
                  <a:lnTo>
                    <a:pt x="105791" y="2038007"/>
                  </a:lnTo>
                  <a:lnTo>
                    <a:pt x="411353" y="2170138"/>
                  </a:lnTo>
                  <a:lnTo>
                    <a:pt x="685304" y="2291207"/>
                  </a:lnTo>
                  <a:lnTo>
                    <a:pt x="866584" y="2374760"/>
                  </a:lnTo>
                  <a:lnTo>
                    <a:pt x="1001534" y="2439644"/>
                  </a:lnTo>
                  <a:lnTo>
                    <a:pt x="1135875" y="2506472"/>
                  </a:lnTo>
                  <a:lnTo>
                    <a:pt x="1181201" y="2528074"/>
                  </a:lnTo>
                  <a:lnTo>
                    <a:pt x="1226845" y="2549118"/>
                  </a:lnTo>
                  <a:lnTo>
                    <a:pt x="1318856" y="2589796"/>
                  </a:lnTo>
                  <a:lnTo>
                    <a:pt x="1643710" y="2726880"/>
                  </a:lnTo>
                  <a:lnTo>
                    <a:pt x="1735797" y="2767457"/>
                  </a:lnTo>
                  <a:lnTo>
                    <a:pt x="1781479" y="2788450"/>
                  </a:lnTo>
                  <a:lnTo>
                    <a:pt x="1826856" y="2810002"/>
                  </a:lnTo>
                  <a:lnTo>
                    <a:pt x="1871878" y="2832214"/>
                  </a:lnTo>
                  <a:lnTo>
                    <a:pt x="1916518" y="2855188"/>
                  </a:lnTo>
                  <a:lnTo>
                    <a:pt x="1960714" y="2878975"/>
                  </a:lnTo>
                  <a:lnTo>
                    <a:pt x="1998687" y="2900476"/>
                  </a:lnTo>
                  <a:lnTo>
                    <a:pt x="2023973" y="2891205"/>
                  </a:lnTo>
                  <a:close/>
                </a:path>
                <a:path w="2877820" h="2901950">
                  <a:moveTo>
                    <a:pt x="2129371" y="2845397"/>
                  </a:moveTo>
                  <a:lnTo>
                    <a:pt x="2088261" y="2830601"/>
                  </a:lnTo>
                  <a:lnTo>
                    <a:pt x="2041017" y="2812935"/>
                  </a:lnTo>
                  <a:lnTo>
                    <a:pt x="1993988" y="2794749"/>
                  </a:lnTo>
                  <a:lnTo>
                    <a:pt x="1947164" y="2776055"/>
                  </a:lnTo>
                  <a:lnTo>
                    <a:pt x="1900529" y="2756890"/>
                  </a:lnTo>
                  <a:lnTo>
                    <a:pt x="1854085" y="2737269"/>
                  </a:lnTo>
                  <a:lnTo>
                    <a:pt x="1761680" y="2696794"/>
                  </a:lnTo>
                  <a:lnTo>
                    <a:pt x="1669897" y="2654871"/>
                  </a:lnTo>
                  <a:lnTo>
                    <a:pt x="1578635" y="2611742"/>
                  </a:lnTo>
                  <a:lnTo>
                    <a:pt x="1442580" y="2545232"/>
                  </a:lnTo>
                  <a:lnTo>
                    <a:pt x="1036980" y="2340000"/>
                  </a:lnTo>
                  <a:lnTo>
                    <a:pt x="991006" y="2317661"/>
                  </a:lnTo>
                  <a:lnTo>
                    <a:pt x="944803" y="2295779"/>
                  </a:lnTo>
                  <a:lnTo>
                    <a:pt x="851865" y="2253196"/>
                  </a:lnTo>
                  <a:lnTo>
                    <a:pt x="383895" y="2047913"/>
                  </a:lnTo>
                  <a:lnTo>
                    <a:pt x="291274" y="2004885"/>
                  </a:lnTo>
                  <a:lnTo>
                    <a:pt x="245287" y="1982724"/>
                  </a:lnTo>
                  <a:lnTo>
                    <a:pt x="199529" y="1960041"/>
                  </a:lnTo>
                  <a:lnTo>
                    <a:pt x="154063" y="1936775"/>
                  </a:lnTo>
                  <a:lnTo>
                    <a:pt x="108889" y="1912874"/>
                  </a:lnTo>
                  <a:lnTo>
                    <a:pt x="61023" y="1886546"/>
                  </a:lnTo>
                  <a:lnTo>
                    <a:pt x="67170" y="1911972"/>
                  </a:lnTo>
                  <a:lnTo>
                    <a:pt x="132676" y="1947151"/>
                  </a:lnTo>
                  <a:lnTo>
                    <a:pt x="178549" y="1970709"/>
                  </a:lnTo>
                  <a:lnTo>
                    <a:pt x="224688" y="1993684"/>
                  </a:lnTo>
                  <a:lnTo>
                    <a:pt x="271081" y="2016150"/>
                  </a:lnTo>
                  <a:lnTo>
                    <a:pt x="364490" y="2059762"/>
                  </a:lnTo>
                  <a:lnTo>
                    <a:pt x="836815" y="2267394"/>
                  </a:lnTo>
                  <a:lnTo>
                    <a:pt x="930706" y="2310180"/>
                  </a:lnTo>
                  <a:lnTo>
                    <a:pt x="977379" y="2332126"/>
                  </a:lnTo>
                  <a:lnTo>
                    <a:pt x="1563509" y="2622753"/>
                  </a:lnTo>
                  <a:lnTo>
                    <a:pt x="1699590" y="2687205"/>
                  </a:lnTo>
                  <a:lnTo>
                    <a:pt x="1791004" y="2728607"/>
                  </a:lnTo>
                  <a:lnTo>
                    <a:pt x="1883130" y="2768460"/>
                  </a:lnTo>
                  <a:lnTo>
                    <a:pt x="1929511" y="2787688"/>
                  </a:lnTo>
                  <a:lnTo>
                    <a:pt x="1976107" y="2806446"/>
                  </a:lnTo>
                  <a:lnTo>
                    <a:pt x="2022932" y="2824683"/>
                  </a:lnTo>
                  <a:lnTo>
                    <a:pt x="2070023" y="2842349"/>
                  </a:lnTo>
                  <a:lnTo>
                    <a:pt x="2107603" y="2855887"/>
                  </a:lnTo>
                  <a:lnTo>
                    <a:pt x="2113686" y="2853156"/>
                  </a:lnTo>
                  <a:lnTo>
                    <a:pt x="2129371" y="2845397"/>
                  </a:lnTo>
                  <a:close/>
                </a:path>
                <a:path w="2877820" h="2901950">
                  <a:moveTo>
                    <a:pt x="2173846" y="2821787"/>
                  </a:moveTo>
                  <a:lnTo>
                    <a:pt x="2130780" y="2794520"/>
                  </a:lnTo>
                  <a:lnTo>
                    <a:pt x="2088184" y="2769006"/>
                  </a:lnTo>
                  <a:lnTo>
                    <a:pt x="2045081" y="2744495"/>
                  </a:lnTo>
                  <a:lnTo>
                    <a:pt x="2001494" y="2720873"/>
                  </a:lnTo>
                  <a:lnTo>
                    <a:pt x="1957476" y="2698064"/>
                  </a:lnTo>
                  <a:lnTo>
                    <a:pt x="1913089" y="2675979"/>
                  </a:lnTo>
                  <a:lnTo>
                    <a:pt x="1868360" y="2654554"/>
                  </a:lnTo>
                  <a:lnTo>
                    <a:pt x="1823326" y="2633700"/>
                  </a:lnTo>
                  <a:lnTo>
                    <a:pt x="1732534" y="2593352"/>
                  </a:lnTo>
                  <a:lnTo>
                    <a:pt x="1411897" y="2457780"/>
                  </a:lnTo>
                  <a:lnTo>
                    <a:pt x="1320914" y="2417940"/>
                  </a:lnTo>
                  <a:lnTo>
                    <a:pt x="1275753" y="2397404"/>
                  </a:lnTo>
                  <a:lnTo>
                    <a:pt x="1230858" y="2376360"/>
                  </a:lnTo>
                  <a:lnTo>
                    <a:pt x="1049451" y="2288235"/>
                  </a:lnTo>
                  <a:lnTo>
                    <a:pt x="865911" y="2202218"/>
                  </a:lnTo>
                  <a:lnTo>
                    <a:pt x="542480" y="2056930"/>
                  </a:lnTo>
                  <a:lnTo>
                    <a:pt x="50711" y="1841957"/>
                  </a:lnTo>
                  <a:lnTo>
                    <a:pt x="55956" y="1865591"/>
                  </a:lnTo>
                  <a:lnTo>
                    <a:pt x="470827" y="2045208"/>
                  </a:lnTo>
                  <a:lnTo>
                    <a:pt x="744677" y="2166239"/>
                  </a:lnTo>
                  <a:lnTo>
                    <a:pt x="925918" y="2249805"/>
                  </a:lnTo>
                  <a:lnTo>
                    <a:pt x="1060831" y="2314664"/>
                  </a:lnTo>
                  <a:lnTo>
                    <a:pt x="1195171" y="2381491"/>
                  </a:lnTo>
                  <a:lnTo>
                    <a:pt x="1240497" y="2403119"/>
                  </a:lnTo>
                  <a:lnTo>
                    <a:pt x="1286141" y="2424150"/>
                  </a:lnTo>
                  <a:lnTo>
                    <a:pt x="1378165" y="2464828"/>
                  </a:lnTo>
                  <a:lnTo>
                    <a:pt x="1703044" y="2601925"/>
                  </a:lnTo>
                  <a:lnTo>
                    <a:pt x="1795106" y="2642501"/>
                  </a:lnTo>
                  <a:lnTo>
                    <a:pt x="1840788" y="2663482"/>
                  </a:lnTo>
                  <a:lnTo>
                    <a:pt x="1886165" y="2685034"/>
                  </a:lnTo>
                  <a:lnTo>
                    <a:pt x="1931187" y="2707246"/>
                  </a:lnTo>
                  <a:lnTo>
                    <a:pt x="1975815" y="2730220"/>
                  </a:lnTo>
                  <a:lnTo>
                    <a:pt x="2019998" y="2754020"/>
                  </a:lnTo>
                  <a:lnTo>
                    <a:pt x="2063699" y="2778747"/>
                  </a:lnTo>
                  <a:lnTo>
                    <a:pt x="2106866" y="2804515"/>
                  </a:lnTo>
                  <a:lnTo>
                    <a:pt x="2152980" y="2833738"/>
                  </a:lnTo>
                  <a:lnTo>
                    <a:pt x="2173846" y="2821787"/>
                  </a:lnTo>
                  <a:close/>
                </a:path>
                <a:path w="2877820" h="2901950">
                  <a:moveTo>
                    <a:pt x="2274532" y="2754807"/>
                  </a:moveTo>
                  <a:lnTo>
                    <a:pt x="2127580" y="2689072"/>
                  </a:lnTo>
                  <a:lnTo>
                    <a:pt x="1385379" y="2372804"/>
                  </a:lnTo>
                  <a:lnTo>
                    <a:pt x="1247698" y="2310155"/>
                  </a:lnTo>
                  <a:lnTo>
                    <a:pt x="1156589" y="2266848"/>
                  </a:lnTo>
                  <a:lnTo>
                    <a:pt x="25831" y="1711159"/>
                  </a:lnTo>
                  <a:lnTo>
                    <a:pt x="29108" y="1730883"/>
                  </a:lnTo>
                  <a:lnTo>
                    <a:pt x="1178953" y="2296045"/>
                  </a:lnTo>
                  <a:lnTo>
                    <a:pt x="1270215" y="2338921"/>
                  </a:lnTo>
                  <a:lnTo>
                    <a:pt x="1408137" y="2400960"/>
                  </a:lnTo>
                  <a:lnTo>
                    <a:pt x="2104415" y="2696349"/>
                  </a:lnTo>
                  <a:lnTo>
                    <a:pt x="2242578" y="2757881"/>
                  </a:lnTo>
                  <a:lnTo>
                    <a:pt x="2259761" y="2765780"/>
                  </a:lnTo>
                  <a:lnTo>
                    <a:pt x="2267508" y="2760268"/>
                  </a:lnTo>
                  <a:lnTo>
                    <a:pt x="2274532" y="2754807"/>
                  </a:lnTo>
                  <a:close/>
                </a:path>
                <a:path w="2877820" h="2901950">
                  <a:moveTo>
                    <a:pt x="2327516" y="387337"/>
                  </a:moveTo>
                  <a:lnTo>
                    <a:pt x="2294674" y="363156"/>
                  </a:lnTo>
                  <a:lnTo>
                    <a:pt x="2256345" y="336308"/>
                  </a:lnTo>
                  <a:lnTo>
                    <a:pt x="1888083" y="163499"/>
                  </a:lnTo>
                  <a:lnTo>
                    <a:pt x="1641132" y="50825"/>
                  </a:lnTo>
                  <a:lnTo>
                    <a:pt x="1561299" y="31572"/>
                  </a:lnTo>
                  <a:lnTo>
                    <a:pt x="1553006" y="29921"/>
                  </a:lnTo>
                  <a:lnTo>
                    <a:pt x="1728736" y="108127"/>
                  </a:lnTo>
                  <a:lnTo>
                    <a:pt x="2327516" y="387337"/>
                  </a:lnTo>
                  <a:close/>
                </a:path>
                <a:path w="2877820" h="2901950">
                  <a:moveTo>
                    <a:pt x="2361158" y="2681744"/>
                  </a:moveTo>
                  <a:lnTo>
                    <a:pt x="2333193" y="2666441"/>
                  </a:lnTo>
                  <a:lnTo>
                    <a:pt x="2288108" y="2640469"/>
                  </a:lnTo>
                  <a:lnTo>
                    <a:pt x="2154415" y="2559735"/>
                  </a:lnTo>
                  <a:lnTo>
                    <a:pt x="2109838" y="2533446"/>
                  </a:lnTo>
                  <a:lnTo>
                    <a:pt x="2064816" y="2508275"/>
                  </a:lnTo>
                  <a:lnTo>
                    <a:pt x="2019376" y="2484031"/>
                  </a:lnTo>
                  <a:lnTo>
                    <a:pt x="1973580" y="2460548"/>
                  </a:lnTo>
                  <a:lnTo>
                    <a:pt x="1927453" y="2437638"/>
                  </a:lnTo>
                  <a:lnTo>
                    <a:pt x="3606" y="1508518"/>
                  </a:lnTo>
                  <a:lnTo>
                    <a:pt x="4914" y="1528902"/>
                  </a:lnTo>
                  <a:lnTo>
                    <a:pt x="1925205" y="2456637"/>
                  </a:lnTo>
                  <a:lnTo>
                    <a:pt x="1970925" y="2479814"/>
                  </a:lnTo>
                  <a:lnTo>
                    <a:pt x="2016264" y="2503601"/>
                  </a:lnTo>
                  <a:lnTo>
                    <a:pt x="2061273" y="2528100"/>
                  </a:lnTo>
                  <a:lnTo>
                    <a:pt x="2105952" y="2553436"/>
                  </a:lnTo>
                  <a:lnTo>
                    <a:pt x="2150313" y="2579687"/>
                  </a:lnTo>
                  <a:lnTo>
                    <a:pt x="2236089" y="2631605"/>
                  </a:lnTo>
                  <a:lnTo>
                    <a:pt x="2122271" y="2581224"/>
                  </a:lnTo>
                  <a:lnTo>
                    <a:pt x="1517650" y="2324252"/>
                  </a:lnTo>
                  <a:lnTo>
                    <a:pt x="1332801" y="2242528"/>
                  </a:lnTo>
                  <a:lnTo>
                    <a:pt x="1195285" y="2178685"/>
                  </a:lnTo>
                  <a:lnTo>
                    <a:pt x="10769" y="1597380"/>
                  </a:lnTo>
                  <a:lnTo>
                    <a:pt x="13004" y="1616710"/>
                  </a:lnTo>
                  <a:lnTo>
                    <a:pt x="1172057" y="2186038"/>
                  </a:lnTo>
                  <a:lnTo>
                    <a:pt x="1263497" y="2229116"/>
                  </a:lnTo>
                  <a:lnTo>
                    <a:pt x="1401622" y="2291588"/>
                  </a:lnTo>
                  <a:lnTo>
                    <a:pt x="2145423" y="2608745"/>
                  </a:lnTo>
                  <a:lnTo>
                    <a:pt x="2283790" y="2670619"/>
                  </a:lnTo>
                  <a:lnTo>
                    <a:pt x="2343315" y="2698153"/>
                  </a:lnTo>
                  <a:lnTo>
                    <a:pt x="2361158" y="2681744"/>
                  </a:lnTo>
                  <a:close/>
                </a:path>
                <a:path w="2877820" h="2901950">
                  <a:moveTo>
                    <a:pt x="2439327" y="2601899"/>
                  </a:moveTo>
                  <a:lnTo>
                    <a:pt x="359257" y="1597799"/>
                  </a:lnTo>
                  <a:lnTo>
                    <a:pt x="313169" y="1575079"/>
                  </a:lnTo>
                  <a:lnTo>
                    <a:pt x="267436" y="1551863"/>
                  </a:lnTo>
                  <a:lnTo>
                    <a:pt x="222059" y="1528064"/>
                  </a:lnTo>
                  <a:lnTo>
                    <a:pt x="177038" y="1503553"/>
                  </a:lnTo>
                  <a:lnTo>
                    <a:pt x="132346" y="1478229"/>
                  </a:lnTo>
                  <a:lnTo>
                    <a:pt x="87985" y="1451965"/>
                  </a:lnTo>
                  <a:lnTo>
                    <a:pt x="88" y="1398803"/>
                  </a:lnTo>
                  <a:lnTo>
                    <a:pt x="83870" y="1471930"/>
                  </a:lnTo>
                  <a:lnTo>
                    <a:pt x="128447" y="1498206"/>
                  </a:lnTo>
                  <a:lnTo>
                    <a:pt x="173482" y="1523365"/>
                  </a:lnTo>
                  <a:lnTo>
                    <a:pt x="218922" y="1547609"/>
                  </a:lnTo>
                  <a:lnTo>
                    <a:pt x="264731" y="1571104"/>
                  </a:lnTo>
                  <a:lnTo>
                    <a:pt x="310870" y="1594027"/>
                  </a:lnTo>
                  <a:lnTo>
                    <a:pt x="2426817" y="2615539"/>
                  </a:lnTo>
                  <a:lnTo>
                    <a:pt x="2436228" y="2605468"/>
                  </a:lnTo>
                  <a:lnTo>
                    <a:pt x="2439327" y="2601899"/>
                  </a:lnTo>
                  <a:close/>
                </a:path>
                <a:path w="2877820" h="2901950">
                  <a:moveTo>
                    <a:pt x="2481389" y="2552293"/>
                  </a:moveTo>
                  <a:lnTo>
                    <a:pt x="2423337" y="2524023"/>
                  </a:lnTo>
                  <a:lnTo>
                    <a:pt x="1565414" y="2094090"/>
                  </a:lnTo>
                  <a:lnTo>
                    <a:pt x="1202131" y="1917166"/>
                  </a:lnTo>
                  <a:lnTo>
                    <a:pt x="1068451" y="1855114"/>
                  </a:lnTo>
                  <a:lnTo>
                    <a:pt x="889050" y="1775244"/>
                  </a:lnTo>
                  <a:lnTo>
                    <a:pt x="389445" y="1562862"/>
                  </a:lnTo>
                  <a:lnTo>
                    <a:pt x="298081" y="1522183"/>
                  </a:lnTo>
                  <a:lnTo>
                    <a:pt x="252691" y="1501228"/>
                  </a:lnTo>
                  <a:lnTo>
                    <a:pt x="207568" y="1479778"/>
                  </a:lnTo>
                  <a:lnTo>
                    <a:pt x="162699" y="1457782"/>
                  </a:lnTo>
                  <a:lnTo>
                    <a:pt x="118160" y="1435176"/>
                  </a:lnTo>
                  <a:lnTo>
                    <a:pt x="73964" y="1411922"/>
                  </a:lnTo>
                  <a:lnTo>
                    <a:pt x="30162" y="1387944"/>
                  </a:lnTo>
                  <a:lnTo>
                    <a:pt x="292" y="1370901"/>
                  </a:lnTo>
                  <a:lnTo>
                    <a:pt x="0" y="1390205"/>
                  </a:lnTo>
                  <a:lnTo>
                    <a:pt x="45707" y="1417078"/>
                  </a:lnTo>
                  <a:lnTo>
                    <a:pt x="89395" y="1440611"/>
                  </a:lnTo>
                  <a:lnTo>
                    <a:pt x="133426" y="1463548"/>
                  </a:lnTo>
                  <a:lnTo>
                    <a:pt x="177800" y="1485900"/>
                  </a:lnTo>
                  <a:lnTo>
                    <a:pt x="222453" y="1507756"/>
                  </a:lnTo>
                  <a:lnTo>
                    <a:pt x="267398" y="1529130"/>
                  </a:lnTo>
                  <a:lnTo>
                    <a:pt x="357962" y="1570647"/>
                  </a:lnTo>
                  <a:lnTo>
                    <a:pt x="495160" y="1630451"/>
                  </a:lnTo>
                  <a:lnTo>
                    <a:pt x="955294" y="1822907"/>
                  </a:lnTo>
                  <a:lnTo>
                    <a:pt x="1046200" y="1862759"/>
                  </a:lnTo>
                  <a:lnTo>
                    <a:pt x="1136218" y="1903869"/>
                  </a:lnTo>
                  <a:lnTo>
                    <a:pt x="1408887" y="2034692"/>
                  </a:lnTo>
                  <a:lnTo>
                    <a:pt x="2400528" y="2530995"/>
                  </a:lnTo>
                  <a:lnTo>
                    <a:pt x="2470886" y="2565260"/>
                  </a:lnTo>
                  <a:lnTo>
                    <a:pt x="2481389" y="2552293"/>
                  </a:lnTo>
                  <a:close/>
                </a:path>
                <a:path w="2877820" h="2901950">
                  <a:moveTo>
                    <a:pt x="2486456" y="520395"/>
                  </a:moveTo>
                  <a:lnTo>
                    <a:pt x="2476881" y="511314"/>
                  </a:lnTo>
                  <a:lnTo>
                    <a:pt x="2448864" y="486130"/>
                  </a:lnTo>
                  <a:lnTo>
                    <a:pt x="2368080" y="450024"/>
                  </a:lnTo>
                  <a:lnTo>
                    <a:pt x="1628343" y="107188"/>
                  </a:lnTo>
                  <a:lnTo>
                    <a:pt x="1488274" y="46278"/>
                  </a:lnTo>
                  <a:lnTo>
                    <a:pt x="1388300" y="4864"/>
                  </a:lnTo>
                  <a:lnTo>
                    <a:pt x="1336471" y="952"/>
                  </a:lnTo>
                  <a:lnTo>
                    <a:pt x="1421599" y="35572"/>
                  </a:lnTo>
                  <a:lnTo>
                    <a:pt x="1515084" y="75196"/>
                  </a:lnTo>
                  <a:lnTo>
                    <a:pt x="1654441" y="136753"/>
                  </a:lnTo>
                  <a:lnTo>
                    <a:pt x="2345664" y="457987"/>
                  </a:lnTo>
                  <a:lnTo>
                    <a:pt x="2486456" y="520395"/>
                  </a:lnTo>
                  <a:close/>
                </a:path>
                <a:path w="2877820" h="2901950">
                  <a:moveTo>
                    <a:pt x="2544064" y="2469019"/>
                  </a:moveTo>
                  <a:lnTo>
                    <a:pt x="2375966" y="2394064"/>
                  </a:lnTo>
                  <a:lnTo>
                    <a:pt x="1762874" y="2130323"/>
                  </a:lnTo>
                  <a:lnTo>
                    <a:pt x="1481429" y="2005228"/>
                  </a:lnTo>
                  <a:lnTo>
                    <a:pt x="1341856" y="1940140"/>
                  </a:lnTo>
                  <a:lnTo>
                    <a:pt x="3251" y="1285760"/>
                  </a:lnTo>
                  <a:lnTo>
                    <a:pt x="2882" y="1290980"/>
                  </a:lnTo>
                  <a:lnTo>
                    <a:pt x="1341945" y="1958594"/>
                  </a:lnTo>
                  <a:lnTo>
                    <a:pt x="1479143" y="2022462"/>
                  </a:lnTo>
                  <a:lnTo>
                    <a:pt x="1755813" y="2145144"/>
                  </a:lnTo>
                  <a:lnTo>
                    <a:pt x="2312276" y="2383663"/>
                  </a:lnTo>
                  <a:lnTo>
                    <a:pt x="2534628" y="2482367"/>
                  </a:lnTo>
                  <a:lnTo>
                    <a:pt x="2544064" y="2469019"/>
                  </a:lnTo>
                  <a:close/>
                </a:path>
                <a:path w="2877820" h="2901950">
                  <a:moveTo>
                    <a:pt x="2569514" y="2431377"/>
                  </a:moveTo>
                  <a:lnTo>
                    <a:pt x="449389" y="1408176"/>
                  </a:lnTo>
                  <a:lnTo>
                    <a:pt x="403301" y="1385468"/>
                  </a:lnTo>
                  <a:lnTo>
                    <a:pt x="357568" y="1362252"/>
                  </a:lnTo>
                  <a:lnTo>
                    <a:pt x="312216" y="1338440"/>
                  </a:lnTo>
                  <a:lnTo>
                    <a:pt x="267208" y="1313929"/>
                  </a:lnTo>
                  <a:lnTo>
                    <a:pt x="222554" y="1288580"/>
                  </a:lnTo>
                  <a:lnTo>
                    <a:pt x="178231" y="1262316"/>
                  </a:lnTo>
                  <a:lnTo>
                    <a:pt x="93179" y="1210894"/>
                  </a:lnTo>
                  <a:lnTo>
                    <a:pt x="50457" y="1185672"/>
                  </a:lnTo>
                  <a:lnTo>
                    <a:pt x="14757" y="1165339"/>
                  </a:lnTo>
                  <a:lnTo>
                    <a:pt x="12204" y="1185354"/>
                  </a:lnTo>
                  <a:lnTo>
                    <a:pt x="40297" y="1201521"/>
                  </a:lnTo>
                  <a:lnTo>
                    <a:pt x="174015" y="1282268"/>
                  </a:lnTo>
                  <a:lnTo>
                    <a:pt x="218592" y="1308544"/>
                  </a:lnTo>
                  <a:lnTo>
                    <a:pt x="263613" y="1333715"/>
                  </a:lnTo>
                  <a:lnTo>
                    <a:pt x="309041" y="1357960"/>
                  </a:lnTo>
                  <a:lnTo>
                    <a:pt x="354838" y="1381442"/>
                  </a:lnTo>
                  <a:lnTo>
                    <a:pt x="400964" y="1404353"/>
                  </a:lnTo>
                  <a:lnTo>
                    <a:pt x="2559672" y="2446286"/>
                  </a:lnTo>
                  <a:lnTo>
                    <a:pt x="2569514" y="2431377"/>
                  </a:lnTo>
                  <a:close/>
                </a:path>
                <a:path w="2877820" h="2901950">
                  <a:moveTo>
                    <a:pt x="2596477" y="633514"/>
                  </a:moveTo>
                  <a:lnTo>
                    <a:pt x="2557932" y="591426"/>
                  </a:lnTo>
                  <a:lnTo>
                    <a:pt x="2523159" y="572058"/>
                  </a:lnTo>
                  <a:lnTo>
                    <a:pt x="2478278" y="548652"/>
                  </a:lnTo>
                  <a:lnTo>
                    <a:pt x="2432888" y="526326"/>
                  </a:lnTo>
                  <a:lnTo>
                    <a:pt x="2387041" y="504977"/>
                  </a:lnTo>
                  <a:lnTo>
                    <a:pt x="2340800" y="484454"/>
                  </a:lnTo>
                  <a:lnTo>
                    <a:pt x="2294242" y="464629"/>
                  </a:lnTo>
                  <a:lnTo>
                    <a:pt x="2247430" y="445363"/>
                  </a:lnTo>
                  <a:lnTo>
                    <a:pt x="2011629" y="352653"/>
                  </a:lnTo>
                  <a:lnTo>
                    <a:pt x="1917674" y="314680"/>
                  </a:lnTo>
                  <a:lnTo>
                    <a:pt x="1871027" y="294957"/>
                  </a:lnTo>
                  <a:lnTo>
                    <a:pt x="1824685" y="274561"/>
                  </a:lnTo>
                  <a:lnTo>
                    <a:pt x="1778292" y="253441"/>
                  </a:lnTo>
                  <a:lnTo>
                    <a:pt x="1456258" y="101168"/>
                  </a:lnTo>
                  <a:lnTo>
                    <a:pt x="1363865" y="58889"/>
                  </a:lnTo>
                  <a:lnTo>
                    <a:pt x="1317396" y="38404"/>
                  </a:lnTo>
                  <a:lnTo>
                    <a:pt x="1270685" y="18465"/>
                  </a:lnTo>
                  <a:lnTo>
                    <a:pt x="1225727" y="0"/>
                  </a:lnTo>
                  <a:lnTo>
                    <a:pt x="1208265" y="584"/>
                  </a:lnTo>
                  <a:lnTo>
                    <a:pt x="1185659" y="2209"/>
                  </a:lnTo>
                  <a:lnTo>
                    <a:pt x="1207287" y="10553"/>
                  </a:lnTo>
                  <a:lnTo>
                    <a:pt x="1254861" y="29730"/>
                  </a:lnTo>
                  <a:lnTo>
                    <a:pt x="1302169" y="49568"/>
                  </a:lnTo>
                  <a:lnTo>
                    <a:pt x="1349260" y="69989"/>
                  </a:lnTo>
                  <a:lnTo>
                    <a:pt x="1442834" y="112293"/>
                  </a:lnTo>
                  <a:lnTo>
                    <a:pt x="1811909" y="289153"/>
                  </a:lnTo>
                  <a:lnTo>
                    <a:pt x="1857565" y="309549"/>
                  </a:lnTo>
                  <a:lnTo>
                    <a:pt x="1903526" y="329209"/>
                  </a:lnTo>
                  <a:lnTo>
                    <a:pt x="1949754" y="348259"/>
                  </a:lnTo>
                  <a:lnTo>
                    <a:pt x="2228913" y="457898"/>
                  </a:lnTo>
                  <a:lnTo>
                    <a:pt x="2275154" y="476745"/>
                  </a:lnTo>
                  <a:lnTo>
                    <a:pt x="2321153" y="496150"/>
                  </a:lnTo>
                  <a:lnTo>
                    <a:pt x="2366835" y="516255"/>
                  </a:lnTo>
                  <a:lnTo>
                    <a:pt x="2412136" y="537197"/>
                  </a:lnTo>
                  <a:lnTo>
                    <a:pt x="2457005" y="559117"/>
                  </a:lnTo>
                  <a:lnTo>
                    <a:pt x="2501379" y="582155"/>
                  </a:lnTo>
                  <a:lnTo>
                    <a:pt x="2545181" y="606488"/>
                  </a:lnTo>
                  <a:lnTo>
                    <a:pt x="2588361" y="632231"/>
                  </a:lnTo>
                  <a:lnTo>
                    <a:pt x="2596477" y="633514"/>
                  </a:lnTo>
                  <a:close/>
                </a:path>
                <a:path w="2877820" h="2901950">
                  <a:moveTo>
                    <a:pt x="2612860" y="2361514"/>
                  </a:moveTo>
                  <a:lnTo>
                    <a:pt x="484390" y="1334389"/>
                  </a:lnTo>
                  <a:lnTo>
                    <a:pt x="438302" y="1311694"/>
                  </a:lnTo>
                  <a:lnTo>
                    <a:pt x="392595" y="1288503"/>
                  </a:lnTo>
                  <a:lnTo>
                    <a:pt x="347256" y="1264704"/>
                  </a:lnTo>
                  <a:lnTo>
                    <a:pt x="302247" y="1240180"/>
                  </a:lnTo>
                  <a:lnTo>
                    <a:pt x="257581" y="1214831"/>
                  </a:lnTo>
                  <a:lnTo>
                    <a:pt x="213233" y="1188516"/>
                  </a:lnTo>
                  <a:lnTo>
                    <a:pt x="128231" y="1137119"/>
                  </a:lnTo>
                  <a:lnTo>
                    <a:pt x="85496" y="1111923"/>
                  </a:lnTo>
                  <a:lnTo>
                    <a:pt x="42418" y="1087386"/>
                  </a:lnTo>
                  <a:lnTo>
                    <a:pt x="28308" y="1079754"/>
                  </a:lnTo>
                  <a:lnTo>
                    <a:pt x="24726" y="1098765"/>
                  </a:lnTo>
                  <a:lnTo>
                    <a:pt x="75336" y="1127747"/>
                  </a:lnTo>
                  <a:lnTo>
                    <a:pt x="120027" y="1154430"/>
                  </a:lnTo>
                  <a:lnTo>
                    <a:pt x="208991" y="1208582"/>
                  </a:lnTo>
                  <a:lnTo>
                    <a:pt x="253606" y="1234871"/>
                  </a:lnTo>
                  <a:lnTo>
                    <a:pt x="298640" y="1260043"/>
                  </a:lnTo>
                  <a:lnTo>
                    <a:pt x="344081" y="1284274"/>
                  </a:lnTo>
                  <a:lnTo>
                    <a:pt x="389877" y="1307769"/>
                  </a:lnTo>
                  <a:lnTo>
                    <a:pt x="436003" y="1330680"/>
                  </a:lnTo>
                  <a:lnTo>
                    <a:pt x="2603881" y="2376868"/>
                  </a:lnTo>
                  <a:lnTo>
                    <a:pt x="2612860" y="2361514"/>
                  </a:lnTo>
                  <a:close/>
                </a:path>
                <a:path w="2877820" h="2901950">
                  <a:moveTo>
                    <a:pt x="2643594" y="2306764"/>
                  </a:moveTo>
                  <a:lnTo>
                    <a:pt x="2548496" y="2260549"/>
                  </a:lnTo>
                  <a:lnTo>
                    <a:pt x="1690611" y="1830628"/>
                  </a:lnTo>
                  <a:lnTo>
                    <a:pt x="1327391" y="1653730"/>
                  </a:lnTo>
                  <a:lnTo>
                    <a:pt x="1193660" y="1591665"/>
                  </a:lnTo>
                  <a:lnTo>
                    <a:pt x="1014196" y="1511808"/>
                  </a:lnTo>
                  <a:lnTo>
                    <a:pt x="514591" y="1299387"/>
                  </a:lnTo>
                  <a:lnTo>
                    <a:pt x="423252" y="1258722"/>
                  </a:lnTo>
                  <a:lnTo>
                    <a:pt x="377875" y="1237767"/>
                  </a:lnTo>
                  <a:lnTo>
                    <a:pt x="332740" y="1216329"/>
                  </a:lnTo>
                  <a:lnTo>
                    <a:pt x="287883" y="1194333"/>
                  </a:lnTo>
                  <a:lnTo>
                    <a:pt x="243332" y="1171740"/>
                  </a:lnTo>
                  <a:lnTo>
                    <a:pt x="199148" y="1148486"/>
                  </a:lnTo>
                  <a:lnTo>
                    <a:pt x="155333" y="1124521"/>
                  </a:lnTo>
                  <a:lnTo>
                    <a:pt x="111950" y="1099781"/>
                  </a:lnTo>
                  <a:lnTo>
                    <a:pt x="69024" y="1074229"/>
                  </a:lnTo>
                  <a:lnTo>
                    <a:pt x="33566" y="1052131"/>
                  </a:lnTo>
                  <a:lnTo>
                    <a:pt x="33185" y="1053871"/>
                  </a:lnTo>
                  <a:lnTo>
                    <a:pt x="84620" y="1104633"/>
                  </a:lnTo>
                  <a:lnTo>
                    <a:pt x="127533" y="1129499"/>
                  </a:lnTo>
                  <a:lnTo>
                    <a:pt x="170827" y="1153668"/>
                  </a:lnTo>
                  <a:lnTo>
                    <a:pt x="214515" y="1177201"/>
                  </a:lnTo>
                  <a:lnTo>
                    <a:pt x="258559" y="1200124"/>
                  </a:lnTo>
                  <a:lnTo>
                    <a:pt x="302920" y="1222476"/>
                  </a:lnTo>
                  <a:lnTo>
                    <a:pt x="347586" y="1244320"/>
                  </a:lnTo>
                  <a:lnTo>
                    <a:pt x="392518" y="1265694"/>
                  </a:lnTo>
                  <a:lnTo>
                    <a:pt x="483095" y="1307198"/>
                  </a:lnTo>
                  <a:lnTo>
                    <a:pt x="620293" y="1367028"/>
                  </a:lnTo>
                  <a:lnTo>
                    <a:pt x="1080414" y="1559509"/>
                  </a:lnTo>
                  <a:lnTo>
                    <a:pt x="1171321" y="1599387"/>
                  </a:lnTo>
                  <a:lnTo>
                    <a:pt x="1261338" y="1640535"/>
                  </a:lnTo>
                  <a:lnTo>
                    <a:pt x="1534058" y="1771294"/>
                  </a:lnTo>
                  <a:lnTo>
                    <a:pt x="2525750" y="2267648"/>
                  </a:lnTo>
                  <a:lnTo>
                    <a:pt x="2635834" y="2321115"/>
                  </a:lnTo>
                  <a:lnTo>
                    <a:pt x="2643594" y="2306764"/>
                  </a:lnTo>
                  <a:close/>
                </a:path>
                <a:path w="2877820" h="2901950">
                  <a:moveTo>
                    <a:pt x="2683738" y="742467"/>
                  </a:moveTo>
                  <a:lnTo>
                    <a:pt x="2661069" y="711949"/>
                  </a:lnTo>
                  <a:lnTo>
                    <a:pt x="2123351" y="482358"/>
                  </a:lnTo>
                  <a:lnTo>
                    <a:pt x="1987169" y="420090"/>
                  </a:lnTo>
                  <a:lnTo>
                    <a:pt x="1897049" y="377113"/>
                  </a:lnTo>
                  <a:lnTo>
                    <a:pt x="1761490" y="310019"/>
                  </a:lnTo>
                  <a:lnTo>
                    <a:pt x="1714906" y="288302"/>
                  </a:lnTo>
                  <a:lnTo>
                    <a:pt x="1667903" y="267360"/>
                  </a:lnTo>
                  <a:lnTo>
                    <a:pt x="1620558" y="247065"/>
                  </a:lnTo>
                  <a:lnTo>
                    <a:pt x="1334109" y="129844"/>
                  </a:lnTo>
                  <a:lnTo>
                    <a:pt x="1286738" y="109601"/>
                  </a:lnTo>
                  <a:lnTo>
                    <a:pt x="1239697" y="88747"/>
                  </a:lnTo>
                  <a:lnTo>
                    <a:pt x="1193063" y="67119"/>
                  </a:lnTo>
                  <a:lnTo>
                    <a:pt x="1146924" y="44551"/>
                  </a:lnTo>
                  <a:lnTo>
                    <a:pt x="1101356" y="20904"/>
                  </a:lnTo>
                  <a:lnTo>
                    <a:pt x="1088529" y="13792"/>
                  </a:lnTo>
                  <a:lnTo>
                    <a:pt x="1082725" y="14681"/>
                  </a:lnTo>
                  <a:lnTo>
                    <a:pt x="1057046" y="19786"/>
                  </a:lnTo>
                  <a:lnTo>
                    <a:pt x="1075842" y="30302"/>
                  </a:lnTo>
                  <a:lnTo>
                    <a:pt x="1120648" y="53771"/>
                  </a:lnTo>
                  <a:lnTo>
                    <a:pt x="1166025" y="76200"/>
                  </a:lnTo>
                  <a:lnTo>
                    <a:pt x="1211884" y="97701"/>
                  </a:lnTo>
                  <a:lnTo>
                    <a:pt x="1258150" y="118440"/>
                  </a:lnTo>
                  <a:lnTo>
                    <a:pt x="1304759" y="138557"/>
                  </a:lnTo>
                  <a:lnTo>
                    <a:pt x="1586928" y="254317"/>
                  </a:lnTo>
                  <a:lnTo>
                    <a:pt x="1633664" y="274129"/>
                  </a:lnTo>
                  <a:lnTo>
                    <a:pt x="1680108" y="294474"/>
                  </a:lnTo>
                  <a:lnTo>
                    <a:pt x="1726171" y="315506"/>
                  </a:lnTo>
                  <a:lnTo>
                    <a:pt x="1909343" y="403402"/>
                  </a:lnTo>
                  <a:lnTo>
                    <a:pt x="2094090" y="488073"/>
                  </a:lnTo>
                  <a:lnTo>
                    <a:pt x="2683738" y="742467"/>
                  </a:lnTo>
                  <a:close/>
                </a:path>
                <a:path w="2877820" h="2901950">
                  <a:moveTo>
                    <a:pt x="2689720" y="2214880"/>
                  </a:moveTo>
                  <a:lnTo>
                    <a:pt x="2548140" y="2151367"/>
                  </a:lnTo>
                  <a:lnTo>
                    <a:pt x="1888032" y="1866988"/>
                  </a:lnTo>
                  <a:lnTo>
                    <a:pt x="1606562" y="1741893"/>
                  </a:lnTo>
                  <a:lnTo>
                    <a:pt x="1466989" y="1676793"/>
                  </a:lnTo>
                  <a:lnTo>
                    <a:pt x="49161" y="984504"/>
                  </a:lnTo>
                  <a:lnTo>
                    <a:pt x="45110" y="1000645"/>
                  </a:lnTo>
                  <a:lnTo>
                    <a:pt x="1467040" y="1695272"/>
                  </a:lnTo>
                  <a:lnTo>
                    <a:pt x="1604238" y="1759115"/>
                  </a:lnTo>
                  <a:lnTo>
                    <a:pt x="1880920" y="1881797"/>
                  </a:lnTo>
                  <a:lnTo>
                    <a:pt x="2529865" y="2160816"/>
                  </a:lnTo>
                  <a:lnTo>
                    <a:pt x="2682811" y="2229523"/>
                  </a:lnTo>
                  <a:lnTo>
                    <a:pt x="2689720" y="2214880"/>
                  </a:lnTo>
                  <a:close/>
                </a:path>
                <a:path w="2877820" h="2901950">
                  <a:moveTo>
                    <a:pt x="2708046" y="2174405"/>
                  </a:moveTo>
                  <a:lnTo>
                    <a:pt x="574509" y="1144714"/>
                  </a:lnTo>
                  <a:lnTo>
                    <a:pt x="528447" y="1122019"/>
                  </a:lnTo>
                  <a:lnTo>
                    <a:pt x="482739" y="1098829"/>
                  </a:lnTo>
                  <a:lnTo>
                    <a:pt x="437388" y="1075042"/>
                  </a:lnTo>
                  <a:lnTo>
                    <a:pt x="392391" y="1050518"/>
                  </a:lnTo>
                  <a:lnTo>
                    <a:pt x="347713" y="1025156"/>
                  </a:lnTo>
                  <a:lnTo>
                    <a:pt x="303364" y="998855"/>
                  </a:lnTo>
                  <a:lnTo>
                    <a:pt x="218351" y="947496"/>
                  </a:lnTo>
                  <a:lnTo>
                    <a:pt x="175628" y="922312"/>
                  </a:lnTo>
                  <a:lnTo>
                    <a:pt x="132537" y="897775"/>
                  </a:lnTo>
                  <a:lnTo>
                    <a:pt x="88938" y="874204"/>
                  </a:lnTo>
                  <a:lnTo>
                    <a:pt x="82702" y="871054"/>
                  </a:lnTo>
                  <a:lnTo>
                    <a:pt x="76936" y="888453"/>
                  </a:lnTo>
                  <a:lnTo>
                    <a:pt x="120332" y="912190"/>
                  </a:lnTo>
                  <a:lnTo>
                    <a:pt x="165417" y="938174"/>
                  </a:lnTo>
                  <a:lnTo>
                    <a:pt x="210121" y="964819"/>
                  </a:lnTo>
                  <a:lnTo>
                    <a:pt x="299123" y="1018908"/>
                  </a:lnTo>
                  <a:lnTo>
                    <a:pt x="343700" y="1045184"/>
                  </a:lnTo>
                  <a:lnTo>
                    <a:pt x="388734" y="1070368"/>
                  </a:lnTo>
                  <a:lnTo>
                    <a:pt x="434162" y="1094600"/>
                  </a:lnTo>
                  <a:lnTo>
                    <a:pt x="479983" y="1118095"/>
                  </a:lnTo>
                  <a:lnTo>
                    <a:pt x="526110" y="1141006"/>
                  </a:lnTo>
                  <a:lnTo>
                    <a:pt x="2700909" y="2190597"/>
                  </a:lnTo>
                  <a:lnTo>
                    <a:pt x="2708046" y="2174405"/>
                  </a:lnTo>
                  <a:close/>
                </a:path>
                <a:path w="2877820" h="2901950">
                  <a:moveTo>
                    <a:pt x="2732392" y="2116531"/>
                  </a:moveTo>
                  <a:lnTo>
                    <a:pt x="2638539" y="2070925"/>
                  </a:lnTo>
                  <a:lnTo>
                    <a:pt x="1780717" y="1641081"/>
                  </a:lnTo>
                  <a:lnTo>
                    <a:pt x="1417497" y="1464170"/>
                  </a:lnTo>
                  <a:lnTo>
                    <a:pt x="1283766" y="1402105"/>
                  </a:lnTo>
                  <a:lnTo>
                    <a:pt x="1104303" y="1322235"/>
                  </a:lnTo>
                  <a:lnTo>
                    <a:pt x="604697" y="1109802"/>
                  </a:lnTo>
                  <a:lnTo>
                    <a:pt x="513346" y="1069124"/>
                  </a:lnTo>
                  <a:lnTo>
                    <a:pt x="467956" y="1048156"/>
                  </a:lnTo>
                  <a:lnTo>
                    <a:pt x="422808" y="1026718"/>
                  </a:lnTo>
                  <a:lnTo>
                    <a:pt x="377952" y="1004735"/>
                  </a:lnTo>
                  <a:lnTo>
                    <a:pt x="333400" y="982129"/>
                  </a:lnTo>
                  <a:lnTo>
                    <a:pt x="289204" y="958875"/>
                  </a:lnTo>
                  <a:lnTo>
                    <a:pt x="245402" y="934910"/>
                  </a:lnTo>
                  <a:lnTo>
                    <a:pt x="202018" y="910170"/>
                  </a:lnTo>
                  <a:lnTo>
                    <a:pt x="159105" y="884593"/>
                  </a:lnTo>
                  <a:lnTo>
                    <a:pt x="116687" y="858151"/>
                  </a:lnTo>
                  <a:lnTo>
                    <a:pt x="92837" y="842543"/>
                  </a:lnTo>
                  <a:lnTo>
                    <a:pt x="86461" y="860513"/>
                  </a:lnTo>
                  <a:lnTo>
                    <a:pt x="132283" y="889393"/>
                  </a:lnTo>
                  <a:lnTo>
                    <a:pt x="174739" y="915009"/>
                  </a:lnTo>
                  <a:lnTo>
                    <a:pt x="217639" y="939876"/>
                  </a:lnTo>
                  <a:lnTo>
                    <a:pt x="260934" y="964069"/>
                  </a:lnTo>
                  <a:lnTo>
                    <a:pt x="304622" y="987602"/>
                  </a:lnTo>
                  <a:lnTo>
                    <a:pt x="348665" y="1010526"/>
                  </a:lnTo>
                  <a:lnTo>
                    <a:pt x="393039" y="1032891"/>
                  </a:lnTo>
                  <a:lnTo>
                    <a:pt x="437692" y="1054735"/>
                  </a:lnTo>
                  <a:lnTo>
                    <a:pt x="482625" y="1076121"/>
                  </a:lnTo>
                  <a:lnTo>
                    <a:pt x="573201" y="1117625"/>
                  </a:lnTo>
                  <a:lnTo>
                    <a:pt x="710399" y="1177442"/>
                  </a:lnTo>
                  <a:lnTo>
                    <a:pt x="1170533" y="1369898"/>
                  </a:lnTo>
                  <a:lnTo>
                    <a:pt x="1261440" y="1409750"/>
                  </a:lnTo>
                  <a:lnTo>
                    <a:pt x="1351457" y="1450873"/>
                  </a:lnTo>
                  <a:lnTo>
                    <a:pt x="1624139" y="1581645"/>
                  </a:lnTo>
                  <a:lnTo>
                    <a:pt x="2615781" y="2078012"/>
                  </a:lnTo>
                  <a:lnTo>
                    <a:pt x="2726207" y="2131631"/>
                  </a:lnTo>
                  <a:lnTo>
                    <a:pt x="2732392" y="2116531"/>
                  </a:lnTo>
                  <a:close/>
                </a:path>
                <a:path w="2877820" h="2901950">
                  <a:moveTo>
                    <a:pt x="2768219" y="2020049"/>
                  </a:moveTo>
                  <a:lnTo>
                    <a:pt x="2685097" y="1982597"/>
                  </a:lnTo>
                  <a:lnTo>
                    <a:pt x="1743417" y="1573555"/>
                  </a:lnTo>
                  <a:lnTo>
                    <a:pt x="1557096" y="1487233"/>
                  </a:lnTo>
                  <a:lnTo>
                    <a:pt x="116014" y="783742"/>
                  </a:lnTo>
                  <a:lnTo>
                    <a:pt x="109677" y="798918"/>
                  </a:lnTo>
                  <a:lnTo>
                    <a:pt x="1557197" y="1505597"/>
                  </a:lnTo>
                  <a:lnTo>
                    <a:pt x="1694421" y="1569466"/>
                  </a:lnTo>
                  <a:lnTo>
                    <a:pt x="1971090" y="1692173"/>
                  </a:lnTo>
                  <a:lnTo>
                    <a:pt x="2619984" y="1971192"/>
                  </a:lnTo>
                  <a:lnTo>
                    <a:pt x="2762859" y="2035263"/>
                  </a:lnTo>
                  <a:lnTo>
                    <a:pt x="2768219" y="2020049"/>
                  </a:lnTo>
                  <a:close/>
                </a:path>
                <a:path w="2877820" h="2901950">
                  <a:moveTo>
                    <a:pt x="2773261" y="887158"/>
                  </a:moveTo>
                  <a:lnTo>
                    <a:pt x="2760205" y="863079"/>
                  </a:lnTo>
                  <a:lnTo>
                    <a:pt x="2610650" y="793915"/>
                  </a:lnTo>
                  <a:lnTo>
                    <a:pt x="1549717" y="282689"/>
                  </a:lnTo>
                  <a:lnTo>
                    <a:pt x="1363256" y="198234"/>
                  </a:lnTo>
                  <a:lnTo>
                    <a:pt x="1222387" y="137198"/>
                  </a:lnTo>
                  <a:lnTo>
                    <a:pt x="1080477" y="78574"/>
                  </a:lnTo>
                  <a:lnTo>
                    <a:pt x="980274" y="39116"/>
                  </a:lnTo>
                  <a:lnTo>
                    <a:pt x="963142" y="44196"/>
                  </a:lnTo>
                  <a:lnTo>
                    <a:pt x="956487" y="46532"/>
                  </a:lnTo>
                  <a:lnTo>
                    <a:pt x="1061364" y="87795"/>
                  </a:lnTo>
                  <a:lnTo>
                    <a:pt x="1202956" y="146316"/>
                  </a:lnTo>
                  <a:lnTo>
                    <a:pt x="1343507" y="207238"/>
                  </a:lnTo>
                  <a:lnTo>
                    <a:pt x="1529562" y="291528"/>
                  </a:lnTo>
                  <a:lnTo>
                    <a:pt x="2588171" y="801839"/>
                  </a:lnTo>
                  <a:lnTo>
                    <a:pt x="2773261" y="887158"/>
                  </a:lnTo>
                  <a:close/>
                </a:path>
                <a:path w="2877820" h="2901950">
                  <a:moveTo>
                    <a:pt x="2782900" y="1975459"/>
                  </a:moveTo>
                  <a:lnTo>
                    <a:pt x="1359001" y="1279994"/>
                  </a:lnTo>
                  <a:lnTo>
                    <a:pt x="1221727" y="1216088"/>
                  </a:lnTo>
                  <a:lnTo>
                    <a:pt x="1037424" y="1133652"/>
                  </a:lnTo>
                  <a:lnTo>
                    <a:pt x="388035" y="854646"/>
                  </a:lnTo>
                  <a:lnTo>
                    <a:pt x="134594" y="741781"/>
                  </a:lnTo>
                  <a:lnTo>
                    <a:pt x="127838" y="756386"/>
                  </a:lnTo>
                  <a:lnTo>
                    <a:pt x="324256" y="844219"/>
                  </a:lnTo>
                  <a:lnTo>
                    <a:pt x="1078903" y="1169987"/>
                  </a:lnTo>
                  <a:lnTo>
                    <a:pt x="1266101" y="1254721"/>
                  </a:lnTo>
                  <a:lnTo>
                    <a:pt x="2777782" y="1991245"/>
                  </a:lnTo>
                  <a:lnTo>
                    <a:pt x="2782900" y="1975459"/>
                  </a:lnTo>
                  <a:close/>
                </a:path>
                <a:path w="2877820" h="2901950">
                  <a:moveTo>
                    <a:pt x="2799283" y="1921306"/>
                  </a:moveTo>
                  <a:lnTo>
                    <a:pt x="634644" y="877074"/>
                  </a:lnTo>
                  <a:lnTo>
                    <a:pt x="548424" y="834732"/>
                  </a:lnTo>
                  <a:lnTo>
                    <a:pt x="505701" y="812990"/>
                  </a:lnTo>
                  <a:lnTo>
                    <a:pt x="463245" y="790727"/>
                  </a:lnTo>
                  <a:lnTo>
                    <a:pt x="421068" y="767842"/>
                  </a:lnTo>
                  <a:lnTo>
                    <a:pt x="379196" y="744245"/>
                  </a:lnTo>
                  <a:lnTo>
                    <a:pt x="201396" y="638670"/>
                  </a:lnTo>
                  <a:lnTo>
                    <a:pt x="191452" y="633018"/>
                  </a:lnTo>
                  <a:lnTo>
                    <a:pt x="182156" y="649249"/>
                  </a:lnTo>
                  <a:lnTo>
                    <a:pt x="225272" y="674662"/>
                  </a:lnTo>
                  <a:lnTo>
                    <a:pt x="314591" y="728497"/>
                  </a:lnTo>
                  <a:lnTo>
                    <a:pt x="356133" y="752970"/>
                  </a:lnTo>
                  <a:lnTo>
                    <a:pt x="398005" y="776605"/>
                  </a:lnTo>
                  <a:lnTo>
                    <a:pt x="440194" y="799490"/>
                  </a:lnTo>
                  <a:lnTo>
                    <a:pt x="482676" y="821740"/>
                  </a:lnTo>
                  <a:lnTo>
                    <a:pt x="525437" y="843457"/>
                  </a:lnTo>
                  <a:lnTo>
                    <a:pt x="611720" y="885774"/>
                  </a:lnTo>
                  <a:lnTo>
                    <a:pt x="2794177" y="1938477"/>
                  </a:lnTo>
                  <a:lnTo>
                    <a:pt x="2799283" y="1921306"/>
                  </a:lnTo>
                  <a:close/>
                </a:path>
                <a:path w="2877820" h="2901950">
                  <a:moveTo>
                    <a:pt x="2803906" y="952131"/>
                  </a:moveTo>
                  <a:lnTo>
                    <a:pt x="2781376" y="917016"/>
                  </a:lnTo>
                  <a:lnTo>
                    <a:pt x="2736812" y="892759"/>
                  </a:lnTo>
                  <a:lnTo>
                    <a:pt x="2691892" y="869251"/>
                  </a:lnTo>
                  <a:lnTo>
                    <a:pt x="2646654" y="846416"/>
                  </a:lnTo>
                  <a:lnTo>
                    <a:pt x="2601125" y="824191"/>
                  </a:lnTo>
                  <a:lnTo>
                    <a:pt x="2555329" y="802500"/>
                  </a:lnTo>
                  <a:lnTo>
                    <a:pt x="2509316" y="781291"/>
                  </a:lnTo>
                  <a:lnTo>
                    <a:pt x="2416721" y="740016"/>
                  </a:lnTo>
                  <a:lnTo>
                    <a:pt x="1997163" y="559917"/>
                  </a:lnTo>
                  <a:lnTo>
                    <a:pt x="1904809" y="517918"/>
                  </a:lnTo>
                  <a:lnTo>
                    <a:pt x="1858937" y="496239"/>
                  </a:lnTo>
                  <a:lnTo>
                    <a:pt x="1457452" y="298818"/>
                  </a:lnTo>
                  <a:lnTo>
                    <a:pt x="1278267" y="212915"/>
                  </a:lnTo>
                  <a:lnTo>
                    <a:pt x="1187958" y="171589"/>
                  </a:lnTo>
                  <a:lnTo>
                    <a:pt x="1096975" y="131775"/>
                  </a:lnTo>
                  <a:lnTo>
                    <a:pt x="1051179" y="112522"/>
                  </a:lnTo>
                  <a:lnTo>
                    <a:pt x="1005179" y="93776"/>
                  </a:lnTo>
                  <a:lnTo>
                    <a:pt x="958926" y="75552"/>
                  </a:lnTo>
                  <a:lnTo>
                    <a:pt x="918489" y="60210"/>
                  </a:lnTo>
                  <a:lnTo>
                    <a:pt x="894930" y="69811"/>
                  </a:lnTo>
                  <a:lnTo>
                    <a:pt x="940981" y="87147"/>
                  </a:lnTo>
                  <a:lnTo>
                    <a:pt x="987463" y="105283"/>
                  </a:lnTo>
                  <a:lnTo>
                    <a:pt x="1033741" y="123926"/>
                  </a:lnTo>
                  <a:lnTo>
                    <a:pt x="1079830" y="143052"/>
                  </a:lnTo>
                  <a:lnTo>
                    <a:pt x="1171460" y="182638"/>
                  </a:lnTo>
                  <a:lnTo>
                    <a:pt x="1262468" y="223774"/>
                  </a:lnTo>
                  <a:lnTo>
                    <a:pt x="1397965" y="287794"/>
                  </a:lnTo>
                  <a:lnTo>
                    <a:pt x="1845132" y="510336"/>
                  </a:lnTo>
                  <a:lnTo>
                    <a:pt x="1890496" y="532003"/>
                  </a:lnTo>
                  <a:lnTo>
                    <a:pt x="1936076" y="553173"/>
                  </a:lnTo>
                  <a:lnTo>
                    <a:pt x="2027809" y="594233"/>
                  </a:lnTo>
                  <a:lnTo>
                    <a:pt x="2397544" y="752094"/>
                  </a:lnTo>
                  <a:lnTo>
                    <a:pt x="2489352" y="792784"/>
                  </a:lnTo>
                  <a:lnTo>
                    <a:pt x="2534996" y="813701"/>
                  </a:lnTo>
                  <a:lnTo>
                    <a:pt x="2580411" y="835088"/>
                  </a:lnTo>
                  <a:lnTo>
                    <a:pt x="2625572" y="857021"/>
                  </a:lnTo>
                  <a:lnTo>
                    <a:pt x="2670454" y="879576"/>
                  </a:lnTo>
                  <a:lnTo>
                    <a:pt x="2715006" y="902792"/>
                  </a:lnTo>
                  <a:lnTo>
                    <a:pt x="2759202" y="926795"/>
                  </a:lnTo>
                  <a:lnTo>
                    <a:pt x="2803906" y="952131"/>
                  </a:lnTo>
                  <a:close/>
                </a:path>
                <a:path w="2877820" h="2901950">
                  <a:moveTo>
                    <a:pt x="2815933" y="1859483"/>
                  </a:moveTo>
                  <a:lnTo>
                    <a:pt x="1523123" y="1217968"/>
                  </a:lnTo>
                  <a:lnTo>
                    <a:pt x="1338910" y="1132027"/>
                  </a:lnTo>
                  <a:lnTo>
                    <a:pt x="1153769" y="1049616"/>
                  </a:lnTo>
                  <a:lnTo>
                    <a:pt x="733336" y="870572"/>
                  </a:lnTo>
                  <a:lnTo>
                    <a:pt x="591413" y="808850"/>
                  </a:lnTo>
                  <a:lnTo>
                    <a:pt x="497586" y="765924"/>
                  </a:lnTo>
                  <a:lnTo>
                    <a:pt x="451027" y="743762"/>
                  </a:lnTo>
                  <a:lnTo>
                    <a:pt x="404736" y="721042"/>
                  </a:lnTo>
                  <a:lnTo>
                    <a:pt x="358749" y="697738"/>
                  </a:lnTo>
                  <a:lnTo>
                    <a:pt x="313118" y="673785"/>
                  </a:lnTo>
                  <a:lnTo>
                    <a:pt x="267868" y="649122"/>
                  </a:lnTo>
                  <a:lnTo>
                    <a:pt x="223037" y="623697"/>
                  </a:lnTo>
                  <a:lnTo>
                    <a:pt x="203949" y="612432"/>
                  </a:lnTo>
                  <a:lnTo>
                    <a:pt x="194792" y="627507"/>
                  </a:lnTo>
                  <a:lnTo>
                    <a:pt x="244627" y="655853"/>
                  </a:lnTo>
                  <a:lnTo>
                    <a:pt x="290601" y="680872"/>
                  </a:lnTo>
                  <a:lnTo>
                    <a:pt x="336956" y="705167"/>
                  </a:lnTo>
                  <a:lnTo>
                    <a:pt x="383667" y="728802"/>
                  </a:lnTo>
                  <a:lnTo>
                    <a:pt x="430695" y="751840"/>
                  </a:lnTo>
                  <a:lnTo>
                    <a:pt x="478002" y="774306"/>
                  </a:lnTo>
                  <a:lnTo>
                    <a:pt x="573316" y="817867"/>
                  </a:lnTo>
                  <a:lnTo>
                    <a:pt x="1195489" y="1085342"/>
                  </a:lnTo>
                  <a:lnTo>
                    <a:pt x="1337830" y="1149134"/>
                  </a:lnTo>
                  <a:lnTo>
                    <a:pt x="1568704" y="1257655"/>
                  </a:lnTo>
                  <a:lnTo>
                    <a:pt x="2786075" y="1863153"/>
                  </a:lnTo>
                  <a:lnTo>
                    <a:pt x="2811792" y="1875599"/>
                  </a:lnTo>
                  <a:lnTo>
                    <a:pt x="2815933" y="1859483"/>
                  </a:lnTo>
                  <a:close/>
                </a:path>
                <a:path w="2877820" h="2901950">
                  <a:moveTo>
                    <a:pt x="2828785" y="1017193"/>
                  </a:moveTo>
                  <a:lnTo>
                    <a:pt x="2821521" y="995934"/>
                  </a:lnTo>
                  <a:lnTo>
                    <a:pt x="2820009" y="992124"/>
                  </a:lnTo>
                  <a:lnTo>
                    <a:pt x="2282304" y="758444"/>
                  </a:lnTo>
                  <a:lnTo>
                    <a:pt x="2055139" y="655269"/>
                  </a:lnTo>
                  <a:lnTo>
                    <a:pt x="1919871" y="591083"/>
                  </a:lnTo>
                  <a:lnTo>
                    <a:pt x="1740649" y="502399"/>
                  </a:lnTo>
                  <a:lnTo>
                    <a:pt x="1695323" y="480783"/>
                  </a:lnTo>
                  <a:lnTo>
                    <a:pt x="1649691" y="459740"/>
                  </a:lnTo>
                  <a:lnTo>
                    <a:pt x="1557693" y="419061"/>
                  </a:lnTo>
                  <a:lnTo>
                    <a:pt x="1232865" y="281990"/>
                  </a:lnTo>
                  <a:lnTo>
                    <a:pt x="1140790" y="241388"/>
                  </a:lnTo>
                  <a:lnTo>
                    <a:pt x="1095108" y="220408"/>
                  </a:lnTo>
                  <a:lnTo>
                    <a:pt x="1049731" y="198869"/>
                  </a:lnTo>
                  <a:lnTo>
                    <a:pt x="1004697" y="176644"/>
                  </a:lnTo>
                  <a:lnTo>
                    <a:pt x="960056" y="153682"/>
                  </a:lnTo>
                  <a:lnTo>
                    <a:pt x="915860" y="129870"/>
                  </a:lnTo>
                  <a:lnTo>
                    <a:pt x="872147" y="105130"/>
                  </a:lnTo>
                  <a:lnTo>
                    <a:pt x="848766" y="91173"/>
                  </a:lnTo>
                  <a:lnTo>
                    <a:pt x="827328" y="102679"/>
                  </a:lnTo>
                  <a:lnTo>
                    <a:pt x="890803" y="139407"/>
                  </a:lnTo>
                  <a:lnTo>
                    <a:pt x="934364" y="163029"/>
                  </a:lnTo>
                  <a:lnTo>
                    <a:pt x="978369" y="185839"/>
                  </a:lnTo>
                  <a:lnTo>
                    <a:pt x="1022756" y="207911"/>
                  </a:lnTo>
                  <a:lnTo>
                    <a:pt x="1067485" y="229323"/>
                  </a:lnTo>
                  <a:lnTo>
                    <a:pt x="1112520" y="250190"/>
                  </a:lnTo>
                  <a:lnTo>
                    <a:pt x="1203299" y="290537"/>
                  </a:lnTo>
                  <a:lnTo>
                    <a:pt x="1569567" y="445858"/>
                  </a:lnTo>
                  <a:lnTo>
                    <a:pt x="1614970" y="465963"/>
                  </a:lnTo>
                  <a:lnTo>
                    <a:pt x="1660156" y="486498"/>
                  </a:lnTo>
                  <a:lnTo>
                    <a:pt x="1705063" y="507542"/>
                  </a:lnTo>
                  <a:lnTo>
                    <a:pt x="1932241" y="617435"/>
                  </a:lnTo>
                  <a:lnTo>
                    <a:pt x="2208352" y="744562"/>
                  </a:lnTo>
                  <a:lnTo>
                    <a:pt x="2828785" y="1017193"/>
                  </a:lnTo>
                  <a:close/>
                </a:path>
                <a:path w="2877820" h="2901950">
                  <a:moveTo>
                    <a:pt x="2833268" y="1785277"/>
                  </a:moveTo>
                  <a:lnTo>
                    <a:pt x="2781033" y="1754212"/>
                  </a:lnTo>
                  <a:lnTo>
                    <a:pt x="2735478" y="1728419"/>
                  </a:lnTo>
                  <a:lnTo>
                    <a:pt x="2689504" y="1703400"/>
                  </a:lnTo>
                  <a:lnTo>
                    <a:pt x="2643136" y="1679105"/>
                  </a:lnTo>
                  <a:lnTo>
                    <a:pt x="2596426" y="1655470"/>
                  </a:lnTo>
                  <a:lnTo>
                    <a:pt x="2549398" y="1632432"/>
                  </a:lnTo>
                  <a:lnTo>
                    <a:pt x="2502090" y="1609953"/>
                  </a:lnTo>
                  <a:lnTo>
                    <a:pt x="2406777" y="1566405"/>
                  </a:lnTo>
                  <a:lnTo>
                    <a:pt x="1689620" y="1256550"/>
                  </a:lnTo>
                  <a:lnTo>
                    <a:pt x="1547761" y="1191412"/>
                  </a:lnTo>
                  <a:lnTo>
                    <a:pt x="1275422" y="1060665"/>
                  </a:lnTo>
                  <a:lnTo>
                    <a:pt x="247269" y="547065"/>
                  </a:lnTo>
                  <a:lnTo>
                    <a:pt x="237705" y="560514"/>
                  </a:lnTo>
                  <a:lnTo>
                    <a:pt x="1272641" y="1077112"/>
                  </a:lnTo>
                  <a:lnTo>
                    <a:pt x="1503273" y="1188135"/>
                  </a:lnTo>
                  <a:lnTo>
                    <a:pt x="1641246" y="1252131"/>
                  </a:lnTo>
                  <a:lnTo>
                    <a:pt x="1872830" y="1354759"/>
                  </a:lnTo>
                  <a:lnTo>
                    <a:pt x="2341549" y="1554530"/>
                  </a:lnTo>
                  <a:lnTo>
                    <a:pt x="2435758" y="1596644"/>
                  </a:lnTo>
                  <a:lnTo>
                    <a:pt x="2482558" y="1618310"/>
                  </a:lnTo>
                  <a:lnTo>
                    <a:pt x="2529128" y="1640484"/>
                  </a:lnTo>
                  <a:lnTo>
                    <a:pt x="2575420" y="1663179"/>
                  </a:lnTo>
                  <a:lnTo>
                    <a:pt x="2621407" y="1686483"/>
                  </a:lnTo>
                  <a:lnTo>
                    <a:pt x="2667038" y="1710423"/>
                  </a:lnTo>
                  <a:lnTo>
                    <a:pt x="2712275" y="1735086"/>
                  </a:lnTo>
                  <a:lnTo>
                    <a:pt x="2757106" y="1760524"/>
                  </a:lnTo>
                  <a:lnTo>
                    <a:pt x="2801480" y="1786763"/>
                  </a:lnTo>
                  <a:lnTo>
                    <a:pt x="2829179" y="1803882"/>
                  </a:lnTo>
                  <a:lnTo>
                    <a:pt x="2833268" y="1785277"/>
                  </a:lnTo>
                  <a:close/>
                </a:path>
                <a:path w="2877820" h="2901950">
                  <a:moveTo>
                    <a:pt x="2838869" y="1758315"/>
                  </a:moveTo>
                  <a:lnTo>
                    <a:pt x="2799765" y="1736064"/>
                  </a:lnTo>
                  <a:lnTo>
                    <a:pt x="2754858" y="1709610"/>
                  </a:lnTo>
                  <a:lnTo>
                    <a:pt x="2665552" y="1655775"/>
                  </a:lnTo>
                  <a:lnTo>
                    <a:pt x="2624023" y="1631289"/>
                  </a:lnTo>
                  <a:lnTo>
                    <a:pt x="2582151" y="1607642"/>
                  </a:lnTo>
                  <a:lnTo>
                    <a:pt x="2539962" y="1584744"/>
                  </a:lnTo>
                  <a:lnTo>
                    <a:pt x="2497480" y="1562481"/>
                  </a:lnTo>
                  <a:lnTo>
                    <a:pt x="2454719" y="1540738"/>
                  </a:lnTo>
                  <a:lnTo>
                    <a:pt x="2411692" y="1519440"/>
                  </a:lnTo>
                  <a:lnTo>
                    <a:pt x="287045" y="494157"/>
                  </a:lnTo>
                  <a:lnTo>
                    <a:pt x="275958" y="508419"/>
                  </a:lnTo>
                  <a:lnTo>
                    <a:pt x="2388705" y="1528152"/>
                  </a:lnTo>
                  <a:lnTo>
                    <a:pt x="2431694" y="1549476"/>
                  </a:lnTo>
                  <a:lnTo>
                    <a:pt x="2474430" y="1571231"/>
                  </a:lnTo>
                  <a:lnTo>
                    <a:pt x="2516898" y="1593507"/>
                  </a:lnTo>
                  <a:lnTo>
                    <a:pt x="2559062" y="1616405"/>
                  </a:lnTo>
                  <a:lnTo>
                    <a:pt x="2600947" y="1640014"/>
                  </a:lnTo>
                  <a:lnTo>
                    <a:pt x="2642539" y="1664436"/>
                  </a:lnTo>
                  <a:lnTo>
                    <a:pt x="2733217" y="1718779"/>
                  </a:lnTo>
                  <a:lnTo>
                    <a:pt x="2778760" y="1745538"/>
                  </a:lnTo>
                  <a:lnTo>
                    <a:pt x="2824670" y="1771611"/>
                  </a:lnTo>
                  <a:lnTo>
                    <a:pt x="2835046" y="1777212"/>
                  </a:lnTo>
                  <a:lnTo>
                    <a:pt x="2838869" y="1758315"/>
                  </a:lnTo>
                  <a:close/>
                </a:path>
                <a:path w="2877820" h="2901950">
                  <a:moveTo>
                    <a:pt x="2860217" y="1631530"/>
                  </a:moveTo>
                  <a:lnTo>
                    <a:pt x="2843390" y="1623822"/>
                  </a:lnTo>
                  <a:lnTo>
                    <a:pt x="2655773" y="1540040"/>
                  </a:lnTo>
                  <a:lnTo>
                    <a:pt x="2042299" y="1276121"/>
                  </a:lnTo>
                  <a:lnTo>
                    <a:pt x="1760677" y="1150937"/>
                  </a:lnTo>
                  <a:lnTo>
                    <a:pt x="1621015" y="1085799"/>
                  </a:lnTo>
                  <a:lnTo>
                    <a:pt x="323481" y="451167"/>
                  </a:lnTo>
                  <a:lnTo>
                    <a:pt x="312153" y="463854"/>
                  </a:lnTo>
                  <a:lnTo>
                    <a:pt x="1621129" y="1104277"/>
                  </a:lnTo>
                  <a:lnTo>
                    <a:pt x="1758416" y="1168184"/>
                  </a:lnTo>
                  <a:lnTo>
                    <a:pt x="2035263" y="1290955"/>
                  </a:lnTo>
                  <a:lnTo>
                    <a:pt x="2592057" y="1529626"/>
                  </a:lnTo>
                  <a:lnTo>
                    <a:pt x="2822689" y="1632064"/>
                  </a:lnTo>
                  <a:lnTo>
                    <a:pt x="2857817" y="1648142"/>
                  </a:lnTo>
                  <a:lnTo>
                    <a:pt x="2860217" y="1631530"/>
                  </a:lnTo>
                  <a:close/>
                </a:path>
                <a:path w="2877820" h="2901950">
                  <a:moveTo>
                    <a:pt x="2860573" y="1148118"/>
                  </a:moveTo>
                  <a:lnTo>
                    <a:pt x="2834602" y="1110678"/>
                  </a:lnTo>
                  <a:lnTo>
                    <a:pt x="2789402" y="1085799"/>
                  </a:lnTo>
                  <a:lnTo>
                    <a:pt x="2743847" y="1061631"/>
                  </a:lnTo>
                  <a:lnTo>
                    <a:pt x="2697988" y="1038098"/>
                  </a:lnTo>
                  <a:lnTo>
                    <a:pt x="2651836" y="1015123"/>
                  </a:lnTo>
                  <a:lnTo>
                    <a:pt x="2605455" y="992670"/>
                  </a:lnTo>
                  <a:lnTo>
                    <a:pt x="2558834" y="970661"/>
                  </a:lnTo>
                  <a:lnTo>
                    <a:pt x="2465057" y="927785"/>
                  </a:lnTo>
                  <a:lnTo>
                    <a:pt x="1992757" y="720242"/>
                  </a:lnTo>
                  <a:lnTo>
                    <a:pt x="1899234" y="676744"/>
                  </a:lnTo>
                  <a:lnTo>
                    <a:pt x="1852777" y="654367"/>
                  </a:lnTo>
                  <a:lnTo>
                    <a:pt x="1313027" y="386041"/>
                  </a:lnTo>
                  <a:lnTo>
                    <a:pt x="1176947" y="321627"/>
                  </a:lnTo>
                  <a:lnTo>
                    <a:pt x="1085519" y="280225"/>
                  </a:lnTo>
                  <a:lnTo>
                    <a:pt x="993381" y="240385"/>
                  </a:lnTo>
                  <a:lnTo>
                    <a:pt x="947013" y="221145"/>
                  </a:lnTo>
                  <a:lnTo>
                    <a:pt x="900417" y="202399"/>
                  </a:lnTo>
                  <a:lnTo>
                    <a:pt x="853579" y="184175"/>
                  </a:lnTo>
                  <a:lnTo>
                    <a:pt x="806488" y="166509"/>
                  </a:lnTo>
                  <a:lnTo>
                    <a:pt x="759117" y="149440"/>
                  </a:lnTo>
                  <a:lnTo>
                    <a:pt x="750760" y="149313"/>
                  </a:lnTo>
                  <a:lnTo>
                    <a:pt x="741451" y="152285"/>
                  </a:lnTo>
                  <a:lnTo>
                    <a:pt x="736396" y="156756"/>
                  </a:lnTo>
                  <a:lnTo>
                    <a:pt x="740791" y="161163"/>
                  </a:lnTo>
                  <a:lnTo>
                    <a:pt x="788263" y="178244"/>
                  </a:lnTo>
                  <a:lnTo>
                    <a:pt x="835494" y="195884"/>
                  </a:lnTo>
                  <a:lnTo>
                    <a:pt x="882523" y="214058"/>
                  </a:lnTo>
                  <a:lnTo>
                    <a:pt x="929360" y="232752"/>
                  </a:lnTo>
                  <a:lnTo>
                    <a:pt x="975995" y="251917"/>
                  </a:lnTo>
                  <a:lnTo>
                    <a:pt x="1068730" y="291579"/>
                  </a:lnTo>
                  <a:lnTo>
                    <a:pt x="1160805" y="332803"/>
                  </a:lnTo>
                  <a:lnTo>
                    <a:pt x="1252308" y="375348"/>
                  </a:lnTo>
                  <a:lnTo>
                    <a:pt x="1388681" y="441198"/>
                  </a:lnTo>
                  <a:lnTo>
                    <a:pt x="1839544" y="668731"/>
                  </a:lnTo>
                  <a:lnTo>
                    <a:pt x="1885505" y="691108"/>
                  </a:lnTo>
                  <a:lnTo>
                    <a:pt x="1978075" y="734466"/>
                  </a:lnTo>
                  <a:lnTo>
                    <a:pt x="2446020" y="939927"/>
                  </a:lnTo>
                  <a:lnTo>
                    <a:pt x="2538996" y="982243"/>
                  </a:lnTo>
                  <a:lnTo>
                    <a:pt x="2585212" y="1003960"/>
                  </a:lnTo>
                  <a:lnTo>
                    <a:pt x="2631211" y="1026134"/>
                  </a:lnTo>
                  <a:lnTo>
                    <a:pt x="2676969" y="1048816"/>
                  </a:lnTo>
                  <a:lnTo>
                    <a:pt x="2722448" y="1072083"/>
                  </a:lnTo>
                  <a:lnTo>
                    <a:pt x="2767622" y="1095971"/>
                  </a:lnTo>
                  <a:lnTo>
                    <a:pt x="2812453" y="1120584"/>
                  </a:lnTo>
                  <a:lnTo>
                    <a:pt x="2860573" y="1148118"/>
                  </a:lnTo>
                  <a:close/>
                </a:path>
                <a:path w="2877820" h="2901950">
                  <a:moveTo>
                    <a:pt x="2865501" y="1184313"/>
                  </a:moveTo>
                  <a:lnTo>
                    <a:pt x="2862453" y="1161453"/>
                  </a:lnTo>
                  <a:lnTo>
                    <a:pt x="2359952" y="943660"/>
                  </a:lnTo>
                  <a:lnTo>
                    <a:pt x="2041067" y="801154"/>
                  </a:lnTo>
                  <a:lnTo>
                    <a:pt x="1860550" y="716013"/>
                  </a:lnTo>
                  <a:lnTo>
                    <a:pt x="1681340" y="627367"/>
                  </a:lnTo>
                  <a:lnTo>
                    <a:pt x="1636001" y="605739"/>
                  </a:lnTo>
                  <a:lnTo>
                    <a:pt x="1590357" y="584708"/>
                  </a:lnTo>
                  <a:lnTo>
                    <a:pt x="1498333" y="544017"/>
                  </a:lnTo>
                  <a:lnTo>
                    <a:pt x="1173480" y="406933"/>
                  </a:lnTo>
                  <a:lnTo>
                    <a:pt x="1081405" y="366356"/>
                  </a:lnTo>
                  <a:lnTo>
                    <a:pt x="1035735" y="345376"/>
                  </a:lnTo>
                  <a:lnTo>
                    <a:pt x="990358" y="323824"/>
                  </a:lnTo>
                  <a:lnTo>
                    <a:pt x="945337" y="301599"/>
                  </a:lnTo>
                  <a:lnTo>
                    <a:pt x="900696" y="278638"/>
                  </a:lnTo>
                  <a:lnTo>
                    <a:pt x="856513" y="254825"/>
                  </a:lnTo>
                  <a:lnTo>
                    <a:pt x="812812" y="230098"/>
                  </a:lnTo>
                  <a:lnTo>
                    <a:pt x="769658" y="204343"/>
                  </a:lnTo>
                  <a:lnTo>
                    <a:pt x="727075" y="177482"/>
                  </a:lnTo>
                  <a:lnTo>
                    <a:pt x="712152" y="167500"/>
                  </a:lnTo>
                  <a:lnTo>
                    <a:pt x="691261" y="179324"/>
                  </a:lnTo>
                  <a:lnTo>
                    <a:pt x="745718" y="214249"/>
                  </a:lnTo>
                  <a:lnTo>
                    <a:pt x="788301" y="239763"/>
                  </a:lnTo>
                  <a:lnTo>
                    <a:pt x="831405" y="264287"/>
                  </a:lnTo>
                  <a:lnTo>
                    <a:pt x="874979" y="287921"/>
                  </a:lnTo>
                  <a:lnTo>
                    <a:pt x="918984" y="310743"/>
                  </a:lnTo>
                  <a:lnTo>
                    <a:pt x="963371" y="332828"/>
                  </a:lnTo>
                  <a:lnTo>
                    <a:pt x="1008113" y="354253"/>
                  </a:lnTo>
                  <a:lnTo>
                    <a:pt x="1053147" y="375119"/>
                  </a:lnTo>
                  <a:lnTo>
                    <a:pt x="1143939" y="415467"/>
                  </a:lnTo>
                  <a:lnTo>
                    <a:pt x="1510195" y="570814"/>
                  </a:lnTo>
                  <a:lnTo>
                    <a:pt x="1555597" y="590918"/>
                  </a:lnTo>
                  <a:lnTo>
                    <a:pt x="1600758" y="611454"/>
                  </a:lnTo>
                  <a:lnTo>
                    <a:pt x="1645653" y="632498"/>
                  </a:lnTo>
                  <a:lnTo>
                    <a:pt x="1872830" y="742378"/>
                  </a:lnTo>
                  <a:lnTo>
                    <a:pt x="2148941" y="869518"/>
                  </a:lnTo>
                  <a:lnTo>
                    <a:pt x="2334069" y="951877"/>
                  </a:lnTo>
                  <a:lnTo>
                    <a:pt x="2865501" y="1184313"/>
                  </a:lnTo>
                  <a:close/>
                </a:path>
                <a:path w="2877820" h="2901950">
                  <a:moveTo>
                    <a:pt x="2866123" y="1583321"/>
                  </a:moveTo>
                  <a:lnTo>
                    <a:pt x="2824353" y="1563344"/>
                  </a:lnTo>
                  <a:lnTo>
                    <a:pt x="1550936" y="939507"/>
                  </a:lnTo>
                  <a:lnTo>
                    <a:pt x="1414030" y="875195"/>
                  </a:lnTo>
                  <a:lnTo>
                    <a:pt x="1230007" y="792759"/>
                  </a:lnTo>
                  <a:lnTo>
                    <a:pt x="534644" y="495261"/>
                  </a:lnTo>
                  <a:lnTo>
                    <a:pt x="356527" y="415556"/>
                  </a:lnTo>
                  <a:lnTo>
                    <a:pt x="344678" y="427824"/>
                  </a:lnTo>
                  <a:lnTo>
                    <a:pt x="563816" y="525386"/>
                  </a:lnTo>
                  <a:lnTo>
                    <a:pt x="1224978" y="808596"/>
                  </a:lnTo>
                  <a:lnTo>
                    <a:pt x="1412443" y="892759"/>
                  </a:lnTo>
                  <a:lnTo>
                    <a:pt x="1551914" y="958392"/>
                  </a:lnTo>
                  <a:lnTo>
                    <a:pt x="2846298" y="1591945"/>
                  </a:lnTo>
                  <a:lnTo>
                    <a:pt x="2864091" y="1600428"/>
                  </a:lnTo>
                  <a:lnTo>
                    <a:pt x="2866123" y="1583321"/>
                  </a:lnTo>
                  <a:close/>
                </a:path>
                <a:path w="2877820" h="2901950">
                  <a:moveTo>
                    <a:pt x="2872778" y="1509458"/>
                  </a:moveTo>
                  <a:lnTo>
                    <a:pt x="2805595" y="1468539"/>
                  </a:lnTo>
                  <a:lnTo>
                    <a:pt x="2761411" y="1443367"/>
                  </a:lnTo>
                  <a:lnTo>
                    <a:pt x="2716746" y="1419098"/>
                  </a:lnTo>
                  <a:lnTo>
                    <a:pt x="2671648" y="1395603"/>
                  </a:lnTo>
                  <a:lnTo>
                    <a:pt x="2626156" y="1372857"/>
                  </a:lnTo>
                  <a:lnTo>
                    <a:pt x="2580322" y="1350759"/>
                  </a:lnTo>
                  <a:lnTo>
                    <a:pt x="2534183" y="1329258"/>
                  </a:lnTo>
                  <a:lnTo>
                    <a:pt x="2487803" y="1308265"/>
                  </a:lnTo>
                  <a:lnTo>
                    <a:pt x="2394445" y="1267574"/>
                  </a:lnTo>
                  <a:lnTo>
                    <a:pt x="1837817" y="1030338"/>
                  </a:lnTo>
                  <a:lnTo>
                    <a:pt x="1700225" y="967536"/>
                  </a:lnTo>
                  <a:lnTo>
                    <a:pt x="1519415" y="881164"/>
                  </a:lnTo>
                  <a:lnTo>
                    <a:pt x="1205344" y="725246"/>
                  </a:lnTo>
                  <a:lnTo>
                    <a:pt x="437489" y="339979"/>
                  </a:lnTo>
                  <a:lnTo>
                    <a:pt x="431101" y="345236"/>
                  </a:lnTo>
                  <a:lnTo>
                    <a:pt x="1152448" y="716610"/>
                  </a:lnTo>
                  <a:lnTo>
                    <a:pt x="1517942" y="898220"/>
                  </a:lnTo>
                  <a:lnTo>
                    <a:pt x="1703743" y="986815"/>
                  </a:lnTo>
                  <a:lnTo>
                    <a:pt x="1847837" y="1052207"/>
                  </a:lnTo>
                  <a:lnTo>
                    <a:pt x="2089873" y="1156627"/>
                  </a:lnTo>
                  <a:lnTo>
                    <a:pt x="2330881" y="1257185"/>
                  </a:lnTo>
                  <a:lnTo>
                    <a:pt x="2423058" y="1296568"/>
                  </a:lnTo>
                  <a:lnTo>
                    <a:pt x="2468918" y="1316799"/>
                  </a:lnTo>
                  <a:lnTo>
                    <a:pt x="2514562" y="1337475"/>
                  </a:lnTo>
                  <a:lnTo>
                    <a:pt x="2559951" y="1358684"/>
                  </a:lnTo>
                  <a:lnTo>
                    <a:pt x="2605062" y="1380464"/>
                  </a:lnTo>
                  <a:lnTo>
                    <a:pt x="2649817" y="1402905"/>
                  </a:lnTo>
                  <a:lnTo>
                    <a:pt x="2694203" y="1426070"/>
                  </a:lnTo>
                  <a:lnTo>
                    <a:pt x="2738145" y="1450009"/>
                  </a:lnTo>
                  <a:lnTo>
                    <a:pt x="2781630" y="1474812"/>
                  </a:lnTo>
                  <a:lnTo>
                    <a:pt x="2824594" y="1500543"/>
                  </a:lnTo>
                  <a:lnTo>
                    <a:pt x="2871292" y="1530121"/>
                  </a:lnTo>
                  <a:lnTo>
                    <a:pt x="2872778" y="1509458"/>
                  </a:lnTo>
                  <a:close/>
                </a:path>
                <a:path w="2877820" h="2901950">
                  <a:moveTo>
                    <a:pt x="2874797" y="1479613"/>
                  </a:moveTo>
                  <a:lnTo>
                    <a:pt x="2866161" y="1474838"/>
                  </a:lnTo>
                  <a:lnTo>
                    <a:pt x="2823286" y="1449806"/>
                  </a:lnTo>
                  <a:lnTo>
                    <a:pt x="2780754" y="1424051"/>
                  </a:lnTo>
                  <a:lnTo>
                    <a:pt x="2696133" y="1371803"/>
                  </a:lnTo>
                  <a:lnTo>
                    <a:pt x="2653931" y="1346720"/>
                  </a:lnTo>
                  <a:lnTo>
                    <a:pt x="2611259" y="1322768"/>
                  </a:lnTo>
                  <a:lnTo>
                    <a:pt x="2568156" y="1299768"/>
                  </a:lnTo>
                  <a:lnTo>
                    <a:pt x="2524683" y="1277543"/>
                  </a:lnTo>
                  <a:lnTo>
                    <a:pt x="493788" y="295643"/>
                  </a:lnTo>
                  <a:lnTo>
                    <a:pt x="477888" y="307695"/>
                  </a:lnTo>
                  <a:lnTo>
                    <a:pt x="2014156" y="1053680"/>
                  </a:lnTo>
                  <a:lnTo>
                    <a:pt x="2434983" y="1253375"/>
                  </a:lnTo>
                  <a:lnTo>
                    <a:pt x="2478748" y="1274876"/>
                  </a:lnTo>
                  <a:lnTo>
                    <a:pt x="2522131" y="1296873"/>
                  </a:lnTo>
                  <a:lnTo>
                    <a:pt x="2565171" y="1319479"/>
                  </a:lnTo>
                  <a:lnTo>
                    <a:pt x="2607843" y="1342796"/>
                  </a:lnTo>
                  <a:lnTo>
                    <a:pt x="2650185" y="1366989"/>
                  </a:lnTo>
                  <a:lnTo>
                    <a:pt x="2692196" y="1392161"/>
                  </a:lnTo>
                  <a:lnTo>
                    <a:pt x="2772740" y="1441538"/>
                  </a:lnTo>
                  <a:lnTo>
                    <a:pt x="2813253" y="1465795"/>
                  </a:lnTo>
                  <a:lnTo>
                    <a:pt x="2854109" y="1489367"/>
                  </a:lnTo>
                  <a:lnTo>
                    <a:pt x="2873425" y="1499920"/>
                  </a:lnTo>
                  <a:lnTo>
                    <a:pt x="2874797" y="1479613"/>
                  </a:lnTo>
                  <a:close/>
                </a:path>
                <a:path w="2877820" h="2901950">
                  <a:moveTo>
                    <a:pt x="2875889" y="1309738"/>
                  </a:moveTo>
                  <a:lnTo>
                    <a:pt x="2875115" y="1291120"/>
                  </a:lnTo>
                  <a:lnTo>
                    <a:pt x="2851366" y="1279740"/>
                  </a:lnTo>
                  <a:lnTo>
                    <a:pt x="1652104" y="691197"/>
                  </a:lnTo>
                  <a:lnTo>
                    <a:pt x="1560525" y="648982"/>
                  </a:lnTo>
                  <a:lnTo>
                    <a:pt x="1422247" y="587692"/>
                  </a:lnTo>
                  <a:lnTo>
                    <a:pt x="725970" y="292163"/>
                  </a:lnTo>
                  <a:lnTo>
                    <a:pt x="591972" y="231559"/>
                  </a:lnTo>
                  <a:lnTo>
                    <a:pt x="574979" y="241554"/>
                  </a:lnTo>
                  <a:lnTo>
                    <a:pt x="702906" y="299427"/>
                  </a:lnTo>
                  <a:lnTo>
                    <a:pt x="1445031" y="615619"/>
                  </a:lnTo>
                  <a:lnTo>
                    <a:pt x="1583055" y="677443"/>
                  </a:lnTo>
                  <a:lnTo>
                    <a:pt x="1674469" y="720064"/>
                  </a:lnTo>
                  <a:lnTo>
                    <a:pt x="2828328" y="1286929"/>
                  </a:lnTo>
                  <a:lnTo>
                    <a:pt x="2875889" y="1309738"/>
                  </a:lnTo>
                  <a:close/>
                </a:path>
                <a:path w="2877820" h="2901950">
                  <a:moveTo>
                    <a:pt x="2877286" y="1361262"/>
                  </a:moveTo>
                  <a:lnTo>
                    <a:pt x="2877045" y="1343444"/>
                  </a:lnTo>
                  <a:lnTo>
                    <a:pt x="2729496" y="1277823"/>
                  </a:lnTo>
                  <a:lnTo>
                    <a:pt x="2130450" y="1022553"/>
                  </a:lnTo>
                  <a:lnTo>
                    <a:pt x="1901405" y="921334"/>
                  </a:lnTo>
                  <a:lnTo>
                    <a:pt x="1765147" y="857935"/>
                  </a:lnTo>
                  <a:lnTo>
                    <a:pt x="545706" y="259956"/>
                  </a:lnTo>
                  <a:lnTo>
                    <a:pt x="532130" y="268668"/>
                  </a:lnTo>
                  <a:lnTo>
                    <a:pt x="1741944" y="865174"/>
                  </a:lnTo>
                  <a:lnTo>
                    <a:pt x="1832546" y="907948"/>
                  </a:lnTo>
                  <a:lnTo>
                    <a:pt x="1969363" y="970089"/>
                  </a:lnTo>
                  <a:lnTo>
                    <a:pt x="2752267" y="1305229"/>
                  </a:lnTo>
                  <a:lnTo>
                    <a:pt x="2877286" y="1361262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4164" y="2101595"/>
              <a:ext cx="132587" cy="1325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4164" y="2653283"/>
              <a:ext cx="132587" cy="1341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4164" y="3758184"/>
              <a:ext cx="132587" cy="1341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4164" y="4863084"/>
              <a:ext cx="132587" cy="1341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4164" y="5967984"/>
              <a:ext cx="132587" cy="134111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15491" y="22911"/>
            <a:ext cx="592709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0" spc="-25" dirty="0">
                <a:solidFill>
                  <a:srgbClr val="628B80"/>
                </a:solidFill>
                <a:latin typeface="Lucida Sans"/>
                <a:cs typeface="Lucida Sans"/>
              </a:rPr>
              <a:t>Lessons </a:t>
            </a:r>
            <a:r>
              <a:rPr sz="12000" spc="-459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r>
              <a:rPr sz="12000" spc="26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12000" spc="83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12000" spc="-254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12000" spc="-70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12000" spc="26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12000" spc="-30" dirty="0">
                <a:solidFill>
                  <a:srgbClr val="628B80"/>
                </a:solidFill>
                <a:latin typeface="Lucida Sans"/>
                <a:cs typeface="Lucida Sans"/>
              </a:rPr>
              <a:t>d</a:t>
            </a:r>
            <a:endParaRPr sz="1200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14611" y="4531704"/>
            <a:ext cx="6345555" cy="2242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2083435" indent="-1270">
              <a:lnSpc>
                <a:spcPct val="107000"/>
              </a:lnSpc>
              <a:spcBef>
                <a:spcPts val="100"/>
              </a:spcBef>
              <a:tabLst>
                <a:tab pos="1345565" algn="l"/>
                <a:tab pos="3476625" algn="l"/>
              </a:tabLst>
            </a:pPr>
            <a:r>
              <a:rPr sz="3400" spc="-8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34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40" dirty="0">
                <a:solidFill>
                  <a:srgbClr val="FFFFFF"/>
                </a:solidFill>
                <a:latin typeface="Calibri"/>
                <a:cs typeface="Calibri"/>
              </a:rPr>
              <a:t>tra</a:t>
            </a:r>
            <a:r>
              <a:rPr sz="3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35" dirty="0">
                <a:solidFill>
                  <a:srgbClr val="FFFFFF"/>
                </a:solidFill>
                <a:latin typeface="Calibri"/>
                <a:cs typeface="Calibri"/>
              </a:rPr>
              <a:t>ining</a:t>
            </a:r>
            <a:r>
              <a:rPr sz="3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6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a</a:t>
            </a:r>
            <a:r>
              <a:rPr sz="34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95" dirty="0">
                <a:solidFill>
                  <a:srgbClr val="FFFFFF"/>
                </a:solidFill>
                <a:latin typeface="Calibri"/>
                <a:cs typeface="Calibri"/>
              </a:rPr>
              <a:t>nd </a:t>
            </a:r>
            <a:r>
              <a:rPr sz="3400" spc="295" dirty="0">
                <a:solidFill>
                  <a:srgbClr val="FFFFFF"/>
                </a:solidFill>
                <a:latin typeface="Calibri"/>
                <a:cs typeface="Calibri"/>
              </a:rPr>
              <a:t>evaluation</a:t>
            </a:r>
            <a:endParaRPr sz="3400">
              <a:latin typeface="Calibri"/>
              <a:cs typeface="Calibri"/>
            </a:endParaRPr>
          </a:p>
          <a:p>
            <a:pPr marL="14604" marR="5080" indent="-1905">
              <a:lnSpc>
                <a:spcPts val="4370"/>
              </a:lnSpc>
              <a:spcBef>
                <a:spcPts val="85"/>
              </a:spcBef>
              <a:tabLst>
                <a:tab pos="1300480" algn="l"/>
                <a:tab pos="1415415" algn="l"/>
                <a:tab pos="3418204" algn="l"/>
                <a:tab pos="5723255" algn="l"/>
              </a:tabLst>
            </a:pP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4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50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sz="3400" spc="150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3400" spc="-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95" dirty="0">
                <a:solidFill>
                  <a:srgbClr val="FFFFFF"/>
                </a:solidFill>
                <a:latin typeface="Calibri"/>
                <a:cs typeface="Calibri"/>
              </a:rPr>
              <a:t>rning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29" dirty="0">
                <a:solidFill>
                  <a:srgbClr val="FFFFFF"/>
                </a:solidFill>
                <a:latin typeface="Calibri"/>
                <a:cs typeface="Calibri"/>
              </a:rPr>
              <a:t>outc</a:t>
            </a:r>
            <a:r>
              <a:rPr sz="3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00" dirty="0">
                <a:solidFill>
                  <a:srgbClr val="FFFFFF"/>
                </a:solidFill>
                <a:latin typeface="Calibri"/>
                <a:cs typeface="Calibri"/>
              </a:rPr>
              <a:t>ome</a:t>
            </a:r>
            <a:r>
              <a:rPr sz="34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2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3400" spc="215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29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82709" y="1085681"/>
            <a:ext cx="42322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05939" algn="l"/>
              </a:tabLst>
            </a:pP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WHAT'</a:t>
            </a:r>
            <a:r>
              <a:rPr sz="3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45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34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4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4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20" dirty="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sz="34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17199" y="1832248"/>
            <a:ext cx="46259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92325" algn="l"/>
                <a:tab pos="3378835" algn="l"/>
              </a:tabLst>
            </a:pPr>
            <a:r>
              <a:rPr sz="3400" spc="315" dirty="0">
                <a:solidFill>
                  <a:srgbClr val="FFFFFF"/>
                </a:solidFill>
                <a:latin typeface="Calibri"/>
                <a:cs typeface="Calibri"/>
              </a:rPr>
              <a:t>Adopted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15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50" dirty="0">
                <a:solidFill>
                  <a:srgbClr val="FFFFFF"/>
                </a:solidFill>
                <a:latin typeface="Calibri"/>
                <a:cs typeface="Calibri"/>
              </a:rPr>
              <a:t>norms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16768" y="2325646"/>
            <a:ext cx="5724525" cy="2242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7000"/>
              </a:lnSpc>
              <a:spcBef>
                <a:spcPts val="100"/>
              </a:spcBef>
              <a:tabLst>
                <a:tab pos="3056255" algn="l"/>
                <a:tab pos="5102225" algn="l"/>
              </a:tabLst>
            </a:pPr>
            <a:r>
              <a:rPr sz="3400" spc="130" dirty="0">
                <a:solidFill>
                  <a:srgbClr val="FFFFFF"/>
                </a:solidFill>
                <a:latin typeface="Calibri"/>
                <a:cs typeface="Calibri"/>
              </a:rPr>
              <a:t>Imp</a:t>
            </a:r>
            <a:r>
              <a:rPr sz="3400" spc="-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50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00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65" dirty="0">
                <a:solidFill>
                  <a:srgbClr val="FFFFFF"/>
                </a:solidFill>
                <a:latin typeface="Calibri"/>
                <a:cs typeface="Calibri"/>
              </a:rPr>
              <a:t>nte</a:t>
            </a:r>
            <a:r>
              <a:rPr sz="340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100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3400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40" dirty="0">
                <a:solidFill>
                  <a:srgbClr val="FFFFFF"/>
                </a:solidFill>
                <a:latin typeface="Calibri"/>
                <a:cs typeface="Calibri"/>
              </a:rPr>
              <a:t>thod</a:t>
            </a:r>
            <a:r>
              <a:rPr sz="3400" spc="-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2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3400" spc="170" dirty="0">
                <a:solidFill>
                  <a:srgbClr val="FFFFFF"/>
                </a:solidFill>
                <a:latin typeface="Calibri"/>
                <a:cs typeface="Calibri"/>
              </a:rPr>
              <a:t>fe</a:t>
            </a:r>
            <a:r>
              <a:rPr sz="34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325" dirty="0">
                <a:solidFill>
                  <a:srgbClr val="FFFFFF"/>
                </a:solidFill>
                <a:latin typeface="Calibri"/>
                <a:cs typeface="Calibri"/>
              </a:rPr>
              <a:t>dback </a:t>
            </a:r>
            <a:endParaRPr sz="3400">
              <a:latin typeface="Calibri"/>
              <a:cs typeface="Calibri"/>
            </a:endParaRPr>
          </a:p>
          <a:p>
            <a:pPr marL="13970" marR="179070">
              <a:lnSpc>
                <a:spcPts val="4370"/>
              </a:lnSpc>
              <a:spcBef>
                <a:spcPts val="85"/>
              </a:spcBef>
              <a:tabLst>
                <a:tab pos="1889125" algn="l"/>
                <a:tab pos="4544060" algn="l"/>
              </a:tabLst>
            </a:pPr>
            <a:r>
              <a:rPr sz="3400" spc="125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185" dirty="0">
                <a:solidFill>
                  <a:srgbClr val="FFFFFF"/>
                </a:solidFill>
                <a:latin typeface="Calibri"/>
                <a:cs typeface="Calibri"/>
              </a:rPr>
              <a:t>ula</a:t>
            </a:r>
            <a:r>
              <a:rPr sz="3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04" dirty="0">
                <a:solidFill>
                  <a:srgbClr val="FFFFFF"/>
                </a:solidFill>
                <a:latin typeface="Calibri"/>
                <a:cs typeface="Calibri"/>
              </a:rPr>
              <a:t>sup</a:t>
            </a:r>
            <a:r>
              <a:rPr sz="3400" spc="-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240" dirty="0">
                <a:solidFill>
                  <a:srgbClr val="FFFFFF"/>
                </a:solidFill>
                <a:latin typeface="Calibri"/>
                <a:cs typeface="Calibri"/>
              </a:rPr>
              <a:t>rvisory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400" spc="200" dirty="0">
                <a:solidFill>
                  <a:srgbClr val="FFFFFF"/>
                </a:solidFill>
                <a:latin typeface="Calibri"/>
                <a:cs typeface="Calibri"/>
              </a:rPr>
              <a:t>sta</a:t>
            </a:r>
            <a:r>
              <a:rPr sz="34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4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f </a:t>
            </a:r>
            <a:r>
              <a:rPr sz="3400" spc="290" dirty="0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62692" y="8776716"/>
            <a:ext cx="74466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i="1" spc="-20" dirty="0">
                <a:solidFill>
                  <a:srgbClr val="53708E"/>
                </a:solidFill>
                <a:latin typeface="Calibri"/>
                <a:cs typeface="Calibri"/>
              </a:rPr>
              <a:t>We're</a:t>
            </a:r>
            <a:r>
              <a:rPr sz="3000" i="1" spc="19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000" i="1" dirty="0">
                <a:solidFill>
                  <a:srgbClr val="53708E"/>
                </a:solidFill>
                <a:latin typeface="Calibri"/>
                <a:cs typeface="Calibri"/>
              </a:rPr>
              <a:t>still</a:t>
            </a:r>
            <a:r>
              <a:rPr sz="3000" i="1" spc="21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000" i="1" dirty="0">
                <a:solidFill>
                  <a:srgbClr val="53708E"/>
                </a:solidFill>
                <a:latin typeface="Calibri"/>
                <a:cs typeface="Calibri"/>
              </a:rPr>
              <a:t>experimenting…</a:t>
            </a:r>
            <a:r>
              <a:rPr sz="3000" i="1" spc="33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000" i="1" spc="70" dirty="0">
                <a:solidFill>
                  <a:srgbClr val="53708E"/>
                </a:solidFill>
                <a:latin typeface="Calibri"/>
                <a:cs typeface="Calibri"/>
              </a:rPr>
              <a:t>and</a:t>
            </a:r>
            <a:r>
              <a:rPr sz="3000" i="1" spc="325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000" i="1" dirty="0">
                <a:solidFill>
                  <a:srgbClr val="53708E"/>
                </a:solidFill>
                <a:latin typeface="Calibri"/>
                <a:cs typeface="Calibri"/>
              </a:rPr>
              <a:t>failing</a:t>
            </a:r>
            <a:r>
              <a:rPr sz="3000" i="1" spc="240" dirty="0">
                <a:solidFill>
                  <a:srgbClr val="53708E"/>
                </a:solidFill>
                <a:latin typeface="Calibri"/>
                <a:cs typeface="Calibri"/>
              </a:rPr>
              <a:t> </a:t>
            </a:r>
            <a:r>
              <a:rPr sz="3000" i="1" spc="-10" dirty="0">
                <a:solidFill>
                  <a:srgbClr val="53708E"/>
                </a:solidFill>
                <a:latin typeface="Calibri"/>
                <a:cs typeface="Calibri"/>
              </a:rPr>
              <a:t>forward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4926310" cy="10287000"/>
            <a:chOff x="0" y="0"/>
            <a:chExt cx="1492631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926053" cy="10286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69152" y="1464563"/>
              <a:ext cx="7487920" cy="6600825"/>
            </a:xfrm>
            <a:custGeom>
              <a:avLst/>
              <a:gdLst/>
              <a:ahLst/>
              <a:cxnLst/>
              <a:rect l="l" t="t" r="r" b="b"/>
              <a:pathLst>
                <a:path w="7487919" h="6600825">
                  <a:moveTo>
                    <a:pt x="7487411" y="0"/>
                  </a:moveTo>
                  <a:lnTo>
                    <a:pt x="0" y="0"/>
                  </a:lnTo>
                  <a:lnTo>
                    <a:pt x="0" y="6600444"/>
                  </a:lnTo>
                  <a:lnTo>
                    <a:pt x="7487411" y="6600444"/>
                  </a:lnTo>
                  <a:lnTo>
                    <a:pt x="7487411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52800" y="1928048"/>
            <a:ext cx="2235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10" dirty="0">
                <a:latin typeface="Lucida Sans"/>
                <a:cs typeface="Lucida Sans"/>
              </a:rPr>
              <a:t>DEBRIEF</a:t>
            </a:r>
            <a:endParaRPr sz="45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9746" y="2874078"/>
            <a:ext cx="6308725" cy="431736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554990" indent="-384175">
              <a:lnSpc>
                <a:spcPct val="100000"/>
              </a:lnSpc>
              <a:spcBef>
                <a:spcPts val="1140"/>
              </a:spcBef>
              <a:buSzPct val="97368"/>
              <a:buAutoNum type="arabicPeriod"/>
              <a:tabLst>
                <a:tab pos="554990" algn="l"/>
                <a:tab pos="4688205" algn="l"/>
              </a:tabLst>
            </a:pP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45" dirty="0">
                <a:solidFill>
                  <a:srgbClr val="FFFFFF"/>
                </a:solidFill>
                <a:latin typeface="Calibri"/>
                <a:cs typeface="Calibri"/>
              </a:rPr>
              <a:t>Dysfunction</a:t>
            </a:r>
            <a:r>
              <a:rPr sz="38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defined</a:t>
            </a:r>
            <a:endParaRPr sz="3800">
              <a:latin typeface="Calibri"/>
              <a:cs typeface="Calibri"/>
            </a:endParaRPr>
          </a:p>
          <a:p>
            <a:pPr marL="495300" marR="191770" indent="-483234">
              <a:lnSpc>
                <a:spcPct val="122900"/>
              </a:lnSpc>
              <a:buAutoNum type="arabicPeriod"/>
              <a:tabLst>
                <a:tab pos="495300" algn="l"/>
              </a:tabLst>
            </a:pP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Lencioni's</a:t>
            </a:r>
            <a:r>
              <a:rPr sz="3800" spc="5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five</a:t>
            </a:r>
            <a:r>
              <a:rPr sz="3800" spc="6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5" dirty="0">
                <a:solidFill>
                  <a:srgbClr val="FFFFFF"/>
                </a:solidFill>
                <a:latin typeface="Calibri"/>
                <a:cs typeface="Calibri"/>
              </a:rPr>
              <a:t>dysfunctions </a:t>
            </a:r>
            <a:r>
              <a:rPr sz="3800" spc="4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3800">
              <a:latin typeface="Calibri"/>
              <a:cs typeface="Calibri"/>
            </a:endParaRPr>
          </a:p>
          <a:p>
            <a:pPr marL="495300" marR="955675" indent="-437515">
              <a:lnSpc>
                <a:spcPts val="5660"/>
              </a:lnSpc>
              <a:spcBef>
                <a:spcPts val="365"/>
              </a:spcBef>
              <a:buAutoNum type="arabicPeriod"/>
              <a:tabLst>
                <a:tab pos="495300" algn="l"/>
              </a:tabLst>
            </a:pP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Strategies</a:t>
            </a:r>
            <a:r>
              <a:rPr sz="3800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45" dirty="0">
                <a:solidFill>
                  <a:srgbClr val="FFFFFF"/>
                </a:solidFill>
                <a:latin typeface="Calibri"/>
                <a:cs typeface="Calibri"/>
              </a:rPr>
              <a:t>healthier 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38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45" dirty="0">
                <a:solidFill>
                  <a:srgbClr val="FFFFFF"/>
                </a:solidFill>
                <a:latin typeface="Calibri"/>
                <a:cs typeface="Calibri"/>
              </a:rPr>
              <a:t>behaviors</a:t>
            </a:r>
            <a:endParaRPr sz="3800">
              <a:latin typeface="Calibri"/>
              <a:cs typeface="Calibri"/>
            </a:endParaRPr>
          </a:p>
          <a:p>
            <a:pPr marL="495300" indent="-478155">
              <a:lnSpc>
                <a:spcPct val="100000"/>
              </a:lnSpc>
              <a:spcBef>
                <a:spcPts val="735"/>
              </a:spcBef>
              <a:buClr>
                <a:srgbClr val="F4F0D9"/>
              </a:buClr>
              <a:buAutoNum type="arabicPeriod"/>
              <a:tabLst>
                <a:tab pos="495300" algn="l"/>
              </a:tabLst>
            </a:pPr>
            <a:r>
              <a:rPr sz="3800" spc="45" dirty="0">
                <a:solidFill>
                  <a:srgbClr val="FFFFFF"/>
                </a:solidFill>
                <a:latin typeface="Calibri"/>
                <a:cs typeface="Calibri"/>
              </a:rPr>
              <a:t>Lessons</a:t>
            </a:r>
            <a:r>
              <a:rPr sz="38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Calibri"/>
                <a:cs typeface="Calibri"/>
              </a:rPr>
              <a:t>Learned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Draw an emoji that describes your tea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926053" cy="102869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452" rIns="0" bIns="0" rtlCol="0">
            <a:spAutoFit/>
          </a:bodyPr>
          <a:lstStyle/>
          <a:p>
            <a:pPr marL="4728845">
              <a:lnSpc>
                <a:spcPct val="100000"/>
              </a:lnSpc>
              <a:spcBef>
                <a:spcPts val="105"/>
              </a:spcBef>
            </a:pPr>
            <a:r>
              <a:rPr sz="4350" dirty="0">
                <a:solidFill>
                  <a:srgbClr val="628B80"/>
                </a:solidFill>
                <a:latin typeface="Lucida Sans"/>
                <a:cs typeface="Lucida Sans"/>
              </a:rPr>
              <a:t>DRAW</a:t>
            </a:r>
            <a:r>
              <a:rPr sz="4350" spc="1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350" dirty="0">
                <a:solidFill>
                  <a:srgbClr val="628B80"/>
                </a:solidFill>
                <a:latin typeface="Lucida Sans"/>
                <a:cs typeface="Lucida Sans"/>
              </a:rPr>
              <a:t>AN</a:t>
            </a:r>
            <a:r>
              <a:rPr sz="4350" spc="-7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350" spc="185" dirty="0">
                <a:solidFill>
                  <a:srgbClr val="628B80"/>
                </a:solidFill>
                <a:latin typeface="Lucida Sans"/>
                <a:cs typeface="Lucida Sans"/>
              </a:rPr>
              <a:t>EMOJI</a:t>
            </a:r>
            <a:r>
              <a:rPr sz="4350" spc="229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350" spc="-55" dirty="0">
                <a:solidFill>
                  <a:srgbClr val="628B80"/>
                </a:solidFill>
                <a:latin typeface="Lucida Sans"/>
                <a:cs typeface="Lucida Sans"/>
              </a:rPr>
              <a:t>THAT</a:t>
            </a:r>
            <a:r>
              <a:rPr sz="4350" spc="-8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350" spc="110" dirty="0">
                <a:solidFill>
                  <a:srgbClr val="628B80"/>
                </a:solidFill>
                <a:latin typeface="Lucida Sans"/>
                <a:cs typeface="Lucida Sans"/>
              </a:rPr>
              <a:t>DESCRIBES</a:t>
            </a:r>
            <a:r>
              <a:rPr sz="4350" spc="14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350" dirty="0">
                <a:solidFill>
                  <a:srgbClr val="628B80"/>
                </a:solidFill>
                <a:latin typeface="Lucida Sans"/>
                <a:cs typeface="Lucida Sans"/>
              </a:rPr>
              <a:t>YOUR</a:t>
            </a:r>
            <a:r>
              <a:rPr sz="4350" spc="5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350" spc="-20" dirty="0">
                <a:solidFill>
                  <a:srgbClr val="628B80"/>
                </a:solidFill>
                <a:latin typeface="Lucida Sans"/>
                <a:cs typeface="Lucida Sans"/>
              </a:rPr>
              <a:t>TEAM</a:t>
            </a:r>
            <a:endParaRPr sz="43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9630">
              <a:lnSpc>
                <a:spcPct val="100000"/>
              </a:lnSpc>
              <a:spcBef>
                <a:spcPts val="95"/>
              </a:spcBef>
            </a:pPr>
            <a:r>
              <a:rPr dirty="0"/>
              <a:t>How</a:t>
            </a:r>
            <a:r>
              <a:rPr spc="335" dirty="0"/>
              <a:t> </a:t>
            </a:r>
            <a:r>
              <a:rPr spc="110" dirty="0"/>
              <a:t>are</a:t>
            </a:r>
            <a:r>
              <a:rPr spc="550" dirty="0"/>
              <a:t> </a:t>
            </a:r>
            <a:r>
              <a:rPr dirty="0"/>
              <a:t>you</a:t>
            </a:r>
            <a:r>
              <a:rPr spc="290" dirty="0"/>
              <a:t> </a:t>
            </a:r>
            <a:r>
              <a:rPr spc="150" dirty="0"/>
              <a:t>feeling</a:t>
            </a:r>
            <a:r>
              <a:rPr spc="570" dirty="0"/>
              <a:t> </a:t>
            </a:r>
            <a:r>
              <a:rPr spc="35" dirty="0"/>
              <a:t>now?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16552" y="7978140"/>
            <a:ext cx="2794000" cy="2308860"/>
            <a:chOff x="4416552" y="7978140"/>
            <a:chExt cx="2794000" cy="2308860"/>
          </a:xfrm>
        </p:grpSpPr>
        <p:sp>
          <p:nvSpPr>
            <p:cNvPr id="3" name="object 3"/>
            <p:cNvSpPr/>
            <p:nvPr/>
          </p:nvSpPr>
          <p:spPr>
            <a:xfrm>
              <a:off x="4809742" y="7978140"/>
              <a:ext cx="475615" cy="480059"/>
            </a:xfrm>
            <a:custGeom>
              <a:avLst/>
              <a:gdLst/>
              <a:ahLst/>
              <a:cxnLst/>
              <a:rect l="l" t="t" r="r" b="b"/>
              <a:pathLst>
                <a:path w="475614" h="480059">
                  <a:moveTo>
                    <a:pt x="210096" y="0"/>
                  </a:moveTo>
                  <a:lnTo>
                    <a:pt x="181495" y="2857"/>
                  </a:lnTo>
                  <a:lnTo>
                    <a:pt x="126301" y="22224"/>
                  </a:lnTo>
                  <a:lnTo>
                    <a:pt x="76047" y="61772"/>
                  </a:lnTo>
                  <a:lnTo>
                    <a:pt x="57632" y="87210"/>
                  </a:lnTo>
                  <a:lnTo>
                    <a:pt x="32816" y="120243"/>
                  </a:lnTo>
                  <a:lnTo>
                    <a:pt x="15227" y="155232"/>
                  </a:lnTo>
                  <a:lnTo>
                    <a:pt x="4432" y="191490"/>
                  </a:lnTo>
                  <a:lnTo>
                    <a:pt x="0" y="228333"/>
                  </a:lnTo>
                  <a:lnTo>
                    <a:pt x="1511" y="265087"/>
                  </a:lnTo>
                  <a:lnTo>
                    <a:pt x="20662" y="335622"/>
                  </a:lnTo>
                  <a:lnTo>
                    <a:pt x="58445" y="397649"/>
                  </a:lnTo>
                  <a:lnTo>
                    <a:pt x="111467" y="445744"/>
                  </a:lnTo>
                  <a:lnTo>
                    <a:pt x="176288" y="474471"/>
                  </a:lnTo>
                  <a:lnTo>
                    <a:pt x="212064" y="479882"/>
                  </a:lnTo>
                  <a:lnTo>
                    <a:pt x="249504" y="478408"/>
                  </a:lnTo>
                  <a:lnTo>
                    <a:pt x="288188" y="469379"/>
                  </a:lnTo>
                  <a:lnTo>
                    <a:pt x="327698" y="452119"/>
                  </a:lnTo>
                  <a:lnTo>
                    <a:pt x="367106" y="428878"/>
                  </a:lnTo>
                  <a:lnTo>
                    <a:pt x="399834" y="403961"/>
                  </a:lnTo>
                  <a:lnTo>
                    <a:pt x="446620" y="350253"/>
                  </a:lnTo>
                  <a:lnTo>
                    <a:pt x="470814" y="293344"/>
                  </a:lnTo>
                  <a:lnTo>
                    <a:pt x="475297" y="264401"/>
                  </a:lnTo>
                  <a:lnTo>
                    <a:pt x="475157" y="235546"/>
                  </a:lnTo>
                  <a:lnTo>
                    <a:pt x="462432" y="179209"/>
                  </a:lnTo>
                  <a:lnTo>
                    <a:pt x="435368" y="126669"/>
                  </a:lnTo>
                  <a:lnTo>
                    <a:pt x="396722" y="80276"/>
                  </a:lnTo>
                  <a:lnTo>
                    <a:pt x="349262" y="42354"/>
                  </a:lnTo>
                  <a:lnTo>
                    <a:pt x="295744" y="15252"/>
                  </a:lnTo>
                  <a:lnTo>
                    <a:pt x="238899" y="1308"/>
                  </a:lnTo>
                  <a:lnTo>
                    <a:pt x="210096" y="0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6552" y="8157971"/>
              <a:ext cx="2793491" cy="2129027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3864" y="0"/>
            <a:ext cx="10994390" cy="10287000"/>
          </a:xfrm>
          <a:custGeom>
            <a:avLst/>
            <a:gdLst/>
            <a:ahLst/>
            <a:cxnLst/>
            <a:rect l="l" t="t" r="r" b="b"/>
            <a:pathLst>
              <a:path w="10994390" h="10287000">
                <a:moveTo>
                  <a:pt x="10993818" y="0"/>
                </a:moveTo>
                <a:lnTo>
                  <a:pt x="0" y="0"/>
                </a:lnTo>
                <a:lnTo>
                  <a:pt x="0" y="10287000"/>
                </a:lnTo>
                <a:lnTo>
                  <a:pt x="10993818" y="10287000"/>
                </a:lnTo>
                <a:lnTo>
                  <a:pt x="10993818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2004060" cy="2265045"/>
            <a:chOff x="0" y="0"/>
            <a:chExt cx="2004060" cy="2265045"/>
          </a:xfrm>
        </p:grpSpPr>
        <p:sp>
          <p:nvSpPr>
            <p:cNvPr id="7" name="object 7"/>
            <p:cNvSpPr/>
            <p:nvPr/>
          </p:nvSpPr>
          <p:spPr>
            <a:xfrm>
              <a:off x="1455418" y="1757165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5" h="476885">
                  <a:moveTo>
                    <a:pt x="262166" y="0"/>
                  </a:moveTo>
                  <a:lnTo>
                    <a:pt x="189217" y="7797"/>
                  </a:lnTo>
                  <a:lnTo>
                    <a:pt x="152425" y="22872"/>
                  </a:lnTo>
                  <a:lnTo>
                    <a:pt x="116154" y="46202"/>
                  </a:lnTo>
                  <a:lnTo>
                    <a:pt x="80911" y="75399"/>
                  </a:lnTo>
                  <a:lnTo>
                    <a:pt x="30657" y="135343"/>
                  </a:lnTo>
                  <a:lnTo>
                    <a:pt x="4775" y="195783"/>
                  </a:lnTo>
                  <a:lnTo>
                    <a:pt x="0" y="225615"/>
                  </a:lnTo>
                  <a:lnTo>
                    <a:pt x="4876" y="283311"/>
                  </a:lnTo>
                  <a:lnTo>
                    <a:pt x="26403" y="336829"/>
                  </a:lnTo>
                  <a:lnTo>
                    <a:pt x="61480" y="384327"/>
                  </a:lnTo>
                  <a:lnTo>
                    <a:pt x="107010" y="423925"/>
                  </a:lnTo>
                  <a:lnTo>
                    <a:pt x="159905" y="453745"/>
                  </a:lnTo>
                  <a:lnTo>
                    <a:pt x="217093" y="471944"/>
                  </a:lnTo>
                  <a:lnTo>
                    <a:pt x="275450" y="476630"/>
                  </a:lnTo>
                  <a:lnTo>
                    <a:pt x="304114" y="473328"/>
                  </a:lnTo>
                  <a:lnTo>
                    <a:pt x="331901" y="465950"/>
                  </a:lnTo>
                  <a:lnTo>
                    <a:pt x="383362" y="438048"/>
                  </a:lnTo>
                  <a:lnTo>
                    <a:pt x="426719" y="391032"/>
                  </a:lnTo>
                  <a:lnTo>
                    <a:pt x="440855" y="363004"/>
                  </a:lnTo>
                  <a:lnTo>
                    <a:pt x="460120" y="326466"/>
                  </a:lnTo>
                  <a:lnTo>
                    <a:pt x="471944" y="289153"/>
                  </a:lnTo>
                  <a:lnTo>
                    <a:pt x="476859" y="251675"/>
                  </a:lnTo>
                  <a:lnTo>
                    <a:pt x="475373" y="214629"/>
                  </a:lnTo>
                  <a:lnTo>
                    <a:pt x="455383" y="144259"/>
                  </a:lnTo>
                  <a:lnTo>
                    <a:pt x="416217" y="82829"/>
                  </a:lnTo>
                  <a:lnTo>
                    <a:pt x="362089" y="35166"/>
                  </a:lnTo>
                  <a:lnTo>
                    <a:pt x="297268" y="6083"/>
                  </a:lnTo>
                  <a:lnTo>
                    <a:pt x="262166" y="0"/>
                  </a:lnTo>
                  <a:close/>
                </a:path>
              </a:pathLst>
            </a:custGeom>
            <a:solidFill>
              <a:srgbClr val="548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04059" cy="226466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89323" y="4080751"/>
            <a:ext cx="461010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b="1" spc="-10" dirty="0">
                <a:solidFill>
                  <a:srgbClr val="628B80"/>
                </a:solidFill>
                <a:latin typeface="Tahoma"/>
                <a:cs typeface="Tahoma"/>
              </a:rPr>
              <a:t>Resources</a:t>
            </a:r>
            <a:endParaRPr sz="7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69542" y="372175"/>
            <a:ext cx="980313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900"/>
              </a:lnSpc>
              <a:spcBef>
                <a:spcPts val="100"/>
              </a:spcBef>
            </a:pPr>
            <a:r>
              <a:rPr sz="2800" b="1" spc="-45" dirty="0">
                <a:solidFill>
                  <a:srgbClr val="F7F6EB"/>
                </a:solidFill>
                <a:latin typeface="Verdana"/>
                <a:cs typeface="Verdana"/>
              </a:rPr>
              <a:t>For</a:t>
            </a:r>
            <a:r>
              <a:rPr sz="2800" b="1" spc="-400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55" dirty="0">
                <a:solidFill>
                  <a:srgbClr val="F7F6EB"/>
                </a:solidFill>
                <a:latin typeface="Verdana"/>
                <a:cs typeface="Verdana"/>
              </a:rPr>
              <a:t>more</a:t>
            </a:r>
            <a:r>
              <a:rPr sz="2800" b="1" spc="-280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35" dirty="0">
                <a:solidFill>
                  <a:srgbClr val="F7F6EB"/>
                </a:solidFill>
                <a:latin typeface="Verdana"/>
                <a:cs typeface="Verdana"/>
              </a:rPr>
              <a:t>information</a:t>
            </a:r>
            <a:r>
              <a:rPr sz="2800" b="1" spc="-34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65" dirty="0">
                <a:solidFill>
                  <a:srgbClr val="F7F6EB"/>
                </a:solidFill>
                <a:latin typeface="Verdana"/>
                <a:cs typeface="Verdana"/>
              </a:rPr>
              <a:t>on</a:t>
            </a:r>
            <a:r>
              <a:rPr sz="2800" b="1" spc="-38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00" dirty="0">
                <a:solidFill>
                  <a:srgbClr val="F7F6EB"/>
                </a:solidFill>
                <a:latin typeface="Verdana"/>
                <a:cs typeface="Verdana"/>
              </a:rPr>
              <a:t>the</a:t>
            </a:r>
            <a:r>
              <a:rPr sz="2800" b="1" spc="-28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05" dirty="0">
                <a:solidFill>
                  <a:srgbClr val="F7F6EB"/>
                </a:solidFill>
                <a:latin typeface="Verdana"/>
                <a:cs typeface="Verdana"/>
              </a:rPr>
              <a:t>team</a:t>
            </a:r>
            <a:r>
              <a:rPr sz="2800" b="1" spc="-41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05" dirty="0">
                <a:solidFill>
                  <a:srgbClr val="F7F6EB"/>
                </a:solidFill>
                <a:latin typeface="Verdana"/>
                <a:cs typeface="Verdana"/>
              </a:rPr>
              <a:t>dysfunction</a:t>
            </a:r>
            <a:r>
              <a:rPr sz="2800" b="1" spc="-340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0" dirty="0">
                <a:solidFill>
                  <a:srgbClr val="F7F6EB"/>
                </a:solidFill>
                <a:latin typeface="Verdana"/>
                <a:cs typeface="Verdana"/>
              </a:rPr>
              <a:t>model </a:t>
            </a:r>
            <a:r>
              <a:rPr sz="2800" b="1" spc="-140" dirty="0">
                <a:solidFill>
                  <a:srgbClr val="F7F6EB"/>
                </a:solidFill>
                <a:latin typeface="Verdana"/>
                <a:cs typeface="Verdana"/>
              </a:rPr>
              <a:t>we</a:t>
            </a:r>
            <a:r>
              <a:rPr sz="2800" b="1" spc="-28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30" dirty="0">
                <a:solidFill>
                  <a:srgbClr val="F7F6EB"/>
                </a:solidFill>
                <a:latin typeface="Verdana"/>
                <a:cs typeface="Verdana"/>
              </a:rPr>
              <a:t>highlighted</a:t>
            </a:r>
            <a:r>
              <a:rPr sz="2800" b="1" spc="-170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0" dirty="0">
                <a:solidFill>
                  <a:srgbClr val="F7F6EB"/>
                </a:solidFill>
                <a:latin typeface="Verdana"/>
                <a:cs typeface="Verdana"/>
              </a:rPr>
              <a:t>today: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082837" y="1729468"/>
            <a:ext cx="94284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Lucida Sans Unicode"/>
                <a:cs typeface="Lucida Sans Unicode"/>
              </a:rPr>
              <a:t>The</a:t>
            </a:r>
            <a:r>
              <a:rPr sz="3000" spc="125" dirty="0">
                <a:latin typeface="Lucida Sans Unicode"/>
                <a:cs typeface="Lucida Sans Unicode"/>
              </a:rPr>
              <a:t> </a:t>
            </a:r>
            <a:r>
              <a:rPr sz="3000" spc="80" dirty="0">
                <a:latin typeface="Lucida Sans Unicode"/>
                <a:cs typeface="Lucida Sans Unicode"/>
              </a:rPr>
              <a:t>Five</a:t>
            </a:r>
            <a:r>
              <a:rPr sz="3000" spc="180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Dysfunctions</a:t>
            </a:r>
            <a:r>
              <a:rPr sz="3000" spc="90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of</a:t>
            </a:r>
            <a:r>
              <a:rPr sz="3000" spc="40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a</a:t>
            </a:r>
            <a:r>
              <a:rPr sz="3000" spc="70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Team,</a:t>
            </a:r>
            <a:r>
              <a:rPr sz="3000" spc="8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Patrick</a:t>
            </a:r>
            <a:r>
              <a:rPr sz="3000" spc="45" dirty="0">
                <a:latin typeface="Lucida Sans Unicode"/>
                <a:cs typeface="Lucida Sans Unicode"/>
              </a:rPr>
              <a:t> </a:t>
            </a:r>
            <a:r>
              <a:rPr sz="3000" spc="-10" dirty="0">
                <a:latin typeface="Lucida Sans Unicode"/>
                <a:cs typeface="Lucida Sans Unicode"/>
              </a:rPr>
              <a:t>Lencioni</a:t>
            </a:r>
            <a:endParaRPr sz="3000">
              <a:latin typeface="Lucida Sans Unicode"/>
              <a:cs typeface="Lucida Sans Unicode"/>
            </a:endParaRPr>
          </a:p>
        </p:txBody>
      </p: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0228" y="4119372"/>
            <a:ext cx="105155" cy="103631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0228" y="5233415"/>
            <a:ext cx="105155" cy="10515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863217" y="3232943"/>
            <a:ext cx="8587740" cy="1517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85" dirty="0">
                <a:solidFill>
                  <a:srgbClr val="F7F6EB"/>
                </a:solidFill>
                <a:latin typeface="Verdana"/>
                <a:cs typeface="Verdana"/>
              </a:rPr>
              <a:t>Select</a:t>
            </a:r>
            <a:r>
              <a:rPr sz="2800" b="1" spc="-200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40" dirty="0">
                <a:solidFill>
                  <a:srgbClr val="F7F6EB"/>
                </a:solidFill>
                <a:latin typeface="Verdana"/>
                <a:cs typeface="Verdana"/>
              </a:rPr>
              <a:t>resources</a:t>
            </a:r>
            <a:r>
              <a:rPr sz="2800" b="1" spc="-37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50" dirty="0">
                <a:solidFill>
                  <a:srgbClr val="F7F6EB"/>
                </a:solidFill>
                <a:latin typeface="Verdana"/>
                <a:cs typeface="Verdana"/>
              </a:rPr>
              <a:t>:</a:t>
            </a:r>
            <a:endParaRPr sz="2800">
              <a:latin typeface="Verdana"/>
              <a:cs typeface="Verdana"/>
            </a:endParaRPr>
          </a:p>
          <a:p>
            <a:pPr marL="530860">
              <a:lnSpc>
                <a:spcPct val="100000"/>
              </a:lnSpc>
              <a:spcBef>
                <a:spcPts val="2285"/>
              </a:spcBef>
            </a:pP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Kim</a:t>
            </a:r>
            <a:r>
              <a:rPr sz="24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Scott,</a:t>
            </a:r>
            <a:r>
              <a:rPr sz="2400" spc="2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i="1" spc="70" dirty="0">
                <a:solidFill>
                  <a:srgbClr val="FFFFFF"/>
                </a:solidFill>
                <a:latin typeface="Verdana"/>
                <a:cs typeface="Verdana"/>
              </a:rPr>
              <a:t>Radical</a:t>
            </a:r>
            <a:r>
              <a:rPr sz="2400" i="1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spc="80" dirty="0">
                <a:solidFill>
                  <a:srgbClr val="FFFFFF"/>
                </a:solidFill>
                <a:latin typeface="Verdana"/>
                <a:cs typeface="Verdana"/>
              </a:rPr>
              <a:t>Candor</a:t>
            </a:r>
            <a:r>
              <a:rPr sz="2400" i="1" spc="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spc="-75" dirty="0">
                <a:solidFill>
                  <a:srgbClr val="FFFFFF"/>
                </a:solidFill>
                <a:latin typeface="Verdana"/>
                <a:cs typeface="Verdana"/>
              </a:rPr>
              <a:t>Six</a:t>
            </a:r>
            <a:r>
              <a:rPr sz="2400" i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Minutes</a:t>
            </a:r>
            <a:r>
              <a:rPr sz="2400" i="1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video-</a:t>
            </a:r>
            <a:endParaRPr sz="2400">
              <a:latin typeface="Lucida Sans Unicode"/>
              <a:cs typeface="Lucida Sans Unicode"/>
            </a:endParaRPr>
          </a:p>
          <a:p>
            <a:pPr marL="530860">
              <a:lnSpc>
                <a:spcPct val="100000"/>
              </a:lnSpc>
              <a:spcBef>
                <a:spcPts val="345"/>
              </a:spcBef>
            </a:pPr>
            <a:r>
              <a:rPr sz="2400" u="sng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5"/>
              </a:rPr>
              <a:t>https://www.youtube.com/watch?v=YLBDkz0TwLM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35339" y="5005339"/>
            <a:ext cx="8507730" cy="86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4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Amy</a:t>
            </a:r>
            <a:r>
              <a:rPr sz="2400" spc="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Edmondson's</a:t>
            </a:r>
            <a:r>
              <a:rPr sz="240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TED</a:t>
            </a:r>
            <a:r>
              <a:rPr sz="2400" spc="1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Talks</a:t>
            </a:r>
            <a:r>
              <a:rPr sz="2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on</a:t>
            </a:r>
            <a:r>
              <a:rPr sz="24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leadership</a:t>
            </a:r>
            <a:r>
              <a:rPr sz="24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4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teams</a:t>
            </a:r>
            <a:r>
              <a:rPr sz="2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- </a:t>
            </a:r>
            <a:r>
              <a:rPr sz="24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6"/>
              </a:rPr>
              <a:t>https://www.ted.com/speakers/amy_edmondson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99817" y="6117846"/>
            <a:ext cx="10191750" cy="3103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0225">
              <a:lnSpc>
                <a:spcPct val="100000"/>
              </a:lnSpc>
              <a:spcBef>
                <a:spcPts val="100"/>
              </a:spcBef>
            </a:pPr>
            <a:r>
              <a:rPr sz="24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Mary</a:t>
            </a:r>
            <a:r>
              <a:rPr sz="2400" spc="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Scannell,</a:t>
            </a:r>
            <a:r>
              <a:rPr sz="24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4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Big</a:t>
            </a:r>
            <a:r>
              <a:rPr sz="2400" i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Book</a:t>
            </a:r>
            <a:r>
              <a:rPr sz="2400" i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4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Conflict</a:t>
            </a:r>
            <a:r>
              <a:rPr sz="2400" i="1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Verdana"/>
                <a:cs typeface="Verdana"/>
              </a:rPr>
              <a:t>Resolution</a:t>
            </a:r>
            <a:r>
              <a:rPr sz="24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i="1" spc="50" dirty="0">
                <a:solidFill>
                  <a:srgbClr val="FFFFFF"/>
                </a:solidFill>
                <a:latin typeface="Verdana"/>
                <a:cs typeface="Verdana"/>
              </a:rPr>
              <a:t>Games</a:t>
            </a:r>
            <a:endParaRPr sz="2400">
              <a:latin typeface="Verdana"/>
              <a:cs typeface="Verdana"/>
            </a:endParaRPr>
          </a:p>
          <a:p>
            <a:pPr marL="530225" marR="226060">
              <a:lnSpc>
                <a:spcPct val="114999"/>
              </a:lnSpc>
              <a:spcBef>
                <a:spcPts val="2014"/>
              </a:spcBef>
            </a:pPr>
            <a:r>
              <a:rPr sz="24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2400" spc="1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4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know</a:t>
            </a:r>
            <a:r>
              <a:rPr sz="24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24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teammates</a:t>
            </a:r>
            <a:r>
              <a:rPr sz="2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24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4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Berkley</a:t>
            </a:r>
            <a:r>
              <a:rPr sz="240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Personality</a:t>
            </a:r>
            <a:r>
              <a:rPr sz="24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Lab: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400" spc="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Big</a:t>
            </a:r>
            <a:r>
              <a:rPr sz="2400" spc="3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Five</a:t>
            </a:r>
            <a:r>
              <a:rPr sz="2400" spc="2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Inventory </a:t>
            </a:r>
            <a:r>
              <a:rPr sz="24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  <a:cs typeface="Lucida Sans Unicode"/>
                <a:hlinkClick r:id="rId7"/>
              </a:rPr>
              <a:t>https://www.ocf.berkeley.edu/~johnlab/bfi.html</a:t>
            </a:r>
            <a:endParaRPr sz="2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355"/>
              </a:spcBef>
            </a:pPr>
            <a:endParaRPr sz="2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800" b="1" spc="-45" dirty="0">
                <a:solidFill>
                  <a:srgbClr val="F4F0D9"/>
                </a:solidFill>
                <a:latin typeface="Verdana"/>
                <a:cs typeface="Verdana"/>
              </a:rPr>
              <a:t>F</a:t>
            </a:r>
            <a:r>
              <a:rPr sz="2800" b="1" spc="-45" dirty="0">
                <a:solidFill>
                  <a:srgbClr val="F7F6EB"/>
                </a:solidFill>
                <a:latin typeface="Verdana"/>
                <a:cs typeface="Verdana"/>
              </a:rPr>
              <a:t>or</a:t>
            </a:r>
            <a:r>
              <a:rPr sz="2800" b="1" spc="-409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00" dirty="0">
                <a:solidFill>
                  <a:srgbClr val="F7F6EB"/>
                </a:solidFill>
                <a:latin typeface="Verdana"/>
                <a:cs typeface="Verdana"/>
              </a:rPr>
              <a:t>the</a:t>
            </a:r>
            <a:r>
              <a:rPr sz="2800" b="1" spc="-29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95" dirty="0">
                <a:solidFill>
                  <a:srgbClr val="F7F6EB"/>
                </a:solidFill>
                <a:latin typeface="Verdana"/>
                <a:cs typeface="Verdana"/>
              </a:rPr>
              <a:t>full</a:t>
            </a:r>
            <a:r>
              <a:rPr sz="2800" b="1" spc="-29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20" dirty="0">
                <a:solidFill>
                  <a:srgbClr val="F7F6EB"/>
                </a:solidFill>
                <a:latin typeface="Verdana"/>
                <a:cs typeface="Verdana"/>
              </a:rPr>
              <a:t>bibliography</a:t>
            </a:r>
            <a:r>
              <a:rPr sz="2800" b="1" spc="-270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65" dirty="0">
                <a:solidFill>
                  <a:srgbClr val="F7F6EB"/>
                </a:solidFill>
                <a:latin typeface="Verdana"/>
                <a:cs typeface="Verdana"/>
              </a:rPr>
              <a:t>and</a:t>
            </a:r>
            <a:r>
              <a:rPr sz="2800" b="1" spc="-204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40" dirty="0">
                <a:solidFill>
                  <a:srgbClr val="F7F6EB"/>
                </a:solidFill>
                <a:latin typeface="Verdana"/>
                <a:cs typeface="Verdana"/>
              </a:rPr>
              <a:t>resource</a:t>
            </a:r>
            <a:r>
              <a:rPr sz="2800" b="1" spc="-270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10" dirty="0">
                <a:solidFill>
                  <a:srgbClr val="F7F6EB"/>
                </a:solidFill>
                <a:latin typeface="Verdana"/>
                <a:cs typeface="Verdana"/>
              </a:rPr>
              <a:t>list,</a:t>
            </a:r>
            <a:r>
              <a:rPr sz="2800" b="1" spc="-32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135" dirty="0">
                <a:solidFill>
                  <a:srgbClr val="F7F6EB"/>
                </a:solidFill>
                <a:latin typeface="Verdana"/>
                <a:cs typeface="Verdana"/>
              </a:rPr>
              <a:t>see</a:t>
            </a:r>
            <a:r>
              <a:rPr sz="2800" b="1" spc="-295" dirty="0">
                <a:solidFill>
                  <a:srgbClr val="F7F6EB"/>
                </a:solidFill>
                <a:latin typeface="Verdana"/>
                <a:cs typeface="Verdana"/>
              </a:rPr>
              <a:t> </a:t>
            </a:r>
            <a:r>
              <a:rPr sz="2800" b="1" spc="-60" dirty="0">
                <a:solidFill>
                  <a:srgbClr val="F7F6EB"/>
                </a:solidFill>
                <a:latin typeface="Verdana"/>
                <a:cs typeface="Verdana"/>
              </a:rPr>
              <a:t>handout.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0228" y="6347459"/>
            <a:ext cx="105155" cy="105155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0228" y="7042403"/>
            <a:ext cx="105155" cy="1051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381987" cy="94640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ABDCA11-F634-9B21-F8AA-E2EE8ADE69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125" y="-931024"/>
            <a:ext cx="17931749" cy="931024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93992" y="5897879"/>
            <a:ext cx="11494135" cy="3572510"/>
          </a:xfrm>
          <a:prstGeom prst="rect">
            <a:avLst/>
          </a:prstGeom>
          <a:solidFill>
            <a:srgbClr val="628B80">
              <a:alpha val="92941"/>
            </a:srgbClr>
          </a:solidFill>
        </p:spPr>
        <p:txBody>
          <a:bodyPr vert="horz" wrap="square" lIns="0" tIns="654685" rIns="0" bIns="0" rtlCol="0">
            <a:spAutoFit/>
          </a:bodyPr>
          <a:lstStyle/>
          <a:p>
            <a:pPr marR="1280160" algn="ctr">
              <a:lnSpc>
                <a:spcPct val="100000"/>
              </a:lnSpc>
              <a:spcBef>
                <a:spcPts val="5155"/>
              </a:spcBef>
            </a:pPr>
            <a:r>
              <a:rPr sz="12000" spc="-1180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12000" spc="-944" dirty="0">
                <a:solidFill>
                  <a:srgbClr val="F4F0D9"/>
                </a:solidFill>
                <a:latin typeface="Lucida Sans"/>
                <a:cs typeface="Lucida Sans"/>
              </a:rPr>
              <a:t>h</a:t>
            </a:r>
            <a:r>
              <a:rPr sz="12000" spc="595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12000" spc="-944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12000" spc="-35" dirty="0">
                <a:solidFill>
                  <a:srgbClr val="F4F0D9"/>
                </a:solidFill>
                <a:latin typeface="Lucida Sans"/>
                <a:cs typeface="Lucida Sans"/>
              </a:rPr>
              <a:t>k</a:t>
            </a:r>
            <a:r>
              <a:rPr sz="12000" spc="-168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12000" spc="-570" dirty="0">
                <a:solidFill>
                  <a:srgbClr val="F4F0D9"/>
                </a:solidFill>
                <a:latin typeface="Lucida Sans"/>
                <a:cs typeface="Lucida Sans"/>
              </a:rPr>
              <a:t>y</a:t>
            </a:r>
            <a:r>
              <a:rPr sz="12000" spc="-71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12000" spc="-925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r>
              <a:rPr sz="12000" spc="-75" dirty="0">
                <a:solidFill>
                  <a:srgbClr val="F4F0D9"/>
                </a:solidFill>
                <a:latin typeface="Lucida Sans"/>
                <a:cs typeface="Lucida Sans"/>
              </a:rPr>
              <a:t>!</a:t>
            </a:r>
            <a:endParaRPr sz="120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78022" y="9600358"/>
            <a:ext cx="867346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92625" algn="l"/>
              </a:tabLst>
            </a:pPr>
            <a:r>
              <a:rPr sz="3300" u="sng" spc="-10" dirty="0">
                <a:solidFill>
                  <a:srgbClr val="2D592E"/>
                </a:solidFill>
                <a:uFill>
                  <a:solidFill>
                    <a:srgbClr val="2D592E"/>
                  </a:solidFill>
                </a:uFill>
                <a:latin typeface="Calibri"/>
                <a:cs typeface="Calibri"/>
                <a:hlinkClick r:id="rId3"/>
              </a:rPr>
              <a:t>twick@western.edu</a:t>
            </a:r>
            <a:r>
              <a:rPr sz="3300" u="none" dirty="0">
                <a:solidFill>
                  <a:srgbClr val="2D592E"/>
                </a:solidFill>
                <a:latin typeface="Calibri"/>
                <a:cs typeface="Calibri"/>
              </a:rPr>
              <a:t>	</a:t>
            </a:r>
            <a:r>
              <a:rPr sz="3300" u="sng" spc="-35" dirty="0">
                <a:solidFill>
                  <a:srgbClr val="2D592E"/>
                </a:solidFill>
                <a:uFill>
                  <a:solidFill>
                    <a:srgbClr val="2D592E"/>
                  </a:solidFill>
                </a:uFill>
                <a:latin typeface="Calibri"/>
                <a:cs typeface="Calibri"/>
                <a:hlinkClick r:id="rId4"/>
              </a:rPr>
              <a:t>kcrawford@western.edu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90706" y="10224520"/>
            <a:ext cx="26034" cy="20955"/>
          </a:xfrm>
          <a:custGeom>
            <a:avLst/>
            <a:gdLst/>
            <a:ahLst/>
            <a:cxnLst/>
            <a:rect l="l" t="t" r="r" b="b"/>
            <a:pathLst>
              <a:path w="26034" h="20954">
                <a:moveTo>
                  <a:pt x="25526" y="0"/>
                </a:moveTo>
                <a:lnTo>
                  <a:pt x="19989" y="4051"/>
                </a:lnTo>
                <a:lnTo>
                  <a:pt x="0" y="20713"/>
                </a:lnTo>
                <a:lnTo>
                  <a:pt x="25526" y="20713"/>
                </a:lnTo>
                <a:lnTo>
                  <a:pt x="25526" y="0"/>
                </a:lnTo>
                <a:close/>
              </a:path>
            </a:pathLst>
          </a:custGeom>
          <a:solidFill>
            <a:srgbClr val="7CA3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77703" y="9771889"/>
            <a:ext cx="320040" cy="316865"/>
          </a:xfrm>
          <a:custGeom>
            <a:avLst/>
            <a:gdLst/>
            <a:ahLst/>
            <a:cxnLst/>
            <a:rect l="l" t="t" r="r" b="b"/>
            <a:pathLst>
              <a:path w="320040" h="316865">
                <a:moveTo>
                  <a:pt x="180073" y="0"/>
                </a:moveTo>
                <a:lnTo>
                  <a:pt x="105422" y="9550"/>
                </a:lnTo>
                <a:lnTo>
                  <a:pt x="42951" y="50291"/>
                </a:lnTo>
                <a:lnTo>
                  <a:pt x="5422" y="112902"/>
                </a:lnTo>
                <a:lnTo>
                  <a:pt x="0" y="149504"/>
                </a:lnTo>
                <a:lnTo>
                  <a:pt x="5588" y="188086"/>
                </a:lnTo>
                <a:lnTo>
                  <a:pt x="23799" y="227469"/>
                </a:lnTo>
                <a:lnTo>
                  <a:pt x="50546" y="264134"/>
                </a:lnTo>
                <a:lnTo>
                  <a:pt x="108432" y="307479"/>
                </a:lnTo>
                <a:lnTo>
                  <a:pt x="167906" y="316610"/>
                </a:lnTo>
                <a:lnTo>
                  <a:pt x="196646" y="310527"/>
                </a:lnTo>
                <a:lnTo>
                  <a:pt x="248920" y="281368"/>
                </a:lnTo>
                <a:lnTo>
                  <a:pt x="290004" y="235381"/>
                </a:lnTo>
                <a:lnTo>
                  <a:pt x="314794" y="179501"/>
                </a:lnTo>
                <a:lnTo>
                  <a:pt x="319481" y="150012"/>
                </a:lnTo>
                <a:lnTo>
                  <a:pt x="318160" y="120662"/>
                </a:lnTo>
                <a:lnTo>
                  <a:pt x="295008" y="65811"/>
                </a:lnTo>
                <a:lnTo>
                  <a:pt x="254139" y="30949"/>
                </a:lnTo>
                <a:lnTo>
                  <a:pt x="217982" y="9829"/>
                </a:lnTo>
                <a:lnTo>
                  <a:pt x="180073" y="0"/>
                </a:lnTo>
                <a:close/>
              </a:path>
            </a:pathLst>
          </a:custGeom>
          <a:solidFill>
            <a:srgbClr val="A0AB8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34800" y="348995"/>
            <a:ext cx="5039995" cy="4791710"/>
            <a:chOff x="11734800" y="348995"/>
            <a:chExt cx="5039995" cy="4791710"/>
          </a:xfrm>
        </p:grpSpPr>
        <p:sp>
          <p:nvSpPr>
            <p:cNvPr id="3" name="object 3"/>
            <p:cNvSpPr/>
            <p:nvPr/>
          </p:nvSpPr>
          <p:spPr>
            <a:xfrm>
              <a:off x="11734800" y="348995"/>
              <a:ext cx="5039995" cy="4791710"/>
            </a:xfrm>
            <a:custGeom>
              <a:avLst/>
              <a:gdLst/>
              <a:ahLst/>
              <a:cxnLst/>
              <a:rect l="l" t="t" r="r" b="b"/>
              <a:pathLst>
                <a:path w="5039994" h="4791710">
                  <a:moveTo>
                    <a:pt x="5039868" y="0"/>
                  </a:moveTo>
                  <a:lnTo>
                    <a:pt x="4873282" y="0"/>
                  </a:lnTo>
                  <a:lnTo>
                    <a:pt x="4873282" y="162560"/>
                  </a:lnTo>
                  <a:lnTo>
                    <a:pt x="4873282" y="4625352"/>
                  </a:lnTo>
                  <a:lnTo>
                    <a:pt x="163118" y="4625352"/>
                  </a:lnTo>
                  <a:lnTo>
                    <a:pt x="163118" y="162560"/>
                  </a:lnTo>
                  <a:lnTo>
                    <a:pt x="4873282" y="162560"/>
                  </a:lnTo>
                  <a:lnTo>
                    <a:pt x="4873282" y="0"/>
                  </a:lnTo>
                  <a:lnTo>
                    <a:pt x="0" y="0"/>
                  </a:lnTo>
                  <a:lnTo>
                    <a:pt x="0" y="162560"/>
                  </a:lnTo>
                  <a:lnTo>
                    <a:pt x="0" y="4625352"/>
                  </a:lnTo>
                  <a:lnTo>
                    <a:pt x="0" y="4791710"/>
                  </a:lnTo>
                  <a:lnTo>
                    <a:pt x="5039868" y="4791710"/>
                  </a:lnTo>
                  <a:lnTo>
                    <a:pt x="5039868" y="4625352"/>
                  </a:lnTo>
                  <a:lnTo>
                    <a:pt x="5039868" y="162560"/>
                  </a:lnTo>
                  <a:lnTo>
                    <a:pt x="5039868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87200" y="499871"/>
              <a:ext cx="4733531" cy="4495799"/>
            </a:xfrm>
            <a:prstGeom prst="rect">
              <a:avLst/>
            </a:prstGeom>
          </p:spPr>
        </p:pic>
      </p:grp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34800" y="5297423"/>
            <a:ext cx="5039995" cy="4791710"/>
            <a:chOff x="11734800" y="5297423"/>
            <a:chExt cx="5039995" cy="4791710"/>
          </a:xfrm>
        </p:grpSpPr>
        <p:sp>
          <p:nvSpPr>
            <p:cNvPr id="6" name="object 6"/>
            <p:cNvSpPr/>
            <p:nvPr/>
          </p:nvSpPr>
          <p:spPr>
            <a:xfrm>
              <a:off x="11734800" y="5297423"/>
              <a:ext cx="5039995" cy="4791710"/>
            </a:xfrm>
            <a:custGeom>
              <a:avLst/>
              <a:gdLst/>
              <a:ahLst/>
              <a:cxnLst/>
              <a:rect l="l" t="t" r="r" b="b"/>
              <a:pathLst>
                <a:path w="5039994" h="4791709">
                  <a:moveTo>
                    <a:pt x="5039868" y="0"/>
                  </a:moveTo>
                  <a:lnTo>
                    <a:pt x="4873282" y="0"/>
                  </a:lnTo>
                  <a:lnTo>
                    <a:pt x="4873282" y="162560"/>
                  </a:lnTo>
                  <a:lnTo>
                    <a:pt x="4873282" y="4625352"/>
                  </a:lnTo>
                  <a:lnTo>
                    <a:pt x="163118" y="4625352"/>
                  </a:lnTo>
                  <a:lnTo>
                    <a:pt x="163118" y="162560"/>
                  </a:lnTo>
                  <a:lnTo>
                    <a:pt x="4873282" y="162560"/>
                  </a:lnTo>
                  <a:lnTo>
                    <a:pt x="4873282" y="0"/>
                  </a:lnTo>
                  <a:lnTo>
                    <a:pt x="0" y="0"/>
                  </a:lnTo>
                  <a:lnTo>
                    <a:pt x="0" y="162560"/>
                  </a:lnTo>
                  <a:lnTo>
                    <a:pt x="0" y="4625352"/>
                  </a:lnTo>
                  <a:lnTo>
                    <a:pt x="0" y="4791710"/>
                  </a:lnTo>
                  <a:lnTo>
                    <a:pt x="5039868" y="4791710"/>
                  </a:lnTo>
                  <a:lnTo>
                    <a:pt x="5039868" y="4625352"/>
                  </a:lnTo>
                  <a:lnTo>
                    <a:pt x="5039868" y="162560"/>
                  </a:lnTo>
                  <a:lnTo>
                    <a:pt x="5039868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87200" y="5439155"/>
              <a:ext cx="4733531" cy="45140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5491" y="7839"/>
            <a:ext cx="5092065" cy="3710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4510"/>
              </a:lnSpc>
              <a:spcBef>
                <a:spcPts val="95"/>
              </a:spcBef>
            </a:pPr>
            <a:r>
              <a:rPr sz="12100" spc="-310" dirty="0">
                <a:solidFill>
                  <a:srgbClr val="628B80"/>
                </a:solidFill>
                <a:latin typeface="Lucida Sans"/>
                <a:cs typeface="Lucida Sans"/>
              </a:rPr>
              <a:t>OUR</a:t>
            </a:r>
            <a:endParaRPr sz="12100">
              <a:latin typeface="Lucida Sans"/>
              <a:cs typeface="Lucida Sans"/>
            </a:endParaRPr>
          </a:p>
          <a:p>
            <a:pPr marL="12700">
              <a:lnSpc>
                <a:spcPts val="14510"/>
              </a:lnSpc>
            </a:pPr>
            <a:r>
              <a:rPr sz="12100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12100" spc="-21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12100" spc="-484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12100" spc="44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12100" spc="-45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12100" spc="10" dirty="0">
                <a:solidFill>
                  <a:srgbClr val="628B80"/>
                </a:solidFill>
                <a:latin typeface="Lucida Sans"/>
                <a:cs typeface="Lucida Sans"/>
              </a:rPr>
              <a:t>Y</a:t>
            </a:r>
            <a:endParaRPr sz="121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5491" y="3521654"/>
            <a:ext cx="7576184" cy="5657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</a:pPr>
            <a:r>
              <a:rPr sz="4550" spc="95" dirty="0">
                <a:solidFill>
                  <a:srgbClr val="628B80"/>
                </a:solidFill>
                <a:latin typeface="Calibri"/>
                <a:cs typeface="Calibri"/>
              </a:rPr>
              <a:t>and</a:t>
            </a:r>
            <a:r>
              <a:rPr sz="4550" spc="2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550" dirty="0">
                <a:solidFill>
                  <a:srgbClr val="628B80"/>
                </a:solidFill>
                <a:latin typeface="Calibri"/>
                <a:cs typeface="Calibri"/>
              </a:rPr>
              <a:t>the</a:t>
            </a:r>
            <a:r>
              <a:rPr sz="4550" spc="19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4550" spc="120" dirty="0">
                <a:solidFill>
                  <a:srgbClr val="628B80"/>
                </a:solidFill>
                <a:latin typeface="Calibri"/>
                <a:cs typeface="Calibri"/>
              </a:rPr>
              <a:t>goal</a:t>
            </a:r>
            <a:endParaRPr sz="4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15"/>
              </a:spcBef>
            </a:pPr>
            <a:endParaRPr sz="4550"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</a:pPr>
            <a:r>
              <a:rPr sz="5050" spc="95" dirty="0">
                <a:solidFill>
                  <a:srgbClr val="628B80"/>
                </a:solidFill>
                <a:latin typeface="Calibri"/>
                <a:cs typeface="Calibri"/>
              </a:rPr>
              <a:t>"PROBLEMS</a:t>
            </a:r>
            <a:r>
              <a:rPr sz="5050" spc="40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5050" spc="110" dirty="0">
                <a:solidFill>
                  <a:srgbClr val="628B80"/>
                </a:solidFill>
                <a:latin typeface="Calibri"/>
                <a:cs typeface="Calibri"/>
              </a:rPr>
              <a:t>ARE</a:t>
            </a:r>
            <a:r>
              <a:rPr sz="5050" spc="4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5050" dirty="0">
                <a:solidFill>
                  <a:srgbClr val="628B80"/>
                </a:solidFill>
                <a:latin typeface="Calibri"/>
                <a:cs typeface="Calibri"/>
              </a:rPr>
              <a:t>NOT</a:t>
            </a:r>
            <a:r>
              <a:rPr sz="5050" spc="38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5050" spc="155" dirty="0">
                <a:solidFill>
                  <a:srgbClr val="628B80"/>
                </a:solidFill>
                <a:latin typeface="Calibri"/>
                <a:cs typeface="Calibri"/>
              </a:rPr>
              <a:t>STOP </a:t>
            </a:r>
            <a:r>
              <a:rPr sz="5050" spc="190" dirty="0">
                <a:solidFill>
                  <a:srgbClr val="628B80"/>
                </a:solidFill>
                <a:latin typeface="Calibri"/>
                <a:cs typeface="Calibri"/>
              </a:rPr>
              <a:t>SIGNS,</a:t>
            </a:r>
            <a:r>
              <a:rPr sz="5050" spc="5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5050" spc="100" dirty="0">
                <a:solidFill>
                  <a:srgbClr val="628B80"/>
                </a:solidFill>
                <a:latin typeface="Calibri"/>
                <a:cs typeface="Calibri"/>
              </a:rPr>
              <a:t>THEY</a:t>
            </a:r>
            <a:r>
              <a:rPr sz="5050" spc="4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5050" spc="145" dirty="0">
                <a:solidFill>
                  <a:srgbClr val="628B80"/>
                </a:solidFill>
                <a:latin typeface="Calibri"/>
                <a:cs typeface="Calibri"/>
              </a:rPr>
              <a:t>ARE</a:t>
            </a:r>
            <a:endParaRPr sz="5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5050" spc="95" dirty="0">
                <a:solidFill>
                  <a:srgbClr val="628B80"/>
                </a:solidFill>
                <a:latin typeface="Calibri"/>
                <a:cs typeface="Calibri"/>
              </a:rPr>
              <a:t>GUIDELINES."</a:t>
            </a:r>
            <a:endParaRPr sz="5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640"/>
              </a:spcBef>
              <a:tabLst>
                <a:tab pos="1903730" algn="l"/>
                <a:tab pos="2523490" algn="l"/>
              </a:tabLst>
            </a:pPr>
            <a:r>
              <a:rPr sz="3400" spc="265" dirty="0">
                <a:solidFill>
                  <a:srgbClr val="628B80"/>
                </a:solidFill>
                <a:latin typeface="Calibri"/>
                <a:cs typeface="Calibri"/>
              </a:rPr>
              <a:t>ROBERT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25" dirty="0">
                <a:solidFill>
                  <a:srgbClr val="628B80"/>
                </a:solidFill>
                <a:latin typeface="Calibri"/>
                <a:cs typeface="Calibri"/>
              </a:rPr>
              <a:t>H.</a:t>
            </a:r>
            <a:r>
              <a:rPr sz="3400" dirty="0">
                <a:solidFill>
                  <a:srgbClr val="628B80"/>
                </a:solidFill>
                <a:latin typeface="Calibri"/>
                <a:cs typeface="Calibri"/>
              </a:rPr>
              <a:t>	</a:t>
            </a:r>
            <a:r>
              <a:rPr sz="3400" spc="305" dirty="0">
                <a:solidFill>
                  <a:srgbClr val="628B80"/>
                </a:solidFill>
                <a:latin typeface="Calibri"/>
                <a:cs typeface="Calibri"/>
              </a:rPr>
              <a:t>SCHU</a:t>
            </a:r>
            <a:r>
              <a:rPr sz="3400" spc="-3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400" spc="285" dirty="0">
                <a:solidFill>
                  <a:srgbClr val="628B80"/>
                </a:solidFill>
                <a:latin typeface="Calibri"/>
                <a:cs typeface="Calibri"/>
              </a:rPr>
              <a:t>LLER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65729" y="2874242"/>
            <a:ext cx="4990465" cy="320865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ct val="98100"/>
              </a:lnSpc>
              <a:spcBef>
                <a:spcPts val="265"/>
              </a:spcBef>
            </a:pPr>
            <a:r>
              <a:rPr sz="7050" spc="-10" dirty="0">
                <a:solidFill>
                  <a:srgbClr val="628B80"/>
                </a:solidFill>
                <a:latin typeface="Lucida Sans"/>
                <a:cs typeface="Lucida Sans"/>
              </a:rPr>
              <a:t>Modeling </a:t>
            </a:r>
            <a:r>
              <a:rPr sz="7050" spc="-20" dirty="0">
                <a:solidFill>
                  <a:srgbClr val="628B80"/>
                </a:solidFill>
                <a:latin typeface="Lucida Sans"/>
                <a:cs typeface="Lucida Sans"/>
              </a:rPr>
              <a:t>Team </a:t>
            </a:r>
            <a:r>
              <a:rPr sz="7050" spc="-790" dirty="0">
                <a:solidFill>
                  <a:srgbClr val="628B80"/>
                </a:solidFill>
                <a:latin typeface="Lucida Sans"/>
                <a:cs typeface="Lucida Sans"/>
              </a:rPr>
              <a:t>D</a:t>
            </a:r>
            <a:r>
              <a:rPr sz="7050" spc="-185" dirty="0">
                <a:solidFill>
                  <a:srgbClr val="628B80"/>
                </a:solidFill>
                <a:latin typeface="Lucida Sans"/>
                <a:cs typeface="Lucida Sans"/>
              </a:rPr>
              <a:t>y</a:t>
            </a:r>
            <a:r>
              <a:rPr sz="7050" spc="-5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7050" dirty="0">
                <a:solidFill>
                  <a:srgbClr val="628B80"/>
                </a:solidFill>
                <a:latin typeface="Lucida Sans"/>
                <a:cs typeface="Lucida Sans"/>
              </a:rPr>
              <a:t>f</a:t>
            </a:r>
            <a:r>
              <a:rPr sz="7050" spc="-395" dirty="0">
                <a:solidFill>
                  <a:srgbClr val="628B80"/>
                </a:solidFill>
                <a:latin typeface="Lucida Sans"/>
                <a:cs typeface="Lucida Sans"/>
              </a:rPr>
              <a:t>u</a:t>
            </a:r>
            <a:r>
              <a:rPr sz="7050" spc="-43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7050" spc="300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7050" spc="-13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7050" spc="-20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7050" spc="-26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7050" spc="-5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endParaRPr sz="7050">
              <a:latin typeface="Lucida Sans"/>
              <a:cs typeface="Lucida Sans"/>
            </a:endParaRPr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73468" y="0"/>
            <a:ext cx="11115040" cy="10287000"/>
            <a:chOff x="7173468" y="0"/>
            <a:chExt cx="11115040" cy="10287000"/>
          </a:xfrm>
        </p:grpSpPr>
        <p:sp>
          <p:nvSpPr>
            <p:cNvPr id="3" name="object 3"/>
            <p:cNvSpPr/>
            <p:nvPr/>
          </p:nvSpPr>
          <p:spPr>
            <a:xfrm>
              <a:off x="13749528" y="0"/>
              <a:ext cx="4538980" cy="10287000"/>
            </a:xfrm>
            <a:custGeom>
              <a:avLst/>
              <a:gdLst/>
              <a:ahLst/>
              <a:cxnLst/>
              <a:rect l="l" t="t" r="r" b="b"/>
              <a:pathLst>
                <a:path w="4538980" h="10287000">
                  <a:moveTo>
                    <a:pt x="453837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4538370" y="10287000"/>
                  </a:lnTo>
                  <a:lnTo>
                    <a:pt x="4538370" y="0"/>
                  </a:lnTo>
                  <a:close/>
                </a:path>
              </a:pathLst>
            </a:custGeom>
            <a:solidFill>
              <a:srgbClr val="628B8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3468" y="661416"/>
              <a:ext cx="11114531" cy="8229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26712" y="3942587"/>
              <a:ext cx="6085205" cy="4495800"/>
            </a:xfrm>
            <a:custGeom>
              <a:avLst/>
              <a:gdLst/>
              <a:ahLst/>
              <a:cxnLst/>
              <a:rect l="l" t="t" r="r" b="b"/>
              <a:pathLst>
                <a:path w="6085205" h="4495800">
                  <a:moveTo>
                    <a:pt x="4883709" y="69151"/>
                  </a:moveTo>
                  <a:lnTo>
                    <a:pt x="4878235" y="42240"/>
                  </a:lnTo>
                  <a:lnTo>
                    <a:pt x="4863338" y="20256"/>
                  </a:lnTo>
                  <a:lnTo>
                    <a:pt x="4841354" y="5435"/>
                  </a:lnTo>
                  <a:lnTo>
                    <a:pt x="4814557" y="0"/>
                  </a:lnTo>
                  <a:lnTo>
                    <a:pt x="1270355" y="0"/>
                  </a:lnTo>
                  <a:lnTo>
                    <a:pt x="1243520" y="5435"/>
                  </a:lnTo>
                  <a:lnTo>
                    <a:pt x="1221524" y="20256"/>
                  </a:lnTo>
                  <a:lnTo>
                    <a:pt x="1206677" y="42240"/>
                  </a:lnTo>
                  <a:lnTo>
                    <a:pt x="1201229" y="69151"/>
                  </a:lnTo>
                  <a:lnTo>
                    <a:pt x="1201229" y="461149"/>
                  </a:lnTo>
                  <a:lnTo>
                    <a:pt x="1206677" y="488124"/>
                  </a:lnTo>
                  <a:lnTo>
                    <a:pt x="1221524" y="510095"/>
                  </a:lnTo>
                  <a:lnTo>
                    <a:pt x="1243520" y="524891"/>
                  </a:lnTo>
                  <a:lnTo>
                    <a:pt x="1270355" y="530313"/>
                  </a:lnTo>
                  <a:lnTo>
                    <a:pt x="4814557" y="530313"/>
                  </a:lnTo>
                  <a:lnTo>
                    <a:pt x="4841354" y="524891"/>
                  </a:lnTo>
                  <a:lnTo>
                    <a:pt x="4863338" y="510095"/>
                  </a:lnTo>
                  <a:lnTo>
                    <a:pt x="4878235" y="488124"/>
                  </a:lnTo>
                  <a:lnTo>
                    <a:pt x="4883709" y="461149"/>
                  </a:lnTo>
                  <a:lnTo>
                    <a:pt x="4883709" y="69151"/>
                  </a:lnTo>
                  <a:close/>
                </a:path>
                <a:path w="6085205" h="4495800">
                  <a:moveTo>
                    <a:pt x="5184089" y="1060348"/>
                  </a:moveTo>
                  <a:lnTo>
                    <a:pt x="5178628" y="1033500"/>
                  </a:lnTo>
                  <a:lnTo>
                    <a:pt x="5163769" y="1011504"/>
                  </a:lnTo>
                  <a:lnTo>
                    <a:pt x="5141798" y="996645"/>
                  </a:lnTo>
                  <a:lnTo>
                    <a:pt x="5114937" y="991196"/>
                  </a:lnTo>
                  <a:lnTo>
                    <a:pt x="970267" y="991196"/>
                  </a:lnTo>
                  <a:lnTo>
                    <a:pt x="943254" y="996645"/>
                  </a:lnTo>
                  <a:lnTo>
                    <a:pt x="921283" y="1011504"/>
                  </a:lnTo>
                  <a:lnTo>
                    <a:pt x="906526" y="1033500"/>
                  </a:lnTo>
                  <a:lnTo>
                    <a:pt x="901128" y="1060348"/>
                  </a:lnTo>
                  <a:lnTo>
                    <a:pt x="901128" y="1452626"/>
                  </a:lnTo>
                  <a:lnTo>
                    <a:pt x="906538" y="1479486"/>
                  </a:lnTo>
                  <a:lnTo>
                    <a:pt x="921334" y="1501470"/>
                  </a:lnTo>
                  <a:lnTo>
                    <a:pt x="943317" y="1516329"/>
                  </a:lnTo>
                  <a:lnTo>
                    <a:pt x="970267" y="1521790"/>
                  </a:lnTo>
                  <a:lnTo>
                    <a:pt x="5114937" y="1521790"/>
                  </a:lnTo>
                  <a:lnTo>
                    <a:pt x="5141798" y="1516329"/>
                  </a:lnTo>
                  <a:lnTo>
                    <a:pt x="5163769" y="1501470"/>
                  </a:lnTo>
                  <a:lnTo>
                    <a:pt x="5178628" y="1479486"/>
                  </a:lnTo>
                  <a:lnTo>
                    <a:pt x="5184089" y="1452626"/>
                  </a:lnTo>
                  <a:lnTo>
                    <a:pt x="5184089" y="1060348"/>
                  </a:lnTo>
                  <a:close/>
                </a:path>
                <a:path w="6085205" h="4495800">
                  <a:moveTo>
                    <a:pt x="5484457" y="2051824"/>
                  </a:moveTo>
                  <a:lnTo>
                    <a:pt x="5478996" y="2024862"/>
                  </a:lnTo>
                  <a:lnTo>
                    <a:pt x="5464137" y="2002878"/>
                  </a:lnTo>
                  <a:lnTo>
                    <a:pt x="5442166" y="1988083"/>
                  </a:lnTo>
                  <a:lnTo>
                    <a:pt x="5415305" y="1982673"/>
                  </a:lnTo>
                  <a:lnTo>
                    <a:pt x="669886" y="1982673"/>
                  </a:lnTo>
                  <a:lnTo>
                    <a:pt x="642874" y="1988083"/>
                  </a:lnTo>
                  <a:lnTo>
                    <a:pt x="620903" y="2002878"/>
                  </a:lnTo>
                  <a:lnTo>
                    <a:pt x="606145" y="2024862"/>
                  </a:lnTo>
                  <a:lnTo>
                    <a:pt x="600748" y="2051824"/>
                  </a:lnTo>
                  <a:lnTo>
                    <a:pt x="600748" y="2443823"/>
                  </a:lnTo>
                  <a:lnTo>
                    <a:pt x="606158" y="2470683"/>
                  </a:lnTo>
                  <a:lnTo>
                    <a:pt x="620953" y="2492667"/>
                  </a:lnTo>
                  <a:lnTo>
                    <a:pt x="642937" y="2507526"/>
                  </a:lnTo>
                  <a:lnTo>
                    <a:pt x="669886" y="2512987"/>
                  </a:lnTo>
                  <a:lnTo>
                    <a:pt x="5415305" y="2512987"/>
                  </a:lnTo>
                  <a:lnTo>
                    <a:pt x="5442166" y="2507526"/>
                  </a:lnTo>
                  <a:lnTo>
                    <a:pt x="5464137" y="2492667"/>
                  </a:lnTo>
                  <a:lnTo>
                    <a:pt x="5478996" y="2470683"/>
                  </a:lnTo>
                  <a:lnTo>
                    <a:pt x="5484457" y="2443823"/>
                  </a:lnTo>
                  <a:lnTo>
                    <a:pt x="5484457" y="2051824"/>
                  </a:lnTo>
                  <a:close/>
                </a:path>
                <a:path w="6085205" h="4495800">
                  <a:moveTo>
                    <a:pt x="5784558" y="3043034"/>
                  </a:moveTo>
                  <a:lnTo>
                    <a:pt x="5779135" y="3016059"/>
                  </a:lnTo>
                  <a:lnTo>
                    <a:pt x="5764352" y="2994075"/>
                  </a:lnTo>
                  <a:lnTo>
                    <a:pt x="5742381" y="2979293"/>
                  </a:lnTo>
                  <a:lnTo>
                    <a:pt x="5715406" y="2973870"/>
                  </a:lnTo>
                  <a:lnTo>
                    <a:pt x="369519" y="2973870"/>
                  </a:lnTo>
                  <a:lnTo>
                    <a:pt x="342493" y="2979293"/>
                  </a:lnTo>
                  <a:lnTo>
                    <a:pt x="320535" y="2994075"/>
                  </a:lnTo>
                  <a:lnTo>
                    <a:pt x="305777" y="3016059"/>
                  </a:lnTo>
                  <a:lnTo>
                    <a:pt x="300380" y="3043034"/>
                  </a:lnTo>
                  <a:lnTo>
                    <a:pt x="300380" y="3435032"/>
                  </a:lnTo>
                  <a:lnTo>
                    <a:pt x="305790" y="3461994"/>
                  </a:lnTo>
                  <a:lnTo>
                    <a:pt x="320586" y="3483978"/>
                  </a:lnTo>
                  <a:lnTo>
                    <a:pt x="342557" y="3498773"/>
                  </a:lnTo>
                  <a:lnTo>
                    <a:pt x="369519" y="3504184"/>
                  </a:lnTo>
                  <a:lnTo>
                    <a:pt x="5715406" y="3504184"/>
                  </a:lnTo>
                  <a:lnTo>
                    <a:pt x="5742381" y="3498773"/>
                  </a:lnTo>
                  <a:lnTo>
                    <a:pt x="5764352" y="3483978"/>
                  </a:lnTo>
                  <a:lnTo>
                    <a:pt x="5779135" y="3461994"/>
                  </a:lnTo>
                  <a:lnTo>
                    <a:pt x="5784558" y="3435032"/>
                  </a:lnTo>
                  <a:lnTo>
                    <a:pt x="5784558" y="3043034"/>
                  </a:lnTo>
                  <a:close/>
                </a:path>
                <a:path w="6085205" h="4495800">
                  <a:moveTo>
                    <a:pt x="6084925" y="4034231"/>
                  </a:moveTo>
                  <a:lnTo>
                    <a:pt x="6079502" y="4007370"/>
                  </a:lnTo>
                  <a:lnTo>
                    <a:pt x="6064707" y="3985387"/>
                  </a:lnTo>
                  <a:lnTo>
                    <a:pt x="6042749" y="3970528"/>
                  </a:lnTo>
                  <a:lnTo>
                    <a:pt x="6015774" y="3965067"/>
                  </a:lnTo>
                  <a:lnTo>
                    <a:pt x="69138" y="3965067"/>
                  </a:lnTo>
                  <a:lnTo>
                    <a:pt x="42291" y="3970528"/>
                  </a:lnTo>
                  <a:lnTo>
                    <a:pt x="20307" y="3985387"/>
                  </a:lnTo>
                  <a:lnTo>
                    <a:pt x="5461" y="4007370"/>
                  </a:lnTo>
                  <a:lnTo>
                    <a:pt x="0" y="4034231"/>
                  </a:lnTo>
                  <a:lnTo>
                    <a:pt x="0" y="4426509"/>
                  </a:lnTo>
                  <a:lnTo>
                    <a:pt x="5461" y="4453356"/>
                  </a:lnTo>
                  <a:lnTo>
                    <a:pt x="20307" y="4475353"/>
                  </a:lnTo>
                  <a:lnTo>
                    <a:pt x="42291" y="4490212"/>
                  </a:lnTo>
                  <a:lnTo>
                    <a:pt x="69138" y="4495660"/>
                  </a:lnTo>
                  <a:lnTo>
                    <a:pt x="6015774" y="4495660"/>
                  </a:lnTo>
                  <a:lnTo>
                    <a:pt x="6042749" y="4490212"/>
                  </a:lnTo>
                  <a:lnTo>
                    <a:pt x="6064707" y="4475353"/>
                  </a:lnTo>
                  <a:lnTo>
                    <a:pt x="6079502" y="4453356"/>
                  </a:lnTo>
                  <a:lnTo>
                    <a:pt x="6084925" y="4426509"/>
                  </a:lnTo>
                  <a:lnTo>
                    <a:pt x="6084925" y="4034231"/>
                  </a:lnTo>
                  <a:close/>
                </a:path>
              </a:pathLst>
            </a:custGeom>
            <a:solidFill>
              <a:srgbClr val="D3A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79475" y="6580631"/>
            <a:ext cx="9763125" cy="2085339"/>
          </a:xfrm>
          <a:prstGeom prst="rect">
            <a:avLst/>
          </a:prstGeom>
          <a:solidFill>
            <a:srgbClr val="628B80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00990" marR="556895">
              <a:lnSpc>
                <a:spcPct val="123200"/>
              </a:lnSpc>
              <a:spcBef>
                <a:spcPts val="1960"/>
              </a:spcBef>
              <a:tabLst>
                <a:tab pos="4735830" algn="l"/>
              </a:tabLst>
            </a:pPr>
            <a:r>
              <a:rPr sz="3200" spc="50" dirty="0">
                <a:solidFill>
                  <a:srgbClr val="FFFFFF"/>
                </a:solidFill>
                <a:latin typeface="Calibri"/>
                <a:cs typeface="Calibri"/>
              </a:rPr>
              <a:t>Patrick</a:t>
            </a:r>
            <a:r>
              <a:rPr sz="3200" spc="3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Lencioni's</a:t>
            </a:r>
            <a:r>
              <a:rPr sz="3200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r>
              <a:rPr sz="3200" spc="4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illustrates</a:t>
            </a:r>
            <a:r>
              <a:rPr sz="3200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00" spc="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root</a:t>
            </a:r>
            <a:r>
              <a:rPr sz="32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Calibri"/>
                <a:cs typeface="Calibri"/>
              </a:rPr>
              <a:t>causes </a:t>
            </a:r>
            <a:r>
              <a:rPr sz="3200" spc="5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00" spc="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3200" spc="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dysfunction</a:t>
            </a:r>
            <a:r>
              <a:rPr sz="32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	keys</a:t>
            </a:r>
            <a:r>
              <a:rPr sz="32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2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Calibri"/>
                <a:cs typeface="Calibri"/>
              </a:rPr>
              <a:t>overcoming</a:t>
            </a:r>
            <a:r>
              <a:rPr sz="32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them.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30501" y="3838616"/>
            <a:ext cx="3260725" cy="1554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105"/>
              </a:spcBef>
            </a:pPr>
            <a:r>
              <a:rPr sz="3800" b="1" spc="-10" dirty="0">
                <a:solidFill>
                  <a:srgbClr val="F7EBDA"/>
                </a:solidFill>
                <a:latin typeface="Arial"/>
                <a:cs typeface="Arial"/>
              </a:rPr>
              <a:t>Results</a:t>
            </a:r>
            <a:endParaRPr sz="3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35"/>
              </a:spcBef>
            </a:pPr>
            <a:r>
              <a:rPr sz="3700" b="1" spc="-10" dirty="0">
                <a:solidFill>
                  <a:srgbClr val="F7EBDA"/>
                </a:solidFill>
                <a:latin typeface="Arial"/>
                <a:cs typeface="Arial"/>
              </a:rPr>
              <a:t>Accountability</a:t>
            </a:r>
            <a:endParaRPr sz="3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8285" y="5795929"/>
            <a:ext cx="3107690" cy="1596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950" b="1" spc="-10" dirty="0">
                <a:solidFill>
                  <a:srgbClr val="F7EBDA"/>
                </a:solidFill>
                <a:latin typeface="Arial"/>
                <a:cs typeface="Arial"/>
              </a:rPr>
              <a:t>Commitment</a:t>
            </a:r>
            <a:endParaRPr sz="3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50"/>
              </a:spcBef>
            </a:pPr>
            <a:r>
              <a:rPr sz="3900" b="1" spc="-10" dirty="0">
                <a:solidFill>
                  <a:srgbClr val="F7EBDA"/>
                </a:solidFill>
                <a:latin typeface="Arial"/>
                <a:cs typeface="Arial"/>
              </a:rPr>
              <a:t>Conflict</a:t>
            </a:r>
            <a:endParaRPr sz="3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31972" y="7796987"/>
            <a:ext cx="124333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spc="-30" dirty="0">
                <a:solidFill>
                  <a:srgbClr val="F7EBDA"/>
                </a:solidFill>
                <a:latin typeface="Arial"/>
                <a:cs typeface="Arial"/>
              </a:rPr>
              <a:t>Trust</a:t>
            </a:r>
            <a:endParaRPr sz="3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12782" y="8438766"/>
            <a:ext cx="808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7EBDA"/>
                </a:solidFill>
                <a:latin typeface="Verdana"/>
                <a:cs typeface="Verdana"/>
              </a:rPr>
              <a:t>Fear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24879" y="8421985"/>
            <a:ext cx="1194435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spc="-50" dirty="0">
                <a:solidFill>
                  <a:srgbClr val="F7EBDA"/>
                </a:solidFill>
                <a:latin typeface="Verdana"/>
                <a:cs typeface="Verdana"/>
              </a:rPr>
              <a:t>Safety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734256" y="1286906"/>
            <a:ext cx="332549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0" dirty="0">
                <a:solidFill>
                  <a:srgbClr val="F7EBDA"/>
                </a:solidFill>
                <a:latin typeface="Lucida Sans"/>
                <a:cs typeface="Lucida Sans"/>
              </a:rPr>
              <a:t>THE</a:t>
            </a:r>
            <a:r>
              <a:rPr sz="3800" spc="-245" dirty="0">
                <a:solidFill>
                  <a:srgbClr val="F7EBDA"/>
                </a:solidFill>
                <a:latin typeface="Lucida Sans"/>
                <a:cs typeface="Lucida Sans"/>
              </a:rPr>
              <a:t> </a:t>
            </a:r>
            <a:r>
              <a:rPr sz="3800" spc="-10" dirty="0">
                <a:solidFill>
                  <a:srgbClr val="F7EBDA"/>
                </a:solidFill>
                <a:latin typeface="Lucida Sans"/>
                <a:cs typeface="Lucida Sans"/>
              </a:rPr>
              <a:t>LENCIONI</a:t>
            </a:r>
            <a:endParaRPr sz="3800">
              <a:latin typeface="Lucida Sans"/>
              <a:cs typeface="Lucida Sans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355082" y="1858422"/>
            <a:ext cx="174307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360" dirty="0">
                <a:solidFill>
                  <a:srgbClr val="F7EBDA"/>
                </a:solidFill>
                <a:latin typeface="Lucida Sans"/>
                <a:cs typeface="Lucida Sans"/>
              </a:rPr>
              <a:t>M</a:t>
            </a:r>
            <a:r>
              <a:rPr sz="3800" spc="130" dirty="0">
                <a:solidFill>
                  <a:srgbClr val="F7EBDA"/>
                </a:solidFill>
                <a:latin typeface="Lucida Sans"/>
                <a:cs typeface="Lucida Sans"/>
              </a:rPr>
              <a:t>O</a:t>
            </a:r>
            <a:r>
              <a:rPr sz="3800" spc="-285" dirty="0">
                <a:solidFill>
                  <a:srgbClr val="F7EBDA"/>
                </a:solidFill>
                <a:latin typeface="Lucida Sans"/>
                <a:cs typeface="Lucida Sans"/>
              </a:rPr>
              <a:t>D</a:t>
            </a:r>
            <a:r>
              <a:rPr sz="3800" spc="55" dirty="0">
                <a:solidFill>
                  <a:srgbClr val="F7EBDA"/>
                </a:solidFill>
                <a:latin typeface="Lucida Sans"/>
                <a:cs typeface="Lucida Sans"/>
              </a:rPr>
              <a:t>E</a:t>
            </a:r>
            <a:r>
              <a:rPr sz="3800" spc="-20" dirty="0">
                <a:solidFill>
                  <a:srgbClr val="F7EBDA"/>
                </a:solidFill>
                <a:latin typeface="Lucida Sans"/>
                <a:cs typeface="Lucida Sans"/>
              </a:rPr>
              <a:t>L</a:t>
            </a:r>
            <a:endParaRPr sz="3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7572757"/>
            <a:ext cx="2941320" cy="2714625"/>
            <a:chOff x="2" y="7572757"/>
            <a:chExt cx="2941320" cy="2714625"/>
          </a:xfrm>
        </p:grpSpPr>
        <p:sp>
          <p:nvSpPr>
            <p:cNvPr id="3" name="object 3"/>
            <p:cNvSpPr/>
            <p:nvPr/>
          </p:nvSpPr>
          <p:spPr>
            <a:xfrm>
              <a:off x="2" y="7572757"/>
              <a:ext cx="2644140" cy="2714625"/>
            </a:xfrm>
            <a:custGeom>
              <a:avLst/>
              <a:gdLst/>
              <a:ahLst/>
              <a:cxnLst/>
              <a:rect l="l" t="t" r="r" b="b"/>
              <a:pathLst>
                <a:path w="2644140" h="2714625">
                  <a:moveTo>
                    <a:pt x="1138237" y="0"/>
                  </a:moveTo>
                  <a:lnTo>
                    <a:pt x="1097940" y="520"/>
                  </a:lnTo>
                  <a:lnTo>
                    <a:pt x="1057529" y="2387"/>
                  </a:lnTo>
                  <a:lnTo>
                    <a:pt x="1017028" y="5588"/>
                  </a:lnTo>
                  <a:lnTo>
                    <a:pt x="976464" y="10172"/>
                  </a:lnTo>
                  <a:lnTo>
                    <a:pt x="935850" y="16154"/>
                  </a:lnTo>
                  <a:lnTo>
                    <a:pt x="895197" y="23545"/>
                  </a:lnTo>
                  <a:lnTo>
                    <a:pt x="854532" y="32385"/>
                  </a:lnTo>
                  <a:lnTo>
                    <a:pt x="813892" y="42697"/>
                  </a:lnTo>
                  <a:lnTo>
                    <a:pt x="773264" y="54483"/>
                  </a:lnTo>
                  <a:lnTo>
                    <a:pt x="732688" y="67779"/>
                  </a:lnTo>
                  <a:lnTo>
                    <a:pt x="692162" y="82613"/>
                  </a:lnTo>
                  <a:lnTo>
                    <a:pt x="651738" y="98983"/>
                  </a:lnTo>
                  <a:lnTo>
                    <a:pt x="611416" y="116941"/>
                  </a:lnTo>
                  <a:lnTo>
                    <a:pt x="571195" y="136486"/>
                  </a:lnTo>
                  <a:lnTo>
                    <a:pt x="531139" y="157657"/>
                  </a:lnTo>
                  <a:lnTo>
                    <a:pt x="491223" y="180479"/>
                  </a:lnTo>
                  <a:lnTo>
                    <a:pt x="417614" y="225856"/>
                  </a:lnTo>
                  <a:lnTo>
                    <a:pt x="384124" y="248729"/>
                  </a:lnTo>
                  <a:lnTo>
                    <a:pt x="351040" y="273494"/>
                  </a:lnTo>
                  <a:lnTo>
                    <a:pt x="318427" y="300075"/>
                  </a:lnTo>
                  <a:lnTo>
                    <a:pt x="286308" y="328409"/>
                  </a:lnTo>
                  <a:lnTo>
                    <a:pt x="254723" y="358432"/>
                  </a:lnTo>
                  <a:lnTo>
                    <a:pt x="223710" y="390055"/>
                  </a:lnTo>
                  <a:lnTo>
                    <a:pt x="193306" y="423189"/>
                  </a:lnTo>
                  <a:lnTo>
                    <a:pt x="163537" y="457796"/>
                  </a:lnTo>
                  <a:lnTo>
                    <a:pt x="134454" y="493776"/>
                  </a:lnTo>
                  <a:lnTo>
                    <a:pt x="106095" y="531075"/>
                  </a:lnTo>
                  <a:lnTo>
                    <a:pt x="78511" y="569620"/>
                  </a:lnTo>
                  <a:lnTo>
                    <a:pt x="51701" y="609320"/>
                  </a:lnTo>
                  <a:lnTo>
                    <a:pt x="25742" y="650100"/>
                  </a:lnTo>
                  <a:lnTo>
                    <a:pt x="0" y="693051"/>
                  </a:lnTo>
                  <a:lnTo>
                    <a:pt x="16954" y="2537701"/>
                  </a:lnTo>
                  <a:lnTo>
                    <a:pt x="42113" y="2572232"/>
                  </a:lnTo>
                  <a:lnTo>
                    <a:pt x="69875" y="2605544"/>
                  </a:lnTo>
                  <a:lnTo>
                    <a:pt x="100114" y="2637612"/>
                  </a:lnTo>
                  <a:lnTo>
                    <a:pt x="132638" y="2668447"/>
                  </a:lnTo>
                  <a:lnTo>
                    <a:pt x="188163" y="2714142"/>
                  </a:lnTo>
                  <a:lnTo>
                    <a:pt x="2051532" y="2714142"/>
                  </a:lnTo>
                  <a:lnTo>
                    <a:pt x="2110460" y="2663456"/>
                  </a:lnTo>
                  <a:lnTo>
                    <a:pt x="2144382" y="2631503"/>
                  </a:lnTo>
                  <a:lnTo>
                    <a:pt x="2177275" y="2598496"/>
                  </a:lnTo>
                  <a:lnTo>
                    <a:pt x="2209126" y="2564511"/>
                  </a:lnTo>
                  <a:lnTo>
                    <a:pt x="2239949" y="2529573"/>
                  </a:lnTo>
                  <a:lnTo>
                    <a:pt x="2269705" y="2493721"/>
                  </a:lnTo>
                  <a:lnTo>
                    <a:pt x="2298420" y="2457018"/>
                  </a:lnTo>
                  <a:lnTo>
                    <a:pt x="2326081" y="2419502"/>
                  </a:lnTo>
                  <a:lnTo>
                    <a:pt x="2352662" y="2381224"/>
                  </a:lnTo>
                  <a:lnTo>
                    <a:pt x="2378189" y="2342222"/>
                  </a:lnTo>
                  <a:lnTo>
                    <a:pt x="2402636" y="2302548"/>
                  </a:lnTo>
                  <a:lnTo>
                    <a:pt x="2426017" y="2262225"/>
                  </a:lnTo>
                  <a:lnTo>
                    <a:pt x="2448306" y="2221331"/>
                  </a:lnTo>
                  <a:lnTo>
                    <a:pt x="2469489" y="2179891"/>
                  </a:lnTo>
                  <a:lnTo>
                    <a:pt x="2489593" y="2137968"/>
                  </a:lnTo>
                  <a:lnTo>
                    <a:pt x="2508605" y="2095576"/>
                  </a:lnTo>
                  <a:lnTo>
                    <a:pt x="2526512" y="2052789"/>
                  </a:lnTo>
                  <a:lnTo>
                    <a:pt x="2543314" y="2009635"/>
                  </a:lnTo>
                  <a:lnTo>
                    <a:pt x="2558986" y="1966188"/>
                  </a:lnTo>
                  <a:lnTo>
                    <a:pt x="2573566" y="1922449"/>
                  </a:lnTo>
                  <a:lnTo>
                    <a:pt x="2587002" y="1878507"/>
                  </a:lnTo>
                  <a:lnTo>
                    <a:pt x="2599321" y="1834375"/>
                  </a:lnTo>
                  <a:lnTo>
                    <a:pt x="2610497" y="1790103"/>
                  </a:lnTo>
                  <a:lnTo>
                    <a:pt x="2619235" y="1752079"/>
                  </a:lnTo>
                  <a:lnTo>
                    <a:pt x="2626614" y="1713903"/>
                  </a:lnTo>
                  <a:lnTo>
                    <a:pt x="2632659" y="1675612"/>
                  </a:lnTo>
                  <a:lnTo>
                    <a:pt x="2637370" y="1637233"/>
                  </a:lnTo>
                  <a:lnTo>
                    <a:pt x="2640787" y="1598777"/>
                  </a:lnTo>
                  <a:lnTo>
                    <a:pt x="2642908" y="1560271"/>
                  </a:lnTo>
                  <a:lnTo>
                    <a:pt x="2643771" y="1521726"/>
                  </a:lnTo>
                  <a:lnTo>
                    <a:pt x="2643390" y="1483194"/>
                  </a:lnTo>
                  <a:lnTo>
                    <a:pt x="2641765" y="1444663"/>
                  </a:lnTo>
                  <a:lnTo>
                    <a:pt x="2638958" y="1406182"/>
                  </a:lnTo>
                  <a:lnTo>
                    <a:pt x="2634945" y="1367764"/>
                  </a:lnTo>
                  <a:lnTo>
                    <a:pt x="2629750" y="1329423"/>
                  </a:lnTo>
                  <a:lnTo>
                    <a:pt x="2623426" y="1291183"/>
                  </a:lnTo>
                  <a:lnTo>
                    <a:pt x="2615958" y="1253083"/>
                  </a:lnTo>
                  <a:lnTo>
                    <a:pt x="2607386" y="1215123"/>
                  </a:lnTo>
                  <a:lnTo>
                    <a:pt x="2597708" y="1177340"/>
                  </a:lnTo>
                  <a:lnTo>
                    <a:pt x="2586964" y="1139761"/>
                  </a:lnTo>
                  <a:lnTo>
                    <a:pt x="2575153" y="1102385"/>
                  </a:lnTo>
                  <a:lnTo>
                    <a:pt x="2562301" y="1065250"/>
                  </a:lnTo>
                  <a:lnTo>
                    <a:pt x="2548445" y="1028382"/>
                  </a:lnTo>
                  <a:lnTo>
                    <a:pt x="2533586" y="991793"/>
                  </a:lnTo>
                  <a:lnTo>
                    <a:pt x="2517736" y="955522"/>
                  </a:lnTo>
                  <a:lnTo>
                    <a:pt x="2500922" y="919556"/>
                  </a:lnTo>
                  <a:lnTo>
                    <a:pt x="2483192" y="883958"/>
                  </a:lnTo>
                  <a:lnTo>
                    <a:pt x="2464511" y="848728"/>
                  </a:lnTo>
                  <a:lnTo>
                    <a:pt x="2444927" y="813904"/>
                  </a:lnTo>
                  <a:lnTo>
                    <a:pt x="2424468" y="779487"/>
                  </a:lnTo>
                  <a:lnTo>
                    <a:pt x="2403144" y="745502"/>
                  </a:lnTo>
                  <a:lnTo>
                    <a:pt x="2380970" y="711987"/>
                  </a:lnTo>
                  <a:lnTo>
                    <a:pt x="2357970" y="678954"/>
                  </a:lnTo>
                  <a:lnTo>
                    <a:pt x="2334145" y="646430"/>
                  </a:lnTo>
                  <a:lnTo>
                    <a:pt x="2309545" y="614438"/>
                  </a:lnTo>
                  <a:lnTo>
                    <a:pt x="2284171" y="582993"/>
                  </a:lnTo>
                  <a:lnTo>
                    <a:pt x="2258034" y="552119"/>
                  </a:lnTo>
                  <a:lnTo>
                    <a:pt x="2231174" y="521843"/>
                  </a:lnTo>
                  <a:lnTo>
                    <a:pt x="2203602" y="492188"/>
                  </a:lnTo>
                  <a:lnTo>
                    <a:pt x="2175332" y="463156"/>
                  </a:lnTo>
                  <a:lnTo>
                    <a:pt x="2146376" y="434797"/>
                  </a:lnTo>
                  <a:lnTo>
                    <a:pt x="2116772" y="407136"/>
                  </a:lnTo>
                  <a:lnTo>
                    <a:pt x="2086533" y="380161"/>
                  </a:lnTo>
                  <a:lnTo>
                    <a:pt x="2055660" y="353923"/>
                  </a:lnTo>
                  <a:lnTo>
                    <a:pt x="2024189" y="328447"/>
                  </a:lnTo>
                  <a:lnTo>
                    <a:pt x="1992160" y="303733"/>
                  </a:lnTo>
                  <a:lnTo>
                    <a:pt x="1959533" y="279819"/>
                  </a:lnTo>
                  <a:lnTo>
                    <a:pt x="1926386" y="256717"/>
                  </a:lnTo>
                  <a:lnTo>
                    <a:pt x="1892706" y="234454"/>
                  </a:lnTo>
                  <a:lnTo>
                    <a:pt x="1858530" y="213067"/>
                  </a:lnTo>
                  <a:lnTo>
                    <a:pt x="1823847" y="192544"/>
                  </a:lnTo>
                  <a:lnTo>
                    <a:pt x="1788706" y="172935"/>
                  </a:lnTo>
                  <a:lnTo>
                    <a:pt x="1753133" y="154266"/>
                  </a:lnTo>
                  <a:lnTo>
                    <a:pt x="1717116" y="136550"/>
                  </a:lnTo>
                  <a:lnTo>
                    <a:pt x="1680692" y="119786"/>
                  </a:lnTo>
                  <a:lnTo>
                    <a:pt x="1643875" y="104038"/>
                  </a:lnTo>
                  <a:lnTo>
                    <a:pt x="1606677" y="89306"/>
                  </a:lnTo>
                  <a:lnTo>
                    <a:pt x="1569135" y="75603"/>
                  </a:lnTo>
                  <a:lnTo>
                    <a:pt x="1531251" y="62979"/>
                  </a:lnTo>
                  <a:lnTo>
                    <a:pt x="1493062" y="51435"/>
                  </a:lnTo>
                  <a:lnTo>
                    <a:pt x="1454569" y="40982"/>
                  </a:lnTo>
                  <a:lnTo>
                    <a:pt x="1415795" y="31673"/>
                  </a:lnTo>
                  <a:lnTo>
                    <a:pt x="1376768" y="23520"/>
                  </a:lnTo>
                  <a:lnTo>
                    <a:pt x="1337500" y="16535"/>
                  </a:lnTo>
                  <a:lnTo>
                    <a:pt x="1298016" y="10744"/>
                  </a:lnTo>
                  <a:lnTo>
                    <a:pt x="1258328" y="6172"/>
                  </a:lnTo>
                  <a:lnTo>
                    <a:pt x="1218463" y="2844"/>
                  </a:lnTo>
                  <a:lnTo>
                    <a:pt x="1178433" y="787"/>
                  </a:lnTo>
                  <a:lnTo>
                    <a:pt x="1138237" y="0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8120" y="9224784"/>
              <a:ext cx="2743200" cy="1062355"/>
            </a:xfrm>
            <a:custGeom>
              <a:avLst/>
              <a:gdLst/>
              <a:ahLst/>
              <a:cxnLst/>
              <a:rect l="l" t="t" r="r" b="b"/>
              <a:pathLst>
                <a:path w="2743200" h="1062354">
                  <a:moveTo>
                    <a:pt x="2527719" y="1062215"/>
                  </a:moveTo>
                  <a:lnTo>
                    <a:pt x="2504071" y="981570"/>
                  </a:lnTo>
                  <a:lnTo>
                    <a:pt x="2488438" y="936752"/>
                  </a:lnTo>
                  <a:lnTo>
                    <a:pt x="2471267" y="892670"/>
                  </a:lnTo>
                  <a:lnTo>
                    <a:pt x="2452509" y="849388"/>
                  </a:lnTo>
                  <a:lnTo>
                    <a:pt x="2432151" y="806970"/>
                  </a:lnTo>
                  <a:lnTo>
                    <a:pt x="2410193" y="765479"/>
                  </a:lnTo>
                  <a:lnTo>
                    <a:pt x="2386609" y="724954"/>
                  </a:lnTo>
                  <a:lnTo>
                    <a:pt x="2361387" y="685495"/>
                  </a:lnTo>
                  <a:lnTo>
                    <a:pt x="2332685" y="643204"/>
                  </a:lnTo>
                  <a:lnTo>
                    <a:pt x="2303449" y="602564"/>
                  </a:lnTo>
                  <a:lnTo>
                    <a:pt x="2273541" y="563702"/>
                  </a:lnTo>
                  <a:lnTo>
                    <a:pt x="2242731" y="526567"/>
                  </a:lnTo>
                  <a:lnTo>
                    <a:pt x="2210778" y="491121"/>
                  </a:lnTo>
                  <a:lnTo>
                    <a:pt x="2177415" y="457352"/>
                  </a:lnTo>
                  <a:lnTo>
                    <a:pt x="2142490" y="425221"/>
                  </a:lnTo>
                  <a:lnTo>
                    <a:pt x="2105736" y="394728"/>
                  </a:lnTo>
                  <a:lnTo>
                    <a:pt x="2066925" y="365848"/>
                  </a:lnTo>
                  <a:lnTo>
                    <a:pt x="2025840" y="338569"/>
                  </a:lnTo>
                  <a:lnTo>
                    <a:pt x="1982266" y="312851"/>
                  </a:lnTo>
                  <a:lnTo>
                    <a:pt x="1935949" y="288683"/>
                  </a:lnTo>
                  <a:lnTo>
                    <a:pt x="1890064" y="267868"/>
                  </a:lnTo>
                  <a:lnTo>
                    <a:pt x="1843227" y="249796"/>
                  </a:lnTo>
                  <a:lnTo>
                    <a:pt x="1795589" y="234353"/>
                  </a:lnTo>
                  <a:lnTo>
                    <a:pt x="1747240" y="221449"/>
                  </a:lnTo>
                  <a:lnTo>
                    <a:pt x="1698294" y="210985"/>
                  </a:lnTo>
                  <a:lnTo>
                    <a:pt x="1648841" y="202869"/>
                  </a:lnTo>
                  <a:lnTo>
                    <a:pt x="1599006" y="196989"/>
                  </a:lnTo>
                  <a:lnTo>
                    <a:pt x="1548879" y="193255"/>
                  </a:lnTo>
                  <a:lnTo>
                    <a:pt x="1498600" y="191554"/>
                  </a:lnTo>
                  <a:lnTo>
                    <a:pt x="1448244" y="191808"/>
                  </a:lnTo>
                  <a:lnTo>
                    <a:pt x="1397939" y="193890"/>
                  </a:lnTo>
                  <a:lnTo>
                    <a:pt x="1347800" y="197726"/>
                  </a:lnTo>
                  <a:lnTo>
                    <a:pt x="1297889" y="203200"/>
                  </a:lnTo>
                  <a:lnTo>
                    <a:pt x="1248397" y="210210"/>
                  </a:lnTo>
                  <a:lnTo>
                    <a:pt x="1199349" y="218681"/>
                  </a:lnTo>
                  <a:lnTo>
                    <a:pt x="1150289" y="228587"/>
                  </a:lnTo>
                  <a:lnTo>
                    <a:pt x="1101217" y="239915"/>
                  </a:lnTo>
                  <a:lnTo>
                    <a:pt x="1052220" y="252666"/>
                  </a:lnTo>
                  <a:lnTo>
                    <a:pt x="1003401" y="266852"/>
                  </a:lnTo>
                  <a:lnTo>
                    <a:pt x="954874" y="282448"/>
                  </a:lnTo>
                  <a:lnTo>
                    <a:pt x="906754" y="299491"/>
                  </a:lnTo>
                  <a:lnTo>
                    <a:pt x="859142" y="317982"/>
                  </a:lnTo>
                  <a:lnTo>
                    <a:pt x="812114" y="337921"/>
                  </a:lnTo>
                  <a:lnTo>
                    <a:pt x="765810" y="359308"/>
                  </a:lnTo>
                  <a:lnTo>
                    <a:pt x="720331" y="382181"/>
                  </a:lnTo>
                  <a:lnTo>
                    <a:pt x="675767" y="406501"/>
                  </a:lnTo>
                  <a:lnTo>
                    <a:pt x="632244" y="432295"/>
                  </a:lnTo>
                  <a:lnTo>
                    <a:pt x="589851" y="459574"/>
                  </a:lnTo>
                  <a:lnTo>
                    <a:pt x="548716" y="488353"/>
                  </a:lnTo>
                  <a:lnTo>
                    <a:pt x="508914" y="518604"/>
                  </a:lnTo>
                  <a:lnTo>
                    <a:pt x="470763" y="550430"/>
                  </a:lnTo>
                  <a:lnTo>
                    <a:pt x="434327" y="583958"/>
                  </a:lnTo>
                  <a:lnTo>
                    <a:pt x="399605" y="619099"/>
                  </a:lnTo>
                  <a:lnTo>
                    <a:pt x="366572" y="655726"/>
                  </a:lnTo>
                  <a:lnTo>
                    <a:pt x="335191" y="693762"/>
                  </a:lnTo>
                  <a:lnTo>
                    <a:pt x="305422" y="733107"/>
                  </a:lnTo>
                  <a:lnTo>
                    <a:pt x="277253" y="773645"/>
                  </a:lnTo>
                  <a:lnTo>
                    <a:pt x="250647" y="815289"/>
                  </a:lnTo>
                  <a:lnTo>
                    <a:pt x="225590" y="857935"/>
                  </a:lnTo>
                  <a:lnTo>
                    <a:pt x="202044" y="901471"/>
                  </a:lnTo>
                  <a:lnTo>
                    <a:pt x="179971" y="945819"/>
                  </a:lnTo>
                  <a:lnTo>
                    <a:pt x="159372" y="990866"/>
                  </a:lnTo>
                  <a:lnTo>
                    <a:pt x="140195" y="1036523"/>
                  </a:lnTo>
                  <a:lnTo>
                    <a:pt x="130302" y="1062202"/>
                  </a:lnTo>
                  <a:lnTo>
                    <a:pt x="170357" y="1062202"/>
                  </a:lnTo>
                  <a:lnTo>
                    <a:pt x="179590" y="1039749"/>
                  </a:lnTo>
                  <a:lnTo>
                    <a:pt x="199415" y="995972"/>
                  </a:lnTo>
                  <a:lnTo>
                    <a:pt x="220700" y="953008"/>
                  </a:lnTo>
                  <a:lnTo>
                    <a:pt x="243459" y="910882"/>
                  </a:lnTo>
                  <a:lnTo>
                    <a:pt x="267627" y="869683"/>
                  </a:lnTo>
                  <a:lnTo>
                    <a:pt x="293204" y="829487"/>
                  </a:lnTo>
                  <a:lnTo>
                    <a:pt x="320154" y="790346"/>
                  </a:lnTo>
                  <a:lnTo>
                    <a:pt x="348449" y="752360"/>
                  </a:lnTo>
                  <a:lnTo>
                    <a:pt x="378079" y="715594"/>
                  </a:lnTo>
                  <a:lnTo>
                    <a:pt x="408990" y="680072"/>
                  </a:lnTo>
                  <a:lnTo>
                    <a:pt x="441172" y="645922"/>
                  </a:lnTo>
                  <a:lnTo>
                    <a:pt x="474383" y="613384"/>
                  </a:lnTo>
                  <a:lnTo>
                    <a:pt x="509231" y="581952"/>
                  </a:lnTo>
                  <a:lnTo>
                    <a:pt x="545058" y="552259"/>
                  </a:lnTo>
                  <a:lnTo>
                    <a:pt x="583006" y="523557"/>
                  </a:lnTo>
                  <a:lnTo>
                    <a:pt x="622617" y="496277"/>
                  </a:lnTo>
                  <a:lnTo>
                    <a:pt x="663765" y="470446"/>
                  </a:lnTo>
                  <a:lnTo>
                    <a:pt x="706361" y="446062"/>
                  </a:lnTo>
                  <a:lnTo>
                    <a:pt x="750252" y="423100"/>
                  </a:lnTo>
                  <a:lnTo>
                    <a:pt x="795299" y="401637"/>
                  </a:lnTo>
                  <a:lnTo>
                    <a:pt x="841413" y="381635"/>
                  </a:lnTo>
                  <a:lnTo>
                    <a:pt x="888466" y="363105"/>
                  </a:lnTo>
                  <a:lnTo>
                    <a:pt x="936307" y="346062"/>
                  </a:lnTo>
                  <a:lnTo>
                    <a:pt x="984834" y="330517"/>
                  </a:lnTo>
                  <a:lnTo>
                    <a:pt x="1033919" y="316496"/>
                  </a:lnTo>
                  <a:lnTo>
                    <a:pt x="1083462" y="303974"/>
                  </a:lnTo>
                  <a:lnTo>
                    <a:pt x="1133297" y="292976"/>
                  </a:lnTo>
                  <a:lnTo>
                    <a:pt x="1183335" y="283502"/>
                  </a:lnTo>
                  <a:lnTo>
                    <a:pt x="1233436" y="275577"/>
                  </a:lnTo>
                  <a:lnTo>
                    <a:pt x="1283487" y="269201"/>
                  </a:lnTo>
                  <a:lnTo>
                    <a:pt x="1333334" y="264388"/>
                  </a:lnTo>
                  <a:lnTo>
                    <a:pt x="1382915" y="261124"/>
                  </a:lnTo>
                  <a:lnTo>
                    <a:pt x="1432052" y="259448"/>
                  </a:lnTo>
                  <a:lnTo>
                    <a:pt x="1480642" y="259359"/>
                  </a:lnTo>
                  <a:lnTo>
                    <a:pt x="1528546" y="260858"/>
                  </a:lnTo>
                  <a:lnTo>
                    <a:pt x="1575676" y="263944"/>
                  </a:lnTo>
                  <a:lnTo>
                    <a:pt x="1624533" y="269379"/>
                  </a:lnTo>
                  <a:lnTo>
                    <a:pt x="1672844" y="277355"/>
                  </a:lnTo>
                  <a:lnTo>
                    <a:pt x="1720532" y="287807"/>
                  </a:lnTo>
                  <a:lnTo>
                    <a:pt x="1767560" y="300659"/>
                  </a:lnTo>
                  <a:lnTo>
                    <a:pt x="1813826" y="315836"/>
                  </a:lnTo>
                  <a:lnTo>
                    <a:pt x="1859292" y="333248"/>
                  </a:lnTo>
                  <a:lnTo>
                    <a:pt x="1903882" y="352882"/>
                  </a:lnTo>
                  <a:lnTo>
                    <a:pt x="1947506" y="374611"/>
                  </a:lnTo>
                  <a:lnTo>
                    <a:pt x="1990115" y="398373"/>
                  </a:lnTo>
                  <a:lnTo>
                    <a:pt x="2031657" y="424103"/>
                  </a:lnTo>
                  <a:lnTo>
                    <a:pt x="2072030" y="451739"/>
                  </a:lnTo>
                  <a:lnTo>
                    <a:pt x="2111197" y="481190"/>
                  </a:lnTo>
                  <a:lnTo>
                    <a:pt x="2149551" y="514159"/>
                  </a:lnTo>
                  <a:lnTo>
                    <a:pt x="2183993" y="548944"/>
                  </a:lnTo>
                  <a:lnTo>
                    <a:pt x="2215362" y="585444"/>
                  </a:lnTo>
                  <a:lnTo>
                    <a:pt x="2244496" y="623481"/>
                  </a:lnTo>
                  <a:lnTo>
                    <a:pt x="2272258" y="662914"/>
                  </a:lnTo>
                  <a:lnTo>
                    <a:pt x="2327046" y="745477"/>
                  </a:lnTo>
                  <a:lnTo>
                    <a:pt x="2352065" y="784745"/>
                  </a:lnTo>
                  <a:lnTo>
                    <a:pt x="2375408" y="825080"/>
                  </a:lnTo>
                  <a:lnTo>
                    <a:pt x="2397099" y="866457"/>
                  </a:lnTo>
                  <a:lnTo>
                    <a:pt x="2417114" y="908812"/>
                  </a:lnTo>
                  <a:lnTo>
                    <a:pt x="2435517" y="952055"/>
                  </a:lnTo>
                  <a:lnTo>
                    <a:pt x="2452306" y="996111"/>
                  </a:lnTo>
                  <a:lnTo>
                    <a:pt x="2467483" y="1040930"/>
                  </a:lnTo>
                  <a:lnTo>
                    <a:pt x="2473845" y="1062215"/>
                  </a:lnTo>
                  <a:lnTo>
                    <a:pt x="2527719" y="1062215"/>
                  </a:lnTo>
                  <a:close/>
                </a:path>
                <a:path w="2743200" h="1062354">
                  <a:moveTo>
                    <a:pt x="2742666" y="1062215"/>
                  </a:moveTo>
                  <a:lnTo>
                    <a:pt x="2720200" y="1001268"/>
                  </a:lnTo>
                  <a:lnTo>
                    <a:pt x="2701353" y="955992"/>
                  </a:lnTo>
                  <a:lnTo>
                    <a:pt x="2681033" y="911301"/>
                  </a:lnTo>
                  <a:lnTo>
                    <a:pt x="2659278" y="867244"/>
                  </a:lnTo>
                  <a:lnTo>
                    <a:pt x="2636151" y="823861"/>
                  </a:lnTo>
                  <a:lnTo>
                    <a:pt x="2611704" y="781164"/>
                  </a:lnTo>
                  <a:lnTo>
                    <a:pt x="2585961" y="739203"/>
                  </a:lnTo>
                  <a:lnTo>
                    <a:pt x="2559012" y="697992"/>
                  </a:lnTo>
                  <a:lnTo>
                    <a:pt x="2530843" y="657593"/>
                  </a:lnTo>
                  <a:lnTo>
                    <a:pt x="2501557" y="617994"/>
                  </a:lnTo>
                  <a:lnTo>
                    <a:pt x="2471166" y="579272"/>
                  </a:lnTo>
                  <a:lnTo>
                    <a:pt x="2439720" y="541451"/>
                  </a:lnTo>
                  <a:lnTo>
                    <a:pt x="2407285" y="504532"/>
                  </a:lnTo>
                  <a:lnTo>
                    <a:pt x="2373896" y="468591"/>
                  </a:lnTo>
                  <a:lnTo>
                    <a:pt x="2339594" y="433628"/>
                  </a:lnTo>
                  <a:lnTo>
                    <a:pt x="2304427" y="399707"/>
                  </a:lnTo>
                  <a:lnTo>
                    <a:pt x="2268461" y="366826"/>
                  </a:lnTo>
                  <a:lnTo>
                    <a:pt x="2231720" y="335051"/>
                  </a:lnTo>
                  <a:lnTo>
                    <a:pt x="2193518" y="303949"/>
                  </a:lnTo>
                  <a:lnTo>
                    <a:pt x="2154567" y="274332"/>
                  </a:lnTo>
                  <a:lnTo>
                    <a:pt x="2114931" y="246164"/>
                  </a:lnTo>
                  <a:lnTo>
                    <a:pt x="2074595" y="219481"/>
                  </a:lnTo>
                  <a:lnTo>
                    <a:pt x="2033638" y="194284"/>
                  </a:lnTo>
                  <a:lnTo>
                    <a:pt x="1992083" y="170573"/>
                  </a:lnTo>
                  <a:lnTo>
                    <a:pt x="1949970" y="148361"/>
                  </a:lnTo>
                  <a:lnTo>
                    <a:pt x="1907349" y="127660"/>
                  </a:lnTo>
                  <a:lnTo>
                    <a:pt x="1864245" y="108496"/>
                  </a:lnTo>
                  <a:lnTo>
                    <a:pt x="1820684" y="90843"/>
                  </a:lnTo>
                  <a:lnTo>
                    <a:pt x="1776717" y="74726"/>
                  </a:lnTo>
                  <a:lnTo>
                    <a:pt x="1732381" y="60159"/>
                  </a:lnTo>
                  <a:lnTo>
                    <a:pt x="1687703" y="47142"/>
                  </a:lnTo>
                  <a:lnTo>
                    <a:pt x="1642745" y="35699"/>
                  </a:lnTo>
                  <a:lnTo>
                    <a:pt x="1597533" y="25806"/>
                  </a:lnTo>
                  <a:lnTo>
                    <a:pt x="1552092" y="17513"/>
                  </a:lnTo>
                  <a:lnTo>
                    <a:pt x="1506461" y="10782"/>
                  </a:lnTo>
                  <a:lnTo>
                    <a:pt x="1460703" y="5676"/>
                  </a:lnTo>
                  <a:lnTo>
                    <a:pt x="1414830" y="2171"/>
                  </a:lnTo>
                  <a:lnTo>
                    <a:pt x="1368869" y="266"/>
                  </a:lnTo>
                  <a:lnTo>
                    <a:pt x="1322908" y="0"/>
                  </a:lnTo>
                  <a:lnTo>
                    <a:pt x="1276921" y="1346"/>
                  </a:lnTo>
                  <a:lnTo>
                    <a:pt x="1230998" y="4356"/>
                  </a:lnTo>
                  <a:lnTo>
                    <a:pt x="1185164" y="8978"/>
                  </a:lnTo>
                  <a:lnTo>
                    <a:pt x="1139431" y="15290"/>
                  </a:lnTo>
                  <a:lnTo>
                    <a:pt x="1093851" y="23253"/>
                  </a:lnTo>
                  <a:lnTo>
                    <a:pt x="1048473" y="32893"/>
                  </a:lnTo>
                  <a:lnTo>
                    <a:pt x="1003338" y="44221"/>
                  </a:lnTo>
                  <a:lnTo>
                    <a:pt x="958443" y="57238"/>
                  </a:lnTo>
                  <a:lnTo>
                    <a:pt x="913866" y="71945"/>
                  </a:lnTo>
                  <a:lnTo>
                    <a:pt x="869632" y="88392"/>
                  </a:lnTo>
                  <a:lnTo>
                    <a:pt x="825792" y="106527"/>
                  </a:lnTo>
                  <a:lnTo>
                    <a:pt x="782370" y="126390"/>
                  </a:lnTo>
                  <a:lnTo>
                    <a:pt x="739394" y="147993"/>
                  </a:lnTo>
                  <a:lnTo>
                    <a:pt x="696899" y="171348"/>
                  </a:lnTo>
                  <a:lnTo>
                    <a:pt x="654964" y="196430"/>
                  </a:lnTo>
                  <a:lnTo>
                    <a:pt x="613575" y="223291"/>
                  </a:lnTo>
                  <a:lnTo>
                    <a:pt x="572808" y="251929"/>
                  </a:lnTo>
                  <a:lnTo>
                    <a:pt x="532599" y="282587"/>
                  </a:lnTo>
                  <a:lnTo>
                    <a:pt x="493661" y="314934"/>
                  </a:lnTo>
                  <a:lnTo>
                    <a:pt x="455993" y="348818"/>
                  </a:lnTo>
                  <a:lnTo>
                    <a:pt x="419582" y="384187"/>
                  </a:lnTo>
                  <a:lnTo>
                    <a:pt x="384390" y="420916"/>
                  </a:lnTo>
                  <a:lnTo>
                    <a:pt x="350418" y="458952"/>
                  </a:lnTo>
                  <a:lnTo>
                    <a:pt x="317652" y="498182"/>
                  </a:lnTo>
                  <a:lnTo>
                    <a:pt x="286092" y="538505"/>
                  </a:lnTo>
                  <a:lnTo>
                    <a:pt x="255689" y="579856"/>
                  </a:lnTo>
                  <a:lnTo>
                    <a:pt x="226441" y="622122"/>
                  </a:lnTo>
                  <a:lnTo>
                    <a:pt x="198374" y="665200"/>
                  </a:lnTo>
                  <a:lnTo>
                    <a:pt x="171424" y="709028"/>
                  </a:lnTo>
                  <a:lnTo>
                    <a:pt x="145580" y="753503"/>
                  </a:lnTo>
                  <a:lnTo>
                    <a:pt x="120840" y="798525"/>
                  </a:lnTo>
                  <a:lnTo>
                    <a:pt x="97205" y="844016"/>
                  </a:lnTo>
                  <a:lnTo>
                    <a:pt x="74650" y="889863"/>
                  </a:lnTo>
                  <a:lnTo>
                    <a:pt x="53149" y="936002"/>
                  </a:lnTo>
                  <a:lnTo>
                    <a:pt x="32702" y="982319"/>
                  </a:lnTo>
                  <a:lnTo>
                    <a:pt x="13284" y="1028725"/>
                  </a:lnTo>
                  <a:lnTo>
                    <a:pt x="0" y="1062202"/>
                  </a:lnTo>
                  <a:lnTo>
                    <a:pt x="37807" y="1062202"/>
                  </a:lnTo>
                  <a:lnTo>
                    <a:pt x="55219" y="1019987"/>
                  </a:lnTo>
                  <a:lnTo>
                    <a:pt x="74904" y="975398"/>
                  </a:lnTo>
                  <a:lnTo>
                    <a:pt x="95618" y="931354"/>
                  </a:lnTo>
                  <a:lnTo>
                    <a:pt x="117335" y="887907"/>
                  </a:lnTo>
                  <a:lnTo>
                    <a:pt x="139992" y="845058"/>
                  </a:lnTo>
                  <a:lnTo>
                    <a:pt x="163576" y="802868"/>
                  </a:lnTo>
                  <a:lnTo>
                    <a:pt x="188036" y="761390"/>
                  </a:lnTo>
                  <a:lnTo>
                    <a:pt x="213347" y="720636"/>
                  </a:lnTo>
                  <a:lnTo>
                    <a:pt x="239471" y="680669"/>
                  </a:lnTo>
                  <a:lnTo>
                    <a:pt x="266344" y="641515"/>
                  </a:lnTo>
                  <a:lnTo>
                    <a:pt x="293966" y="603237"/>
                  </a:lnTo>
                  <a:lnTo>
                    <a:pt x="322275" y="565861"/>
                  </a:lnTo>
                  <a:lnTo>
                    <a:pt x="351256" y="529424"/>
                  </a:lnTo>
                  <a:lnTo>
                    <a:pt x="383425" y="491477"/>
                  </a:lnTo>
                  <a:lnTo>
                    <a:pt x="416915" y="454964"/>
                  </a:lnTo>
                  <a:lnTo>
                    <a:pt x="451662" y="419925"/>
                  </a:lnTo>
                  <a:lnTo>
                    <a:pt x="487641" y="386359"/>
                  </a:lnTo>
                  <a:lnTo>
                    <a:pt x="524764" y="354317"/>
                  </a:lnTo>
                  <a:lnTo>
                    <a:pt x="563029" y="323811"/>
                  </a:lnTo>
                  <a:lnTo>
                    <a:pt x="602310" y="294830"/>
                  </a:lnTo>
                  <a:lnTo>
                    <a:pt x="642620" y="267462"/>
                  </a:lnTo>
                  <a:lnTo>
                    <a:pt x="683856" y="241681"/>
                  </a:lnTo>
                  <a:lnTo>
                    <a:pt x="725982" y="217538"/>
                  </a:lnTo>
                  <a:lnTo>
                    <a:pt x="768959" y="195021"/>
                  </a:lnTo>
                  <a:lnTo>
                    <a:pt x="812711" y="174180"/>
                  </a:lnTo>
                  <a:lnTo>
                    <a:pt x="857199" y="155028"/>
                  </a:lnTo>
                  <a:lnTo>
                    <a:pt x="902360" y="137591"/>
                  </a:lnTo>
                  <a:lnTo>
                    <a:pt x="948143" y="121894"/>
                  </a:lnTo>
                  <a:lnTo>
                    <a:pt x="994498" y="107962"/>
                  </a:lnTo>
                  <a:lnTo>
                    <a:pt x="1041361" y="95821"/>
                  </a:lnTo>
                  <a:lnTo>
                    <a:pt x="1088694" y="85471"/>
                  </a:lnTo>
                  <a:lnTo>
                    <a:pt x="1136421" y="76949"/>
                  </a:lnTo>
                  <a:lnTo>
                    <a:pt x="1184503" y="70269"/>
                  </a:lnTo>
                  <a:lnTo>
                    <a:pt x="1232903" y="65481"/>
                  </a:lnTo>
                  <a:lnTo>
                    <a:pt x="1281544" y="62585"/>
                  </a:lnTo>
                  <a:lnTo>
                    <a:pt x="1330363" y="61595"/>
                  </a:lnTo>
                  <a:lnTo>
                    <a:pt x="1379334" y="62560"/>
                  </a:lnTo>
                  <a:lnTo>
                    <a:pt x="1428369" y="65481"/>
                  </a:lnTo>
                  <a:lnTo>
                    <a:pt x="1477441" y="70396"/>
                  </a:lnTo>
                  <a:lnTo>
                    <a:pt x="1526489" y="77330"/>
                  </a:lnTo>
                  <a:lnTo>
                    <a:pt x="1575473" y="86283"/>
                  </a:lnTo>
                  <a:lnTo>
                    <a:pt x="1624114" y="97218"/>
                  </a:lnTo>
                  <a:lnTo>
                    <a:pt x="1672183" y="110070"/>
                  </a:lnTo>
                  <a:lnTo>
                    <a:pt x="1719618" y="124726"/>
                  </a:lnTo>
                  <a:lnTo>
                    <a:pt x="1766404" y="141147"/>
                  </a:lnTo>
                  <a:lnTo>
                    <a:pt x="1812518" y="159296"/>
                  </a:lnTo>
                  <a:lnTo>
                    <a:pt x="1857921" y="179108"/>
                  </a:lnTo>
                  <a:lnTo>
                    <a:pt x="1902599" y="200520"/>
                  </a:lnTo>
                  <a:lnTo>
                    <a:pt x="1946516" y="223494"/>
                  </a:lnTo>
                  <a:lnTo>
                    <a:pt x="1989645" y="247980"/>
                  </a:lnTo>
                  <a:lnTo>
                    <a:pt x="2031974" y="273900"/>
                  </a:lnTo>
                  <a:lnTo>
                    <a:pt x="2073452" y="301218"/>
                  </a:lnTo>
                  <a:lnTo>
                    <a:pt x="2114080" y="329895"/>
                  </a:lnTo>
                  <a:lnTo>
                    <a:pt x="2153805" y="359854"/>
                  </a:lnTo>
                  <a:lnTo>
                    <a:pt x="2192617" y="391020"/>
                  </a:lnTo>
                  <a:lnTo>
                    <a:pt x="2230475" y="423392"/>
                  </a:lnTo>
                  <a:lnTo>
                    <a:pt x="2267381" y="456882"/>
                  </a:lnTo>
                  <a:lnTo>
                    <a:pt x="2303284" y="491439"/>
                  </a:lnTo>
                  <a:lnTo>
                    <a:pt x="2338171" y="527024"/>
                  </a:lnTo>
                  <a:lnTo>
                    <a:pt x="2371991" y="563562"/>
                  </a:lnTo>
                  <a:lnTo>
                    <a:pt x="2404745" y="601014"/>
                  </a:lnTo>
                  <a:lnTo>
                    <a:pt x="2436380" y="639330"/>
                  </a:lnTo>
                  <a:lnTo>
                    <a:pt x="2466898" y="678446"/>
                  </a:lnTo>
                  <a:lnTo>
                    <a:pt x="2496248" y="718299"/>
                  </a:lnTo>
                  <a:lnTo>
                    <a:pt x="2524429" y="758875"/>
                  </a:lnTo>
                  <a:lnTo>
                    <a:pt x="2551392" y="800074"/>
                  </a:lnTo>
                  <a:lnTo>
                    <a:pt x="2578265" y="844042"/>
                  </a:lnTo>
                  <a:lnTo>
                    <a:pt x="2603335" y="888441"/>
                  </a:lnTo>
                  <a:lnTo>
                    <a:pt x="2626626" y="933246"/>
                  </a:lnTo>
                  <a:lnTo>
                    <a:pt x="2648102" y="978420"/>
                  </a:lnTo>
                  <a:lnTo>
                    <a:pt x="2667774" y="1023937"/>
                  </a:lnTo>
                  <a:lnTo>
                    <a:pt x="2682722" y="1062215"/>
                  </a:lnTo>
                  <a:lnTo>
                    <a:pt x="2742666" y="1062215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79390" y="8802613"/>
            <a:ext cx="3003550" cy="1484630"/>
          </a:xfrm>
          <a:custGeom>
            <a:avLst/>
            <a:gdLst/>
            <a:ahLst/>
            <a:cxnLst/>
            <a:rect l="l" t="t" r="r" b="b"/>
            <a:pathLst>
              <a:path w="3003550" h="1484629">
                <a:moveTo>
                  <a:pt x="1552448" y="0"/>
                </a:moveTo>
                <a:lnTo>
                  <a:pt x="1512658" y="292"/>
                </a:lnTo>
                <a:lnTo>
                  <a:pt x="1472793" y="1562"/>
                </a:lnTo>
                <a:lnTo>
                  <a:pt x="1432877" y="3822"/>
                </a:lnTo>
                <a:lnTo>
                  <a:pt x="1392961" y="7061"/>
                </a:lnTo>
                <a:lnTo>
                  <a:pt x="1353045" y="11277"/>
                </a:lnTo>
                <a:lnTo>
                  <a:pt x="1313180" y="16446"/>
                </a:lnTo>
                <a:lnTo>
                  <a:pt x="1273378" y="22580"/>
                </a:lnTo>
                <a:lnTo>
                  <a:pt x="1233690" y="29654"/>
                </a:lnTo>
                <a:lnTo>
                  <a:pt x="1194117" y="37680"/>
                </a:lnTo>
                <a:lnTo>
                  <a:pt x="1154709" y="46647"/>
                </a:lnTo>
                <a:lnTo>
                  <a:pt x="1115466" y="56515"/>
                </a:lnTo>
                <a:lnTo>
                  <a:pt x="1076439" y="67335"/>
                </a:lnTo>
                <a:lnTo>
                  <a:pt x="1037678" y="79044"/>
                </a:lnTo>
                <a:lnTo>
                  <a:pt x="999159" y="91668"/>
                </a:lnTo>
                <a:lnTo>
                  <a:pt x="960945" y="105181"/>
                </a:lnTo>
                <a:lnTo>
                  <a:pt x="923061" y="119595"/>
                </a:lnTo>
                <a:lnTo>
                  <a:pt x="885532" y="134886"/>
                </a:lnTo>
                <a:lnTo>
                  <a:pt x="848385" y="151079"/>
                </a:lnTo>
                <a:lnTo>
                  <a:pt x="811631" y="168122"/>
                </a:lnTo>
                <a:lnTo>
                  <a:pt x="775335" y="186016"/>
                </a:lnTo>
                <a:lnTo>
                  <a:pt x="739495" y="204774"/>
                </a:lnTo>
                <a:lnTo>
                  <a:pt x="704164" y="224383"/>
                </a:lnTo>
                <a:lnTo>
                  <a:pt x="669353" y="244843"/>
                </a:lnTo>
                <a:lnTo>
                  <a:pt x="635088" y="266103"/>
                </a:lnTo>
                <a:lnTo>
                  <a:pt x="601395" y="288213"/>
                </a:lnTo>
                <a:lnTo>
                  <a:pt x="568337" y="311137"/>
                </a:lnTo>
                <a:lnTo>
                  <a:pt x="535901" y="334886"/>
                </a:lnTo>
                <a:lnTo>
                  <a:pt x="504139" y="359422"/>
                </a:lnTo>
                <a:lnTo>
                  <a:pt x="473049" y="384746"/>
                </a:lnTo>
                <a:lnTo>
                  <a:pt x="442709" y="410883"/>
                </a:lnTo>
                <a:lnTo>
                  <a:pt x="413105" y="437781"/>
                </a:lnTo>
                <a:lnTo>
                  <a:pt x="384289" y="465467"/>
                </a:lnTo>
                <a:lnTo>
                  <a:pt x="356273" y="493915"/>
                </a:lnTo>
                <a:lnTo>
                  <a:pt x="329095" y="523138"/>
                </a:lnTo>
                <a:lnTo>
                  <a:pt x="302780" y="553097"/>
                </a:lnTo>
                <a:lnTo>
                  <a:pt x="277368" y="583806"/>
                </a:lnTo>
                <a:lnTo>
                  <a:pt x="252869" y="615251"/>
                </a:lnTo>
                <a:lnTo>
                  <a:pt x="229323" y="647420"/>
                </a:lnTo>
                <a:lnTo>
                  <a:pt x="206743" y="680326"/>
                </a:lnTo>
                <a:lnTo>
                  <a:pt x="185178" y="713943"/>
                </a:lnTo>
                <a:lnTo>
                  <a:pt x="164655" y="748271"/>
                </a:lnTo>
                <a:lnTo>
                  <a:pt x="145186" y="783297"/>
                </a:lnTo>
                <a:lnTo>
                  <a:pt x="126809" y="819035"/>
                </a:lnTo>
                <a:lnTo>
                  <a:pt x="109550" y="855433"/>
                </a:lnTo>
                <a:lnTo>
                  <a:pt x="93446" y="892543"/>
                </a:lnTo>
                <a:lnTo>
                  <a:pt x="78511" y="930300"/>
                </a:lnTo>
                <a:lnTo>
                  <a:pt x="64770" y="968730"/>
                </a:lnTo>
                <a:lnTo>
                  <a:pt x="52285" y="1007821"/>
                </a:lnTo>
                <a:lnTo>
                  <a:pt x="41046" y="1047572"/>
                </a:lnTo>
                <a:lnTo>
                  <a:pt x="31115" y="1087945"/>
                </a:lnTo>
                <a:lnTo>
                  <a:pt x="22479" y="1128966"/>
                </a:lnTo>
                <a:lnTo>
                  <a:pt x="15201" y="1170622"/>
                </a:lnTo>
                <a:lnTo>
                  <a:pt x="9309" y="1212888"/>
                </a:lnTo>
                <a:lnTo>
                  <a:pt x="4800" y="1255776"/>
                </a:lnTo>
                <a:lnTo>
                  <a:pt x="1727" y="1299260"/>
                </a:lnTo>
                <a:lnTo>
                  <a:pt x="114" y="1343367"/>
                </a:lnTo>
                <a:lnTo>
                  <a:pt x="0" y="1388059"/>
                </a:lnTo>
                <a:lnTo>
                  <a:pt x="1397" y="1433334"/>
                </a:lnTo>
                <a:lnTo>
                  <a:pt x="4330" y="1479169"/>
                </a:lnTo>
                <a:lnTo>
                  <a:pt x="4813" y="1484109"/>
                </a:lnTo>
                <a:lnTo>
                  <a:pt x="3003194" y="1484109"/>
                </a:lnTo>
                <a:lnTo>
                  <a:pt x="3002000" y="1439786"/>
                </a:lnTo>
                <a:lnTo>
                  <a:pt x="2999016" y="1392669"/>
                </a:lnTo>
                <a:lnTo>
                  <a:pt x="2994367" y="1345869"/>
                </a:lnTo>
                <a:lnTo>
                  <a:pt x="2988106" y="1299375"/>
                </a:lnTo>
                <a:lnTo>
                  <a:pt x="2980258" y="1253248"/>
                </a:lnTo>
                <a:lnTo>
                  <a:pt x="2970872" y="1207477"/>
                </a:lnTo>
                <a:lnTo>
                  <a:pt x="2959976" y="1162100"/>
                </a:lnTo>
                <a:lnTo>
                  <a:pt x="2947631" y="1117168"/>
                </a:lnTo>
                <a:lnTo>
                  <a:pt x="2933827" y="1072654"/>
                </a:lnTo>
                <a:lnTo>
                  <a:pt x="2918663" y="1028623"/>
                </a:lnTo>
                <a:lnTo>
                  <a:pt x="2902140" y="985088"/>
                </a:lnTo>
                <a:lnTo>
                  <a:pt x="2884297" y="942073"/>
                </a:lnTo>
                <a:lnTo>
                  <a:pt x="2865183" y="899591"/>
                </a:lnTo>
                <a:lnTo>
                  <a:pt x="2844825" y="857694"/>
                </a:lnTo>
                <a:lnTo>
                  <a:pt x="2823286" y="816368"/>
                </a:lnTo>
                <a:lnTo>
                  <a:pt x="2800591" y="775665"/>
                </a:lnTo>
                <a:lnTo>
                  <a:pt x="2776753" y="735622"/>
                </a:lnTo>
                <a:lnTo>
                  <a:pt x="2751861" y="696214"/>
                </a:lnTo>
                <a:lnTo>
                  <a:pt x="2725915" y="657517"/>
                </a:lnTo>
                <a:lnTo>
                  <a:pt x="2698965" y="619531"/>
                </a:lnTo>
                <a:lnTo>
                  <a:pt x="2671051" y="582282"/>
                </a:lnTo>
                <a:lnTo>
                  <a:pt x="2642222" y="545795"/>
                </a:lnTo>
                <a:lnTo>
                  <a:pt x="2612491" y="510108"/>
                </a:lnTo>
                <a:lnTo>
                  <a:pt x="2581910" y="475221"/>
                </a:lnTo>
                <a:lnTo>
                  <a:pt x="2550528" y="441172"/>
                </a:lnTo>
                <a:lnTo>
                  <a:pt x="2518371" y="407987"/>
                </a:lnTo>
                <a:lnTo>
                  <a:pt x="2485478" y="375691"/>
                </a:lnTo>
                <a:lnTo>
                  <a:pt x="2451900" y="344297"/>
                </a:lnTo>
                <a:lnTo>
                  <a:pt x="2417648" y="313842"/>
                </a:lnTo>
                <a:lnTo>
                  <a:pt x="2382786" y="284353"/>
                </a:lnTo>
                <a:lnTo>
                  <a:pt x="2322753" y="237375"/>
                </a:lnTo>
                <a:lnTo>
                  <a:pt x="2289670" y="214122"/>
                </a:lnTo>
                <a:lnTo>
                  <a:pt x="2257259" y="193014"/>
                </a:lnTo>
                <a:lnTo>
                  <a:pt x="2224214" y="173050"/>
                </a:lnTo>
                <a:lnTo>
                  <a:pt x="2190546" y="154203"/>
                </a:lnTo>
                <a:lnTo>
                  <a:pt x="2156307" y="136486"/>
                </a:lnTo>
                <a:lnTo>
                  <a:pt x="2121509" y="119900"/>
                </a:lnTo>
                <a:lnTo>
                  <a:pt x="2086190" y="104406"/>
                </a:lnTo>
                <a:lnTo>
                  <a:pt x="2050376" y="90030"/>
                </a:lnTo>
                <a:lnTo>
                  <a:pt x="2014080" y="76733"/>
                </a:lnTo>
                <a:lnTo>
                  <a:pt x="1977351" y="64541"/>
                </a:lnTo>
                <a:lnTo>
                  <a:pt x="1940217" y="53416"/>
                </a:lnTo>
                <a:lnTo>
                  <a:pt x="1902701" y="43357"/>
                </a:lnTo>
                <a:lnTo>
                  <a:pt x="1864829" y="34378"/>
                </a:lnTo>
                <a:lnTo>
                  <a:pt x="1826628" y="26454"/>
                </a:lnTo>
                <a:lnTo>
                  <a:pt x="1788121" y="19583"/>
                </a:lnTo>
                <a:lnTo>
                  <a:pt x="1749348" y="13754"/>
                </a:lnTo>
                <a:lnTo>
                  <a:pt x="1710334" y="8953"/>
                </a:lnTo>
                <a:lnTo>
                  <a:pt x="1671129" y="5194"/>
                </a:lnTo>
                <a:lnTo>
                  <a:pt x="1631708" y="2451"/>
                </a:lnTo>
                <a:lnTo>
                  <a:pt x="1592148" y="723"/>
                </a:lnTo>
                <a:lnTo>
                  <a:pt x="1552448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5491" y="963340"/>
            <a:ext cx="5235575" cy="215582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8300"/>
              </a:lnSpc>
              <a:spcBef>
                <a:spcPts val="370"/>
              </a:spcBef>
            </a:pPr>
            <a:r>
              <a:rPr sz="7050" spc="-25" dirty="0">
                <a:solidFill>
                  <a:srgbClr val="628B80"/>
                </a:solidFill>
                <a:latin typeface="Lucida Sans"/>
                <a:cs typeface="Lucida Sans"/>
              </a:rPr>
              <a:t>Breaking</a:t>
            </a:r>
            <a:r>
              <a:rPr sz="7050" spc="-4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spc="-25" dirty="0">
                <a:solidFill>
                  <a:srgbClr val="628B80"/>
                </a:solidFill>
                <a:latin typeface="Lucida Sans"/>
                <a:cs typeface="Lucida Sans"/>
              </a:rPr>
              <a:t>It </a:t>
            </a:r>
            <a:r>
              <a:rPr sz="7050" spc="-805" dirty="0">
                <a:solidFill>
                  <a:srgbClr val="628B80"/>
                </a:solidFill>
                <a:latin typeface="Lucida Sans"/>
                <a:cs typeface="Lucida Sans"/>
              </a:rPr>
              <a:t>D</a:t>
            </a:r>
            <a:r>
              <a:rPr sz="7050" spc="-28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7050" spc="95" dirty="0">
                <a:solidFill>
                  <a:srgbClr val="628B80"/>
                </a:solidFill>
                <a:latin typeface="Lucida Sans"/>
                <a:cs typeface="Lucida Sans"/>
              </a:rPr>
              <a:t>w</a:t>
            </a:r>
            <a:r>
              <a:rPr sz="7050" spc="-2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7050" spc="-83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dirty="0">
                <a:solidFill>
                  <a:srgbClr val="628B80"/>
                </a:solidFill>
                <a:latin typeface="Lucida Sans"/>
                <a:cs typeface="Lucida Sans"/>
              </a:rPr>
              <a:t>-</a:t>
            </a:r>
            <a:r>
              <a:rPr sz="7050" spc="-26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spc="-56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7050" spc="-145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7050" spc="-380" dirty="0">
                <a:solidFill>
                  <a:srgbClr val="628B80"/>
                </a:solidFill>
                <a:latin typeface="Lucida Sans"/>
                <a:cs typeface="Lucida Sans"/>
              </a:rPr>
              <a:t>u</a:t>
            </a:r>
            <a:r>
              <a:rPr sz="7050" spc="10" dirty="0">
                <a:solidFill>
                  <a:srgbClr val="628B80"/>
                </a:solidFill>
                <a:latin typeface="Lucida Sans"/>
                <a:cs typeface="Lucida Sans"/>
              </a:rPr>
              <a:t>st</a:t>
            </a:r>
            <a:endParaRPr sz="7050" dirty="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44483" y="1028700"/>
            <a:ext cx="8810625" cy="6819900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260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50"/>
              </a:spcBef>
            </a:pPr>
            <a:endParaRPr sz="3800">
              <a:latin typeface="Times New Roman"/>
              <a:cs typeface="Times New Roman"/>
            </a:endParaRPr>
          </a:p>
          <a:p>
            <a:pPr marL="699135">
              <a:lnSpc>
                <a:spcPct val="100000"/>
              </a:lnSpc>
            </a:pPr>
            <a:r>
              <a:rPr sz="3800" spc="105" dirty="0">
                <a:solidFill>
                  <a:srgbClr val="FFFFFF"/>
                </a:solidFill>
                <a:latin typeface="Lucida Sans"/>
                <a:cs typeface="Lucida Sans"/>
              </a:rPr>
              <a:t>ABSENCE</a:t>
            </a:r>
            <a:r>
              <a:rPr sz="3800" spc="2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3800" spc="1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Lucida Sans"/>
                <a:cs typeface="Lucida Sans"/>
              </a:rPr>
              <a:t>TRUST</a:t>
            </a:r>
            <a:endParaRPr sz="3800">
              <a:latin typeface="Lucida Sans"/>
              <a:cs typeface="Lucida Sans"/>
            </a:endParaRPr>
          </a:p>
          <a:p>
            <a:pPr marL="699135">
              <a:lnSpc>
                <a:spcPct val="100000"/>
              </a:lnSpc>
              <a:spcBef>
                <a:spcPts val="3990"/>
              </a:spcBef>
            </a:pP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“Great</a:t>
            </a:r>
            <a:r>
              <a:rPr sz="30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teams</a:t>
            </a:r>
            <a:r>
              <a:rPr sz="3000" spc="4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consist</a:t>
            </a:r>
            <a:r>
              <a:rPr sz="3000" spc="5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000" spc="5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individuals</a:t>
            </a:r>
            <a:r>
              <a:rPr sz="3000" spc="4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endParaRPr sz="3000">
              <a:latin typeface="Calibri"/>
              <a:cs typeface="Calibri"/>
            </a:endParaRPr>
          </a:p>
          <a:p>
            <a:pPr marL="699135" marR="852169">
              <a:lnSpc>
                <a:spcPct val="125000"/>
              </a:lnSpc>
              <a:tabLst>
                <a:tab pos="1025525" algn="l"/>
                <a:tab pos="5176520" algn="l"/>
                <a:tab pos="5231765" algn="l"/>
                <a:tab pos="6121400" algn="l"/>
                <a:tab pos="6637020" algn="l"/>
              </a:tabLst>
            </a:pPr>
            <a:r>
              <a:rPr sz="3000" spc="5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30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learned</a:t>
            </a:r>
            <a:r>
              <a:rPr sz="30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0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r>
              <a:rPr sz="30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other.</a:t>
            </a:r>
            <a:r>
              <a:rPr sz="30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65" dirty="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sz="30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time,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30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5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30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FFFFFF"/>
                </a:solidFill>
                <a:latin typeface="Calibri"/>
                <a:cs typeface="Calibri"/>
              </a:rPr>
              <a:t>discovered</a:t>
            </a:r>
            <a:r>
              <a:rPr sz="3000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	other’s</a:t>
            </a:r>
            <a:r>
              <a:rPr sz="30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strengths 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0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FFFFFF"/>
                </a:solidFill>
                <a:latin typeface="Calibri"/>
                <a:cs typeface="Calibri"/>
              </a:rPr>
              <a:t>weaknesses,</a:t>
            </a:r>
            <a:r>
              <a:rPr sz="30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00" dirty="0">
                <a:solidFill>
                  <a:srgbClr val="FFFFFF"/>
                </a:solidFill>
                <a:latin typeface="Calibri"/>
                <a:cs typeface="Calibri"/>
              </a:rPr>
              <a:t>enabling</a:t>
            </a:r>
            <a:r>
              <a:rPr sz="30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them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50" dirty="0">
                <a:solidFill>
                  <a:srgbClr val="FFFFFF"/>
                </a:solidFill>
                <a:latin typeface="Calibri"/>
                <a:cs typeface="Calibri"/>
              </a:rPr>
              <a:t>play</a:t>
            </a:r>
            <a:r>
              <a:rPr sz="30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3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coordinated</a:t>
            </a:r>
            <a:r>
              <a:rPr sz="30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whole.”</a:t>
            </a:r>
            <a:endParaRPr sz="3000">
              <a:latin typeface="Calibri"/>
              <a:cs typeface="Calibri"/>
            </a:endParaRPr>
          </a:p>
          <a:p>
            <a:pPr marL="2922905">
              <a:lnSpc>
                <a:spcPct val="100000"/>
              </a:lnSpc>
              <a:spcBef>
                <a:spcPts val="1235"/>
              </a:spcBef>
            </a:pP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Amy</a:t>
            </a:r>
            <a:r>
              <a:rPr sz="30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0" dirty="0">
                <a:solidFill>
                  <a:srgbClr val="FFFFFF"/>
                </a:solidFill>
                <a:latin typeface="Calibri"/>
                <a:cs typeface="Calibri"/>
              </a:rPr>
              <a:t>Edmondson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87879" y="5562600"/>
            <a:ext cx="3423285" cy="326390"/>
          </a:xfrm>
          <a:prstGeom prst="rect">
            <a:avLst/>
          </a:prstGeom>
          <a:solidFill>
            <a:srgbClr val="A0AB8F"/>
          </a:solidFill>
        </p:spPr>
        <p:txBody>
          <a:bodyPr vert="horz" wrap="square" lIns="0" tIns="11430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90"/>
              </a:spcBef>
            </a:pP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03932" y="4075176"/>
            <a:ext cx="2498090" cy="32639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650" spc="-10" dirty="0">
                <a:latin typeface="Calibri"/>
                <a:cs typeface="Calibri"/>
              </a:rPr>
              <a:t>Results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71344" y="4456176"/>
            <a:ext cx="2750820" cy="32639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3335" rIns="0" bIns="0" rtlCol="0">
            <a:spAutoFit/>
          </a:bodyPr>
          <a:lstStyle/>
          <a:p>
            <a:pPr marL="718820">
              <a:lnSpc>
                <a:spcPct val="100000"/>
              </a:lnSpc>
              <a:spcBef>
                <a:spcPts val="105"/>
              </a:spcBef>
            </a:pPr>
            <a:r>
              <a:rPr sz="1650" spc="-10" dirty="0">
                <a:latin typeface="Calibri"/>
                <a:cs typeface="Calibri"/>
              </a:rPr>
              <a:t>Accountability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95144" y="4840223"/>
            <a:ext cx="2987040" cy="32639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3335" rIns="0" bIns="0" rtlCol="0">
            <a:spAutoFit/>
          </a:bodyPr>
          <a:lstStyle/>
          <a:p>
            <a:pPr marL="917575">
              <a:lnSpc>
                <a:spcPct val="100000"/>
              </a:lnSpc>
              <a:spcBef>
                <a:spcPts val="105"/>
              </a:spcBef>
            </a:pPr>
            <a:r>
              <a:rPr sz="1650" spc="-10" dirty="0">
                <a:latin typeface="Calibri"/>
                <a:cs typeface="Calibri"/>
              </a:rPr>
              <a:t>Commitment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86939" y="5201411"/>
            <a:ext cx="3220720" cy="326390"/>
          </a:xfrm>
          <a:prstGeom prst="rect">
            <a:avLst/>
          </a:prstGeom>
          <a:solidFill>
            <a:srgbClr val="C1C7B5"/>
          </a:solidFill>
        </p:spPr>
        <p:txBody>
          <a:bodyPr vert="horz" wrap="square" lIns="0" tIns="13335" rIns="0" bIns="0" rtlCol="0">
            <a:spAutoFit/>
          </a:bodyPr>
          <a:lstStyle/>
          <a:p>
            <a:pPr marR="26670" algn="ctr">
              <a:lnSpc>
                <a:spcPct val="100000"/>
              </a:lnSpc>
              <a:spcBef>
                <a:spcPts val="105"/>
              </a:spcBef>
            </a:pPr>
            <a:r>
              <a:rPr sz="1650" spc="40" dirty="0">
                <a:latin typeface="Calibri"/>
                <a:cs typeface="Calibri"/>
              </a:rPr>
              <a:t>Conflict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 descr="Trust issues"/>
          <p:cNvGrpSpPr/>
          <p:nvPr/>
        </p:nvGrpSpPr>
        <p:grpSpPr>
          <a:xfrm>
            <a:off x="1028700" y="0"/>
            <a:ext cx="6090285" cy="10287000"/>
            <a:chOff x="1028700" y="0"/>
            <a:chExt cx="6090285" cy="10287000"/>
          </a:xfrm>
        </p:grpSpPr>
        <p:sp>
          <p:nvSpPr>
            <p:cNvPr id="4" name="object 4"/>
            <p:cNvSpPr/>
            <p:nvPr/>
          </p:nvSpPr>
          <p:spPr>
            <a:xfrm>
              <a:off x="1028700" y="0"/>
              <a:ext cx="6002020" cy="9258300"/>
            </a:xfrm>
            <a:custGeom>
              <a:avLst/>
              <a:gdLst/>
              <a:ahLst/>
              <a:cxnLst/>
              <a:rect l="l" t="t" r="r" b="b"/>
              <a:pathLst>
                <a:path w="6002020" h="9258300">
                  <a:moveTo>
                    <a:pt x="6001511" y="0"/>
                  </a:moveTo>
                  <a:lnTo>
                    <a:pt x="0" y="0"/>
                  </a:lnTo>
                  <a:lnTo>
                    <a:pt x="0" y="9258300"/>
                  </a:lnTo>
                  <a:lnTo>
                    <a:pt x="6001511" y="9258300"/>
                  </a:lnTo>
                  <a:lnTo>
                    <a:pt x="6001511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95400" y="4439411"/>
              <a:ext cx="5468620" cy="4495800"/>
            </a:xfrm>
            <a:custGeom>
              <a:avLst/>
              <a:gdLst/>
              <a:ahLst/>
              <a:cxnLst/>
              <a:rect l="l" t="t" r="r" b="b"/>
              <a:pathLst>
                <a:path w="5468620" h="4495800">
                  <a:moveTo>
                    <a:pt x="5468023" y="0"/>
                  </a:moveTo>
                  <a:lnTo>
                    <a:pt x="0" y="0"/>
                  </a:lnTo>
                  <a:lnTo>
                    <a:pt x="0" y="4495800"/>
                  </a:lnTo>
                  <a:lnTo>
                    <a:pt x="5468023" y="4495800"/>
                  </a:lnTo>
                  <a:lnTo>
                    <a:pt x="5468023" y="0"/>
                  </a:lnTo>
                  <a:close/>
                </a:path>
              </a:pathLst>
            </a:custGeom>
            <a:solidFill>
              <a:srgbClr val="5491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16579" y="8426193"/>
              <a:ext cx="2907665" cy="1861185"/>
            </a:xfrm>
            <a:custGeom>
              <a:avLst/>
              <a:gdLst/>
              <a:ahLst/>
              <a:cxnLst/>
              <a:rect l="l" t="t" r="r" b="b"/>
              <a:pathLst>
                <a:path w="2907665" h="1861184">
                  <a:moveTo>
                    <a:pt x="1385684" y="0"/>
                  </a:moveTo>
                  <a:lnTo>
                    <a:pt x="1345234" y="25"/>
                  </a:lnTo>
                  <a:lnTo>
                    <a:pt x="1304836" y="1016"/>
                  </a:lnTo>
                  <a:lnTo>
                    <a:pt x="1264513" y="3009"/>
                  </a:lnTo>
                  <a:lnTo>
                    <a:pt x="1224292" y="5994"/>
                  </a:lnTo>
                  <a:lnTo>
                    <a:pt x="1184211" y="9982"/>
                  </a:lnTo>
                  <a:lnTo>
                    <a:pt x="1144270" y="14973"/>
                  </a:lnTo>
                  <a:lnTo>
                    <a:pt x="1104531" y="20980"/>
                  </a:lnTo>
                  <a:lnTo>
                    <a:pt x="1065022" y="28003"/>
                  </a:lnTo>
                  <a:lnTo>
                    <a:pt x="1025728" y="36068"/>
                  </a:lnTo>
                  <a:lnTo>
                    <a:pt x="986726" y="45148"/>
                  </a:lnTo>
                  <a:lnTo>
                    <a:pt x="948029" y="55283"/>
                  </a:lnTo>
                  <a:lnTo>
                    <a:pt x="909662" y="66471"/>
                  </a:lnTo>
                  <a:lnTo>
                    <a:pt x="871639" y="78701"/>
                  </a:lnTo>
                  <a:lnTo>
                    <a:pt x="834021" y="91986"/>
                  </a:lnTo>
                  <a:lnTo>
                    <a:pt x="796810" y="106362"/>
                  </a:lnTo>
                  <a:lnTo>
                    <a:pt x="760056" y="121793"/>
                  </a:lnTo>
                  <a:lnTo>
                    <a:pt x="723760" y="138303"/>
                  </a:lnTo>
                  <a:lnTo>
                    <a:pt x="687971" y="155917"/>
                  </a:lnTo>
                  <a:lnTo>
                    <a:pt x="652729" y="174612"/>
                  </a:lnTo>
                  <a:lnTo>
                    <a:pt x="618020" y="194411"/>
                  </a:lnTo>
                  <a:lnTo>
                    <a:pt x="583920" y="215328"/>
                  </a:lnTo>
                  <a:lnTo>
                    <a:pt x="550430" y="237363"/>
                  </a:lnTo>
                  <a:lnTo>
                    <a:pt x="517575" y="260502"/>
                  </a:lnTo>
                  <a:lnTo>
                    <a:pt x="485406" y="284784"/>
                  </a:lnTo>
                  <a:lnTo>
                    <a:pt x="453923" y="310184"/>
                  </a:lnTo>
                  <a:lnTo>
                    <a:pt x="423176" y="336740"/>
                  </a:lnTo>
                  <a:lnTo>
                    <a:pt x="393192" y="364439"/>
                  </a:lnTo>
                  <a:lnTo>
                    <a:pt x="363994" y="393293"/>
                  </a:lnTo>
                  <a:lnTo>
                    <a:pt x="335610" y="423316"/>
                  </a:lnTo>
                  <a:lnTo>
                    <a:pt x="308063" y="454494"/>
                  </a:lnTo>
                  <a:lnTo>
                    <a:pt x="281393" y="486854"/>
                  </a:lnTo>
                  <a:lnTo>
                    <a:pt x="255625" y="520395"/>
                  </a:lnTo>
                  <a:lnTo>
                    <a:pt x="230784" y="555117"/>
                  </a:lnTo>
                  <a:lnTo>
                    <a:pt x="206908" y="591045"/>
                  </a:lnTo>
                  <a:lnTo>
                    <a:pt x="184010" y="628180"/>
                  </a:lnTo>
                  <a:lnTo>
                    <a:pt x="162140" y="666521"/>
                  </a:lnTo>
                  <a:lnTo>
                    <a:pt x="141300" y="706069"/>
                  </a:lnTo>
                  <a:lnTo>
                    <a:pt x="121539" y="746836"/>
                  </a:lnTo>
                  <a:lnTo>
                    <a:pt x="102870" y="788847"/>
                  </a:lnTo>
                  <a:lnTo>
                    <a:pt x="70396" y="868972"/>
                  </a:lnTo>
                  <a:lnTo>
                    <a:pt x="56946" y="907224"/>
                  </a:lnTo>
                  <a:lnTo>
                    <a:pt x="44945" y="946759"/>
                  </a:lnTo>
                  <a:lnTo>
                    <a:pt x="34391" y="987501"/>
                  </a:lnTo>
                  <a:lnTo>
                    <a:pt x="25273" y="1029347"/>
                  </a:lnTo>
                  <a:lnTo>
                    <a:pt x="17576" y="1072222"/>
                  </a:lnTo>
                  <a:lnTo>
                    <a:pt x="11303" y="1116063"/>
                  </a:lnTo>
                  <a:lnTo>
                    <a:pt x="6413" y="1160767"/>
                  </a:lnTo>
                  <a:lnTo>
                    <a:pt x="2908" y="1206271"/>
                  </a:lnTo>
                  <a:lnTo>
                    <a:pt x="774" y="1252474"/>
                  </a:lnTo>
                  <a:lnTo>
                    <a:pt x="0" y="1299324"/>
                  </a:lnTo>
                  <a:lnTo>
                    <a:pt x="558" y="1346708"/>
                  </a:lnTo>
                  <a:lnTo>
                    <a:pt x="2463" y="1394561"/>
                  </a:lnTo>
                  <a:lnTo>
                    <a:pt x="5689" y="1442796"/>
                  </a:lnTo>
                  <a:lnTo>
                    <a:pt x="10198" y="1491348"/>
                  </a:lnTo>
                  <a:lnTo>
                    <a:pt x="16002" y="1540103"/>
                  </a:lnTo>
                  <a:lnTo>
                    <a:pt x="23101" y="1589011"/>
                  </a:lnTo>
                  <a:lnTo>
                    <a:pt x="31457" y="1637982"/>
                  </a:lnTo>
                  <a:lnTo>
                    <a:pt x="41071" y="1686928"/>
                  </a:lnTo>
                  <a:lnTo>
                    <a:pt x="51917" y="1735772"/>
                  </a:lnTo>
                  <a:lnTo>
                    <a:pt x="63982" y="1784426"/>
                  </a:lnTo>
                  <a:lnTo>
                    <a:pt x="77279" y="1832838"/>
                  </a:lnTo>
                  <a:lnTo>
                    <a:pt x="85674" y="1860651"/>
                  </a:lnTo>
                  <a:lnTo>
                    <a:pt x="2871711" y="1860651"/>
                  </a:lnTo>
                  <a:lnTo>
                    <a:pt x="2886405" y="1786039"/>
                  </a:lnTo>
                  <a:lnTo>
                    <a:pt x="2893377" y="1739976"/>
                  </a:lnTo>
                  <a:lnTo>
                    <a:pt x="2898940" y="1693735"/>
                  </a:lnTo>
                  <a:lnTo>
                    <a:pt x="2903080" y="1647342"/>
                  </a:lnTo>
                  <a:lnTo>
                    <a:pt x="2905861" y="1600835"/>
                  </a:lnTo>
                  <a:lnTo>
                    <a:pt x="2907284" y="1554264"/>
                  </a:lnTo>
                  <a:lnTo>
                    <a:pt x="2907360" y="1507667"/>
                  </a:lnTo>
                  <a:lnTo>
                    <a:pt x="2906141" y="1461071"/>
                  </a:lnTo>
                  <a:lnTo>
                    <a:pt x="2903613" y="1414538"/>
                  </a:lnTo>
                  <a:lnTo>
                    <a:pt x="2899829" y="1368082"/>
                  </a:lnTo>
                  <a:lnTo>
                    <a:pt x="2894812" y="1321765"/>
                  </a:lnTo>
                  <a:lnTo>
                    <a:pt x="2888564" y="1275613"/>
                  </a:lnTo>
                  <a:lnTo>
                    <a:pt x="2881122" y="1229677"/>
                  </a:lnTo>
                  <a:lnTo>
                    <a:pt x="2872498" y="1183982"/>
                  </a:lnTo>
                  <a:lnTo>
                    <a:pt x="2862732" y="1138567"/>
                  </a:lnTo>
                  <a:lnTo>
                    <a:pt x="2851835" y="1093482"/>
                  </a:lnTo>
                  <a:lnTo>
                    <a:pt x="2839834" y="1048778"/>
                  </a:lnTo>
                  <a:lnTo>
                    <a:pt x="2826740" y="1004455"/>
                  </a:lnTo>
                  <a:lnTo>
                    <a:pt x="2812592" y="960602"/>
                  </a:lnTo>
                  <a:lnTo>
                    <a:pt x="2797403" y="917219"/>
                  </a:lnTo>
                  <a:lnTo>
                    <a:pt x="2781211" y="874356"/>
                  </a:lnTo>
                  <a:lnTo>
                    <a:pt x="2764015" y="832065"/>
                  </a:lnTo>
                  <a:lnTo>
                    <a:pt x="2748546" y="796251"/>
                  </a:lnTo>
                  <a:lnTo>
                    <a:pt x="2731897" y="761111"/>
                  </a:lnTo>
                  <a:lnTo>
                    <a:pt x="2714104" y="726681"/>
                  </a:lnTo>
                  <a:lnTo>
                    <a:pt x="2695181" y="692962"/>
                  </a:lnTo>
                  <a:lnTo>
                    <a:pt x="2675166" y="659930"/>
                  </a:lnTo>
                  <a:lnTo>
                    <a:pt x="2654084" y="627646"/>
                  </a:lnTo>
                  <a:lnTo>
                    <a:pt x="2631973" y="596074"/>
                  </a:lnTo>
                  <a:lnTo>
                    <a:pt x="2608846" y="565251"/>
                  </a:lnTo>
                  <a:lnTo>
                    <a:pt x="2584742" y="535152"/>
                  </a:lnTo>
                  <a:lnTo>
                    <a:pt x="2559685" y="505802"/>
                  </a:lnTo>
                  <a:lnTo>
                    <a:pt x="2533700" y="477202"/>
                  </a:lnTo>
                  <a:lnTo>
                    <a:pt x="2506827" y="449376"/>
                  </a:lnTo>
                  <a:lnTo>
                    <a:pt x="2479090" y="422300"/>
                  </a:lnTo>
                  <a:lnTo>
                    <a:pt x="2450515" y="396011"/>
                  </a:lnTo>
                  <a:lnTo>
                    <a:pt x="2421128" y="370497"/>
                  </a:lnTo>
                  <a:lnTo>
                    <a:pt x="2390965" y="345770"/>
                  </a:lnTo>
                  <a:lnTo>
                    <a:pt x="2360041" y="321830"/>
                  </a:lnTo>
                  <a:lnTo>
                    <a:pt x="2328405" y="298704"/>
                  </a:lnTo>
                  <a:lnTo>
                    <a:pt x="2296071" y="276377"/>
                  </a:lnTo>
                  <a:lnTo>
                    <a:pt x="2263076" y="254863"/>
                  </a:lnTo>
                  <a:lnTo>
                    <a:pt x="2229434" y="234162"/>
                  </a:lnTo>
                  <a:lnTo>
                    <a:pt x="2195182" y="214299"/>
                  </a:lnTo>
                  <a:lnTo>
                    <a:pt x="2160358" y="195275"/>
                  </a:lnTo>
                  <a:lnTo>
                    <a:pt x="2124976" y="177076"/>
                  </a:lnTo>
                  <a:lnTo>
                    <a:pt x="2089061" y="159740"/>
                  </a:lnTo>
                  <a:lnTo>
                    <a:pt x="2052675" y="143243"/>
                  </a:lnTo>
                  <a:lnTo>
                    <a:pt x="2015794" y="127622"/>
                  </a:lnTo>
                  <a:lnTo>
                    <a:pt x="1978494" y="112852"/>
                  </a:lnTo>
                  <a:lnTo>
                    <a:pt x="1940788" y="98958"/>
                  </a:lnTo>
                  <a:lnTo>
                    <a:pt x="1902675" y="85953"/>
                  </a:lnTo>
                  <a:lnTo>
                    <a:pt x="1864233" y="73825"/>
                  </a:lnTo>
                  <a:lnTo>
                    <a:pt x="1825459" y="62598"/>
                  </a:lnTo>
                  <a:lnTo>
                    <a:pt x="1786382" y="52273"/>
                  </a:lnTo>
                  <a:lnTo>
                    <a:pt x="1747050" y="42849"/>
                  </a:lnTo>
                  <a:lnTo>
                    <a:pt x="1707476" y="34353"/>
                  </a:lnTo>
                  <a:lnTo>
                    <a:pt x="1667687" y="26758"/>
                  </a:lnTo>
                  <a:lnTo>
                    <a:pt x="1627720" y="20104"/>
                  </a:lnTo>
                  <a:lnTo>
                    <a:pt x="1587601" y="14376"/>
                  </a:lnTo>
                  <a:lnTo>
                    <a:pt x="1547355" y="9588"/>
                  </a:lnTo>
                  <a:lnTo>
                    <a:pt x="1507007" y="5765"/>
                  </a:lnTo>
                  <a:lnTo>
                    <a:pt x="1466596" y="2870"/>
                  </a:lnTo>
                  <a:lnTo>
                    <a:pt x="1426146" y="952"/>
                  </a:lnTo>
                  <a:lnTo>
                    <a:pt x="1385684" y="0"/>
                  </a:lnTo>
                  <a:close/>
                </a:path>
              </a:pathLst>
            </a:custGeom>
            <a:solidFill>
              <a:srgbClr val="EDC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23232" y="9520428"/>
              <a:ext cx="2595245" cy="766445"/>
            </a:xfrm>
            <a:custGeom>
              <a:avLst/>
              <a:gdLst/>
              <a:ahLst/>
              <a:cxnLst/>
              <a:rect l="l" t="t" r="r" b="b"/>
              <a:pathLst>
                <a:path w="2595245" h="766445">
                  <a:moveTo>
                    <a:pt x="2316784" y="766102"/>
                  </a:moveTo>
                  <a:lnTo>
                    <a:pt x="2271344" y="701751"/>
                  </a:lnTo>
                  <a:lnTo>
                    <a:pt x="2241677" y="663016"/>
                  </a:lnTo>
                  <a:lnTo>
                    <a:pt x="2210955" y="625221"/>
                  </a:lnTo>
                  <a:lnTo>
                    <a:pt x="2179218" y="588378"/>
                  </a:lnTo>
                  <a:lnTo>
                    <a:pt x="2146465" y="552589"/>
                  </a:lnTo>
                  <a:lnTo>
                    <a:pt x="2112734" y="517880"/>
                  </a:lnTo>
                  <a:lnTo>
                    <a:pt x="2078050" y="484339"/>
                  </a:lnTo>
                  <a:lnTo>
                    <a:pt x="2042439" y="452018"/>
                  </a:lnTo>
                  <a:lnTo>
                    <a:pt x="2005914" y="420966"/>
                  </a:lnTo>
                  <a:lnTo>
                    <a:pt x="1968487" y="391261"/>
                  </a:lnTo>
                  <a:lnTo>
                    <a:pt x="1930222" y="362953"/>
                  </a:lnTo>
                  <a:lnTo>
                    <a:pt x="1891106" y="336080"/>
                  </a:lnTo>
                  <a:lnTo>
                    <a:pt x="1851164" y="310743"/>
                  </a:lnTo>
                  <a:lnTo>
                    <a:pt x="1810423" y="286969"/>
                  </a:lnTo>
                  <a:lnTo>
                    <a:pt x="1768906" y="264833"/>
                  </a:lnTo>
                  <a:lnTo>
                    <a:pt x="1726641" y="244398"/>
                  </a:lnTo>
                  <a:lnTo>
                    <a:pt x="1683651" y="225717"/>
                  </a:lnTo>
                  <a:lnTo>
                    <a:pt x="1639951" y="208838"/>
                  </a:lnTo>
                  <a:lnTo>
                    <a:pt x="1591779" y="191770"/>
                  </a:lnTo>
                  <a:lnTo>
                    <a:pt x="1544154" y="176339"/>
                  </a:lnTo>
                  <a:lnTo>
                    <a:pt x="1497063" y="162725"/>
                  </a:lnTo>
                  <a:lnTo>
                    <a:pt x="1450238" y="151053"/>
                  </a:lnTo>
                  <a:lnTo>
                    <a:pt x="1403489" y="141401"/>
                  </a:lnTo>
                  <a:lnTo>
                    <a:pt x="1356614" y="133934"/>
                  </a:lnTo>
                  <a:lnTo>
                    <a:pt x="1309433" y="128714"/>
                  </a:lnTo>
                  <a:lnTo>
                    <a:pt x="1261770" y="125907"/>
                  </a:lnTo>
                  <a:lnTo>
                    <a:pt x="1213370" y="125603"/>
                  </a:lnTo>
                  <a:lnTo>
                    <a:pt x="1164107" y="127927"/>
                  </a:lnTo>
                  <a:lnTo>
                    <a:pt x="1113751" y="133007"/>
                  </a:lnTo>
                  <a:lnTo>
                    <a:pt x="1062101" y="140931"/>
                  </a:lnTo>
                  <a:lnTo>
                    <a:pt x="1012799" y="151320"/>
                  </a:lnTo>
                  <a:lnTo>
                    <a:pt x="964336" y="164452"/>
                  </a:lnTo>
                  <a:lnTo>
                    <a:pt x="916787" y="180225"/>
                  </a:lnTo>
                  <a:lnTo>
                    <a:pt x="870178" y="198437"/>
                  </a:lnTo>
                  <a:lnTo>
                    <a:pt x="824509" y="218986"/>
                  </a:lnTo>
                  <a:lnTo>
                    <a:pt x="779843" y="241706"/>
                  </a:lnTo>
                  <a:lnTo>
                    <a:pt x="736180" y="266471"/>
                  </a:lnTo>
                  <a:lnTo>
                    <a:pt x="693572" y="293116"/>
                  </a:lnTo>
                  <a:lnTo>
                    <a:pt x="652018" y="321500"/>
                  </a:lnTo>
                  <a:lnTo>
                    <a:pt x="611555" y="351497"/>
                  </a:lnTo>
                  <a:lnTo>
                    <a:pt x="572236" y="382955"/>
                  </a:lnTo>
                  <a:lnTo>
                    <a:pt x="534073" y="415721"/>
                  </a:lnTo>
                  <a:lnTo>
                    <a:pt x="497103" y="449643"/>
                  </a:lnTo>
                  <a:lnTo>
                    <a:pt x="461314" y="484606"/>
                  </a:lnTo>
                  <a:lnTo>
                    <a:pt x="426796" y="520433"/>
                  </a:lnTo>
                  <a:lnTo>
                    <a:pt x="393115" y="557453"/>
                  </a:lnTo>
                  <a:lnTo>
                    <a:pt x="360260" y="595617"/>
                  </a:lnTo>
                  <a:lnTo>
                    <a:pt x="328295" y="634898"/>
                  </a:lnTo>
                  <a:lnTo>
                    <a:pt x="297319" y="675182"/>
                  </a:lnTo>
                  <a:lnTo>
                    <a:pt x="267436" y="716470"/>
                  </a:lnTo>
                  <a:lnTo>
                    <a:pt x="238721" y="758685"/>
                  </a:lnTo>
                  <a:lnTo>
                    <a:pt x="233997" y="766102"/>
                  </a:lnTo>
                  <a:lnTo>
                    <a:pt x="299275" y="766102"/>
                  </a:lnTo>
                  <a:lnTo>
                    <a:pt x="320040" y="737489"/>
                  </a:lnTo>
                  <a:lnTo>
                    <a:pt x="351320" y="697128"/>
                  </a:lnTo>
                  <a:lnTo>
                    <a:pt x="383832" y="657733"/>
                  </a:lnTo>
                  <a:lnTo>
                    <a:pt x="417525" y="619379"/>
                  </a:lnTo>
                  <a:lnTo>
                    <a:pt x="452247" y="582142"/>
                  </a:lnTo>
                  <a:lnTo>
                    <a:pt x="487959" y="546112"/>
                  </a:lnTo>
                  <a:lnTo>
                    <a:pt x="524522" y="511352"/>
                  </a:lnTo>
                  <a:lnTo>
                    <a:pt x="561886" y="477964"/>
                  </a:lnTo>
                  <a:lnTo>
                    <a:pt x="599922" y="446011"/>
                  </a:lnTo>
                  <a:lnTo>
                    <a:pt x="638530" y="415594"/>
                  </a:lnTo>
                  <a:lnTo>
                    <a:pt x="677659" y="386765"/>
                  </a:lnTo>
                  <a:lnTo>
                    <a:pt x="717181" y="359613"/>
                  </a:lnTo>
                  <a:lnTo>
                    <a:pt x="757008" y="334213"/>
                  </a:lnTo>
                  <a:lnTo>
                    <a:pt x="799617" y="309676"/>
                  </a:lnTo>
                  <a:lnTo>
                    <a:pt x="843280" y="287528"/>
                  </a:lnTo>
                  <a:lnTo>
                    <a:pt x="887907" y="267703"/>
                  </a:lnTo>
                  <a:lnTo>
                    <a:pt x="933437" y="250228"/>
                  </a:lnTo>
                  <a:lnTo>
                    <a:pt x="979716" y="235089"/>
                  </a:lnTo>
                  <a:lnTo>
                    <a:pt x="1026680" y="222211"/>
                  </a:lnTo>
                  <a:lnTo>
                    <a:pt x="1074229" y="211645"/>
                  </a:lnTo>
                  <a:lnTo>
                    <a:pt x="1122273" y="203327"/>
                  </a:lnTo>
                  <a:lnTo>
                    <a:pt x="1170698" y="197256"/>
                  </a:lnTo>
                  <a:lnTo>
                    <a:pt x="1219415" y="193395"/>
                  </a:lnTo>
                  <a:lnTo>
                    <a:pt x="1268310" y="191770"/>
                  </a:lnTo>
                  <a:lnTo>
                    <a:pt x="1317320" y="192328"/>
                  </a:lnTo>
                  <a:lnTo>
                    <a:pt x="1367764" y="196176"/>
                  </a:lnTo>
                  <a:lnTo>
                    <a:pt x="1416126" y="203835"/>
                  </a:lnTo>
                  <a:lnTo>
                    <a:pt x="1463014" y="214668"/>
                  </a:lnTo>
                  <a:lnTo>
                    <a:pt x="1509014" y="228066"/>
                  </a:lnTo>
                  <a:lnTo>
                    <a:pt x="1554746" y="243408"/>
                  </a:lnTo>
                  <a:lnTo>
                    <a:pt x="1647761" y="277495"/>
                  </a:lnTo>
                  <a:lnTo>
                    <a:pt x="1691170" y="294309"/>
                  </a:lnTo>
                  <a:lnTo>
                    <a:pt x="1733880" y="313004"/>
                  </a:lnTo>
                  <a:lnTo>
                    <a:pt x="1775853" y="333514"/>
                  </a:lnTo>
                  <a:lnTo>
                    <a:pt x="1817065" y="355777"/>
                  </a:lnTo>
                  <a:lnTo>
                    <a:pt x="1857489" y="379704"/>
                  </a:lnTo>
                  <a:lnTo>
                    <a:pt x="1897100" y="405282"/>
                  </a:lnTo>
                  <a:lnTo>
                    <a:pt x="1935861" y="432409"/>
                  </a:lnTo>
                  <a:lnTo>
                    <a:pt x="1973757" y="461035"/>
                  </a:lnTo>
                  <a:lnTo>
                    <a:pt x="2010778" y="491096"/>
                  </a:lnTo>
                  <a:lnTo>
                    <a:pt x="2046859" y="522541"/>
                  </a:lnTo>
                  <a:lnTo>
                    <a:pt x="2081987" y="555269"/>
                  </a:lnTo>
                  <a:lnTo>
                    <a:pt x="2116137" y="589280"/>
                  </a:lnTo>
                  <a:lnTo>
                    <a:pt x="2149284" y="624459"/>
                  </a:lnTo>
                  <a:lnTo>
                    <a:pt x="2181415" y="660755"/>
                  </a:lnTo>
                  <a:lnTo>
                    <a:pt x="2212467" y="698131"/>
                  </a:lnTo>
                  <a:lnTo>
                    <a:pt x="2242451" y="736498"/>
                  </a:lnTo>
                  <a:lnTo>
                    <a:pt x="2264181" y="766102"/>
                  </a:lnTo>
                  <a:lnTo>
                    <a:pt x="2316784" y="766102"/>
                  </a:lnTo>
                  <a:close/>
                </a:path>
                <a:path w="2595245" h="766445">
                  <a:moveTo>
                    <a:pt x="2595156" y="766089"/>
                  </a:moveTo>
                  <a:lnTo>
                    <a:pt x="2560561" y="703351"/>
                  </a:lnTo>
                  <a:lnTo>
                    <a:pt x="2534577" y="661035"/>
                  </a:lnTo>
                  <a:lnTo>
                    <a:pt x="2507081" y="619760"/>
                  </a:lnTo>
                  <a:lnTo>
                    <a:pt x="2478100" y="579539"/>
                  </a:lnTo>
                  <a:lnTo>
                    <a:pt x="2447582" y="540486"/>
                  </a:lnTo>
                  <a:lnTo>
                    <a:pt x="2415578" y="502653"/>
                  </a:lnTo>
                  <a:lnTo>
                    <a:pt x="2382024" y="466090"/>
                  </a:lnTo>
                  <a:lnTo>
                    <a:pt x="2347468" y="431279"/>
                  </a:lnTo>
                  <a:lnTo>
                    <a:pt x="2311654" y="397827"/>
                  </a:lnTo>
                  <a:lnTo>
                    <a:pt x="2274671" y="365734"/>
                  </a:lnTo>
                  <a:lnTo>
                    <a:pt x="2236571" y="335000"/>
                  </a:lnTo>
                  <a:lnTo>
                    <a:pt x="2197430" y="305612"/>
                  </a:lnTo>
                  <a:lnTo>
                    <a:pt x="2157260" y="277571"/>
                  </a:lnTo>
                  <a:lnTo>
                    <a:pt x="2116150" y="250913"/>
                  </a:lnTo>
                  <a:lnTo>
                    <a:pt x="2074151" y="225590"/>
                  </a:lnTo>
                  <a:lnTo>
                    <a:pt x="2031314" y="201625"/>
                  </a:lnTo>
                  <a:lnTo>
                    <a:pt x="1987702" y="178993"/>
                  </a:lnTo>
                  <a:lnTo>
                    <a:pt x="1943392" y="157721"/>
                  </a:lnTo>
                  <a:lnTo>
                    <a:pt x="1898408" y="137795"/>
                  </a:lnTo>
                  <a:lnTo>
                    <a:pt x="1852815" y="119214"/>
                  </a:lnTo>
                  <a:lnTo>
                    <a:pt x="1806702" y="101981"/>
                  </a:lnTo>
                  <a:lnTo>
                    <a:pt x="1760080" y="86080"/>
                  </a:lnTo>
                  <a:lnTo>
                    <a:pt x="1713026" y="71526"/>
                  </a:lnTo>
                  <a:lnTo>
                    <a:pt x="1665605" y="58318"/>
                  </a:lnTo>
                  <a:lnTo>
                    <a:pt x="1617878" y="46443"/>
                  </a:lnTo>
                  <a:lnTo>
                    <a:pt x="1569885" y="35915"/>
                  </a:lnTo>
                  <a:lnTo>
                    <a:pt x="1521688" y="26720"/>
                  </a:lnTo>
                  <a:lnTo>
                    <a:pt x="1473352" y="18846"/>
                  </a:lnTo>
                  <a:lnTo>
                    <a:pt x="1424914" y="12319"/>
                  </a:lnTo>
                  <a:lnTo>
                    <a:pt x="1376451" y="7124"/>
                  </a:lnTo>
                  <a:lnTo>
                    <a:pt x="1328026" y="3263"/>
                  </a:lnTo>
                  <a:lnTo>
                    <a:pt x="1278826" y="825"/>
                  </a:lnTo>
                  <a:lnTo>
                    <a:pt x="1229893" y="0"/>
                  </a:lnTo>
                  <a:lnTo>
                    <a:pt x="1181252" y="774"/>
                  </a:lnTo>
                  <a:lnTo>
                    <a:pt x="1132954" y="3124"/>
                  </a:lnTo>
                  <a:lnTo>
                    <a:pt x="1085011" y="7073"/>
                  </a:lnTo>
                  <a:lnTo>
                    <a:pt x="1037475" y="12573"/>
                  </a:lnTo>
                  <a:lnTo>
                    <a:pt x="990396" y="19596"/>
                  </a:lnTo>
                  <a:lnTo>
                    <a:pt x="943775" y="28155"/>
                  </a:lnTo>
                  <a:lnTo>
                    <a:pt x="897661" y="38214"/>
                  </a:lnTo>
                  <a:lnTo>
                    <a:pt x="852093" y="49758"/>
                  </a:lnTo>
                  <a:lnTo>
                    <a:pt x="807110" y="62814"/>
                  </a:lnTo>
                  <a:lnTo>
                    <a:pt x="762749" y="77304"/>
                  </a:lnTo>
                  <a:lnTo>
                    <a:pt x="719023" y="93256"/>
                  </a:lnTo>
                  <a:lnTo>
                    <a:pt x="675995" y="110629"/>
                  </a:lnTo>
                  <a:lnTo>
                    <a:pt x="633691" y="129438"/>
                  </a:lnTo>
                  <a:lnTo>
                    <a:pt x="592150" y="149644"/>
                  </a:lnTo>
                  <a:lnTo>
                    <a:pt x="551395" y="171221"/>
                  </a:lnTo>
                  <a:lnTo>
                    <a:pt x="511454" y="194195"/>
                  </a:lnTo>
                  <a:lnTo>
                    <a:pt x="472401" y="218516"/>
                  </a:lnTo>
                  <a:lnTo>
                    <a:pt x="434238" y="244170"/>
                  </a:lnTo>
                  <a:lnTo>
                    <a:pt x="397002" y="271157"/>
                  </a:lnTo>
                  <a:lnTo>
                    <a:pt x="360743" y="299440"/>
                  </a:lnTo>
                  <a:lnTo>
                    <a:pt x="325475" y="329044"/>
                  </a:lnTo>
                  <a:lnTo>
                    <a:pt x="291261" y="359905"/>
                  </a:lnTo>
                  <a:lnTo>
                    <a:pt x="258127" y="392049"/>
                  </a:lnTo>
                  <a:lnTo>
                    <a:pt x="226110" y="425437"/>
                  </a:lnTo>
                  <a:lnTo>
                    <a:pt x="195224" y="460057"/>
                  </a:lnTo>
                  <a:lnTo>
                    <a:pt x="165519" y="495896"/>
                  </a:lnTo>
                  <a:lnTo>
                    <a:pt x="137045" y="532942"/>
                  </a:lnTo>
                  <a:lnTo>
                    <a:pt x="109804" y="571182"/>
                  </a:lnTo>
                  <a:lnTo>
                    <a:pt x="83870" y="610577"/>
                  </a:lnTo>
                  <a:lnTo>
                    <a:pt x="59258" y="651141"/>
                  </a:lnTo>
                  <a:lnTo>
                    <a:pt x="36004" y="692848"/>
                  </a:lnTo>
                  <a:lnTo>
                    <a:pt x="14147" y="735672"/>
                  </a:lnTo>
                  <a:lnTo>
                    <a:pt x="0" y="766089"/>
                  </a:lnTo>
                  <a:lnTo>
                    <a:pt x="60896" y="766089"/>
                  </a:lnTo>
                  <a:lnTo>
                    <a:pt x="65811" y="756069"/>
                  </a:lnTo>
                  <a:lnTo>
                    <a:pt x="88747" y="713384"/>
                  </a:lnTo>
                  <a:lnTo>
                    <a:pt x="113296" y="671639"/>
                  </a:lnTo>
                  <a:lnTo>
                    <a:pt x="139382" y="630859"/>
                  </a:lnTo>
                  <a:lnTo>
                    <a:pt x="167005" y="591121"/>
                  </a:lnTo>
                  <a:lnTo>
                    <a:pt x="196126" y="552462"/>
                  </a:lnTo>
                  <a:lnTo>
                    <a:pt x="226720" y="514946"/>
                  </a:lnTo>
                  <a:lnTo>
                    <a:pt x="258749" y="478599"/>
                  </a:lnTo>
                  <a:lnTo>
                    <a:pt x="292188" y="443484"/>
                  </a:lnTo>
                  <a:lnTo>
                    <a:pt x="327025" y="409663"/>
                  </a:lnTo>
                  <a:lnTo>
                    <a:pt x="363194" y="377151"/>
                  </a:lnTo>
                  <a:lnTo>
                    <a:pt x="400697" y="346049"/>
                  </a:lnTo>
                  <a:lnTo>
                    <a:pt x="439470" y="316369"/>
                  </a:lnTo>
                  <a:lnTo>
                    <a:pt x="479513" y="288163"/>
                  </a:lnTo>
                  <a:lnTo>
                    <a:pt x="520788" y="261493"/>
                  </a:lnTo>
                  <a:lnTo>
                    <a:pt x="563270" y="236410"/>
                  </a:lnTo>
                  <a:lnTo>
                    <a:pt x="606907" y="212966"/>
                  </a:lnTo>
                  <a:lnTo>
                    <a:pt x="651687" y="191198"/>
                  </a:lnTo>
                  <a:lnTo>
                    <a:pt x="697407" y="171234"/>
                  </a:lnTo>
                  <a:lnTo>
                    <a:pt x="743750" y="153136"/>
                  </a:lnTo>
                  <a:lnTo>
                    <a:pt x="790663" y="136867"/>
                  </a:lnTo>
                  <a:lnTo>
                    <a:pt x="838111" y="122415"/>
                  </a:lnTo>
                  <a:lnTo>
                    <a:pt x="886015" y="109753"/>
                  </a:lnTo>
                  <a:lnTo>
                    <a:pt x="934364" y="98844"/>
                  </a:lnTo>
                  <a:lnTo>
                    <a:pt x="983056" y="89649"/>
                  </a:lnTo>
                  <a:lnTo>
                    <a:pt x="1032052" y="82181"/>
                  </a:lnTo>
                  <a:lnTo>
                    <a:pt x="1081316" y="76377"/>
                  </a:lnTo>
                  <a:lnTo>
                    <a:pt x="1130782" y="72212"/>
                  </a:lnTo>
                  <a:lnTo>
                    <a:pt x="1180401" y="69672"/>
                  </a:lnTo>
                  <a:lnTo>
                    <a:pt x="1230122" y="68719"/>
                  </a:lnTo>
                  <a:lnTo>
                    <a:pt x="1279880" y="69342"/>
                  </a:lnTo>
                  <a:lnTo>
                    <a:pt x="1329639" y="71488"/>
                  </a:lnTo>
                  <a:lnTo>
                    <a:pt x="1379321" y="75158"/>
                  </a:lnTo>
                  <a:lnTo>
                    <a:pt x="1428877" y="80302"/>
                  </a:lnTo>
                  <a:lnTo>
                    <a:pt x="1478280" y="86893"/>
                  </a:lnTo>
                  <a:lnTo>
                    <a:pt x="1527454" y="94919"/>
                  </a:lnTo>
                  <a:lnTo>
                    <a:pt x="1576349" y="104355"/>
                  </a:lnTo>
                  <a:lnTo>
                    <a:pt x="1624926" y="115138"/>
                  </a:lnTo>
                  <a:lnTo>
                    <a:pt x="1673110" y="127279"/>
                  </a:lnTo>
                  <a:lnTo>
                    <a:pt x="1720875" y="140741"/>
                  </a:lnTo>
                  <a:lnTo>
                    <a:pt x="1768132" y="155486"/>
                  </a:lnTo>
                  <a:lnTo>
                    <a:pt x="1814855" y="171488"/>
                  </a:lnTo>
                  <a:lnTo>
                    <a:pt x="1860969" y="188734"/>
                  </a:lnTo>
                  <a:lnTo>
                    <a:pt x="1908670" y="208241"/>
                  </a:lnTo>
                  <a:lnTo>
                    <a:pt x="1955152" y="229171"/>
                  </a:lnTo>
                  <a:lnTo>
                    <a:pt x="2000427" y="251485"/>
                  </a:lnTo>
                  <a:lnTo>
                    <a:pt x="2044496" y="275158"/>
                  </a:lnTo>
                  <a:lnTo>
                    <a:pt x="2087308" y="300189"/>
                  </a:lnTo>
                  <a:lnTo>
                    <a:pt x="2128863" y="326529"/>
                  </a:lnTo>
                  <a:lnTo>
                    <a:pt x="2169172" y="354164"/>
                  </a:lnTo>
                  <a:lnTo>
                    <a:pt x="2208199" y="383120"/>
                  </a:lnTo>
                  <a:lnTo>
                    <a:pt x="2245931" y="413334"/>
                  </a:lnTo>
                  <a:lnTo>
                    <a:pt x="2282380" y="444766"/>
                  </a:lnTo>
                  <a:lnTo>
                    <a:pt x="2317508" y="477469"/>
                  </a:lnTo>
                  <a:lnTo>
                    <a:pt x="2351328" y="511352"/>
                  </a:lnTo>
                  <a:lnTo>
                    <a:pt x="2383790" y="546442"/>
                  </a:lnTo>
                  <a:lnTo>
                    <a:pt x="2414905" y="582688"/>
                  </a:lnTo>
                  <a:lnTo>
                    <a:pt x="2444673" y="620090"/>
                  </a:lnTo>
                  <a:lnTo>
                    <a:pt x="2473058" y="658622"/>
                  </a:lnTo>
                  <a:lnTo>
                    <a:pt x="2500058" y="698271"/>
                  </a:lnTo>
                  <a:lnTo>
                    <a:pt x="2525649" y="739000"/>
                  </a:lnTo>
                  <a:lnTo>
                    <a:pt x="2541320" y="766089"/>
                  </a:lnTo>
                  <a:lnTo>
                    <a:pt x="2595156" y="766089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681937" y="5140452"/>
            <a:ext cx="3862704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“Raisin</a:t>
            </a:r>
            <a:r>
              <a:rPr sz="30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cookies</a:t>
            </a:r>
            <a:r>
              <a:rPr sz="30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that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look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like</a:t>
            </a:r>
            <a:r>
              <a:rPr sz="30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chocolate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chip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cookies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30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3000" spc="-55" dirty="0">
                <a:solidFill>
                  <a:srgbClr val="FFFFFF"/>
                </a:solidFill>
                <a:latin typeface="Verdana"/>
                <a:cs typeface="Verdana"/>
              </a:rPr>
              <a:t>main</a:t>
            </a:r>
            <a:r>
              <a:rPr sz="30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reason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5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have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trust</a:t>
            </a:r>
            <a:r>
              <a:rPr sz="3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issues.”</a:t>
            </a:r>
            <a:endParaRPr sz="3000">
              <a:latin typeface="Verdana"/>
              <a:cs typeface="Verdana"/>
            </a:endParaRPr>
          </a:p>
          <a:p>
            <a:pPr marL="1280160">
              <a:lnSpc>
                <a:spcPct val="100000"/>
              </a:lnSpc>
            </a:pP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Unknown</a:t>
            </a:r>
            <a:endParaRPr sz="3000">
              <a:latin typeface="Verdana"/>
              <a:cs typeface="Verdana"/>
            </a:endParaRPr>
          </a:p>
        </p:txBody>
      </p:sp>
      <p:grpSp>
        <p:nvGrpSpPr>
          <p:cNvPr id="13" name="object 13" descr="The opposite of trust is fear.&#10;Stagnation&#10;Discomfort&#10;Reluctance&#10;Self-preservation"/>
          <p:cNvGrpSpPr/>
          <p:nvPr/>
        </p:nvGrpSpPr>
        <p:grpSpPr>
          <a:xfrm>
            <a:off x="8444483" y="1028700"/>
            <a:ext cx="8810625" cy="6819900"/>
            <a:chOff x="8444483" y="1028700"/>
            <a:chExt cx="8810625" cy="6819900"/>
          </a:xfrm>
        </p:grpSpPr>
        <p:sp>
          <p:nvSpPr>
            <p:cNvPr id="14" name="object 14"/>
            <p:cNvSpPr/>
            <p:nvPr/>
          </p:nvSpPr>
          <p:spPr>
            <a:xfrm>
              <a:off x="8444483" y="1028700"/>
              <a:ext cx="8810625" cy="6819900"/>
            </a:xfrm>
            <a:custGeom>
              <a:avLst/>
              <a:gdLst/>
              <a:ahLst/>
              <a:cxnLst/>
              <a:rect l="l" t="t" r="r" b="b"/>
              <a:pathLst>
                <a:path w="8810625" h="6819900">
                  <a:moveTo>
                    <a:pt x="8810244" y="0"/>
                  </a:moveTo>
                  <a:lnTo>
                    <a:pt x="0" y="0"/>
                  </a:lnTo>
                  <a:lnTo>
                    <a:pt x="0" y="6819900"/>
                  </a:lnTo>
                  <a:lnTo>
                    <a:pt x="8810244" y="6819900"/>
                  </a:lnTo>
                  <a:lnTo>
                    <a:pt x="8810244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2244" y="3875532"/>
              <a:ext cx="143255" cy="1432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2244" y="4561332"/>
              <a:ext cx="143255" cy="1432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2244" y="5247132"/>
              <a:ext cx="143255" cy="1432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2244" y="5932932"/>
              <a:ext cx="143255" cy="143255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07237" y="7728205"/>
            <a:ext cx="668655" cy="699770"/>
          </a:xfrm>
          <a:custGeom>
            <a:avLst/>
            <a:gdLst/>
            <a:ahLst/>
            <a:cxnLst/>
            <a:rect l="l" t="t" r="r" b="b"/>
            <a:pathLst>
              <a:path w="668654" h="699770">
                <a:moveTo>
                  <a:pt x="343801" y="0"/>
                </a:moveTo>
                <a:lnTo>
                  <a:pt x="295681" y="3403"/>
                </a:lnTo>
                <a:lnTo>
                  <a:pt x="254292" y="12255"/>
                </a:lnTo>
                <a:lnTo>
                  <a:pt x="207530" y="26924"/>
                </a:lnTo>
                <a:lnTo>
                  <a:pt x="165658" y="47701"/>
                </a:lnTo>
                <a:lnTo>
                  <a:pt x="128587" y="73850"/>
                </a:lnTo>
                <a:lnTo>
                  <a:pt x="96304" y="104660"/>
                </a:lnTo>
                <a:lnTo>
                  <a:pt x="68732" y="139395"/>
                </a:lnTo>
                <a:lnTo>
                  <a:pt x="45846" y="177317"/>
                </a:lnTo>
                <a:lnTo>
                  <a:pt x="27571" y="217703"/>
                </a:lnTo>
                <a:lnTo>
                  <a:pt x="13881" y="259816"/>
                </a:lnTo>
                <a:lnTo>
                  <a:pt x="4698" y="302933"/>
                </a:lnTo>
                <a:lnTo>
                  <a:pt x="0" y="346329"/>
                </a:lnTo>
                <a:lnTo>
                  <a:pt x="431" y="385660"/>
                </a:lnTo>
                <a:lnTo>
                  <a:pt x="6553" y="424256"/>
                </a:lnTo>
                <a:lnTo>
                  <a:pt x="17932" y="461759"/>
                </a:lnTo>
                <a:lnTo>
                  <a:pt x="34124" y="497789"/>
                </a:lnTo>
                <a:lnTo>
                  <a:pt x="54698" y="532015"/>
                </a:lnTo>
                <a:lnTo>
                  <a:pt x="79209" y="564070"/>
                </a:lnTo>
                <a:lnTo>
                  <a:pt x="107238" y="593585"/>
                </a:lnTo>
                <a:lnTo>
                  <a:pt x="138328" y="620217"/>
                </a:lnTo>
                <a:lnTo>
                  <a:pt x="172046" y="643597"/>
                </a:lnTo>
                <a:lnTo>
                  <a:pt x="207962" y="663359"/>
                </a:lnTo>
                <a:lnTo>
                  <a:pt x="245643" y="679170"/>
                </a:lnTo>
                <a:lnTo>
                  <a:pt x="284632" y="690638"/>
                </a:lnTo>
                <a:lnTo>
                  <a:pt x="324510" y="697433"/>
                </a:lnTo>
                <a:lnTo>
                  <a:pt x="364832" y="699185"/>
                </a:lnTo>
                <a:lnTo>
                  <a:pt x="405168" y="695528"/>
                </a:lnTo>
                <a:lnTo>
                  <a:pt x="445071" y="686117"/>
                </a:lnTo>
                <a:lnTo>
                  <a:pt x="484111" y="670585"/>
                </a:lnTo>
                <a:lnTo>
                  <a:pt x="521842" y="648576"/>
                </a:lnTo>
                <a:lnTo>
                  <a:pt x="557834" y="619734"/>
                </a:lnTo>
                <a:lnTo>
                  <a:pt x="585469" y="591159"/>
                </a:lnTo>
                <a:lnTo>
                  <a:pt x="609841" y="556006"/>
                </a:lnTo>
                <a:lnTo>
                  <a:pt x="630554" y="515607"/>
                </a:lnTo>
                <a:lnTo>
                  <a:pt x="647179" y="471309"/>
                </a:lnTo>
                <a:lnTo>
                  <a:pt x="659333" y="424434"/>
                </a:lnTo>
                <a:lnTo>
                  <a:pt x="666597" y="376339"/>
                </a:lnTo>
                <a:lnTo>
                  <a:pt x="668566" y="328333"/>
                </a:lnTo>
                <a:lnTo>
                  <a:pt x="664844" y="281774"/>
                </a:lnTo>
                <a:lnTo>
                  <a:pt x="655002" y="237998"/>
                </a:lnTo>
                <a:lnTo>
                  <a:pt x="638644" y="198335"/>
                </a:lnTo>
                <a:lnTo>
                  <a:pt x="615365" y="164109"/>
                </a:lnTo>
                <a:lnTo>
                  <a:pt x="590575" y="118516"/>
                </a:lnTo>
                <a:lnTo>
                  <a:pt x="570763" y="80010"/>
                </a:lnTo>
                <a:lnTo>
                  <a:pt x="538073" y="49593"/>
                </a:lnTo>
                <a:lnTo>
                  <a:pt x="495769" y="26822"/>
                </a:lnTo>
                <a:lnTo>
                  <a:pt x="447103" y="11264"/>
                </a:lnTo>
                <a:lnTo>
                  <a:pt x="395363" y="2476"/>
                </a:lnTo>
                <a:lnTo>
                  <a:pt x="343801" y="0"/>
                </a:lnTo>
                <a:close/>
              </a:path>
            </a:pathLst>
          </a:custGeom>
          <a:solidFill>
            <a:srgbClr val="549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805649" y="8426193"/>
            <a:ext cx="2907665" cy="1861185"/>
          </a:xfrm>
          <a:custGeom>
            <a:avLst/>
            <a:gdLst/>
            <a:ahLst/>
            <a:cxnLst/>
            <a:rect l="l" t="t" r="r" b="b"/>
            <a:pathLst>
              <a:path w="2907665" h="1861184">
                <a:moveTo>
                  <a:pt x="1385696" y="0"/>
                </a:moveTo>
                <a:lnTo>
                  <a:pt x="1345260" y="25"/>
                </a:lnTo>
                <a:lnTo>
                  <a:pt x="1304848" y="1016"/>
                </a:lnTo>
                <a:lnTo>
                  <a:pt x="1264526" y="3009"/>
                </a:lnTo>
                <a:lnTo>
                  <a:pt x="1224318" y="5994"/>
                </a:lnTo>
                <a:lnTo>
                  <a:pt x="1184224" y="9982"/>
                </a:lnTo>
                <a:lnTo>
                  <a:pt x="1144295" y="14973"/>
                </a:lnTo>
                <a:lnTo>
                  <a:pt x="1104557" y="20980"/>
                </a:lnTo>
                <a:lnTo>
                  <a:pt x="1065034" y="28003"/>
                </a:lnTo>
                <a:lnTo>
                  <a:pt x="1025753" y="36068"/>
                </a:lnTo>
                <a:lnTo>
                  <a:pt x="986751" y="45148"/>
                </a:lnTo>
                <a:lnTo>
                  <a:pt x="948042" y="55283"/>
                </a:lnTo>
                <a:lnTo>
                  <a:pt x="909675" y="66471"/>
                </a:lnTo>
                <a:lnTo>
                  <a:pt x="871664" y="78701"/>
                </a:lnTo>
                <a:lnTo>
                  <a:pt x="834047" y="91986"/>
                </a:lnTo>
                <a:lnTo>
                  <a:pt x="796836" y="106362"/>
                </a:lnTo>
                <a:lnTo>
                  <a:pt x="760069" y="121793"/>
                </a:lnTo>
                <a:lnTo>
                  <a:pt x="723785" y="138303"/>
                </a:lnTo>
                <a:lnTo>
                  <a:pt x="687997" y="155917"/>
                </a:lnTo>
                <a:lnTo>
                  <a:pt x="652741" y="174612"/>
                </a:lnTo>
                <a:lnTo>
                  <a:pt x="618032" y="194411"/>
                </a:lnTo>
                <a:lnTo>
                  <a:pt x="583933" y="215328"/>
                </a:lnTo>
                <a:lnTo>
                  <a:pt x="550443" y="237363"/>
                </a:lnTo>
                <a:lnTo>
                  <a:pt x="517588" y="260502"/>
                </a:lnTo>
                <a:lnTo>
                  <a:pt x="485406" y="284784"/>
                </a:lnTo>
                <a:lnTo>
                  <a:pt x="453936" y="310184"/>
                </a:lnTo>
                <a:lnTo>
                  <a:pt x="423189" y="336740"/>
                </a:lnTo>
                <a:lnTo>
                  <a:pt x="393191" y="364439"/>
                </a:lnTo>
                <a:lnTo>
                  <a:pt x="363994" y="393293"/>
                </a:lnTo>
                <a:lnTo>
                  <a:pt x="335610" y="423316"/>
                </a:lnTo>
                <a:lnTo>
                  <a:pt x="308063" y="454494"/>
                </a:lnTo>
                <a:lnTo>
                  <a:pt x="281406" y="486854"/>
                </a:lnTo>
                <a:lnTo>
                  <a:pt x="255625" y="520395"/>
                </a:lnTo>
                <a:lnTo>
                  <a:pt x="230784" y="555117"/>
                </a:lnTo>
                <a:lnTo>
                  <a:pt x="206895" y="591045"/>
                </a:lnTo>
                <a:lnTo>
                  <a:pt x="184010" y="628180"/>
                </a:lnTo>
                <a:lnTo>
                  <a:pt x="162128" y="666521"/>
                </a:lnTo>
                <a:lnTo>
                  <a:pt x="141287" y="706069"/>
                </a:lnTo>
                <a:lnTo>
                  <a:pt x="121513" y="746836"/>
                </a:lnTo>
                <a:lnTo>
                  <a:pt x="102857" y="788847"/>
                </a:lnTo>
                <a:lnTo>
                  <a:pt x="70383" y="868972"/>
                </a:lnTo>
                <a:lnTo>
                  <a:pt x="56921" y="907224"/>
                </a:lnTo>
                <a:lnTo>
                  <a:pt x="44919" y="946759"/>
                </a:lnTo>
                <a:lnTo>
                  <a:pt x="34378" y="987501"/>
                </a:lnTo>
                <a:lnTo>
                  <a:pt x="25247" y="1029347"/>
                </a:lnTo>
                <a:lnTo>
                  <a:pt x="17576" y="1072222"/>
                </a:lnTo>
                <a:lnTo>
                  <a:pt x="11290" y="1116063"/>
                </a:lnTo>
                <a:lnTo>
                  <a:pt x="6400" y="1160767"/>
                </a:lnTo>
                <a:lnTo>
                  <a:pt x="2908" y="1206271"/>
                </a:lnTo>
                <a:lnTo>
                  <a:pt x="787" y="1252474"/>
                </a:lnTo>
                <a:lnTo>
                  <a:pt x="0" y="1299324"/>
                </a:lnTo>
                <a:lnTo>
                  <a:pt x="584" y="1346708"/>
                </a:lnTo>
                <a:lnTo>
                  <a:pt x="2489" y="1394561"/>
                </a:lnTo>
                <a:lnTo>
                  <a:pt x="5714" y="1442796"/>
                </a:lnTo>
                <a:lnTo>
                  <a:pt x="10236" y="1491348"/>
                </a:lnTo>
                <a:lnTo>
                  <a:pt x="16052" y="1540103"/>
                </a:lnTo>
                <a:lnTo>
                  <a:pt x="23164" y="1589011"/>
                </a:lnTo>
                <a:lnTo>
                  <a:pt x="31521" y="1637982"/>
                </a:lnTo>
                <a:lnTo>
                  <a:pt x="41147" y="1686928"/>
                </a:lnTo>
                <a:lnTo>
                  <a:pt x="52006" y="1735772"/>
                </a:lnTo>
                <a:lnTo>
                  <a:pt x="64084" y="1784426"/>
                </a:lnTo>
                <a:lnTo>
                  <a:pt x="77381" y="1832838"/>
                </a:lnTo>
                <a:lnTo>
                  <a:pt x="85763" y="1860651"/>
                </a:lnTo>
                <a:lnTo>
                  <a:pt x="2871787" y="1860651"/>
                </a:lnTo>
                <a:lnTo>
                  <a:pt x="2886468" y="1786039"/>
                </a:lnTo>
                <a:lnTo>
                  <a:pt x="2893453" y="1739976"/>
                </a:lnTo>
                <a:lnTo>
                  <a:pt x="2899003" y="1693735"/>
                </a:lnTo>
                <a:lnTo>
                  <a:pt x="2903156" y="1647342"/>
                </a:lnTo>
                <a:lnTo>
                  <a:pt x="2905937" y="1600835"/>
                </a:lnTo>
                <a:lnTo>
                  <a:pt x="2907347" y="1554264"/>
                </a:lnTo>
                <a:lnTo>
                  <a:pt x="2907436" y="1507667"/>
                </a:lnTo>
                <a:lnTo>
                  <a:pt x="2906191" y="1461071"/>
                </a:lnTo>
                <a:lnTo>
                  <a:pt x="2903677" y="1414538"/>
                </a:lnTo>
                <a:lnTo>
                  <a:pt x="2899905" y="1368082"/>
                </a:lnTo>
                <a:lnTo>
                  <a:pt x="2894876" y="1321765"/>
                </a:lnTo>
                <a:lnTo>
                  <a:pt x="2888627" y="1275613"/>
                </a:lnTo>
                <a:lnTo>
                  <a:pt x="2881172" y="1229677"/>
                </a:lnTo>
                <a:lnTo>
                  <a:pt x="2872562" y="1183982"/>
                </a:lnTo>
                <a:lnTo>
                  <a:pt x="2862783" y="1138567"/>
                </a:lnTo>
                <a:lnTo>
                  <a:pt x="2851899" y="1093482"/>
                </a:lnTo>
                <a:lnTo>
                  <a:pt x="2839885" y="1048778"/>
                </a:lnTo>
                <a:lnTo>
                  <a:pt x="2826791" y="1004455"/>
                </a:lnTo>
                <a:lnTo>
                  <a:pt x="2812643" y="960602"/>
                </a:lnTo>
                <a:lnTo>
                  <a:pt x="2797454" y="917219"/>
                </a:lnTo>
                <a:lnTo>
                  <a:pt x="2781261" y="874356"/>
                </a:lnTo>
                <a:lnTo>
                  <a:pt x="2764053" y="832065"/>
                </a:lnTo>
                <a:lnTo>
                  <a:pt x="2748584" y="796251"/>
                </a:lnTo>
                <a:lnTo>
                  <a:pt x="2731935" y="761111"/>
                </a:lnTo>
                <a:lnTo>
                  <a:pt x="2714142" y="726681"/>
                </a:lnTo>
                <a:lnTo>
                  <a:pt x="2695206" y="692962"/>
                </a:lnTo>
                <a:lnTo>
                  <a:pt x="2675191" y="659930"/>
                </a:lnTo>
                <a:lnTo>
                  <a:pt x="2654109" y="627646"/>
                </a:lnTo>
                <a:lnTo>
                  <a:pt x="2631998" y="596074"/>
                </a:lnTo>
                <a:lnTo>
                  <a:pt x="2608872" y="565251"/>
                </a:lnTo>
                <a:lnTo>
                  <a:pt x="2584767" y="535152"/>
                </a:lnTo>
                <a:lnTo>
                  <a:pt x="2559710" y="505802"/>
                </a:lnTo>
                <a:lnTo>
                  <a:pt x="2533726" y="477202"/>
                </a:lnTo>
                <a:lnTo>
                  <a:pt x="2506840" y="449376"/>
                </a:lnTo>
                <a:lnTo>
                  <a:pt x="2479103" y="422300"/>
                </a:lnTo>
                <a:lnTo>
                  <a:pt x="2450528" y="396011"/>
                </a:lnTo>
                <a:lnTo>
                  <a:pt x="2421140" y="370497"/>
                </a:lnTo>
                <a:lnTo>
                  <a:pt x="2390978" y="345770"/>
                </a:lnTo>
                <a:lnTo>
                  <a:pt x="2360066" y="321830"/>
                </a:lnTo>
                <a:lnTo>
                  <a:pt x="2328417" y="298704"/>
                </a:lnTo>
                <a:lnTo>
                  <a:pt x="2296083" y="276377"/>
                </a:lnTo>
                <a:lnTo>
                  <a:pt x="2263089" y="254863"/>
                </a:lnTo>
                <a:lnTo>
                  <a:pt x="2229446" y="234162"/>
                </a:lnTo>
                <a:lnTo>
                  <a:pt x="2195194" y="214299"/>
                </a:lnTo>
                <a:lnTo>
                  <a:pt x="2160371" y="195275"/>
                </a:lnTo>
                <a:lnTo>
                  <a:pt x="2124989" y="177076"/>
                </a:lnTo>
                <a:lnTo>
                  <a:pt x="2089073" y="159740"/>
                </a:lnTo>
                <a:lnTo>
                  <a:pt x="2052688" y="143243"/>
                </a:lnTo>
                <a:lnTo>
                  <a:pt x="2015807" y="127622"/>
                </a:lnTo>
                <a:lnTo>
                  <a:pt x="1978507" y="112852"/>
                </a:lnTo>
                <a:lnTo>
                  <a:pt x="1940801" y="98958"/>
                </a:lnTo>
                <a:lnTo>
                  <a:pt x="1902701" y="85953"/>
                </a:lnTo>
                <a:lnTo>
                  <a:pt x="1864245" y="73825"/>
                </a:lnTo>
                <a:lnTo>
                  <a:pt x="1825472" y="62598"/>
                </a:lnTo>
                <a:lnTo>
                  <a:pt x="1786394" y="52273"/>
                </a:lnTo>
                <a:lnTo>
                  <a:pt x="1747075" y="42849"/>
                </a:lnTo>
                <a:lnTo>
                  <a:pt x="1707489" y="34353"/>
                </a:lnTo>
                <a:lnTo>
                  <a:pt x="1667700" y="26758"/>
                </a:lnTo>
                <a:lnTo>
                  <a:pt x="1627733" y="20104"/>
                </a:lnTo>
                <a:lnTo>
                  <a:pt x="1587614" y="14376"/>
                </a:lnTo>
                <a:lnTo>
                  <a:pt x="1547367" y="9588"/>
                </a:lnTo>
                <a:lnTo>
                  <a:pt x="1507020" y="5765"/>
                </a:lnTo>
                <a:lnTo>
                  <a:pt x="1466608" y="2870"/>
                </a:lnTo>
                <a:lnTo>
                  <a:pt x="1426159" y="952"/>
                </a:lnTo>
                <a:lnTo>
                  <a:pt x="1385696" y="0"/>
                </a:lnTo>
                <a:close/>
              </a:path>
            </a:pathLst>
          </a:custGeom>
          <a:solidFill>
            <a:srgbClr val="EDC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1501" y="6635489"/>
            <a:ext cx="3013075" cy="2884805"/>
          </a:xfrm>
          <a:custGeom>
            <a:avLst/>
            <a:gdLst/>
            <a:ahLst/>
            <a:cxnLst/>
            <a:rect l="l" t="t" r="r" b="b"/>
            <a:pathLst>
              <a:path w="3013075" h="2884804">
                <a:moveTo>
                  <a:pt x="1442377" y="0"/>
                </a:moveTo>
                <a:lnTo>
                  <a:pt x="1403616" y="838"/>
                </a:lnTo>
                <a:lnTo>
                  <a:pt x="1364996" y="2997"/>
                </a:lnTo>
                <a:lnTo>
                  <a:pt x="1326540" y="6451"/>
                </a:lnTo>
                <a:lnTo>
                  <a:pt x="1288262" y="11163"/>
                </a:lnTo>
                <a:lnTo>
                  <a:pt x="1250188" y="17144"/>
                </a:lnTo>
                <a:lnTo>
                  <a:pt x="1212316" y="24345"/>
                </a:lnTo>
                <a:lnTo>
                  <a:pt x="1174686" y="32753"/>
                </a:lnTo>
                <a:lnTo>
                  <a:pt x="1137310" y="42341"/>
                </a:lnTo>
                <a:lnTo>
                  <a:pt x="1100201" y="53085"/>
                </a:lnTo>
                <a:lnTo>
                  <a:pt x="1063383" y="64973"/>
                </a:lnTo>
                <a:lnTo>
                  <a:pt x="1026871" y="77977"/>
                </a:lnTo>
                <a:lnTo>
                  <a:pt x="990688" y="92074"/>
                </a:lnTo>
                <a:lnTo>
                  <a:pt x="954849" y="107238"/>
                </a:lnTo>
                <a:lnTo>
                  <a:pt x="919378" y="123443"/>
                </a:lnTo>
                <a:lnTo>
                  <a:pt x="884288" y="140677"/>
                </a:lnTo>
                <a:lnTo>
                  <a:pt x="849591" y="158915"/>
                </a:lnTo>
                <a:lnTo>
                  <a:pt x="815327" y="178130"/>
                </a:lnTo>
                <a:lnTo>
                  <a:pt x="781494" y="198297"/>
                </a:lnTo>
                <a:lnTo>
                  <a:pt x="748106" y="219405"/>
                </a:lnTo>
                <a:lnTo>
                  <a:pt x="715213" y="241426"/>
                </a:lnTo>
                <a:lnTo>
                  <a:pt x="682802" y="264325"/>
                </a:lnTo>
                <a:lnTo>
                  <a:pt x="650900" y="288099"/>
                </a:lnTo>
                <a:lnTo>
                  <a:pt x="619531" y="312699"/>
                </a:lnTo>
                <a:lnTo>
                  <a:pt x="588721" y="338137"/>
                </a:lnTo>
                <a:lnTo>
                  <a:pt x="558469" y="364362"/>
                </a:lnTo>
                <a:lnTo>
                  <a:pt x="528802" y="391375"/>
                </a:lnTo>
                <a:lnTo>
                  <a:pt x="499745" y="419125"/>
                </a:lnTo>
                <a:lnTo>
                  <a:pt x="471309" y="447611"/>
                </a:lnTo>
                <a:lnTo>
                  <a:pt x="443509" y="476808"/>
                </a:lnTo>
                <a:lnTo>
                  <a:pt x="416382" y="506691"/>
                </a:lnTo>
                <a:lnTo>
                  <a:pt x="389928" y="537235"/>
                </a:lnTo>
                <a:lnTo>
                  <a:pt x="364159" y="568413"/>
                </a:lnTo>
                <a:lnTo>
                  <a:pt x="339128" y="600201"/>
                </a:lnTo>
                <a:lnTo>
                  <a:pt x="314820" y="632599"/>
                </a:lnTo>
                <a:lnTo>
                  <a:pt x="291261" y="665556"/>
                </a:lnTo>
                <a:lnTo>
                  <a:pt x="268478" y="699071"/>
                </a:lnTo>
                <a:lnTo>
                  <a:pt x="246481" y="733107"/>
                </a:lnTo>
                <a:lnTo>
                  <a:pt x="225310" y="767638"/>
                </a:lnTo>
                <a:lnTo>
                  <a:pt x="204952" y="802665"/>
                </a:lnTo>
                <a:lnTo>
                  <a:pt x="185432" y="838149"/>
                </a:lnTo>
                <a:lnTo>
                  <a:pt x="166789" y="874052"/>
                </a:lnTo>
                <a:lnTo>
                  <a:pt x="149021" y="910386"/>
                </a:lnTo>
                <a:lnTo>
                  <a:pt x="132168" y="947102"/>
                </a:lnTo>
                <a:lnTo>
                  <a:pt x="116217" y="984186"/>
                </a:lnTo>
                <a:lnTo>
                  <a:pt x="101219" y="1021613"/>
                </a:lnTo>
                <a:lnTo>
                  <a:pt x="87172" y="1059357"/>
                </a:lnTo>
                <a:lnTo>
                  <a:pt x="74104" y="1097419"/>
                </a:lnTo>
                <a:lnTo>
                  <a:pt x="62026" y="1135748"/>
                </a:lnTo>
                <a:lnTo>
                  <a:pt x="50952" y="1174318"/>
                </a:lnTo>
                <a:lnTo>
                  <a:pt x="40919" y="1213142"/>
                </a:lnTo>
                <a:lnTo>
                  <a:pt x="31940" y="1252156"/>
                </a:lnTo>
                <a:lnTo>
                  <a:pt x="24028" y="1291374"/>
                </a:lnTo>
                <a:lnTo>
                  <a:pt x="17195" y="1330744"/>
                </a:lnTo>
                <a:lnTo>
                  <a:pt x="11468" y="1370253"/>
                </a:lnTo>
                <a:lnTo>
                  <a:pt x="6870" y="1409890"/>
                </a:lnTo>
                <a:lnTo>
                  <a:pt x="3416" y="1449616"/>
                </a:lnTo>
                <a:lnTo>
                  <a:pt x="1117" y="1489417"/>
                </a:lnTo>
                <a:lnTo>
                  <a:pt x="0" y="1529270"/>
                </a:lnTo>
                <a:lnTo>
                  <a:pt x="88" y="1569148"/>
                </a:lnTo>
                <a:lnTo>
                  <a:pt x="1384" y="1609026"/>
                </a:lnTo>
                <a:lnTo>
                  <a:pt x="3911" y="1648891"/>
                </a:lnTo>
                <a:lnTo>
                  <a:pt x="7696" y="1688718"/>
                </a:lnTo>
                <a:lnTo>
                  <a:pt x="12763" y="1728482"/>
                </a:lnTo>
                <a:lnTo>
                  <a:pt x="19113" y="1768170"/>
                </a:lnTo>
                <a:lnTo>
                  <a:pt x="26771" y="1807743"/>
                </a:lnTo>
                <a:lnTo>
                  <a:pt x="35750" y="1847176"/>
                </a:lnTo>
                <a:lnTo>
                  <a:pt x="46088" y="1886457"/>
                </a:lnTo>
                <a:lnTo>
                  <a:pt x="57785" y="1925573"/>
                </a:lnTo>
                <a:lnTo>
                  <a:pt x="70866" y="1964486"/>
                </a:lnTo>
                <a:lnTo>
                  <a:pt x="85344" y="2003183"/>
                </a:lnTo>
                <a:lnTo>
                  <a:pt x="101257" y="2041626"/>
                </a:lnTo>
                <a:lnTo>
                  <a:pt x="118592" y="2079802"/>
                </a:lnTo>
                <a:lnTo>
                  <a:pt x="137401" y="2117699"/>
                </a:lnTo>
                <a:lnTo>
                  <a:pt x="157670" y="2155278"/>
                </a:lnTo>
                <a:lnTo>
                  <a:pt x="179451" y="2192528"/>
                </a:lnTo>
                <a:lnTo>
                  <a:pt x="202730" y="2229408"/>
                </a:lnTo>
                <a:lnTo>
                  <a:pt x="227545" y="2265921"/>
                </a:lnTo>
                <a:lnTo>
                  <a:pt x="253911" y="2302027"/>
                </a:lnTo>
                <a:lnTo>
                  <a:pt x="281851" y="2337701"/>
                </a:lnTo>
                <a:lnTo>
                  <a:pt x="311365" y="2372944"/>
                </a:lnTo>
                <a:lnTo>
                  <a:pt x="369074" y="2437333"/>
                </a:lnTo>
                <a:lnTo>
                  <a:pt x="397510" y="2466251"/>
                </a:lnTo>
                <a:lnTo>
                  <a:pt x="427748" y="2494406"/>
                </a:lnTo>
                <a:lnTo>
                  <a:pt x="459689" y="2521800"/>
                </a:lnTo>
                <a:lnTo>
                  <a:pt x="493268" y="2548381"/>
                </a:lnTo>
                <a:lnTo>
                  <a:pt x="528396" y="2574150"/>
                </a:lnTo>
                <a:lnTo>
                  <a:pt x="565010" y="2599067"/>
                </a:lnTo>
                <a:lnTo>
                  <a:pt x="603008" y="2623121"/>
                </a:lnTo>
                <a:lnTo>
                  <a:pt x="642340" y="2646273"/>
                </a:lnTo>
                <a:lnTo>
                  <a:pt x="682904" y="2668511"/>
                </a:lnTo>
                <a:lnTo>
                  <a:pt x="724636" y="2689809"/>
                </a:lnTo>
                <a:lnTo>
                  <a:pt x="767435" y="2710141"/>
                </a:lnTo>
                <a:lnTo>
                  <a:pt x="811250" y="2729483"/>
                </a:lnTo>
                <a:lnTo>
                  <a:pt x="855992" y="2747810"/>
                </a:lnTo>
                <a:lnTo>
                  <a:pt x="901585" y="2765094"/>
                </a:lnTo>
                <a:lnTo>
                  <a:pt x="947940" y="2781325"/>
                </a:lnTo>
                <a:lnTo>
                  <a:pt x="994981" y="2796463"/>
                </a:lnTo>
                <a:lnTo>
                  <a:pt x="1042631" y="2810497"/>
                </a:lnTo>
                <a:lnTo>
                  <a:pt x="1090828" y="2823387"/>
                </a:lnTo>
                <a:lnTo>
                  <a:pt x="1139469" y="2835135"/>
                </a:lnTo>
                <a:lnTo>
                  <a:pt x="1188478" y="2845688"/>
                </a:lnTo>
                <a:lnTo>
                  <a:pt x="1237792" y="2855036"/>
                </a:lnTo>
                <a:lnTo>
                  <a:pt x="1287322" y="2863164"/>
                </a:lnTo>
                <a:lnTo>
                  <a:pt x="1336992" y="2870022"/>
                </a:lnTo>
                <a:lnTo>
                  <a:pt x="1386725" y="2875610"/>
                </a:lnTo>
                <a:lnTo>
                  <a:pt x="1436433" y="2879902"/>
                </a:lnTo>
                <a:lnTo>
                  <a:pt x="1486052" y="2882861"/>
                </a:lnTo>
                <a:lnTo>
                  <a:pt x="1535480" y="2884474"/>
                </a:lnTo>
                <a:lnTo>
                  <a:pt x="1584667" y="2884716"/>
                </a:lnTo>
                <a:lnTo>
                  <a:pt x="1633512" y="2883560"/>
                </a:lnTo>
                <a:lnTo>
                  <a:pt x="1681949" y="2880982"/>
                </a:lnTo>
                <a:lnTo>
                  <a:pt x="1729905" y="2876943"/>
                </a:lnTo>
                <a:lnTo>
                  <a:pt x="1777276" y="2871457"/>
                </a:lnTo>
                <a:lnTo>
                  <a:pt x="1824012" y="2864459"/>
                </a:lnTo>
                <a:lnTo>
                  <a:pt x="1870011" y="2855950"/>
                </a:lnTo>
                <a:lnTo>
                  <a:pt x="1915210" y="2845904"/>
                </a:lnTo>
                <a:lnTo>
                  <a:pt x="1959521" y="2834297"/>
                </a:lnTo>
                <a:lnTo>
                  <a:pt x="2002878" y="2821089"/>
                </a:lnTo>
                <a:lnTo>
                  <a:pt x="2045195" y="2806268"/>
                </a:lnTo>
                <a:lnTo>
                  <a:pt x="2086381" y="2789808"/>
                </a:lnTo>
                <a:lnTo>
                  <a:pt x="2126373" y="2771698"/>
                </a:lnTo>
                <a:lnTo>
                  <a:pt x="2165083" y="2751899"/>
                </a:lnTo>
                <a:lnTo>
                  <a:pt x="2202446" y="2730385"/>
                </a:lnTo>
                <a:lnTo>
                  <a:pt x="2238375" y="2707131"/>
                </a:lnTo>
                <a:lnTo>
                  <a:pt x="2272779" y="2682138"/>
                </a:lnTo>
                <a:lnTo>
                  <a:pt x="2305596" y="2655341"/>
                </a:lnTo>
                <a:lnTo>
                  <a:pt x="2502103" y="2549283"/>
                </a:lnTo>
                <a:lnTo>
                  <a:pt x="2542082" y="2535783"/>
                </a:lnTo>
                <a:lnTo>
                  <a:pt x="2580259" y="2519019"/>
                </a:lnTo>
                <a:lnTo>
                  <a:pt x="2616669" y="2499105"/>
                </a:lnTo>
                <a:lnTo>
                  <a:pt x="2651328" y="2476220"/>
                </a:lnTo>
                <a:lnTo>
                  <a:pt x="2684259" y="2450528"/>
                </a:lnTo>
                <a:lnTo>
                  <a:pt x="2715463" y="2422156"/>
                </a:lnTo>
                <a:lnTo>
                  <a:pt x="2744990" y="2391282"/>
                </a:lnTo>
                <a:lnTo>
                  <a:pt x="2772841" y="2358047"/>
                </a:lnTo>
                <a:lnTo>
                  <a:pt x="2799041" y="2322614"/>
                </a:lnTo>
                <a:lnTo>
                  <a:pt x="2823616" y="2285123"/>
                </a:lnTo>
                <a:lnTo>
                  <a:pt x="2846590" y="2245753"/>
                </a:lnTo>
                <a:lnTo>
                  <a:pt x="2867964" y="2204643"/>
                </a:lnTo>
                <a:lnTo>
                  <a:pt x="2887789" y="2161946"/>
                </a:lnTo>
                <a:lnTo>
                  <a:pt x="2906064" y="2117826"/>
                </a:lnTo>
                <a:lnTo>
                  <a:pt x="2922816" y="2072424"/>
                </a:lnTo>
                <a:lnTo>
                  <a:pt x="2938068" y="2025916"/>
                </a:lnTo>
                <a:lnTo>
                  <a:pt x="2951835" y="1978431"/>
                </a:lnTo>
                <a:lnTo>
                  <a:pt x="2964141" y="1930145"/>
                </a:lnTo>
                <a:lnTo>
                  <a:pt x="2975013" y="1881200"/>
                </a:lnTo>
                <a:lnTo>
                  <a:pt x="2984461" y="1831759"/>
                </a:lnTo>
                <a:lnTo>
                  <a:pt x="2992513" y="1781962"/>
                </a:lnTo>
                <a:lnTo>
                  <a:pt x="2999193" y="1731987"/>
                </a:lnTo>
                <a:lnTo>
                  <a:pt x="3004515" y="1681975"/>
                </a:lnTo>
                <a:lnTo>
                  <a:pt x="3008503" y="1632077"/>
                </a:lnTo>
                <a:lnTo>
                  <a:pt x="3011182" y="1582458"/>
                </a:lnTo>
                <a:lnTo>
                  <a:pt x="3012567" y="1533258"/>
                </a:lnTo>
                <a:lnTo>
                  <a:pt x="3012681" y="1484642"/>
                </a:lnTo>
                <a:lnTo>
                  <a:pt x="3011551" y="1436776"/>
                </a:lnTo>
                <a:lnTo>
                  <a:pt x="3009176" y="1389786"/>
                </a:lnTo>
                <a:lnTo>
                  <a:pt x="3005607" y="1343863"/>
                </a:lnTo>
                <a:lnTo>
                  <a:pt x="3000844" y="1299121"/>
                </a:lnTo>
                <a:lnTo>
                  <a:pt x="2994914" y="1255750"/>
                </a:lnTo>
                <a:lnTo>
                  <a:pt x="2987840" y="1213878"/>
                </a:lnTo>
                <a:lnTo>
                  <a:pt x="2979648" y="1173683"/>
                </a:lnTo>
                <a:lnTo>
                  <a:pt x="2970352" y="1135303"/>
                </a:lnTo>
                <a:lnTo>
                  <a:pt x="2959963" y="1098892"/>
                </a:lnTo>
                <a:lnTo>
                  <a:pt x="2947136" y="1047762"/>
                </a:lnTo>
                <a:lnTo>
                  <a:pt x="2932607" y="997889"/>
                </a:lnTo>
                <a:lnTo>
                  <a:pt x="2916415" y="949274"/>
                </a:lnTo>
                <a:lnTo>
                  <a:pt x="2898597" y="901915"/>
                </a:lnTo>
                <a:lnTo>
                  <a:pt x="2879217" y="855802"/>
                </a:lnTo>
                <a:lnTo>
                  <a:pt x="2858312" y="810933"/>
                </a:lnTo>
                <a:lnTo>
                  <a:pt x="2835935" y="767321"/>
                </a:lnTo>
                <a:lnTo>
                  <a:pt x="2812110" y="724941"/>
                </a:lnTo>
                <a:lnTo>
                  <a:pt x="2786913" y="683793"/>
                </a:lnTo>
                <a:lnTo>
                  <a:pt x="2760357" y="643889"/>
                </a:lnTo>
                <a:lnTo>
                  <a:pt x="2732519" y="605218"/>
                </a:lnTo>
                <a:lnTo>
                  <a:pt x="2703423" y="567766"/>
                </a:lnTo>
                <a:lnTo>
                  <a:pt x="2673121" y="531545"/>
                </a:lnTo>
                <a:lnTo>
                  <a:pt x="2641663" y="496544"/>
                </a:lnTo>
                <a:lnTo>
                  <a:pt x="2609088" y="462762"/>
                </a:lnTo>
                <a:lnTo>
                  <a:pt x="2575445" y="430199"/>
                </a:lnTo>
                <a:lnTo>
                  <a:pt x="2540774" y="398856"/>
                </a:lnTo>
                <a:lnTo>
                  <a:pt x="2505125" y="368719"/>
                </a:lnTo>
                <a:lnTo>
                  <a:pt x="2468549" y="339775"/>
                </a:lnTo>
                <a:lnTo>
                  <a:pt x="2431084" y="312051"/>
                </a:lnTo>
                <a:lnTo>
                  <a:pt x="2392781" y="285521"/>
                </a:lnTo>
                <a:lnTo>
                  <a:pt x="2353678" y="260197"/>
                </a:lnTo>
                <a:lnTo>
                  <a:pt x="2313825" y="236054"/>
                </a:lnTo>
                <a:lnTo>
                  <a:pt x="2273274" y="213118"/>
                </a:lnTo>
                <a:lnTo>
                  <a:pt x="2232063" y="191363"/>
                </a:lnTo>
                <a:lnTo>
                  <a:pt x="2190242" y="170789"/>
                </a:lnTo>
                <a:lnTo>
                  <a:pt x="2147836" y="151396"/>
                </a:lnTo>
                <a:lnTo>
                  <a:pt x="2104923" y="133184"/>
                </a:lnTo>
                <a:lnTo>
                  <a:pt x="2061527" y="116154"/>
                </a:lnTo>
                <a:lnTo>
                  <a:pt x="2017712" y="100304"/>
                </a:lnTo>
                <a:lnTo>
                  <a:pt x="1973503" y="85610"/>
                </a:lnTo>
                <a:lnTo>
                  <a:pt x="1928952" y="72085"/>
                </a:lnTo>
                <a:lnTo>
                  <a:pt x="1884108" y="59728"/>
                </a:lnTo>
                <a:lnTo>
                  <a:pt x="1839010" y="48526"/>
                </a:lnTo>
                <a:lnTo>
                  <a:pt x="1793722" y="38493"/>
                </a:lnTo>
                <a:lnTo>
                  <a:pt x="1748269" y="29603"/>
                </a:lnTo>
                <a:lnTo>
                  <a:pt x="1702701" y="21869"/>
                </a:lnTo>
                <a:lnTo>
                  <a:pt x="1657070" y="15278"/>
                </a:lnTo>
                <a:lnTo>
                  <a:pt x="1611414" y="9842"/>
                </a:lnTo>
                <a:lnTo>
                  <a:pt x="1565795" y="5537"/>
                </a:lnTo>
                <a:lnTo>
                  <a:pt x="1520228" y="2374"/>
                </a:lnTo>
                <a:lnTo>
                  <a:pt x="1481251" y="507"/>
                </a:lnTo>
                <a:lnTo>
                  <a:pt x="1442377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5248" y="9604261"/>
            <a:ext cx="2506980" cy="682625"/>
          </a:xfrm>
          <a:custGeom>
            <a:avLst/>
            <a:gdLst/>
            <a:ahLst/>
            <a:cxnLst/>
            <a:rect l="l" t="t" r="r" b="b"/>
            <a:pathLst>
              <a:path w="2506980" h="682625">
                <a:moveTo>
                  <a:pt x="2215705" y="682218"/>
                </a:moveTo>
                <a:lnTo>
                  <a:pt x="2169782" y="624649"/>
                </a:lnTo>
                <a:lnTo>
                  <a:pt x="2138032" y="587844"/>
                </a:lnTo>
                <a:lnTo>
                  <a:pt x="2105279" y="552081"/>
                </a:lnTo>
                <a:lnTo>
                  <a:pt x="2071547" y="517410"/>
                </a:lnTo>
                <a:lnTo>
                  <a:pt x="2036864" y="483895"/>
                </a:lnTo>
                <a:lnTo>
                  <a:pt x="2001240" y="451612"/>
                </a:lnTo>
                <a:lnTo>
                  <a:pt x="1964702" y="420585"/>
                </a:lnTo>
                <a:lnTo>
                  <a:pt x="1927288" y="390906"/>
                </a:lnTo>
                <a:lnTo>
                  <a:pt x="1888998" y="362610"/>
                </a:lnTo>
                <a:lnTo>
                  <a:pt x="1849882" y="335762"/>
                </a:lnTo>
                <a:lnTo>
                  <a:pt x="1809927" y="310451"/>
                </a:lnTo>
                <a:lnTo>
                  <a:pt x="1769198" y="286702"/>
                </a:lnTo>
                <a:lnTo>
                  <a:pt x="1727669" y="264579"/>
                </a:lnTo>
                <a:lnTo>
                  <a:pt x="1685404" y="244144"/>
                </a:lnTo>
                <a:lnTo>
                  <a:pt x="1642414" y="225488"/>
                </a:lnTo>
                <a:lnTo>
                  <a:pt x="1598688" y="208622"/>
                </a:lnTo>
                <a:lnTo>
                  <a:pt x="1550581" y="191528"/>
                </a:lnTo>
                <a:lnTo>
                  <a:pt x="1502994" y="176098"/>
                </a:lnTo>
                <a:lnTo>
                  <a:pt x="1455928" y="162496"/>
                </a:lnTo>
                <a:lnTo>
                  <a:pt x="1409115" y="150825"/>
                </a:lnTo>
                <a:lnTo>
                  <a:pt x="1362405" y="141198"/>
                </a:lnTo>
                <a:lnTo>
                  <a:pt x="1315542" y="133731"/>
                </a:lnTo>
                <a:lnTo>
                  <a:pt x="1268361" y="128536"/>
                </a:lnTo>
                <a:lnTo>
                  <a:pt x="1220685" y="125742"/>
                </a:lnTo>
                <a:lnTo>
                  <a:pt x="1172286" y="125450"/>
                </a:lnTo>
                <a:lnTo>
                  <a:pt x="1122997" y="127787"/>
                </a:lnTo>
                <a:lnTo>
                  <a:pt x="1072603" y="132867"/>
                </a:lnTo>
                <a:lnTo>
                  <a:pt x="1020927" y="140779"/>
                </a:lnTo>
                <a:lnTo>
                  <a:pt x="971575" y="151142"/>
                </a:lnTo>
                <a:lnTo>
                  <a:pt x="923086" y="164249"/>
                </a:lnTo>
                <a:lnTo>
                  <a:pt x="875525" y="179984"/>
                </a:lnTo>
                <a:lnTo>
                  <a:pt x="828890" y="198183"/>
                </a:lnTo>
                <a:lnTo>
                  <a:pt x="783234" y="218719"/>
                </a:lnTo>
                <a:lnTo>
                  <a:pt x="738555" y="241439"/>
                </a:lnTo>
                <a:lnTo>
                  <a:pt x="694905" y="266166"/>
                </a:lnTo>
                <a:lnTo>
                  <a:pt x="652297" y="292811"/>
                </a:lnTo>
                <a:lnTo>
                  <a:pt x="610768" y="321195"/>
                </a:lnTo>
                <a:lnTo>
                  <a:pt x="570318" y="351180"/>
                </a:lnTo>
                <a:lnTo>
                  <a:pt x="531025" y="382625"/>
                </a:lnTo>
                <a:lnTo>
                  <a:pt x="492988" y="415251"/>
                </a:lnTo>
                <a:lnTo>
                  <a:pt x="455904" y="449262"/>
                </a:lnTo>
                <a:lnTo>
                  <a:pt x="420141" y="484200"/>
                </a:lnTo>
                <a:lnTo>
                  <a:pt x="385610" y="519988"/>
                </a:lnTo>
                <a:lnTo>
                  <a:pt x="351904" y="556920"/>
                </a:lnTo>
                <a:lnTo>
                  <a:pt x="319024" y="594995"/>
                </a:lnTo>
                <a:lnTo>
                  <a:pt x="287032" y="634174"/>
                </a:lnTo>
                <a:lnTo>
                  <a:pt x="256044" y="674408"/>
                </a:lnTo>
                <a:lnTo>
                  <a:pt x="250380" y="682218"/>
                </a:lnTo>
                <a:lnTo>
                  <a:pt x="321779" y="682218"/>
                </a:lnTo>
                <a:lnTo>
                  <a:pt x="342506" y="657148"/>
                </a:lnTo>
                <a:lnTo>
                  <a:pt x="376212" y="618832"/>
                </a:lnTo>
                <a:lnTo>
                  <a:pt x="410933" y="581634"/>
                </a:lnTo>
                <a:lnTo>
                  <a:pt x="446646" y="545642"/>
                </a:lnTo>
                <a:lnTo>
                  <a:pt x="483222" y="510921"/>
                </a:lnTo>
                <a:lnTo>
                  <a:pt x="520585" y="477570"/>
                </a:lnTo>
                <a:lnTo>
                  <a:pt x="558609" y="445655"/>
                </a:lnTo>
                <a:lnTo>
                  <a:pt x="597230" y="415251"/>
                </a:lnTo>
                <a:lnTo>
                  <a:pt x="636358" y="386448"/>
                </a:lnTo>
                <a:lnTo>
                  <a:pt x="675855" y="359321"/>
                </a:lnTo>
                <a:lnTo>
                  <a:pt x="715683" y="333946"/>
                </a:lnTo>
                <a:lnTo>
                  <a:pt x="758355" y="309435"/>
                </a:lnTo>
                <a:lnTo>
                  <a:pt x="802106" y="287274"/>
                </a:lnTo>
                <a:lnTo>
                  <a:pt x="846785" y="267449"/>
                </a:lnTo>
                <a:lnTo>
                  <a:pt x="892314" y="249986"/>
                </a:lnTo>
                <a:lnTo>
                  <a:pt x="938618" y="234823"/>
                </a:lnTo>
                <a:lnTo>
                  <a:pt x="985596" y="221945"/>
                </a:lnTo>
                <a:lnTo>
                  <a:pt x="1033145" y="211378"/>
                </a:lnTo>
                <a:lnTo>
                  <a:pt x="1081176" y="203060"/>
                </a:lnTo>
                <a:lnTo>
                  <a:pt x="1129601" y="196989"/>
                </a:lnTo>
                <a:lnTo>
                  <a:pt x="1178318" y="193154"/>
                </a:lnTo>
                <a:lnTo>
                  <a:pt x="1227239" y="191528"/>
                </a:lnTo>
                <a:lnTo>
                  <a:pt x="1276261" y="192112"/>
                </a:lnTo>
                <a:lnTo>
                  <a:pt x="1326667" y="195961"/>
                </a:lnTo>
                <a:lnTo>
                  <a:pt x="1375003" y="203593"/>
                </a:lnTo>
                <a:lnTo>
                  <a:pt x="1421853" y="214401"/>
                </a:lnTo>
                <a:lnTo>
                  <a:pt x="1467840" y="227761"/>
                </a:lnTo>
                <a:lnTo>
                  <a:pt x="1513560" y="243078"/>
                </a:lnTo>
                <a:lnTo>
                  <a:pt x="1606651" y="277126"/>
                </a:lnTo>
                <a:lnTo>
                  <a:pt x="1650085" y="293928"/>
                </a:lnTo>
                <a:lnTo>
                  <a:pt x="1692795" y="312585"/>
                </a:lnTo>
                <a:lnTo>
                  <a:pt x="1734794" y="333070"/>
                </a:lnTo>
                <a:lnTo>
                  <a:pt x="1776006" y="355295"/>
                </a:lnTo>
                <a:lnTo>
                  <a:pt x="1816442" y="379196"/>
                </a:lnTo>
                <a:lnTo>
                  <a:pt x="1856079" y="404723"/>
                </a:lnTo>
                <a:lnTo>
                  <a:pt x="1894852" y="431825"/>
                </a:lnTo>
                <a:lnTo>
                  <a:pt x="1932774" y="460413"/>
                </a:lnTo>
                <a:lnTo>
                  <a:pt x="1969795" y="490435"/>
                </a:lnTo>
                <a:lnTo>
                  <a:pt x="2005901" y="521830"/>
                </a:lnTo>
                <a:lnTo>
                  <a:pt x="2041029" y="554532"/>
                </a:lnTo>
                <a:lnTo>
                  <a:pt x="2075192" y="588492"/>
                </a:lnTo>
                <a:lnTo>
                  <a:pt x="2108352" y="623646"/>
                </a:lnTo>
                <a:lnTo>
                  <a:pt x="2140483" y="659917"/>
                </a:lnTo>
                <a:lnTo>
                  <a:pt x="2159063" y="682218"/>
                </a:lnTo>
                <a:lnTo>
                  <a:pt x="2215705" y="682218"/>
                </a:lnTo>
                <a:close/>
              </a:path>
              <a:path w="2506980" h="682625">
                <a:moveTo>
                  <a:pt x="2506916" y="682218"/>
                </a:moveTo>
                <a:lnTo>
                  <a:pt x="2465933" y="619074"/>
                </a:lnTo>
                <a:lnTo>
                  <a:pt x="2436952" y="578954"/>
                </a:lnTo>
                <a:lnTo>
                  <a:pt x="2406434" y="539965"/>
                </a:lnTo>
                <a:lnTo>
                  <a:pt x="2374404" y="502183"/>
                </a:lnTo>
                <a:lnTo>
                  <a:pt x="2340864" y="465709"/>
                </a:lnTo>
                <a:lnTo>
                  <a:pt x="2306282" y="430923"/>
                </a:lnTo>
                <a:lnTo>
                  <a:pt x="2270468" y="397484"/>
                </a:lnTo>
                <a:lnTo>
                  <a:pt x="2233485" y="365404"/>
                </a:lnTo>
                <a:lnTo>
                  <a:pt x="2195372" y="334695"/>
                </a:lnTo>
                <a:lnTo>
                  <a:pt x="2156231" y="305333"/>
                </a:lnTo>
                <a:lnTo>
                  <a:pt x="2116048" y="277317"/>
                </a:lnTo>
                <a:lnTo>
                  <a:pt x="2074951" y="250672"/>
                </a:lnTo>
                <a:lnTo>
                  <a:pt x="2032939" y="225374"/>
                </a:lnTo>
                <a:lnTo>
                  <a:pt x="1990128" y="201409"/>
                </a:lnTo>
                <a:lnTo>
                  <a:pt x="1946529" y="178828"/>
                </a:lnTo>
                <a:lnTo>
                  <a:pt x="1902193" y="157556"/>
                </a:lnTo>
                <a:lnTo>
                  <a:pt x="1857222" y="137655"/>
                </a:lnTo>
                <a:lnTo>
                  <a:pt x="1811642" y="119087"/>
                </a:lnTo>
                <a:lnTo>
                  <a:pt x="1765503" y="101854"/>
                </a:lnTo>
                <a:lnTo>
                  <a:pt x="1718894" y="85991"/>
                </a:lnTo>
                <a:lnTo>
                  <a:pt x="1671840" y="71450"/>
                </a:lnTo>
                <a:lnTo>
                  <a:pt x="1624418" y="58254"/>
                </a:lnTo>
                <a:lnTo>
                  <a:pt x="1576666" y="46380"/>
                </a:lnTo>
                <a:lnTo>
                  <a:pt x="1528660" y="35864"/>
                </a:lnTo>
                <a:lnTo>
                  <a:pt x="1480477" y="26682"/>
                </a:lnTo>
                <a:lnTo>
                  <a:pt x="1432128" y="18821"/>
                </a:lnTo>
                <a:lnTo>
                  <a:pt x="1383690" y="12306"/>
                </a:lnTo>
                <a:lnTo>
                  <a:pt x="1335214" y="7099"/>
                </a:lnTo>
                <a:lnTo>
                  <a:pt x="1286776" y="3251"/>
                </a:lnTo>
                <a:lnTo>
                  <a:pt x="1237551" y="825"/>
                </a:lnTo>
                <a:lnTo>
                  <a:pt x="1188605" y="0"/>
                </a:lnTo>
                <a:lnTo>
                  <a:pt x="1139977" y="762"/>
                </a:lnTo>
                <a:lnTo>
                  <a:pt x="1091653" y="3124"/>
                </a:lnTo>
                <a:lnTo>
                  <a:pt x="1043698" y="7035"/>
                </a:lnTo>
                <a:lnTo>
                  <a:pt x="996175" y="12534"/>
                </a:lnTo>
                <a:lnTo>
                  <a:pt x="949071" y="19545"/>
                </a:lnTo>
                <a:lnTo>
                  <a:pt x="902423" y="28092"/>
                </a:lnTo>
                <a:lnTo>
                  <a:pt x="856322" y="38125"/>
                </a:lnTo>
                <a:lnTo>
                  <a:pt x="810742" y="49682"/>
                </a:lnTo>
                <a:lnTo>
                  <a:pt x="765759" y="62687"/>
                </a:lnTo>
                <a:lnTo>
                  <a:pt x="721372" y="77165"/>
                </a:lnTo>
                <a:lnTo>
                  <a:pt x="677659" y="93103"/>
                </a:lnTo>
                <a:lnTo>
                  <a:pt x="634606" y="110464"/>
                </a:lnTo>
                <a:lnTo>
                  <a:pt x="592302" y="129235"/>
                </a:lnTo>
                <a:lnTo>
                  <a:pt x="550748" y="149402"/>
                </a:lnTo>
                <a:lnTo>
                  <a:pt x="509993" y="170980"/>
                </a:lnTo>
                <a:lnTo>
                  <a:pt x="470052" y="193916"/>
                </a:lnTo>
                <a:lnTo>
                  <a:pt x="430987" y="218211"/>
                </a:lnTo>
                <a:lnTo>
                  <a:pt x="392811" y="243827"/>
                </a:lnTo>
                <a:lnTo>
                  <a:pt x="355574" y="270789"/>
                </a:lnTo>
                <a:lnTo>
                  <a:pt x="319303" y="299059"/>
                </a:lnTo>
                <a:lnTo>
                  <a:pt x="284035" y="328625"/>
                </a:lnTo>
                <a:lnTo>
                  <a:pt x="249821" y="359460"/>
                </a:lnTo>
                <a:lnTo>
                  <a:pt x="216674" y="391566"/>
                </a:lnTo>
                <a:lnTo>
                  <a:pt x="184619" y="424916"/>
                </a:lnTo>
                <a:lnTo>
                  <a:pt x="153733" y="459511"/>
                </a:lnTo>
                <a:lnTo>
                  <a:pt x="124028" y="495325"/>
                </a:lnTo>
                <a:lnTo>
                  <a:pt x="95554" y="532333"/>
                </a:lnTo>
                <a:lnTo>
                  <a:pt x="68313" y="570547"/>
                </a:lnTo>
                <a:lnTo>
                  <a:pt x="42367" y="609917"/>
                </a:lnTo>
                <a:lnTo>
                  <a:pt x="17729" y="650455"/>
                </a:lnTo>
                <a:lnTo>
                  <a:pt x="0" y="682218"/>
                </a:lnTo>
                <a:lnTo>
                  <a:pt x="65239" y="682218"/>
                </a:lnTo>
                <a:lnTo>
                  <a:pt x="71958" y="670788"/>
                </a:lnTo>
                <a:lnTo>
                  <a:pt x="98056" y="630059"/>
                </a:lnTo>
                <a:lnTo>
                  <a:pt x="125691" y="590359"/>
                </a:lnTo>
                <a:lnTo>
                  <a:pt x="154825" y="551751"/>
                </a:lnTo>
                <a:lnTo>
                  <a:pt x="185407" y="514248"/>
                </a:lnTo>
                <a:lnTo>
                  <a:pt x="217462" y="477951"/>
                </a:lnTo>
                <a:lnTo>
                  <a:pt x="250901" y="442887"/>
                </a:lnTo>
                <a:lnTo>
                  <a:pt x="285737" y="409092"/>
                </a:lnTo>
                <a:lnTo>
                  <a:pt x="321919" y="376631"/>
                </a:lnTo>
                <a:lnTo>
                  <a:pt x="359422" y="345579"/>
                </a:lnTo>
                <a:lnTo>
                  <a:pt x="398208" y="315937"/>
                </a:lnTo>
                <a:lnTo>
                  <a:pt x="438238" y="287794"/>
                </a:lnTo>
                <a:lnTo>
                  <a:pt x="479513" y="261162"/>
                </a:lnTo>
                <a:lnTo>
                  <a:pt x="522008" y="236118"/>
                </a:lnTo>
                <a:lnTo>
                  <a:pt x="565658" y="212725"/>
                </a:lnTo>
                <a:lnTo>
                  <a:pt x="610438" y="191008"/>
                </a:lnTo>
                <a:lnTo>
                  <a:pt x="656170" y="171056"/>
                </a:lnTo>
                <a:lnTo>
                  <a:pt x="702538" y="152958"/>
                </a:lnTo>
                <a:lnTo>
                  <a:pt x="749465" y="136715"/>
                </a:lnTo>
                <a:lnTo>
                  <a:pt x="796950" y="122275"/>
                </a:lnTo>
                <a:lnTo>
                  <a:pt x="844880" y="109613"/>
                </a:lnTo>
                <a:lnTo>
                  <a:pt x="893216" y="98704"/>
                </a:lnTo>
                <a:lnTo>
                  <a:pt x="941933" y="89522"/>
                </a:lnTo>
                <a:lnTo>
                  <a:pt x="990942" y="82067"/>
                </a:lnTo>
                <a:lnTo>
                  <a:pt x="1040218" y="76263"/>
                </a:lnTo>
                <a:lnTo>
                  <a:pt x="1089685" y="72097"/>
                </a:lnTo>
                <a:lnTo>
                  <a:pt x="1139317" y="69545"/>
                </a:lnTo>
                <a:lnTo>
                  <a:pt x="1189037" y="68605"/>
                </a:lnTo>
                <a:lnTo>
                  <a:pt x="1238783" y="69215"/>
                </a:lnTo>
                <a:lnTo>
                  <a:pt x="1288554" y="71361"/>
                </a:lnTo>
                <a:lnTo>
                  <a:pt x="1338237" y="75006"/>
                </a:lnTo>
                <a:lnTo>
                  <a:pt x="1387817" y="80149"/>
                </a:lnTo>
                <a:lnTo>
                  <a:pt x="1437220" y="86741"/>
                </a:lnTo>
                <a:lnTo>
                  <a:pt x="1486408" y="94767"/>
                </a:lnTo>
                <a:lnTo>
                  <a:pt x="1535303" y="104165"/>
                </a:lnTo>
                <a:lnTo>
                  <a:pt x="1583905" y="114960"/>
                </a:lnTo>
                <a:lnTo>
                  <a:pt x="1632089" y="127101"/>
                </a:lnTo>
                <a:lnTo>
                  <a:pt x="1679867" y="140550"/>
                </a:lnTo>
                <a:lnTo>
                  <a:pt x="1727136" y="155282"/>
                </a:lnTo>
                <a:lnTo>
                  <a:pt x="1773872" y="171284"/>
                </a:lnTo>
                <a:lnTo>
                  <a:pt x="1820011" y="188518"/>
                </a:lnTo>
                <a:lnTo>
                  <a:pt x="1867725" y="208038"/>
                </a:lnTo>
                <a:lnTo>
                  <a:pt x="1914207" y="228955"/>
                </a:lnTo>
                <a:lnTo>
                  <a:pt x="1959508" y="251244"/>
                </a:lnTo>
                <a:lnTo>
                  <a:pt x="2003564" y="274878"/>
                </a:lnTo>
                <a:lnTo>
                  <a:pt x="2046389" y="299885"/>
                </a:lnTo>
                <a:lnTo>
                  <a:pt x="2087968" y="326186"/>
                </a:lnTo>
                <a:lnTo>
                  <a:pt x="2128266" y="353822"/>
                </a:lnTo>
                <a:lnTo>
                  <a:pt x="2167318" y="382714"/>
                </a:lnTo>
                <a:lnTo>
                  <a:pt x="2205063" y="412889"/>
                </a:lnTo>
                <a:lnTo>
                  <a:pt x="2241512" y="444296"/>
                </a:lnTo>
                <a:lnTo>
                  <a:pt x="2276640" y="476948"/>
                </a:lnTo>
                <a:lnTo>
                  <a:pt x="2310460" y="510794"/>
                </a:lnTo>
                <a:lnTo>
                  <a:pt x="2342921" y="545833"/>
                </a:lnTo>
                <a:lnTo>
                  <a:pt x="2374061" y="582041"/>
                </a:lnTo>
                <a:lnTo>
                  <a:pt x="2403830" y="619404"/>
                </a:lnTo>
                <a:lnTo>
                  <a:pt x="2432202" y="657898"/>
                </a:lnTo>
                <a:lnTo>
                  <a:pt x="2448788" y="682218"/>
                </a:lnTo>
                <a:lnTo>
                  <a:pt x="2506916" y="682218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212312" y="9520428"/>
            <a:ext cx="2075814" cy="766445"/>
          </a:xfrm>
          <a:custGeom>
            <a:avLst/>
            <a:gdLst/>
            <a:ahLst/>
            <a:cxnLst/>
            <a:rect l="l" t="t" r="r" b="b"/>
            <a:pathLst>
              <a:path w="2075815" h="766445">
                <a:moveTo>
                  <a:pt x="2075256" y="226364"/>
                </a:moveTo>
                <a:lnTo>
                  <a:pt x="2031123" y="201625"/>
                </a:lnTo>
                <a:lnTo>
                  <a:pt x="1987524" y="178993"/>
                </a:lnTo>
                <a:lnTo>
                  <a:pt x="1943201" y="157721"/>
                </a:lnTo>
                <a:lnTo>
                  <a:pt x="1898205" y="137795"/>
                </a:lnTo>
                <a:lnTo>
                  <a:pt x="1852625" y="119214"/>
                </a:lnTo>
                <a:lnTo>
                  <a:pt x="1806498" y="101981"/>
                </a:lnTo>
                <a:lnTo>
                  <a:pt x="1759877" y="86080"/>
                </a:lnTo>
                <a:lnTo>
                  <a:pt x="1712823" y="71526"/>
                </a:lnTo>
                <a:lnTo>
                  <a:pt x="1665401" y="58318"/>
                </a:lnTo>
                <a:lnTo>
                  <a:pt x="1617662" y="46443"/>
                </a:lnTo>
                <a:lnTo>
                  <a:pt x="1569669" y="35915"/>
                </a:lnTo>
                <a:lnTo>
                  <a:pt x="1521460" y="26720"/>
                </a:lnTo>
                <a:lnTo>
                  <a:pt x="1473123" y="18846"/>
                </a:lnTo>
                <a:lnTo>
                  <a:pt x="1424698" y="12319"/>
                </a:lnTo>
                <a:lnTo>
                  <a:pt x="1376248" y="7124"/>
                </a:lnTo>
                <a:lnTo>
                  <a:pt x="1327810" y="3263"/>
                </a:lnTo>
                <a:lnTo>
                  <a:pt x="1278661" y="825"/>
                </a:lnTo>
                <a:lnTo>
                  <a:pt x="1229741" y="0"/>
                </a:lnTo>
                <a:lnTo>
                  <a:pt x="1181125" y="774"/>
                </a:lnTo>
                <a:lnTo>
                  <a:pt x="1132840" y="3124"/>
                </a:lnTo>
                <a:lnTo>
                  <a:pt x="1084948" y="7073"/>
                </a:lnTo>
                <a:lnTo>
                  <a:pt x="1037412" y="12573"/>
                </a:lnTo>
                <a:lnTo>
                  <a:pt x="990346" y="19596"/>
                </a:lnTo>
                <a:lnTo>
                  <a:pt x="943749" y="28155"/>
                </a:lnTo>
                <a:lnTo>
                  <a:pt x="897648" y="38214"/>
                </a:lnTo>
                <a:lnTo>
                  <a:pt x="852106" y="49758"/>
                </a:lnTo>
                <a:lnTo>
                  <a:pt x="807123" y="62814"/>
                </a:lnTo>
                <a:lnTo>
                  <a:pt x="762762" y="77304"/>
                </a:lnTo>
                <a:lnTo>
                  <a:pt x="719074" y="93256"/>
                </a:lnTo>
                <a:lnTo>
                  <a:pt x="676046" y="110629"/>
                </a:lnTo>
                <a:lnTo>
                  <a:pt x="633742" y="129438"/>
                </a:lnTo>
                <a:lnTo>
                  <a:pt x="592188" y="149644"/>
                </a:lnTo>
                <a:lnTo>
                  <a:pt x="551434" y="171221"/>
                </a:lnTo>
                <a:lnTo>
                  <a:pt x="511505" y="194195"/>
                </a:lnTo>
                <a:lnTo>
                  <a:pt x="472465" y="218516"/>
                </a:lnTo>
                <a:lnTo>
                  <a:pt x="434289" y="244170"/>
                </a:lnTo>
                <a:lnTo>
                  <a:pt x="397065" y="271157"/>
                </a:lnTo>
                <a:lnTo>
                  <a:pt x="360794" y="299440"/>
                </a:lnTo>
                <a:lnTo>
                  <a:pt x="325539" y="329044"/>
                </a:lnTo>
                <a:lnTo>
                  <a:pt x="291325" y="359905"/>
                </a:lnTo>
                <a:lnTo>
                  <a:pt x="258178" y="392049"/>
                </a:lnTo>
                <a:lnTo>
                  <a:pt x="226148" y="425437"/>
                </a:lnTo>
                <a:lnTo>
                  <a:pt x="195249" y="460057"/>
                </a:lnTo>
                <a:lnTo>
                  <a:pt x="165544" y="495896"/>
                </a:lnTo>
                <a:lnTo>
                  <a:pt x="137071" y="532942"/>
                </a:lnTo>
                <a:lnTo>
                  <a:pt x="109842" y="571182"/>
                </a:lnTo>
                <a:lnTo>
                  <a:pt x="83896" y="610577"/>
                </a:lnTo>
                <a:lnTo>
                  <a:pt x="59270" y="651141"/>
                </a:lnTo>
                <a:lnTo>
                  <a:pt x="36004" y="692848"/>
                </a:lnTo>
                <a:lnTo>
                  <a:pt x="14135" y="735672"/>
                </a:lnTo>
                <a:lnTo>
                  <a:pt x="0" y="766089"/>
                </a:lnTo>
                <a:lnTo>
                  <a:pt x="61048" y="766089"/>
                </a:lnTo>
                <a:lnTo>
                  <a:pt x="65963" y="756069"/>
                </a:lnTo>
                <a:lnTo>
                  <a:pt x="88912" y="713384"/>
                </a:lnTo>
                <a:lnTo>
                  <a:pt x="113449" y="671639"/>
                </a:lnTo>
                <a:lnTo>
                  <a:pt x="139547" y="630859"/>
                </a:lnTo>
                <a:lnTo>
                  <a:pt x="167170" y="591121"/>
                </a:lnTo>
                <a:lnTo>
                  <a:pt x="196265" y="552462"/>
                </a:lnTo>
                <a:lnTo>
                  <a:pt x="226872" y="514946"/>
                </a:lnTo>
                <a:lnTo>
                  <a:pt x="258902" y="478599"/>
                </a:lnTo>
                <a:lnTo>
                  <a:pt x="292328" y="443484"/>
                </a:lnTo>
                <a:lnTo>
                  <a:pt x="327152" y="409663"/>
                </a:lnTo>
                <a:lnTo>
                  <a:pt x="363321" y="377151"/>
                </a:lnTo>
                <a:lnTo>
                  <a:pt x="400799" y="346049"/>
                </a:lnTo>
                <a:lnTo>
                  <a:pt x="439572" y="316369"/>
                </a:lnTo>
                <a:lnTo>
                  <a:pt x="479602" y="288163"/>
                </a:lnTo>
                <a:lnTo>
                  <a:pt x="520865" y="261493"/>
                </a:lnTo>
                <a:lnTo>
                  <a:pt x="563321" y="236410"/>
                </a:lnTo>
                <a:lnTo>
                  <a:pt x="606958" y="212966"/>
                </a:lnTo>
                <a:lnTo>
                  <a:pt x="651738" y="191198"/>
                </a:lnTo>
                <a:lnTo>
                  <a:pt x="697458" y="171234"/>
                </a:lnTo>
                <a:lnTo>
                  <a:pt x="743800" y="153136"/>
                </a:lnTo>
                <a:lnTo>
                  <a:pt x="790727" y="136867"/>
                </a:lnTo>
                <a:lnTo>
                  <a:pt x="838161" y="122415"/>
                </a:lnTo>
                <a:lnTo>
                  <a:pt x="886079" y="109753"/>
                </a:lnTo>
                <a:lnTo>
                  <a:pt x="934402" y="98844"/>
                </a:lnTo>
                <a:lnTo>
                  <a:pt x="983094" y="89649"/>
                </a:lnTo>
                <a:lnTo>
                  <a:pt x="1032103" y="82181"/>
                </a:lnTo>
                <a:lnTo>
                  <a:pt x="1081341" y="76377"/>
                </a:lnTo>
                <a:lnTo>
                  <a:pt x="1130808" y="72212"/>
                </a:lnTo>
                <a:lnTo>
                  <a:pt x="1180401" y="69672"/>
                </a:lnTo>
                <a:lnTo>
                  <a:pt x="1230096" y="68719"/>
                </a:lnTo>
                <a:lnTo>
                  <a:pt x="1279855" y="69342"/>
                </a:lnTo>
                <a:lnTo>
                  <a:pt x="1329601" y="71488"/>
                </a:lnTo>
                <a:lnTo>
                  <a:pt x="1379258" y="75158"/>
                </a:lnTo>
                <a:lnTo>
                  <a:pt x="1428826" y="80302"/>
                </a:lnTo>
                <a:lnTo>
                  <a:pt x="1478216" y="86893"/>
                </a:lnTo>
                <a:lnTo>
                  <a:pt x="1527390" y="94919"/>
                </a:lnTo>
                <a:lnTo>
                  <a:pt x="1576273" y="104355"/>
                </a:lnTo>
                <a:lnTo>
                  <a:pt x="1624825" y="115138"/>
                </a:lnTo>
                <a:lnTo>
                  <a:pt x="1673009" y="127279"/>
                </a:lnTo>
                <a:lnTo>
                  <a:pt x="1720761" y="140741"/>
                </a:lnTo>
                <a:lnTo>
                  <a:pt x="1768017" y="155486"/>
                </a:lnTo>
                <a:lnTo>
                  <a:pt x="1814741" y="171488"/>
                </a:lnTo>
                <a:lnTo>
                  <a:pt x="1860867" y="188734"/>
                </a:lnTo>
                <a:lnTo>
                  <a:pt x="1908543" y="208241"/>
                </a:lnTo>
                <a:lnTo>
                  <a:pt x="1955038" y="229171"/>
                </a:lnTo>
                <a:lnTo>
                  <a:pt x="2000300" y="251485"/>
                </a:lnTo>
                <a:lnTo>
                  <a:pt x="2044357" y="275158"/>
                </a:lnTo>
                <a:lnTo>
                  <a:pt x="2075256" y="293217"/>
                </a:lnTo>
                <a:lnTo>
                  <a:pt x="2075256" y="226364"/>
                </a:lnTo>
                <a:close/>
              </a:path>
              <a:path w="2075815" h="766445">
                <a:moveTo>
                  <a:pt x="2075268" y="481977"/>
                </a:moveTo>
                <a:lnTo>
                  <a:pt x="2042287" y="452018"/>
                </a:lnTo>
                <a:lnTo>
                  <a:pt x="2005761" y="420966"/>
                </a:lnTo>
                <a:lnTo>
                  <a:pt x="1968385" y="391261"/>
                </a:lnTo>
                <a:lnTo>
                  <a:pt x="1930120" y="362953"/>
                </a:lnTo>
                <a:lnTo>
                  <a:pt x="1891017" y="336080"/>
                </a:lnTo>
                <a:lnTo>
                  <a:pt x="1851088" y="310743"/>
                </a:lnTo>
                <a:lnTo>
                  <a:pt x="1810359" y="286969"/>
                </a:lnTo>
                <a:lnTo>
                  <a:pt x="1768881" y="264833"/>
                </a:lnTo>
                <a:lnTo>
                  <a:pt x="1726628" y="244398"/>
                </a:lnTo>
                <a:lnTo>
                  <a:pt x="1683639" y="225717"/>
                </a:lnTo>
                <a:lnTo>
                  <a:pt x="1639951" y="208838"/>
                </a:lnTo>
                <a:lnTo>
                  <a:pt x="1591779" y="191770"/>
                </a:lnTo>
                <a:lnTo>
                  <a:pt x="1544154" y="176339"/>
                </a:lnTo>
                <a:lnTo>
                  <a:pt x="1497050" y="162725"/>
                </a:lnTo>
                <a:lnTo>
                  <a:pt x="1450225" y="151053"/>
                </a:lnTo>
                <a:lnTo>
                  <a:pt x="1403477" y="141401"/>
                </a:lnTo>
                <a:lnTo>
                  <a:pt x="1356626" y="133934"/>
                </a:lnTo>
                <a:lnTo>
                  <a:pt x="1309446" y="128714"/>
                </a:lnTo>
                <a:lnTo>
                  <a:pt x="1261783" y="125907"/>
                </a:lnTo>
                <a:lnTo>
                  <a:pt x="1213396" y="125603"/>
                </a:lnTo>
                <a:lnTo>
                  <a:pt x="1164120" y="127927"/>
                </a:lnTo>
                <a:lnTo>
                  <a:pt x="1113751" y="133007"/>
                </a:lnTo>
                <a:lnTo>
                  <a:pt x="1062088" y="140931"/>
                </a:lnTo>
                <a:lnTo>
                  <a:pt x="1012812" y="151320"/>
                </a:lnTo>
                <a:lnTo>
                  <a:pt x="964374" y="164452"/>
                </a:lnTo>
                <a:lnTo>
                  <a:pt x="916851" y="180225"/>
                </a:lnTo>
                <a:lnTo>
                  <a:pt x="870267" y="198437"/>
                </a:lnTo>
                <a:lnTo>
                  <a:pt x="824598" y="218986"/>
                </a:lnTo>
                <a:lnTo>
                  <a:pt x="779945" y="241706"/>
                </a:lnTo>
                <a:lnTo>
                  <a:pt x="736295" y="266471"/>
                </a:lnTo>
                <a:lnTo>
                  <a:pt x="693699" y="293116"/>
                </a:lnTo>
                <a:lnTo>
                  <a:pt x="652157" y="321500"/>
                </a:lnTo>
                <a:lnTo>
                  <a:pt x="611720" y="351497"/>
                </a:lnTo>
                <a:lnTo>
                  <a:pt x="572401" y="382955"/>
                </a:lnTo>
                <a:lnTo>
                  <a:pt x="534263" y="415721"/>
                </a:lnTo>
                <a:lnTo>
                  <a:pt x="497268" y="449643"/>
                </a:lnTo>
                <a:lnTo>
                  <a:pt x="461518" y="484606"/>
                </a:lnTo>
                <a:lnTo>
                  <a:pt x="426999" y="520433"/>
                </a:lnTo>
                <a:lnTo>
                  <a:pt x="393319" y="557453"/>
                </a:lnTo>
                <a:lnTo>
                  <a:pt x="360426" y="595617"/>
                </a:lnTo>
                <a:lnTo>
                  <a:pt x="328460" y="634898"/>
                </a:lnTo>
                <a:lnTo>
                  <a:pt x="297484" y="675182"/>
                </a:lnTo>
                <a:lnTo>
                  <a:pt x="267589" y="716470"/>
                </a:lnTo>
                <a:lnTo>
                  <a:pt x="238874" y="758685"/>
                </a:lnTo>
                <a:lnTo>
                  <a:pt x="234149" y="766102"/>
                </a:lnTo>
                <a:lnTo>
                  <a:pt x="299351" y="766102"/>
                </a:lnTo>
                <a:lnTo>
                  <a:pt x="320116" y="737489"/>
                </a:lnTo>
                <a:lnTo>
                  <a:pt x="351383" y="697128"/>
                </a:lnTo>
                <a:lnTo>
                  <a:pt x="383921" y="657733"/>
                </a:lnTo>
                <a:lnTo>
                  <a:pt x="417576" y="619379"/>
                </a:lnTo>
                <a:lnTo>
                  <a:pt x="452323" y="582142"/>
                </a:lnTo>
                <a:lnTo>
                  <a:pt x="488010" y="546112"/>
                </a:lnTo>
                <a:lnTo>
                  <a:pt x="524573" y="511352"/>
                </a:lnTo>
                <a:lnTo>
                  <a:pt x="561924" y="477964"/>
                </a:lnTo>
                <a:lnTo>
                  <a:pt x="599935" y="446011"/>
                </a:lnTo>
                <a:lnTo>
                  <a:pt x="638543" y="415594"/>
                </a:lnTo>
                <a:lnTo>
                  <a:pt x="677646" y="386765"/>
                </a:lnTo>
                <a:lnTo>
                  <a:pt x="717143" y="359613"/>
                </a:lnTo>
                <a:lnTo>
                  <a:pt x="756932" y="334213"/>
                </a:lnTo>
                <a:lnTo>
                  <a:pt x="799553" y="309676"/>
                </a:lnTo>
                <a:lnTo>
                  <a:pt x="843229" y="287528"/>
                </a:lnTo>
                <a:lnTo>
                  <a:pt x="887857" y="267703"/>
                </a:lnTo>
                <a:lnTo>
                  <a:pt x="933386" y="250228"/>
                </a:lnTo>
                <a:lnTo>
                  <a:pt x="979678" y="235089"/>
                </a:lnTo>
                <a:lnTo>
                  <a:pt x="1026642" y="222211"/>
                </a:lnTo>
                <a:lnTo>
                  <a:pt x="1074204" y="211645"/>
                </a:lnTo>
                <a:lnTo>
                  <a:pt x="1122235" y="203327"/>
                </a:lnTo>
                <a:lnTo>
                  <a:pt x="1170673" y="197256"/>
                </a:lnTo>
                <a:lnTo>
                  <a:pt x="1219390" y="193395"/>
                </a:lnTo>
                <a:lnTo>
                  <a:pt x="1268310" y="191770"/>
                </a:lnTo>
                <a:lnTo>
                  <a:pt x="1317332" y="192328"/>
                </a:lnTo>
                <a:lnTo>
                  <a:pt x="1367726" y="196176"/>
                </a:lnTo>
                <a:lnTo>
                  <a:pt x="1416088" y="203835"/>
                </a:lnTo>
                <a:lnTo>
                  <a:pt x="1462963" y="214668"/>
                </a:lnTo>
                <a:lnTo>
                  <a:pt x="1508963" y="228066"/>
                </a:lnTo>
                <a:lnTo>
                  <a:pt x="1554670" y="243408"/>
                </a:lnTo>
                <a:lnTo>
                  <a:pt x="1647583" y="277495"/>
                </a:lnTo>
                <a:lnTo>
                  <a:pt x="1690979" y="294309"/>
                </a:lnTo>
                <a:lnTo>
                  <a:pt x="1733702" y="313004"/>
                </a:lnTo>
                <a:lnTo>
                  <a:pt x="1775675" y="333514"/>
                </a:lnTo>
                <a:lnTo>
                  <a:pt x="1816887" y="355777"/>
                </a:lnTo>
                <a:lnTo>
                  <a:pt x="1857311" y="379704"/>
                </a:lnTo>
                <a:lnTo>
                  <a:pt x="1896922" y="405282"/>
                </a:lnTo>
                <a:lnTo>
                  <a:pt x="1935695" y="432409"/>
                </a:lnTo>
                <a:lnTo>
                  <a:pt x="1973592" y="461035"/>
                </a:lnTo>
                <a:lnTo>
                  <a:pt x="2010587" y="491096"/>
                </a:lnTo>
                <a:lnTo>
                  <a:pt x="2046681" y="522541"/>
                </a:lnTo>
                <a:lnTo>
                  <a:pt x="2075268" y="549173"/>
                </a:lnTo>
                <a:lnTo>
                  <a:pt x="2075268" y="481977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9852" y="1001272"/>
            <a:ext cx="2670810" cy="215582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8300"/>
              </a:lnSpc>
              <a:spcBef>
                <a:spcPts val="370"/>
              </a:spcBef>
            </a:pPr>
            <a:r>
              <a:rPr sz="7050" spc="-290" dirty="0">
                <a:solidFill>
                  <a:srgbClr val="F4F0D9"/>
                </a:solidFill>
                <a:latin typeface="Lucida Sans"/>
                <a:cs typeface="Lucida Sans"/>
              </a:rPr>
              <a:t>Trust </a:t>
            </a:r>
            <a:r>
              <a:rPr sz="7050" spc="-90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7050" spc="-10" dirty="0">
                <a:solidFill>
                  <a:srgbClr val="F4F0D9"/>
                </a:solidFill>
                <a:latin typeface="Lucida Sans"/>
                <a:cs typeface="Lucida Sans"/>
              </a:rPr>
              <a:t>ss</a:t>
            </a:r>
            <a:r>
              <a:rPr sz="7050" spc="-390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r>
              <a:rPr sz="7050" spc="135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7050" spc="-1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endParaRPr sz="7050" dirty="0">
              <a:latin typeface="Lucida Sans"/>
              <a:cs typeface="Lucida Sans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44483" y="1028700"/>
            <a:ext cx="8810625" cy="681990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90"/>
              </a:spcBef>
            </a:pPr>
            <a:endParaRPr sz="4550">
              <a:latin typeface="Times New Roman"/>
              <a:cs typeface="Times New Roman"/>
            </a:endParaRPr>
          </a:p>
          <a:p>
            <a:pPr marL="539115">
              <a:lnSpc>
                <a:spcPct val="100000"/>
              </a:lnSpc>
              <a:spcBef>
                <a:spcPts val="5"/>
              </a:spcBef>
            </a:pPr>
            <a:r>
              <a:rPr sz="4550" spc="-245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4550" spc="-19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550" spc="-85" dirty="0">
                <a:solidFill>
                  <a:srgbClr val="FFFFFF"/>
                </a:solidFill>
                <a:latin typeface="Lucida Sans"/>
                <a:cs typeface="Lucida Sans"/>
              </a:rPr>
              <a:t>opposite</a:t>
            </a:r>
            <a:r>
              <a:rPr sz="4550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550" spc="-114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4550" spc="-2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550" spc="-120" dirty="0">
                <a:solidFill>
                  <a:srgbClr val="FFFFFF"/>
                </a:solidFill>
                <a:latin typeface="Lucida Sans"/>
                <a:cs typeface="Lucida Sans"/>
              </a:rPr>
              <a:t>trust</a:t>
            </a:r>
            <a:r>
              <a:rPr sz="4550" spc="-3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55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4550" spc="-2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550" spc="-10" dirty="0">
                <a:solidFill>
                  <a:srgbClr val="FFFFFF"/>
                </a:solidFill>
                <a:latin typeface="Lucida Sans"/>
                <a:cs typeface="Lucida Sans"/>
              </a:rPr>
              <a:t>fear.</a:t>
            </a:r>
            <a:endParaRPr sz="455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035"/>
              </a:spcBef>
            </a:pPr>
            <a:endParaRPr sz="4550">
              <a:latin typeface="Lucida Sans"/>
              <a:cs typeface="Lucida Sans"/>
            </a:endParaRPr>
          </a:p>
          <a:p>
            <a:pPr marL="1476375" marR="5206365" algn="just">
              <a:lnSpc>
                <a:spcPct val="125000"/>
              </a:lnSpc>
            </a:pPr>
            <a:r>
              <a:rPr sz="3600" spc="100" dirty="0">
                <a:solidFill>
                  <a:srgbClr val="FFFFFF"/>
                </a:solidFill>
                <a:latin typeface="Calibri"/>
                <a:cs typeface="Calibri"/>
              </a:rPr>
              <a:t>stagnation </a:t>
            </a:r>
            <a:r>
              <a:rPr sz="3600" spc="50" dirty="0">
                <a:solidFill>
                  <a:srgbClr val="FFFFFF"/>
                </a:solidFill>
                <a:latin typeface="Calibri"/>
                <a:cs typeface="Calibri"/>
              </a:rPr>
              <a:t>discomfort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reluc</a:t>
            </a:r>
            <a:r>
              <a:rPr sz="3600" spc="-4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Calibri"/>
                <a:cs typeface="Calibri"/>
              </a:rPr>
              <a:t>tance</a:t>
            </a:r>
            <a:endParaRPr sz="3600">
              <a:latin typeface="Calibri"/>
              <a:cs typeface="Calibri"/>
            </a:endParaRPr>
          </a:p>
          <a:p>
            <a:pPr marL="1477010">
              <a:lnSpc>
                <a:spcPct val="100000"/>
              </a:lnSpc>
              <a:spcBef>
                <a:spcPts val="1485"/>
              </a:spcBef>
            </a:pPr>
            <a:r>
              <a:rPr sz="3600" spc="85" dirty="0">
                <a:solidFill>
                  <a:srgbClr val="FFFFFF"/>
                </a:solidFill>
                <a:latin typeface="Calibri"/>
                <a:cs typeface="Calibri"/>
              </a:rPr>
              <a:t>self-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preservation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607695" algn="just">
              <a:lnSpc>
                <a:spcPct val="103000"/>
              </a:lnSpc>
              <a:spcBef>
                <a:spcPts val="340"/>
              </a:spcBef>
            </a:pPr>
            <a:r>
              <a:rPr sz="6300" dirty="0">
                <a:solidFill>
                  <a:srgbClr val="628B80"/>
                </a:solidFill>
                <a:latin typeface="Lucida Sans"/>
                <a:cs typeface="Lucida Sans"/>
              </a:rPr>
              <a:t>What</a:t>
            </a:r>
            <a:r>
              <a:rPr sz="6300" spc="4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300" dirty="0">
                <a:solidFill>
                  <a:srgbClr val="628B80"/>
                </a:solidFill>
                <a:latin typeface="Lucida Sans"/>
                <a:cs typeface="Lucida Sans"/>
              </a:rPr>
              <a:t>does</a:t>
            </a:r>
            <a:r>
              <a:rPr sz="6300" spc="-18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300" spc="-50" dirty="0">
                <a:solidFill>
                  <a:srgbClr val="628B80"/>
                </a:solidFill>
                <a:latin typeface="Lucida Sans"/>
                <a:cs typeface="Lucida Sans"/>
              </a:rPr>
              <a:t>a </a:t>
            </a:r>
            <a:r>
              <a:rPr sz="6450" dirty="0">
                <a:solidFill>
                  <a:srgbClr val="628B80"/>
                </a:solidFill>
                <a:latin typeface="Lucida Sans"/>
                <a:cs typeface="Lucida Sans"/>
              </a:rPr>
              <a:t>lack</a:t>
            </a:r>
            <a:r>
              <a:rPr sz="6450" spc="-14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50" spc="-135" dirty="0">
                <a:solidFill>
                  <a:srgbClr val="628B80"/>
                </a:solidFill>
                <a:latin typeface="Lucida Sans"/>
                <a:cs typeface="Lucida Sans"/>
              </a:rPr>
              <a:t>of</a:t>
            </a:r>
            <a:r>
              <a:rPr sz="6450" spc="-31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50" spc="-175" dirty="0">
                <a:solidFill>
                  <a:srgbClr val="628B80"/>
                </a:solidFill>
                <a:latin typeface="Lucida Sans"/>
                <a:cs typeface="Lucida Sans"/>
              </a:rPr>
              <a:t>trust</a:t>
            </a:r>
            <a:r>
              <a:rPr sz="6450" spc="-33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50" spc="-100" dirty="0">
                <a:solidFill>
                  <a:srgbClr val="628B80"/>
                </a:solidFill>
                <a:latin typeface="Lucida Sans"/>
                <a:cs typeface="Lucida Sans"/>
              </a:rPr>
              <a:t>in </a:t>
            </a:r>
            <a:r>
              <a:rPr sz="6450" spc="-140" dirty="0">
                <a:solidFill>
                  <a:srgbClr val="628B80"/>
                </a:solidFill>
                <a:latin typeface="Lucida Sans"/>
                <a:cs typeface="Lucida Sans"/>
              </a:rPr>
              <a:t>the</a:t>
            </a:r>
            <a:r>
              <a:rPr sz="6450" spc="-36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50" spc="100" dirty="0">
                <a:solidFill>
                  <a:srgbClr val="628B80"/>
                </a:solidFill>
                <a:latin typeface="Lucida Sans"/>
                <a:cs typeface="Lucida Sans"/>
              </a:rPr>
              <a:t>w</a:t>
            </a:r>
            <a:r>
              <a:rPr sz="6450" spc="-26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6450" spc="-155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6450" spc="-355" dirty="0">
                <a:solidFill>
                  <a:srgbClr val="628B80"/>
                </a:solidFill>
                <a:latin typeface="Lucida Sans"/>
                <a:cs typeface="Lucida Sans"/>
              </a:rPr>
              <a:t>k</a:t>
            </a:r>
            <a:r>
              <a:rPr sz="6450" spc="-65" dirty="0">
                <a:solidFill>
                  <a:srgbClr val="628B80"/>
                </a:solidFill>
                <a:latin typeface="Lucida Sans"/>
                <a:cs typeface="Lucida Sans"/>
              </a:rPr>
              <a:t>p</a:t>
            </a:r>
            <a:r>
              <a:rPr sz="6450" spc="-90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r>
              <a:rPr sz="6450" spc="42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6450" spc="28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6450" spc="-10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endParaRPr sz="6450">
              <a:latin typeface="Lucida Sans"/>
              <a:cs typeface="Lucida Sans"/>
            </a:endParaRPr>
          </a:p>
          <a:p>
            <a:pPr marL="1933575" algn="just">
              <a:lnSpc>
                <a:spcPts val="7390"/>
              </a:lnSpc>
            </a:pPr>
            <a:r>
              <a:rPr sz="6450" spc="-160" dirty="0">
                <a:solidFill>
                  <a:srgbClr val="628B80"/>
                </a:solidFill>
                <a:latin typeface="Lucida Sans"/>
                <a:cs typeface="Lucida Sans"/>
              </a:rPr>
              <a:t>look</a:t>
            </a:r>
            <a:r>
              <a:rPr sz="6450" spc="-68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50" spc="-20" dirty="0">
                <a:solidFill>
                  <a:srgbClr val="628B80"/>
                </a:solidFill>
                <a:latin typeface="Lucida Sans"/>
                <a:cs typeface="Lucida Sans"/>
              </a:rPr>
              <a:t>like?</a:t>
            </a:r>
            <a:endParaRPr sz="645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16280" y="7070553"/>
            <a:ext cx="523875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dirty="0">
                <a:solidFill>
                  <a:srgbClr val="628B80"/>
                </a:solidFill>
                <a:latin typeface="Lucida Sans"/>
                <a:cs typeface="Lucida Sans"/>
              </a:rPr>
              <a:t>(please</a:t>
            </a:r>
            <a:r>
              <a:rPr sz="3700" spc="-12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700" spc="-20" dirty="0">
                <a:solidFill>
                  <a:srgbClr val="628B80"/>
                </a:solidFill>
                <a:latin typeface="Lucida Sans"/>
                <a:cs typeface="Lucida Sans"/>
              </a:rPr>
              <a:t>discuss</a:t>
            </a:r>
            <a:r>
              <a:rPr sz="3700" spc="-16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700" spc="-25" dirty="0">
                <a:solidFill>
                  <a:srgbClr val="628B80"/>
                </a:solidFill>
                <a:latin typeface="Lucida Sans"/>
                <a:cs typeface="Lucida Sans"/>
              </a:rPr>
              <a:t>in</a:t>
            </a:r>
            <a:r>
              <a:rPr sz="3700" spc="-42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700" spc="-10" dirty="0">
                <a:solidFill>
                  <a:srgbClr val="628B80"/>
                </a:solidFill>
                <a:latin typeface="Lucida Sans"/>
                <a:cs typeface="Lucida Sans"/>
              </a:rPr>
              <a:t>chat)</a:t>
            </a:r>
            <a:endParaRPr sz="37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689475" cy="10287000"/>
          </a:xfrm>
          <a:custGeom>
            <a:avLst/>
            <a:gdLst/>
            <a:ahLst/>
            <a:cxnLst/>
            <a:rect l="l" t="t" r="r" b="b"/>
            <a:pathLst>
              <a:path w="4689475" h="10287000">
                <a:moveTo>
                  <a:pt x="4689182" y="0"/>
                </a:moveTo>
                <a:lnTo>
                  <a:pt x="0" y="0"/>
                </a:lnTo>
                <a:lnTo>
                  <a:pt x="0" y="10286987"/>
                </a:lnTo>
                <a:lnTo>
                  <a:pt x="4689182" y="10286987"/>
                </a:lnTo>
                <a:lnTo>
                  <a:pt x="4689182" y="0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40880" y="492255"/>
            <a:ext cx="11244580" cy="9794875"/>
            <a:chOff x="7040880" y="492255"/>
            <a:chExt cx="11244580" cy="9794875"/>
          </a:xfrm>
        </p:grpSpPr>
        <p:sp>
          <p:nvSpPr>
            <p:cNvPr id="4" name="object 4"/>
            <p:cNvSpPr/>
            <p:nvPr/>
          </p:nvSpPr>
          <p:spPr>
            <a:xfrm>
              <a:off x="7040880" y="4067568"/>
              <a:ext cx="8810625" cy="6219190"/>
            </a:xfrm>
            <a:custGeom>
              <a:avLst/>
              <a:gdLst/>
              <a:ahLst/>
              <a:cxnLst/>
              <a:rect l="l" t="t" r="r" b="b"/>
              <a:pathLst>
                <a:path w="8810625" h="6219190">
                  <a:moveTo>
                    <a:pt x="8810243" y="0"/>
                  </a:moveTo>
                  <a:lnTo>
                    <a:pt x="0" y="0"/>
                  </a:lnTo>
                  <a:lnTo>
                    <a:pt x="0" y="6219024"/>
                  </a:lnTo>
                  <a:lnTo>
                    <a:pt x="8810243" y="6219024"/>
                  </a:lnTo>
                  <a:lnTo>
                    <a:pt x="8810243" y="0"/>
                  </a:lnTo>
                  <a:close/>
                </a:path>
              </a:pathLst>
            </a:custGeom>
            <a:solidFill>
              <a:srgbClr val="A0A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2484" y="601981"/>
              <a:ext cx="10602466" cy="43052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82471" y="492264"/>
              <a:ext cx="10602595" cy="4410710"/>
            </a:xfrm>
            <a:custGeom>
              <a:avLst/>
              <a:gdLst/>
              <a:ahLst/>
              <a:cxnLst/>
              <a:rect l="l" t="t" r="r" b="b"/>
              <a:pathLst>
                <a:path w="10602594" h="4410710">
                  <a:moveTo>
                    <a:pt x="10602366" y="0"/>
                  </a:moveTo>
                  <a:lnTo>
                    <a:pt x="0" y="0"/>
                  </a:lnTo>
                  <a:lnTo>
                    <a:pt x="0" y="176530"/>
                  </a:lnTo>
                  <a:lnTo>
                    <a:pt x="0" y="4230370"/>
                  </a:lnTo>
                  <a:lnTo>
                    <a:pt x="0" y="4231640"/>
                  </a:lnTo>
                  <a:lnTo>
                    <a:pt x="0" y="4410710"/>
                  </a:lnTo>
                  <a:lnTo>
                    <a:pt x="10602366" y="4410710"/>
                  </a:lnTo>
                  <a:lnTo>
                    <a:pt x="10602366" y="4231640"/>
                  </a:lnTo>
                  <a:lnTo>
                    <a:pt x="176415" y="4231640"/>
                  </a:lnTo>
                  <a:lnTo>
                    <a:pt x="176415" y="4230370"/>
                  </a:lnTo>
                  <a:lnTo>
                    <a:pt x="176415" y="176530"/>
                  </a:lnTo>
                  <a:lnTo>
                    <a:pt x="10422204" y="176530"/>
                  </a:lnTo>
                  <a:lnTo>
                    <a:pt x="10422204" y="4230370"/>
                  </a:lnTo>
                  <a:lnTo>
                    <a:pt x="10602366" y="4230370"/>
                  </a:lnTo>
                  <a:lnTo>
                    <a:pt x="10602366" y="176530"/>
                  </a:lnTo>
                  <a:lnTo>
                    <a:pt x="10602366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548105" y="4233910"/>
            <a:ext cx="4091304" cy="50514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75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0" b="0" i="0" u="none" strike="noStrike" kern="0" cap="none" spc="-25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The</a:t>
            </a:r>
            <a:endParaRPr kumimoji="0" lang="en-US" sz="7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  <a:p>
            <a:pPr marL="12700" marR="0" lvl="0" indent="0" defTabSz="914400" eaLnBrk="1" fontAlgn="auto" latinLnBrk="0" hangingPunct="1">
              <a:lnSpc>
                <a:spcPts val="7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0" b="0" i="0" u="none" strike="noStrike" kern="0" cap="none" spc="40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Culture</a:t>
            </a:r>
            <a:endParaRPr kumimoji="0" lang="en-US" sz="7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  <a:p>
            <a:pPr marL="243840" marR="5080" lvl="0" indent="-231775" defTabSz="914400" eaLnBrk="1" fontAlgn="auto" latinLnBrk="0" hangingPunct="1">
              <a:lnSpc>
                <a:spcPts val="83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0" b="0" i="0" u="none" strike="noStrike" kern="0" cap="none" spc="0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Code</a:t>
            </a:r>
            <a:r>
              <a:rPr kumimoji="0" lang="en-US" sz="7050" b="0" i="0" u="none" strike="noStrike" kern="0" cap="none" spc="470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 </a:t>
            </a:r>
            <a:r>
              <a:rPr kumimoji="0" lang="en-US" sz="7050" b="0" i="0" u="none" strike="noStrike" kern="0" cap="none" spc="-50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- </a:t>
            </a:r>
            <a:r>
              <a:rPr kumimoji="0" lang="en-US" sz="7050" b="0" i="0" u="none" strike="noStrike" kern="0" cap="none" spc="-20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Peter</a:t>
            </a:r>
            <a:r>
              <a:rPr kumimoji="0" lang="en-US" sz="7050" b="0" i="0" u="none" strike="noStrike" kern="0" cap="none" spc="-520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 </a:t>
            </a:r>
            <a:r>
              <a:rPr kumimoji="0" lang="en-US" sz="7050" b="0" i="0" u="none" strike="noStrike" kern="0" cap="none" spc="-10" normalizeH="0" baseline="0" noProof="0" dirty="0">
                <a:ln>
                  <a:noFill/>
                </a:ln>
                <a:solidFill>
                  <a:srgbClr val="F4F0D9"/>
                </a:solidFill>
                <a:effectLst/>
                <a:uLnTx/>
                <a:uFillTx/>
                <a:latin typeface="Lucida Sans"/>
                <a:cs typeface="Lucida Sans"/>
              </a:rPr>
              <a:t>Coyle</a:t>
            </a:r>
            <a:endParaRPr kumimoji="0" lang="en-US" sz="7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04352" y="5364178"/>
            <a:ext cx="7077709" cy="39363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191770">
              <a:lnSpc>
                <a:spcPts val="4500"/>
              </a:lnSpc>
              <a:spcBef>
                <a:spcPts val="305"/>
              </a:spcBef>
            </a:pPr>
            <a:r>
              <a:rPr sz="3800" spc="50" dirty="0">
                <a:solidFill>
                  <a:srgbClr val="FFFFFF"/>
                </a:solidFill>
                <a:latin typeface="Lucida Sans"/>
                <a:cs typeface="Lucida Sans"/>
              </a:rPr>
              <a:t>HOW</a:t>
            </a:r>
            <a:r>
              <a:rPr sz="3800" spc="1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FFFFF"/>
                </a:solidFill>
                <a:latin typeface="Lucida Sans"/>
                <a:cs typeface="Lucida Sans"/>
              </a:rPr>
              <a:t>DO</a:t>
            </a:r>
            <a:r>
              <a:rPr sz="38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spc="55" dirty="0">
                <a:solidFill>
                  <a:srgbClr val="FFFFFF"/>
                </a:solidFill>
                <a:latin typeface="Lucida Sans"/>
                <a:cs typeface="Lucida Sans"/>
              </a:rPr>
              <a:t>WE</a:t>
            </a:r>
            <a:r>
              <a:rPr sz="3800" spc="25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FFFFF"/>
                </a:solidFill>
                <a:latin typeface="Lucida Sans"/>
                <a:cs typeface="Lucida Sans"/>
              </a:rPr>
              <a:t>BEGIN</a:t>
            </a:r>
            <a:r>
              <a:rPr sz="3800" spc="2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3800" spc="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Lucida Sans"/>
                <a:cs typeface="Lucida Sans"/>
              </a:rPr>
              <a:t>BUILD TRUST?</a:t>
            </a:r>
            <a:endParaRPr sz="3800">
              <a:latin typeface="Lucida Sans"/>
              <a:cs typeface="Lucida Sans"/>
            </a:endParaRPr>
          </a:p>
          <a:p>
            <a:pPr marL="12700" marR="5080">
              <a:lnSpc>
                <a:spcPct val="125000"/>
              </a:lnSpc>
              <a:spcBef>
                <a:spcPts val="3790"/>
              </a:spcBef>
              <a:tabLst>
                <a:tab pos="3555365" algn="l"/>
                <a:tab pos="5657215" algn="l"/>
              </a:tabLst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30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0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difference</a:t>
            </a:r>
            <a:r>
              <a:rPr sz="30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65" dirty="0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r>
              <a:rPr sz="30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50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300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kindergartners</a:t>
            </a:r>
            <a:r>
              <a:rPr sz="3000" spc="4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000" spc="6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spc="50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30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0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00" dirty="0">
                <a:solidFill>
                  <a:srgbClr val="FFFFFF"/>
                </a:solidFill>
                <a:latin typeface="Calibri"/>
                <a:cs typeface="Calibri"/>
              </a:rPr>
              <a:t>CEOs?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30"/>
              </a:spcBef>
            </a:pP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Kindergartners</a:t>
            </a:r>
            <a:r>
              <a:rPr sz="3000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aren't</a:t>
            </a:r>
            <a:r>
              <a:rPr sz="3000" spc="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afraid</a:t>
            </a:r>
            <a:r>
              <a:rPr sz="30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000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trust.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1465</Words>
  <Application>Microsoft Office PowerPoint</Application>
  <PresentationFormat>Custom</PresentationFormat>
  <Paragraphs>237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Gill Sans MT</vt:lpstr>
      <vt:lpstr>Lucida Sans</vt:lpstr>
      <vt:lpstr>Lucida Sans Unicode</vt:lpstr>
      <vt:lpstr>Tahoma</vt:lpstr>
      <vt:lpstr>Times New Roman</vt:lpstr>
      <vt:lpstr>Verdana</vt:lpstr>
      <vt:lpstr>Office Theme</vt:lpstr>
      <vt:lpstr>Why Teams Fail</vt:lpstr>
      <vt:lpstr>WHAT TO EXPECT</vt:lpstr>
      <vt:lpstr>DRAW AN EMOJI THAT DESCRIBES YOUR TEAM</vt:lpstr>
      <vt:lpstr>OUR S TORY</vt:lpstr>
      <vt:lpstr>Modeling Team Dysfunction</vt:lpstr>
      <vt:lpstr>Breaking It Down - Trust</vt:lpstr>
      <vt:lpstr>Trust Issues</vt:lpstr>
      <vt:lpstr>What does a lack of trust in the workplace look like?</vt:lpstr>
      <vt:lpstr>The Culture Code - Peter Coyle</vt:lpstr>
      <vt:lpstr>Building Trust</vt:lpstr>
      <vt:lpstr>Triangle of Trust</vt:lpstr>
      <vt:lpstr>Team Norms</vt:lpstr>
      <vt:lpstr>More Team Norms</vt:lpstr>
      <vt:lpstr>Breaking It Down - Conflict</vt:lpstr>
      <vt:lpstr>Where do you fall on the conflict scale?</vt:lpstr>
      <vt:lpstr>Unhealthy Conflict Behaviors</vt:lpstr>
      <vt:lpstr>Examples of Unhealthy Conflict</vt:lpstr>
      <vt:lpstr>Conflict Debt</vt:lpstr>
      <vt:lpstr>Creativity Break! Choose a color to represent conflict. (You can also draw what you think it looks like.)</vt:lpstr>
      <vt:lpstr>Healthy Conflict A Guideline</vt:lpstr>
      <vt:lpstr>EMOTIONAL INTELLIGENCE AND CONFLICT MEDIATION</vt:lpstr>
      <vt:lpstr>Breaking It Down- Commitment</vt:lpstr>
      <vt:lpstr>Lack of Commitment</vt:lpstr>
      <vt:lpstr>Commitment</vt:lpstr>
      <vt:lpstr>Breaking It Down - Accountability</vt:lpstr>
      <vt:lpstr>HAVE C L EA R O B J E C T I V E S</vt:lpstr>
      <vt:lpstr>Breaking It Down - Inattention to</vt:lpstr>
      <vt:lpstr>Lessons Learned</vt:lpstr>
      <vt:lpstr>DEBRIEF</vt:lpstr>
      <vt:lpstr>How are you feeling now?</vt:lpstr>
      <vt:lpstr>The Five Dysfunctions of a Team, Patrick Lencioni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Teams Fail</dc:title>
  <dc:creator>Savage Library</dc:creator>
  <cp:keywords>DAExskhP7Zo,BADxrEUvrus</cp:keywords>
  <cp:lastModifiedBy>Kreger, Christine</cp:lastModifiedBy>
  <cp:revision>1</cp:revision>
  <dcterms:created xsi:type="dcterms:W3CDTF">2024-09-12T15:33:25Z</dcterms:created>
  <dcterms:modified xsi:type="dcterms:W3CDTF">2025-01-10T15:45:31Z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2021-12-16T00:00:00Z</vt:filetime>
  </property>
  <property fmtid="{D5CDD505-2E9C-101B-9397-08002B2CF9AE}" pid="3" name="Creator">
    <vt:lpwstr>Canva</vt:lpwstr>
  </property>
  <property fmtid="{D5CDD505-2E9C-101B-9397-08002B2CF9AE}" pid="4" name="LastSaved">
    <vt:filetime>2024-09-12T00:00:00Z</vt:filetime>
  </property>
  <property fmtid="{D5CDD505-2E9C-101B-9397-08002B2CF9AE}" pid="5" name="Producer">
    <vt:lpwstr>Adobe PDF Library 15.0</vt:lpwstr>
  </property>
</Properties>
</file>