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1" r:id="rId4"/>
    <p:sldId id="262" r:id="rId5"/>
    <p:sldId id="259" r:id="rId6"/>
    <p:sldId id="263" r:id="rId7"/>
    <p:sldId id="265" r:id="rId8"/>
    <p:sldId id="266" r:id="rId9"/>
    <p:sldId id="274" r:id="rId10"/>
    <p:sldId id="277" r:id="rId11"/>
    <p:sldId id="278" r:id="rId12"/>
    <p:sldId id="279" r:id="rId13"/>
    <p:sldId id="280" r:id="rId14"/>
    <p:sldId id="281" r:id="rId15"/>
    <p:sldId id="282" r:id="rId16"/>
    <p:sldId id="283" r:id="rId17"/>
    <p:sldId id="286" r:id="rId18"/>
    <p:sldId id="276" r:id="rId19"/>
    <p:sldId id="287" r:id="rId20"/>
  </p:sldIdLst>
  <p:sldSz cx="9144000" cy="6858000" type="screen4x3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0021"/>
    <a:srgbClr val="FEF2E8"/>
    <a:srgbClr val="FEF6F0"/>
    <a:srgbClr val="FFEFEF"/>
    <a:srgbClr val="FAF0F0"/>
    <a:srgbClr val="FFFFE7"/>
    <a:srgbClr val="FFFFF7"/>
    <a:srgbClr val="FFFFFF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3FC3073-B36B-452C-BD97-F668719DFA75}" v="2" dt="2025-04-01T12:54:21.0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36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reger, Christine" userId="07b08700-4580-4b2b-8f3c-b5ccee8dc705" providerId="ADAL" clId="{B3FC3073-B36B-452C-BD97-F668719DFA75}"/>
    <pc:docChg chg="custSel mod modSld">
      <pc:chgData name="Kreger, Christine" userId="07b08700-4580-4b2b-8f3c-b5ccee8dc705" providerId="ADAL" clId="{B3FC3073-B36B-452C-BD97-F668719DFA75}" dt="2025-04-01T13:09:04.639" v="372"/>
      <pc:docMkLst>
        <pc:docMk/>
      </pc:docMkLst>
      <pc:sldChg chg="modSp mod">
        <pc:chgData name="Kreger, Christine" userId="07b08700-4580-4b2b-8f3c-b5ccee8dc705" providerId="ADAL" clId="{B3FC3073-B36B-452C-BD97-F668719DFA75}" dt="2025-04-01T13:02:53.587" v="45" actId="33553"/>
        <pc:sldMkLst>
          <pc:docMk/>
          <pc:sldMk cId="3760204937" sldId="256"/>
        </pc:sldMkLst>
        <pc:spChg chg="mod">
          <ac:chgData name="Kreger, Christine" userId="07b08700-4580-4b2b-8f3c-b5ccee8dc705" providerId="ADAL" clId="{B3FC3073-B36B-452C-BD97-F668719DFA75}" dt="2025-04-01T13:02:53.587" v="45" actId="33553"/>
          <ac:spMkLst>
            <pc:docMk/>
            <pc:sldMk cId="3760204937" sldId="256"/>
            <ac:spMk id="4" creationId="{00000000-0000-0000-0000-000000000000}"/>
          </ac:spMkLst>
        </pc:spChg>
        <pc:picChg chg="mod">
          <ac:chgData name="Kreger, Christine" userId="07b08700-4580-4b2b-8f3c-b5ccee8dc705" providerId="ADAL" clId="{B3FC3073-B36B-452C-BD97-F668719DFA75}" dt="2025-04-01T12:54:21.018" v="1" actId="27636"/>
          <ac:picMkLst>
            <pc:docMk/>
            <pc:sldMk cId="3760204937" sldId="256"/>
            <ac:picMk id="1026" creationId="{00000000-0000-0000-0000-000000000000}"/>
          </ac:picMkLst>
        </pc:picChg>
      </pc:sldChg>
      <pc:sldChg chg="modSp mod">
        <pc:chgData name="Kreger, Christine" userId="07b08700-4580-4b2b-8f3c-b5ccee8dc705" providerId="ADAL" clId="{B3FC3073-B36B-452C-BD97-F668719DFA75}" dt="2025-04-01T12:54:42.196" v="3" actId="962"/>
        <pc:sldMkLst>
          <pc:docMk/>
          <pc:sldMk cId="3069922319" sldId="258"/>
        </pc:sldMkLst>
        <pc:picChg chg="mod">
          <ac:chgData name="Kreger, Christine" userId="07b08700-4580-4b2b-8f3c-b5ccee8dc705" providerId="ADAL" clId="{B3FC3073-B36B-452C-BD97-F668719DFA75}" dt="2025-04-01T12:54:42.196" v="3" actId="962"/>
          <ac:picMkLst>
            <pc:docMk/>
            <pc:sldMk cId="3069922319" sldId="258"/>
            <ac:picMk id="3" creationId="{00000000-0000-0000-0000-000000000000}"/>
          </ac:picMkLst>
        </pc:picChg>
      </pc:sldChg>
      <pc:sldChg chg="modSp mod">
        <pc:chgData name="Kreger, Christine" userId="07b08700-4580-4b2b-8f3c-b5ccee8dc705" providerId="ADAL" clId="{B3FC3073-B36B-452C-BD97-F668719DFA75}" dt="2025-04-01T12:56:00.046" v="9" actId="962"/>
        <pc:sldMkLst>
          <pc:docMk/>
          <pc:sldMk cId="1984795471" sldId="259"/>
        </pc:sldMkLst>
        <pc:picChg chg="mod">
          <ac:chgData name="Kreger, Christine" userId="07b08700-4580-4b2b-8f3c-b5ccee8dc705" providerId="ADAL" clId="{B3FC3073-B36B-452C-BD97-F668719DFA75}" dt="2025-04-01T12:56:00.046" v="9" actId="962"/>
          <ac:picMkLst>
            <pc:docMk/>
            <pc:sldMk cId="1984795471" sldId="259"/>
            <ac:picMk id="3" creationId="{00000000-0000-0000-0000-000000000000}"/>
          </ac:picMkLst>
        </pc:picChg>
      </pc:sldChg>
      <pc:sldChg chg="addSp modSp mod">
        <pc:chgData name="Kreger, Christine" userId="07b08700-4580-4b2b-8f3c-b5ccee8dc705" providerId="ADAL" clId="{B3FC3073-B36B-452C-BD97-F668719DFA75}" dt="2025-04-01T13:03:20.601" v="65" actId="20577"/>
        <pc:sldMkLst>
          <pc:docMk/>
          <pc:sldMk cId="3368589119" sldId="261"/>
        </pc:sldMkLst>
        <pc:spChg chg="add mod">
          <ac:chgData name="Kreger, Christine" userId="07b08700-4580-4b2b-8f3c-b5ccee8dc705" providerId="ADAL" clId="{B3FC3073-B36B-452C-BD97-F668719DFA75}" dt="2025-04-01T13:03:20.601" v="65" actId="20577"/>
          <ac:spMkLst>
            <pc:docMk/>
            <pc:sldMk cId="3368589119" sldId="261"/>
            <ac:spMk id="2" creationId="{A4EBCD8D-D8C0-4B03-B2DF-EDAC5D3B8B41}"/>
          </ac:spMkLst>
        </pc:spChg>
        <pc:picChg chg="mod">
          <ac:chgData name="Kreger, Christine" userId="07b08700-4580-4b2b-8f3c-b5ccee8dc705" providerId="ADAL" clId="{B3FC3073-B36B-452C-BD97-F668719DFA75}" dt="2025-04-01T12:55:00.104" v="5" actId="962"/>
          <ac:picMkLst>
            <pc:docMk/>
            <pc:sldMk cId="3368589119" sldId="261"/>
            <ac:picMk id="3" creationId="{00000000-0000-0000-0000-000000000000}"/>
          </ac:picMkLst>
        </pc:picChg>
      </pc:sldChg>
      <pc:sldChg chg="addSp modSp mod">
        <pc:chgData name="Kreger, Christine" userId="07b08700-4580-4b2b-8f3c-b5ccee8dc705" providerId="ADAL" clId="{B3FC3073-B36B-452C-BD97-F668719DFA75}" dt="2025-04-01T13:07:13.873" v="356" actId="13244"/>
        <pc:sldMkLst>
          <pc:docMk/>
          <pc:sldMk cId="1104512864" sldId="262"/>
        </pc:sldMkLst>
        <pc:spChg chg="add mod ord">
          <ac:chgData name="Kreger, Christine" userId="07b08700-4580-4b2b-8f3c-b5ccee8dc705" providerId="ADAL" clId="{B3FC3073-B36B-452C-BD97-F668719DFA75}" dt="2025-04-01T13:07:13.873" v="356" actId="13244"/>
          <ac:spMkLst>
            <pc:docMk/>
            <pc:sldMk cId="1104512864" sldId="262"/>
            <ac:spMk id="3" creationId="{E5308864-4620-F2E6-57E2-8D3AC543052D}"/>
          </ac:spMkLst>
        </pc:spChg>
        <pc:picChg chg="mod">
          <ac:chgData name="Kreger, Christine" userId="07b08700-4580-4b2b-8f3c-b5ccee8dc705" providerId="ADAL" clId="{B3FC3073-B36B-452C-BD97-F668719DFA75}" dt="2025-04-01T12:55:26.694" v="7" actId="962"/>
          <ac:picMkLst>
            <pc:docMk/>
            <pc:sldMk cId="1104512864" sldId="262"/>
            <ac:picMk id="2" creationId="{00000000-0000-0000-0000-000000000000}"/>
          </ac:picMkLst>
        </pc:picChg>
      </pc:sldChg>
      <pc:sldChg chg="modSp mod">
        <pc:chgData name="Kreger, Christine" userId="07b08700-4580-4b2b-8f3c-b5ccee8dc705" providerId="ADAL" clId="{B3FC3073-B36B-452C-BD97-F668719DFA75}" dt="2025-04-01T13:07:19.686" v="357" actId="13244"/>
        <pc:sldMkLst>
          <pc:docMk/>
          <pc:sldMk cId="2652294752" sldId="263"/>
        </pc:sldMkLst>
        <pc:spChg chg="mod ord">
          <ac:chgData name="Kreger, Christine" userId="07b08700-4580-4b2b-8f3c-b5ccee8dc705" providerId="ADAL" clId="{B3FC3073-B36B-452C-BD97-F668719DFA75}" dt="2025-04-01T13:07:19.686" v="357" actId="13244"/>
          <ac:spMkLst>
            <pc:docMk/>
            <pc:sldMk cId="2652294752" sldId="263"/>
            <ac:spMk id="3" creationId="{00000000-0000-0000-0000-000000000000}"/>
          </ac:spMkLst>
        </pc:spChg>
        <pc:picChg chg="mod">
          <ac:chgData name="Kreger, Christine" userId="07b08700-4580-4b2b-8f3c-b5ccee8dc705" providerId="ADAL" clId="{B3FC3073-B36B-452C-BD97-F668719DFA75}" dt="2025-04-01T12:56:28.778" v="11" actId="962"/>
          <ac:picMkLst>
            <pc:docMk/>
            <pc:sldMk cId="2652294752" sldId="263"/>
            <ac:picMk id="2" creationId="{00000000-0000-0000-0000-000000000000}"/>
          </ac:picMkLst>
        </pc:picChg>
      </pc:sldChg>
      <pc:sldChg chg="modSp mod">
        <pc:chgData name="Kreger, Christine" userId="07b08700-4580-4b2b-8f3c-b5ccee8dc705" providerId="ADAL" clId="{B3FC3073-B36B-452C-BD97-F668719DFA75}" dt="2025-04-01T13:03:44.942" v="81" actId="33553"/>
        <pc:sldMkLst>
          <pc:docMk/>
          <pc:sldMk cId="2173435511" sldId="265"/>
        </pc:sldMkLst>
        <pc:spChg chg="mod">
          <ac:chgData name="Kreger, Christine" userId="07b08700-4580-4b2b-8f3c-b5ccee8dc705" providerId="ADAL" clId="{B3FC3073-B36B-452C-BD97-F668719DFA75}" dt="2025-04-01T13:03:44.942" v="81" actId="33553"/>
          <ac:spMkLst>
            <pc:docMk/>
            <pc:sldMk cId="2173435511" sldId="265"/>
            <ac:spMk id="4" creationId="{00000000-0000-0000-0000-000000000000}"/>
          </ac:spMkLst>
        </pc:spChg>
        <pc:picChg chg="mod">
          <ac:chgData name="Kreger, Christine" userId="07b08700-4580-4b2b-8f3c-b5ccee8dc705" providerId="ADAL" clId="{B3FC3073-B36B-452C-BD97-F668719DFA75}" dt="2025-04-01T12:56:36.459" v="12" actId="962"/>
          <ac:picMkLst>
            <pc:docMk/>
            <pc:sldMk cId="2173435511" sldId="265"/>
            <ac:picMk id="3" creationId="{00000000-0000-0000-0000-000000000000}"/>
          </ac:picMkLst>
        </pc:picChg>
      </pc:sldChg>
      <pc:sldChg chg="modSp mod">
        <pc:chgData name="Kreger, Christine" userId="07b08700-4580-4b2b-8f3c-b5ccee8dc705" providerId="ADAL" clId="{B3FC3073-B36B-452C-BD97-F668719DFA75}" dt="2025-04-01T13:03:49.209" v="82" actId="33553"/>
        <pc:sldMkLst>
          <pc:docMk/>
          <pc:sldMk cId="537026284" sldId="266"/>
        </pc:sldMkLst>
        <pc:spChg chg="mod">
          <ac:chgData name="Kreger, Christine" userId="07b08700-4580-4b2b-8f3c-b5ccee8dc705" providerId="ADAL" clId="{B3FC3073-B36B-452C-BD97-F668719DFA75}" dt="2025-04-01T13:03:49.209" v="82" actId="33553"/>
          <ac:spMkLst>
            <pc:docMk/>
            <pc:sldMk cId="537026284" sldId="266"/>
            <ac:spMk id="4" creationId="{00000000-0000-0000-0000-000000000000}"/>
          </ac:spMkLst>
        </pc:spChg>
        <pc:picChg chg="mod">
          <ac:chgData name="Kreger, Christine" userId="07b08700-4580-4b2b-8f3c-b5ccee8dc705" providerId="ADAL" clId="{B3FC3073-B36B-452C-BD97-F668719DFA75}" dt="2025-04-01T12:57:02.667" v="14" actId="962"/>
          <ac:picMkLst>
            <pc:docMk/>
            <pc:sldMk cId="537026284" sldId="266"/>
            <ac:picMk id="3" creationId="{00000000-0000-0000-0000-000000000000}"/>
          </ac:picMkLst>
        </pc:picChg>
      </pc:sldChg>
      <pc:sldChg chg="modSp mod">
        <pc:chgData name="Kreger, Christine" userId="07b08700-4580-4b2b-8f3c-b5ccee8dc705" providerId="ADAL" clId="{B3FC3073-B36B-452C-BD97-F668719DFA75}" dt="2025-04-01T13:03:52.953" v="83" actId="33553"/>
        <pc:sldMkLst>
          <pc:docMk/>
          <pc:sldMk cId="2378855683" sldId="274"/>
        </pc:sldMkLst>
        <pc:spChg chg="mod">
          <ac:chgData name="Kreger, Christine" userId="07b08700-4580-4b2b-8f3c-b5ccee8dc705" providerId="ADAL" clId="{B3FC3073-B36B-452C-BD97-F668719DFA75}" dt="2025-04-01T13:03:52.953" v="83" actId="33553"/>
          <ac:spMkLst>
            <pc:docMk/>
            <pc:sldMk cId="2378855683" sldId="274"/>
            <ac:spMk id="2" creationId="{00000000-0000-0000-0000-000000000000}"/>
          </ac:spMkLst>
        </pc:spChg>
        <pc:picChg chg="mod">
          <ac:chgData name="Kreger, Christine" userId="07b08700-4580-4b2b-8f3c-b5ccee8dc705" providerId="ADAL" clId="{B3FC3073-B36B-452C-BD97-F668719DFA75}" dt="2025-04-01T12:57:12.789" v="15" actId="962"/>
          <ac:picMkLst>
            <pc:docMk/>
            <pc:sldMk cId="2378855683" sldId="274"/>
            <ac:picMk id="5" creationId="{00000000-0000-0000-0000-000000000000}"/>
          </ac:picMkLst>
        </pc:picChg>
        <pc:picChg chg="mod">
          <ac:chgData name="Kreger, Christine" userId="07b08700-4580-4b2b-8f3c-b5ccee8dc705" providerId="ADAL" clId="{B3FC3073-B36B-452C-BD97-F668719DFA75}" dt="2025-04-01T12:57:13.767" v="16" actId="962"/>
          <ac:picMkLst>
            <pc:docMk/>
            <pc:sldMk cId="2378855683" sldId="274"/>
            <ac:picMk id="6" creationId="{00000000-0000-0000-0000-000000000000}"/>
          </ac:picMkLst>
        </pc:picChg>
        <pc:picChg chg="mod">
          <ac:chgData name="Kreger, Christine" userId="07b08700-4580-4b2b-8f3c-b5ccee8dc705" providerId="ADAL" clId="{B3FC3073-B36B-452C-BD97-F668719DFA75}" dt="2025-04-01T12:57:14.582" v="17" actId="962"/>
          <ac:picMkLst>
            <pc:docMk/>
            <pc:sldMk cId="2378855683" sldId="274"/>
            <ac:picMk id="7" creationId="{00000000-0000-0000-0000-000000000000}"/>
          </ac:picMkLst>
        </pc:picChg>
        <pc:picChg chg="mod">
          <ac:chgData name="Kreger, Christine" userId="07b08700-4580-4b2b-8f3c-b5ccee8dc705" providerId="ADAL" clId="{B3FC3073-B36B-452C-BD97-F668719DFA75}" dt="2025-04-01T12:57:15.215" v="18" actId="962"/>
          <ac:picMkLst>
            <pc:docMk/>
            <pc:sldMk cId="2378855683" sldId="274"/>
            <ac:picMk id="8" creationId="{00000000-0000-0000-0000-000000000000}"/>
          </ac:picMkLst>
        </pc:picChg>
        <pc:picChg chg="mod">
          <ac:chgData name="Kreger, Christine" userId="07b08700-4580-4b2b-8f3c-b5ccee8dc705" providerId="ADAL" clId="{B3FC3073-B36B-452C-BD97-F668719DFA75}" dt="2025-04-01T12:57:15.828" v="19" actId="962"/>
          <ac:picMkLst>
            <pc:docMk/>
            <pc:sldMk cId="2378855683" sldId="274"/>
            <ac:picMk id="10" creationId="{00000000-0000-0000-0000-000000000000}"/>
          </ac:picMkLst>
        </pc:picChg>
        <pc:picChg chg="mod">
          <ac:chgData name="Kreger, Christine" userId="07b08700-4580-4b2b-8f3c-b5ccee8dc705" providerId="ADAL" clId="{B3FC3073-B36B-452C-BD97-F668719DFA75}" dt="2025-04-01T12:57:16.534" v="20" actId="962"/>
          <ac:picMkLst>
            <pc:docMk/>
            <pc:sldMk cId="2378855683" sldId="274"/>
            <ac:picMk id="11" creationId="{00000000-0000-0000-0000-000000000000}"/>
          </ac:picMkLst>
        </pc:picChg>
      </pc:sldChg>
      <pc:sldChg chg="addSp modSp mod">
        <pc:chgData name="Kreger, Christine" userId="07b08700-4580-4b2b-8f3c-b5ccee8dc705" providerId="ADAL" clId="{B3FC3073-B36B-452C-BD97-F668719DFA75}" dt="2025-04-01T13:08:38.887" v="371" actId="13244"/>
        <pc:sldMkLst>
          <pc:docMk/>
          <pc:sldMk cId="2801570247" sldId="276"/>
        </pc:sldMkLst>
        <pc:spChg chg="add mod ord">
          <ac:chgData name="Kreger, Christine" userId="07b08700-4580-4b2b-8f3c-b5ccee8dc705" providerId="ADAL" clId="{B3FC3073-B36B-452C-BD97-F668719DFA75}" dt="2025-04-01T13:08:38.887" v="371" actId="13244"/>
          <ac:spMkLst>
            <pc:docMk/>
            <pc:sldMk cId="2801570247" sldId="276"/>
            <ac:spMk id="3" creationId="{B63876C1-927D-6906-765E-A82848105C01}"/>
          </ac:spMkLst>
        </pc:spChg>
        <pc:picChg chg="mod">
          <ac:chgData name="Kreger, Christine" userId="07b08700-4580-4b2b-8f3c-b5ccee8dc705" providerId="ADAL" clId="{B3FC3073-B36B-452C-BD97-F668719DFA75}" dt="2025-04-01T13:00:27.468" v="40" actId="962"/>
          <ac:picMkLst>
            <pc:docMk/>
            <pc:sldMk cId="2801570247" sldId="276"/>
            <ac:picMk id="2" creationId="{00000000-0000-0000-0000-000000000000}"/>
          </ac:picMkLst>
        </pc:picChg>
      </pc:sldChg>
      <pc:sldChg chg="addSp modSp mod">
        <pc:chgData name="Kreger, Christine" userId="07b08700-4580-4b2b-8f3c-b5ccee8dc705" providerId="ADAL" clId="{B3FC3073-B36B-452C-BD97-F668719DFA75}" dt="2025-04-01T13:07:32.133" v="359" actId="13244"/>
        <pc:sldMkLst>
          <pc:docMk/>
          <pc:sldMk cId="174534802" sldId="277"/>
        </pc:sldMkLst>
        <pc:spChg chg="ord">
          <ac:chgData name="Kreger, Christine" userId="07b08700-4580-4b2b-8f3c-b5ccee8dc705" providerId="ADAL" clId="{B3FC3073-B36B-452C-BD97-F668719DFA75}" dt="2025-04-01T13:07:32.133" v="359" actId="13244"/>
          <ac:spMkLst>
            <pc:docMk/>
            <pc:sldMk cId="174534802" sldId="277"/>
            <ac:spMk id="3" creationId="{00000000-0000-0000-0000-000000000000}"/>
          </ac:spMkLst>
        </pc:spChg>
        <pc:spChg chg="add mod ord">
          <ac:chgData name="Kreger, Christine" userId="07b08700-4580-4b2b-8f3c-b5ccee8dc705" providerId="ADAL" clId="{B3FC3073-B36B-452C-BD97-F668719DFA75}" dt="2025-04-01T13:07:24.315" v="358" actId="13244"/>
          <ac:spMkLst>
            <pc:docMk/>
            <pc:sldMk cId="174534802" sldId="277"/>
            <ac:spMk id="4" creationId="{407C308C-8686-7643-8F48-F1194109364A}"/>
          </ac:spMkLst>
        </pc:spChg>
        <pc:picChg chg="mod">
          <ac:chgData name="Kreger, Christine" userId="07b08700-4580-4b2b-8f3c-b5ccee8dc705" providerId="ADAL" clId="{B3FC3073-B36B-452C-BD97-F668719DFA75}" dt="2025-04-01T12:57:30.976" v="22" actId="962"/>
          <ac:picMkLst>
            <pc:docMk/>
            <pc:sldMk cId="174534802" sldId="277"/>
            <ac:picMk id="2" creationId="{00000000-0000-0000-0000-000000000000}"/>
          </ac:picMkLst>
        </pc:picChg>
      </pc:sldChg>
      <pc:sldChg chg="addSp modSp mod">
        <pc:chgData name="Kreger, Christine" userId="07b08700-4580-4b2b-8f3c-b5ccee8dc705" providerId="ADAL" clId="{B3FC3073-B36B-452C-BD97-F668719DFA75}" dt="2025-04-01T13:07:54.122" v="363" actId="13244"/>
        <pc:sldMkLst>
          <pc:docMk/>
          <pc:sldMk cId="1630959856" sldId="278"/>
        </pc:sldMkLst>
        <pc:spChg chg="add mod ord">
          <ac:chgData name="Kreger, Christine" userId="07b08700-4580-4b2b-8f3c-b5ccee8dc705" providerId="ADAL" clId="{B3FC3073-B36B-452C-BD97-F668719DFA75}" dt="2025-04-01T13:07:37.426" v="360" actId="13244"/>
          <ac:spMkLst>
            <pc:docMk/>
            <pc:sldMk cId="1630959856" sldId="278"/>
            <ac:spMk id="3" creationId="{F3AA4A22-17E5-ABC3-44A0-498D14BFB97A}"/>
          </ac:spMkLst>
        </pc:spChg>
        <pc:spChg chg="ord">
          <ac:chgData name="Kreger, Christine" userId="07b08700-4580-4b2b-8f3c-b5ccee8dc705" providerId="ADAL" clId="{B3FC3073-B36B-452C-BD97-F668719DFA75}" dt="2025-04-01T13:07:46.655" v="362"/>
          <ac:spMkLst>
            <pc:docMk/>
            <pc:sldMk cId="1630959856" sldId="278"/>
            <ac:spMk id="4" creationId="{00000000-0000-0000-0000-000000000000}"/>
          </ac:spMkLst>
        </pc:spChg>
        <pc:picChg chg="mod ord">
          <ac:chgData name="Kreger, Christine" userId="07b08700-4580-4b2b-8f3c-b5ccee8dc705" providerId="ADAL" clId="{B3FC3073-B36B-452C-BD97-F668719DFA75}" dt="2025-04-01T13:07:54.122" v="363" actId="13244"/>
          <ac:picMkLst>
            <pc:docMk/>
            <pc:sldMk cId="1630959856" sldId="278"/>
            <ac:picMk id="2" creationId="{00000000-0000-0000-0000-000000000000}"/>
          </ac:picMkLst>
        </pc:picChg>
      </pc:sldChg>
      <pc:sldChg chg="addSp modSp mod">
        <pc:chgData name="Kreger, Christine" userId="07b08700-4580-4b2b-8f3c-b5ccee8dc705" providerId="ADAL" clId="{B3FC3073-B36B-452C-BD97-F668719DFA75}" dt="2025-04-01T13:08:02.259" v="364" actId="13244"/>
        <pc:sldMkLst>
          <pc:docMk/>
          <pc:sldMk cId="4129872129" sldId="279"/>
        </pc:sldMkLst>
        <pc:spChg chg="add mod ord">
          <ac:chgData name="Kreger, Christine" userId="07b08700-4580-4b2b-8f3c-b5ccee8dc705" providerId="ADAL" clId="{B3FC3073-B36B-452C-BD97-F668719DFA75}" dt="2025-04-01T13:08:02.259" v="364" actId="13244"/>
          <ac:spMkLst>
            <pc:docMk/>
            <pc:sldMk cId="4129872129" sldId="279"/>
            <ac:spMk id="3" creationId="{EC00E7A5-8D77-0574-A918-1AFBB5F1FE30}"/>
          </ac:spMkLst>
        </pc:spChg>
        <pc:picChg chg="mod">
          <ac:chgData name="Kreger, Christine" userId="07b08700-4580-4b2b-8f3c-b5ccee8dc705" providerId="ADAL" clId="{B3FC3073-B36B-452C-BD97-F668719DFA75}" dt="2025-04-01T12:58:01.183" v="26" actId="962"/>
          <ac:picMkLst>
            <pc:docMk/>
            <pc:sldMk cId="4129872129" sldId="279"/>
            <ac:picMk id="2" creationId="{00000000-0000-0000-0000-000000000000}"/>
          </ac:picMkLst>
        </pc:picChg>
      </pc:sldChg>
      <pc:sldChg chg="addSp modSp mod">
        <pc:chgData name="Kreger, Christine" userId="07b08700-4580-4b2b-8f3c-b5ccee8dc705" providerId="ADAL" clId="{B3FC3073-B36B-452C-BD97-F668719DFA75}" dt="2025-04-01T13:08:07.070" v="365" actId="13244"/>
        <pc:sldMkLst>
          <pc:docMk/>
          <pc:sldMk cId="518639514" sldId="280"/>
        </pc:sldMkLst>
        <pc:spChg chg="add mod ord">
          <ac:chgData name="Kreger, Christine" userId="07b08700-4580-4b2b-8f3c-b5ccee8dc705" providerId="ADAL" clId="{B3FC3073-B36B-452C-BD97-F668719DFA75}" dt="2025-04-01T13:08:07.070" v="365" actId="13244"/>
          <ac:spMkLst>
            <pc:docMk/>
            <pc:sldMk cId="518639514" sldId="280"/>
            <ac:spMk id="3" creationId="{080E427E-F7E7-895E-FC96-BA2945827CD4}"/>
          </ac:spMkLst>
        </pc:spChg>
        <pc:picChg chg="mod">
          <ac:chgData name="Kreger, Christine" userId="07b08700-4580-4b2b-8f3c-b5ccee8dc705" providerId="ADAL" clId="{B3FC3073-B36B-452C-BD97-F668719DFA75}" dt="2025-04-01T12:58:34.314" v="28" actId="962"/>
          <ac:picMkLst>
            <pc:docMk/>
            <pc:sldMk cId="518639514" sldId="280"/>
            <ac:picMk id="2" creationId="{00000000-0000-0000-0000-000000000000}"/>
          </ac:picMkLst>
        </pc:picChg>
      </pc:sldChg>
      <pc:sldChg chg="addSp modSp mod">
        <pc:chgData name="Kreger, Christine" userId="07b08700-4580-4b2b-8f3c-b5ccee8dc705" providerId="ADAL" clId="{B3FC3073-B36B-452C-BD97-F668719DFA75}" dt="2025-04-01T13:08:12.127" v="366" actId="13244"/>
        <pc:sldMkLst>
          <pc:docMk/>
          <pc:sldMk cId="2509208658" sldId="281"/>
        </pc:sldMkLst>
        <pc:spChg chg="add mod ord">
          <ac:chgData name="Kreger, Christine" userId="07b08700-4580-4b2b-8f3c-b5ccee8dc705" providerId="ADAL" clId="{B3FC3073-B36B-452C-BD97-F668719DFA75}" dt="2025-04-01T13:08:12.127" v="366" actId="13244"/>
          <ac:spMkLst>
            <pc:docMk/>
            <pc:sldMk cId="2509208658" sldId="281"/>
            <ac:spMk id="5" creationId="{428C6E80-486D-C9A0-6527-29B3645E47FA}"/>
          </ac:spMkLst>
        </pc:spChg>
        <pc:picChg chg="mod">
          <ac:chgData name="Kreger, Christine" userId="07b08700-4580-4b2b-8f3c-b5ccee8dc705" providerId="ADAL" clId="{B3FC3073-B36B-452C-BD97-F668719DFA75}" dt="2025-04-01T12:58:54.015" v="30" actId="962"/>
          <ac:picMkLst>
            <pc:docMk/>
            <pc:sldMk cId="2509208658" sldId="281"/>
            <ac:picMk id="2" creationId="{00000000-0000-0000-0000-000000000000}"/>
          </ac:picMkLst>
        </pc:picChg>
        <pc:picChg chg="mod">
          <ac:chgData name="Kreger, Christine" userId="07b08700-4580-4b2b-8f3c-b5ccee8dc705" providerId="ADAL" clId="{B3FC3073-B36B-452C-BD97-F668719DFA75}" dt="2025-04-01T12:58:59.264" v="31" actId="962"/>
          <ac:picMkLst>
            <pc:docMk/>
            <pc:sldMk cId="2509208658" sldId="281"/>
            <ac:picMk id="3" creationId="{00000000-0000-0000-0000-000000000000}"/>
          </ac:picMkLst>
        </pc:picChg>
      </pc:sldChg>
      <pc:sldChg chg="addSp modSp mod">
        <pc:chgData name="Kreger, Christine" userId="07b08700-4580-4b2b-8f3c-b5ccee8dc705" providerId="ADAL" clId="{B3FC3073-B36B-452C-BD97-F668719DFA75}" dt="2025-04-01T13:08:17.022" v="367" actId="13244"/>
        <pc:sldMkLst>
          <pc:docMk/>
          <pc:sldMk cId="2152388390" sldId="282"/>
        </pc:sldMkLst>
        <pc:spChg chg="add mod ord">
          <ac:chgData name="Kreger, Christine" userId="07b08700-4580-4b2b-8f3c-b5ccee8dc705" providerId="ADAL" clId="{B3FC3073-B36B-452C-BD97-F668719DFA75}" dt="2025-04-01T13:08:17.022" v="367" actId="13244"/>
          <ac:spMkLst>
            <pc:docMk/>
            <pc:sldMk cId="2152388390" sldId="282"/>
            <ac:spMk id="4" creationId="{A675C9AB-7481-7E1E-3C0B-9465D671657A}"/>
          </ac:spMkLst>
        </pc:spChg>
        <pc:picChg chg="mod">
          <ac:chgData name="Kreger, Christine" userId="07b08700-4580-4b2b-8f3c-b5ccee8dc705" providerId="ADAL" clId="{B3FC3073-B36B-452C-BD97-F668719DFA75}" dt="2025-04-01T12:59:25.629" v="33" actId="962"/>
          <ac:picMkLst>
            <pc:docMk/>
            <pc:sldMk cId="2152388390" sldId="282"/>
            <ac:picMk id="2" creationId="{00000000-0000-0000-0000-000000000000}"/>
          </ac:picMkLst>
        </pc:picChg>
      </pc:sldChg>
      <pc:sldChg chg="addSp modSp mod">
        <pc:chgData name="Kreger, Christine" userId="07b08700-4580-4b2b-8f3c-b5ccee8dc705" providerId="ADAL" clId="{B3FC3073-B36B-452C-BD97-F668719DFA75}" dt="2025-04-01T13:08:23.346" v="368" actId="13244"/>
        <pc:sldMkLst>
          <pc:docMk/>
          <pc:sldMk cId="2106161611" sldId="283"/>
        </pc:sldMkLst>
        <pc:spChg chg="add mod ord">
          <ac:chgData name="Kreger, Christine" userId="07b08700-4580-4b2b-8f3c-b5ccee8dc705" providerId="ADAL" clId="{B3FC3073-B36B-452C-BD97-F668719DFA75}" dt="2025-04-01T13:08:23.346" v="368" actId="13244"/>
          <ac:spMkLst>
            <pc:docMk/>
            <pc:sldMk cId="2106161611" sldId="283"/>
            <ac:spMk id="5" creationId="{6BAACB91-8700-E3F2-F57D-2DDADE9D914B}"/>
          </ac:spMkLst>
        </pc:spChg>
        <pc:picChg chg="mod">
          <ac:chgData name="Kreger, Christine" userId="07b08700-4580-4b2b-8f3c-b5ccee8dc705" providerId="ADAL" clId="{B3FC3073-B36B-452C-BD97-F668719DFA75}" dt="2025-04-01T12:59:46.865" v="35" actId="962"/>
          <ac:picMkLst>
            <pc:docMk/>
            <pc:sldMk cId="2106161611" sldId="283"/>
            <ac:picMk id="2" creationId="{00000000-0000-0000-0000-000000000000}"/>
          </ac:picMkLst>
        </pc:picChg>
        <pc:picChg chg="mod">
          <ac:chgData name="Kreger, Christine" userId="07b08700-4580-4b2b-8f3c-b5ccee8dc705" providerId="ADAL" clId="{B3FC3073-B36B-452C-BD97-F668719DFA75}" dt="2025-04-01T12:59:49.417" v="36" actId="962"/>
          <ac:picMkLst>
            <pc:docMk/>
            <pc:sldMk cId="2106161611" sldId="283"/>
            <ac:picMk id="3" creationId="{00000000-0000-0000-0000-000000000000}"/>
          </ac:picMkLst>
        </pc:picChg>
      </pc:sldChg>
      <pc:sldChg chg="addSp modSp mod">
        <pc:chgData name="Kreger, Christine" userId="07b08700-4580-4b2b-8f3c-b5ccee8dc705" providerId="ADAL" clId="{B3FC3073-B36B-452C-BD97-F668719DFA75}" dt="2025-04-01T13:08:34.619" v="370" actId="13244"/>
        <pc:sldMkLst>
          <pc:docMk/>
          <pc:sldMk cId="1055672" sldId="286"/>
        </pc:sldMkLst>
        <pc:spChg chg="ord">
          <ac:chgData name="Kreger, Christine" userId="07b08700-4580-4b2b-8f3c-b5ccee8dc705" providerId="ADAL" clId="{B3FC3073-B36B-452C-BD97-F668719DFA75}" dt="2025-04-01T13:08:34.619" v="370" actId="13244"/>
          <ac:spMkLst>
            <pc:docMk/>
            <pc:sldMk cId="1055672" sldId="286"/>
            <ac:spMk id="3" creationId="{00000000-0000-0000-0000-000000000000}"/>
          </ac:spMkLst>
        </pc:spChg>
        <pc:spChg chg="add mod ord">
          <ac:chgData name="Kreger, Christine" userId="07b08700-4580-4b2b-8f3c-b5ccee8dc705" providerId="ADAL" clId="{B3FC3073-B36B-452C-BD97-F668719DFA75}" dt="2025-04-01T13:08:27.479" v="369" actId="13244"/>
          <ac:spMkLst>
            <pc:docMk/>
            <pc:sldMk cId="1055672" sldId="286"/>
            <ac:spMk id="4" creationId="{57EE4871-BC6A-3FE6-5D53-E56D707402F2}"/>
          </ac:spMkLst>
        </pc:spChg>
        <pc:picChg chg="mod">
          <ac:chgData name="Kreger, Christine" userId="07b08700-4580-4b2b-8f3c-b5ccee8dc705" providerId="ADAL" clId="{B3FC3073-B36B-452C-BD97-F668719DFA75}" dt="2025-04-01T13:00:10.252" v="38" actId="962"/>
          <ac:picMkLst>
            <pc:docMk/>
            <pc:sldMk cId="1055672" sldId="286"/>
            <ac:picMk id="2" creationId="{00000000-0000-0000-0000-000000000000}"/>
          </ac:picMkLst>
        </pc:picChg>
      </pc:sldChg>
      <pc:sldChg chg="modSp mod">
        <pc:chgData name="Kreger, Christine" userId="07b08700-4580-4b2b-8f3c-b5ccee8dc705" providerId="ADAL" clId="{B3FC3073-B36B-452C-BD97-F668719DFA75}" dt="2025-04-01T13:02:36.786" v="44" actId="962"/>
        <pc:sldMkLst>
          <pc:docMk/>
          <pc:sldMk cId="2364051612" sldId="287"/>
        </pc:sldMkLst>
        <pc:picChg chg="mod">
          <ac:chgData name="Kreger, Christine" userId="07b08700-4580-4b2b-8f3c-b5ccee8dc705" providerId="ADAL" clId="{B3FC3073-B36B-452C-BD97-F668719DFA75}" dt="2025-04-01T13:01:52.313" v="42" actId="962"/>
          <ac:picMkLst>
            <pc:docMk/>
            <pc:sldMk cId="2364051612" sldId="287"/>
            <ac:picMk id="11" creationId="{00000000-0000-0000-0000-000000000000}"/>
          </ac:picMkLst>
        </pc:picChg>
        <pc:picChg chg="mod">
          <ac:chgData name="Kreger, Christine" userId="07b08700-4580-4b2b-8f3c-b5ccee8dc705" providerId="ADAL" clId="{B3FC3073-B36B-452C-BD97-F668719DFA75}" dt="2025-04-01T13:02:36.786" v="44" actId="962"/>
          <ac:picMkLst>
            <pc:docMk/>
            <pc:sldMk cId="2364051612" sldId="287"/>
            <ac:picMk id="14" creationId="{00000000-0000-0000-0000-00000000000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3C6AF-2579-4439-A89D-7B5D206BD780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DAAFB-7A07-4F37-960A-693F58F9F7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867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3C6AF-2579-4439-A89D-7B5D206BD780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DAAFB-7A07-4F37-960A-693F58F9F7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816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3C6AF-2579-4439-A89D-7B5D206BD780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DAAFB-7A07-4F37-960A-693F58F9F7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556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3C6AF-2579-4439-A89D-7B5D206BD780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DAAFB-7A07-4F37-960A-693F58F9F7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058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3C6AF-2579-4439-A89D-7B5D206BD780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DAAFB-7A07-4F37-960A-693F58F9F7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934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3C6AF-2579-4439-A89D-7B5D206BD780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DAAFB-7A07-4F37-960A-693F58F9F7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322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3C6AF-2579-4439-A89D-7B5D206BD780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DAAFB-7A07-4F37-960A-693F58F9F7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729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3C6AF-2579-4439-A89D-7B5D206BD780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DAAFB-7A07-4F37-960A-693F58F9F7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204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3C6AF-2579-4439-A89D-7B5D206BD780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DAAFB-7A07-4F37-960A-693F58F9F7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07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3C6AF-2579-4439-A89D-7B5D206BD780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DAAFB-7A07-4F37-960A-693F58F9F7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642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3C6AF-2579-4439-A89D-7B5D206BD780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DAAFB-7A07-4F37-960A-693F58F9F7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5497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12000">
              <a:srgbClr val="F7EFDF"/>
            </a:gs>
            <a:gs pos="0">
              <a:srgbClr val="FEF2E8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43C6AF-2579-4439-A89D-7B5D206BD780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DAAFB-7A07-4F37-960A-693F58F9F7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006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rgbClr val="FFEFD1">
                <a:alpha val="0"/>
              </a:srgbClr>
            </a:gs>
            <a:gs pos="64999">
              <a:srgbClr val="F0EBD5"/>
            </a:gs>
            <a:gs pos="100000">
              <a:srgbClr val="D1C39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8200" y="-4482"/>
            <a:ext cx="53530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 txBox="1">
            <a:spLocks noGrp="1"/>
          </p:cNvSpPr>
          <p:nvPr>
            <p:ph type="title" idx="4294967295"/>
          </p:nvPr>
        </p:nvSpPr>
        <p:spPr>
          <a:xfrm>
            <a:off x="2362200" y="1524000"/>
            <a:ext cx="6864380" cy="175432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gravers MT" pitchFamily="18" charset="0"/>
                <a:ea typeface="+mn-ea"/>
                <a:cs typeface="+mn-cs"/>
              </a:rPr>
              <a:t>Weeding Isn’t Sexy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gravers MT" pitchFamily="18" charset="0"/>
                <a:ea typeface="+mn-ea"/>
                <a:cs typeface="+mn-cs"/>
              </a:rPr>
              <a:t>But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gravers MT" pitchFamily="18" charset="0"/>
                <a:ea typeface="+mn-ea"/>
                <a:cs typeface="+mn-cs"/>
              </a:rPr>
              <a:t>It Should Be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81326" y="4953000"/>
            <a:ext cx="47652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solidFill>
                  <a:srgbClr val="A50021"/>
                </a:solidFill>
                <a:latin typeface="Engravers MT" pitchFamily="18" charset="0"/>
              </a:rPr>
              <a:t>Jennifer Hendzlik</a:t>
            </a:r>
          </a:p>
          <a:p>
            <a:pPr algn="r"/>
            <a:r>
              <a:rPr lang="en-US" sz="1200" dirty="0" err="1">
                <a:solidFill>
                  <a:srgbClr val="A50021"/>
                </a:solidFill>
                <a:latin typeface="Engravers MT" pitchFamily="18" charset="0"/>
              </a:rPr>
              <a:t>jhendzlik@anythinklibraries.org</a:t>
            </a:r>
            <a:endParaRPr lang="en-US" sz="1200" dirty="0">
              <a:solidFill>
                <a:srgbClr val="A50021"/>
              </a:solidFill>
              <a:latin typeface="Engravers MT" pitchFamily="18" charset="0"/>
            </a:endParaRPr>
          </a:p>
          <a:p>
            <a:pPr algn="r"/>
            <a:r>
              <a:rPr lang="en-US" sz="1200" dirty="0">
                <a:solidFill>
                  <a:srgbClr val="A50021"/>
                </a:solidFill>
                <a:latin typeface="Engravers MT" pitchFamily="18" charset="0"/>
              </a:rPr>
              <a:t>16 JUNE 2016</a:t>
            </a:r>
          </a:p>
        </p:txBody>
      </p:sp>
    </p:spTree>
    <p:extLst>
      <p:ext uri="{BB962C8B-B14F-4D97-AF65-F5344CB8AC3E}">
        <p14:creationId xmlns:p14="http://schemas.microsoft.com/office/powerpoint/2010/main" val="37602049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07C308C-8686-7643-8F48-F1194109364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Boston for Dummies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600" y="1295400"/>
            <a:ext cx="34290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  <a:p>
            <a:pPr marL="571500" indent="-571500">
              <a:buFont typeface="Arial"/>
              <a:buChar char="•"/>
            </a:pPr>
            <a:r>
              <a:rPr lang="en-US" sz="3200" b="1" dirty="0"/>
              <a:t>2007 Copyright</a:t>
            </a:r>
          </a:p>
          <a:p>
            <a:endParaRPr lang="en-US" sz="3200" b="1" dirty="0"/>
          </a:p>
          <a:p>
            <a:pPr marL="571500" indent="-571500">
              <a:buFont typeface="Arial"/>
              <a:buChar char="•"/>
            </a:pPr>
            <a:r>
              <a:rPr lang="en-US" sz="3200" b="1" dirty="0"/>
              <a:t>Travel guide</a:t>
            </a:r>
          </a:p>
          <a:p>
            <a:endParaRPr lang="en-US" sz="3200" b="1" dirty="0"/>
          </a:p>
          <a:p>
            <a:pPr marL="571500" indent="-571500">
              <a:buFont typeface="Arial"/>
              <a:buChar char="•"/>
            </a:pPr>
            <a:r>
              <a:rPr lang="en-US" sz="3200" b="1" dirty="0" err="1"/>
              <a:t>Kapco</a:t>
            </a:r>
            <a:r>
              <a:rPr lang="en-US" sz="3200" b="1" dirty="0"/>
              <a:t> cover</a:t>
            </a:r>
          </a:p>
          <a:p>
            <a:endParaRPr lang="en-US" sz="3200" b="1" dirty="0"/>
          </a:p>
          <a:p>
            <a:pPr marL="571500" indent="-571500">
              <a:buFont typeface="Arial"/>
              <a:buChar char="•"/>
            </a:pPr>
            <a:r>
              <a:rPr lang="en-US" sz="3200" b="1" dirty="0"/>
              <a:t>No stains</a:t>
            </a:r>
          </a:p>
          <a:p>
            <a:endParaRPr lang="en-US" sz="3200" dirty="0"/>
          </a:p>
          <a:p>
            <a:endParaRPr lang="en-US" dirty="0"/>
          </a:p>
        </p:txBody>
      </p:sp>
      <p:pic>
        <p:nvPicPr>
          <p:cNvPr id="2" name="Picture 1" descr="Boston for Dummies book jacket.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0"/>
            <a:ext cx="5410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348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3AA4A22-17E5-ABC3-44A0-498D14BFB97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Kaplan Dental Admissions Test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00600" y="1219200"/>
            <a:ext cx="4191000" cy="5016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b="1" dirty="0"/>
              <a:t>Dental Admissions Test</a:t>
            </a:r>
          </a:p>
          <a:p>
            <a:endParaRPr lang="en-US" sz="3200" b="1" dirty="0"/>
          </a:p>
          <a:p>
            <a:pPr marL="457200" indent="-457200">
              <a:buFont typeface="Arial"/>
              <a:buChar char="•"/>
            </a:pPr>
            <a:r>
              <a:rPr lang="en-US" sz="3200" b="1" dirty="0"/>
              <a:t>2008-2009 edition</a:t>
            </a:r>
          </a:p>
          <a:p>
            <a:pPr marL="457200" indent="-457200">
              <a:buFont typeface="Arial"/>
              <a:buChar char="•"/>
            </a:pPr>
            <a:endParaRPr lang="en-US" sz="3200" b="1" dirty="0"/>
          </a:p>
          <a:p>
            <a:pPr marL="457200" indent="-457200">
              <a:buFont typeface="Arial"/>
              <a:buChar char="•"/>
            </a:pPr>
            <a:r>
              <a:rPr lang="en-US" sz="3200" b="1" dirty="0"/>
              <a:t>Have 2010-2016 editions</a:t>
            </a:r>
          </a:p>
          <a:p>
            <a:endParaRPr lang="en-US" sz="3200" b="1" dirty="0"/>
          </a:p>
          <a:p>
            <a:pPr marL="457200" indent="-457200">
              <a:buFont typeface="Arial"/>
              <a:buChar char="•"/>
            </a:pPr>
            <a:r>
              <a:rPr lang="en-US" sz="3200" b="1" dirty="0"/>
              <a:t>2017 edition will be out in a few months</a:t>
            </a:r>
          </a:p>
        </p:txBody>
      </p:sp>
      <p:pic>
        <p:nvPicPr>
          <p:cNvPr id="2" name="Picture 1" descr="Dental Admissions Test book jacket.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68" b="5532"/>
          <a:stretch/>
        </p:blipFill>
        <p:spPr>
          <a:xfrm>
            <a:off x="-1" y="0"/>
            <a:ext cx="46482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9598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C00E7A5-8D77-0574-A918-1AFBB5F1FE3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The Tattoo Sourcebook</a:t>
            </a:r>
          </a:p>
        </p:txBody>
      </p:sp>
      <p:pic>
        <p:nvPicPr>
          <p:cNvPr id="2" name="Picture 1" descr="The Tattoo Sourcebook book jacket.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88" r="5634" b="8670"/>
          <a:stretch/>
        </p:blipFill>
        <p:spPr>
          <a:xfrm>
            <a:off x="0" y="0"/>
            <a:ext cx="51816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34001" y="1371600"/>
            <a:ext cx="3810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3200" b="1" dirty="0"/>
              <a:t>2008 Copyright</a:t>
            </a:r>
          </a:p>
          <a:p>
            <a:endParaRPr lang="en-US" sz="3200" b="1" dirty="0"/>
          </a:p>
          <a:p>
            <a:pPr marL="285750" indent="-285750">
              <a:buFont typeface="Arial"/>
              <a:buChar char="•"/>
            </a:pPr>
            <a:r>
              <a:rPr lang="en-US" sz="3200" b="1" dirty="0"/>
              <a:t>Paperback available</a:t>
            </a:r>
          </a:p>
          <a:p>
            <a:endParaRPr lang="en-US" sz="3200" b="1" dirty="0"/>
          </a:p>
          <a:p>
            <a:pPr marL="285750" indent="-285750">
              <a:buFont typeface="Arial"/>
              <a:buChar char="•"/>
            </a:pPr>
            <a:r>
              <a:rPr lang="en-US" sz="3200" b="1" dirty="0"/>
              <a:t>Popular topic, WILL still get use</a:t>
            </a:r>
          </a:p>
          <a:p>
            <a:pPr marL="285750" indent="-285750">
              <a:buFont typeface="Arial"/>
              <a:buChar char="•"/>
            </a:pPr>
            <a:endParaRPr lang="en-US" sz="3200" b="1" dirty="0"/>
          </a:p>
          <a:p>
            <a:pPr marL="285750" indent="-285750">
              <a:buFont typeface="Arial"/>
              <a:buChar char="•"/>
            </a:pPr>
            <a:r>
              <a:rPr lang="en-US" sz="3200" b="1" dirty="0"/>
              <a:t>But</a:t>
            </a:r>
            <a:r>
              <a:rPr lang="is-IS" sz="3200" b="1" dirty="0"/>
              <a:t>… 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1298721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80E427E-F7E7-895E-FC96-BA2945827CD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Writing in books</a:t>
            </a:r>
          </a:p>
        </p:txBody>
      </p:sp>
      <p:pic>
        <p:nvPicPr>
          <p:cNvPr id="2" name="Picture 1" descr="Pages from a book with ink marks all over the pages.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" t="7351" r="4179" b="8033"/>
          <a:stretch/>
        </p:blipFill>
        <p:spPr>
          <a:xfrm>
            <a:off x="6369" y="609600"/>
            <a:ext cx="9144001" cy="578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6395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28C6E80-486D-C9A0-6527-29B3645E47F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A Hint of Scandal</a:t>
            </a:r>
          </a:p>
        </p:txBody>
      </p:sp>
      <p:pic>
        <p:nvPicPr>
          <p:cNvPr id="2" name="Picture 1" descr="A Hint of Scandal book jacket.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5" r="10012" b="5532"/>
          <a:stretch/>
        </p:blipFill>
        <p:spPr>
          <a:xfrm>
            <a:off x="0" y="0"/>
            <a:ext cx="4209433" cy="6884733"/>
          </a:xfrm>
          <a:prstGeom prst="rect">
            <a:avLst/>
          </a:prstGeom>
        </p:spPr>
      </p:pic>
      <p:pic>
        <p:nvPicPr>
          <p:cNvPr id="3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18" r="33625"/>
          <a:stretch/>
        </p:blipFill>
        <p:spPr>
          <a:xfrm>
            <a:off x="4191000" y="0"/>
            <a:ext cx="588207" cy="7162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65878" y="1676400"/>
            <a:ext cx="4378122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b="1" dirty="0"/>
              <a:t>2013 Copyright</a:t>
            </a:r>
          </a:p>
          <a:p>
            <a:endParaRPr lang="en-US" sz="3200" b="1" dirty="0"/>
          </a:p>
          <a:p>
            <a:pPr marL="457200" indent="-457200">
              <a:buFont typeface="Arial"/>
              <a:buChar char="•"/>
            </a:pPr>
            <a:r>
              <a:rPr lang="en-US" sz="3200" b="1" dirty="0"/>
              <a:t>Romance</a:t>
            </a:r>
          </a:p>
          <a:p>
            <a:endParaRPr lang="en-US" sz="3200" b="1" dirty="0"/>
          </a:p>
          <a:p>
            <a:pPr marL="457200" indent="-457200">
              <a:buFont typeface="Arial"/>
              <a:buChar char="•"/>
            </a:pPr>
            <a:r>
              <a:rPr lang="en-US" sz="3200" b="1" dirty="0"/>
              <a:t>Perfect condition</a:t>
            </a:r>
          </a:p>
          <a:p>
            <a:pPr marL="457200" indent="-457200">
              <a:buFont typeface="Arial"/>
              <a:buChar char="•"/>
            </a:pPr>
            <a:endParaRPr lang="en-US" sz="3200" b="1" dirty="0"/>
          </a:p>
          <a:p>
            <a:pPr marL="457200" indent="-457200">
              <a:buFont typeface="Arial"/>
              <a:buChar char="•"/>
            </a:pPr>
            <a:r>
              <a:rPr lang="en-US" sz="3200" b="1" dirty="0"/>
              <a:t> 1 </a:t>
            </a:r>
            <a:r>
              <a:rPr lang="en-US" sz="3200" b="1" dirty="0" err="1"/>
              <a:t>circ</a:t>
            </a:r>
            <a:endParaRPr lang="en-US" sz="3200" b="1" dirty="0"/>
          </a:p>
          <a:p>
            <a:endParaRPr lang="en-US" sz="3200" b="1" dirty="0"/>
          </a:p>
          <a:p>
            <a:pPr marL="457200" indent="-457200">
              <a:buFont typeface="Arial"/>
              <a:buChar char="•"/>
            </a:pPr>
            <a:r>
              <a:rPr lang="en-US" sz="3200" b="1" dirty="0"/>
              <a:t>No cracks, bends </a:t>
            </a:r>
            <a:r>
              <a:rPr lang="en-US" sz="3200" b="1" dirty="0" err="1"/>
              <a:t>etc</a:t>
            </a:r>
            <a:r>
              <a:rPr lang="is-IS" sz="3200" b="1" dirty="0"/>
              <a:t>…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5092086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675C9AB-7481-7E1E-3C0B-9465D671657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dirty="0"/>
              <a:t>Colorado: Its gold and silver mines, ranches and pleasure resorts</a:t>
            </a:r>
          </a:p>
        </p:txBody>
      </p:sp>
      <p:pic>
        <p:nvPicPr>
          <p:cNvPr id="2" name="Picture 1" descr="Colorado: Its gold and silver mines, ranches, and pleasure resorts book jacket.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5" t="2463" r="-1288" b="5845"/>
          <a:stretch/>
        </p:blipFill>
        <p:spPr>
          <a:xfrm>
            <a:off x="14261" y="24065"/>
            <a:ext cx="5427953" cy="68339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86400" y="685800"/>
            <a:ext cx="35052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3200" b="1" dirty="0"/>
              <a:t>Spine broken</a:t>
            </a:r>
          </a:p>
          <a:p>
            <a:endParaRPr lang="en-US" sz="3200" b="1" dirty="0"/>
          </a:p>
          <a:p>
            <a:pPr marL="285750" indent="-285750">
              <a:buFont typeface="Arial"/>
              <a:buChar char="•"/>
            </a:pPr>
            <a:r>
              <a:rPr lang="en-US" sz="3200" b="1" dirty="0"/>
              <a:t>Multiple stains of unknown origin</a:t>
            </a:r>
          </a:p>
          <a:p>
            <a:endParaRPr lang="en-US" sz="3200" b="1" dirty="0"/>
          </a:p>
          <a:p>
            <a:pPr marL="285750" indent="-285750">
              <a:buFont typeface="Arial"/>
              <a:buChar char="•"/>
            </a:pPr>
            <a:r>
              <a:rPr lang="en-US" sz="3200" b="1" dirty="0"/>
              <a:t>Pages ripped</a:t>
            </a:r>
          </a:p>
          <a:p>
            <a:endParaRPr lang="en-US" sz="3200" b="1" dirty="0"/>
          </a:p>
          <a:p>
            <a:pPr marL="285750" indent="-285750">
              <a:buFont typeface="Arial"/>
              <a:buChar char="•"/>
            </a:pPr>
            <a:r>
              <a:rPr lang="en-US" sz="3200" b="1" dirty="0"/>
              <a:t>Smells terrible</a:t>
            </a:r>
          </a:p>
          <a:p>
            <a:endParaRPr lang="en-US" sz="3200" b="1" dirty="0"/>
          </a:p>
          <a:p>
            <a:pPr marL="285750" indent="-285750">
              <a:buFont typeface="Arial"/>
              <a:buChar char="•"/>
            </a:pPr>
            <a:r>
              <a:rPr lang="en-US" sz="3200" b="1" dirty="0"/>
              <a:t>Your library is in Colorado</a:t>
            </a:r>
          </a:p>
        </p:txBody>
      </p:sp>
    </p:spTree>
    <p:extLst>
      <p:ext uri="{BB962C8B-B14F-4D97-AF65-F5344CB8AC3E}">
        <p14:creationId xmlns:p14="http://schemas.microsoft.com/office/powerpoint/2010/main" val="21523883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BAACB91-8700-E3F2-F57D-2DDADE9D914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dirty="0"/>
              <a:t>The American Heritage Children's Dictionary</a:t>
            </a:r>
          </a:p>
        </p:txBody>
      </p:sp>
      <p:pic>
        <p:nvPicPr>
          <p:cNvPr id="2" name="Picture 1" descr="American Heritage's Childrens Dictionary book jacket.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7" t="2824" r="2969" b="3649"/>
          <a:stretch/>
        </p:blipFill>
        <p:spPr>
          <a:xfrm>
            <a:off x="12558" y="-228600"/>
            <a:ext cx="5257800" cy="6473211"/>
          </a:xfrm>
          <a:prstGeom prst="rect">
            <a:avLst/>
          </a:prstGeom>
        </p:spPr>
      </p:pic>
      <p:pic>
        <p:nvPicPr>
          <p:cNvPr id="3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3" t="12571" r="9359" b="30286"/>
          <a:stretch/>
        </p:blipFill>
        <p:spPr>
          <a:xfrm>
            <a:off x="-10046" y="4953000"/>
            <a:ext cx="9296400" cy="215237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62600" y="381000"/>
            <a:ext cx="3429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3200" b="1" dirty="0"/>
              <a:t>2016 Copyright</a:t>
            </a:r>
          </a:p>
          <a:p>
            <a:endParaRPr lang="en-US" sz="2000" b="1" dirty="0"/>
          </a:p>
          <a:p>
            <a:pPr marL="285750" indent="-285750">
              <a:buFont typeface="Arial"/>
              <a:buChar char="•"/>
            </a:pPr>
            <a:r>
              <a:rPr lang="en-US" sz="3200" b="1" dirty="0"/>
              <a:t>There are 2 holds on this title</a:t>
            </a:r>
          </a:p>
          <a:p>
            <a:endParaRPr lang="en-US" sz="2000" b="1" dirty="0"/>
          </a:p>
          <a:p>
            <a:pPr marL="285750" indent="-285750">
              <a:buFont typeface="Arial"/>
              <a:buChar char="•"/>
            </a:pPr>
            <a:r>
              <a:rPr lang="en-US" sz="3200" b="1" dirty="0"/>
              <a:t>Great condition</a:t>
            </a:r>
          </a:p>
          <a:p>
            <a:pPr marL="285750" indent="-285750">
              <a:buFont typeface="Arial"/>
              <a:buChar char="•"/>
            </a:pPr>
            <a:endParaRPr lang="en-US" sz="2000" b="1" dirty="0"/>
          </a:p>
          <a:p>
            <a:pPr marL="285750" indent="-285750">
              <a:buFont typeface="Arial"/>
              <a:buChar char="•"/>
            </a:pPr>
            <a:r>
              <a:rPr lang="en-US" sz="3200" b="1" dirty="0"/>
              <a:t>With one or two exceptions</a:t>
            </a:r>
            <a:r>
              <a:rPr lang="is-IS" sz="3200" b="1" dirty="0"/>
              <a:t>…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1061616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7EE4871-BC6A-3FE6-5D53-E56D707402F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Broken CD case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4800" y="457200"/>
            <a:ext cx="3352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3200" b="1" dirty="0"/>
              <a:t>CD case is in pieces</a:t>
            </a:r>
          </a:p>
          <a:p>
            <a:endParaRPr lang="en-US" sz="3200" b="1" dirty="0"/>
          </a:p>
          <a:p>
            <a:pPr marL="285750" indent="-285750">
              <a:buFont typeface="Arial"/>
              <a:buChar char="•"/>
            </a:pPr>
            <a:r>
              <a:rPr lang="en-US" sz="3200" b="1" dirty="0"/>
              <a:t>CD has multiple scratches</a:t>
            </a:r>
          </a:p>
          <a:p>
            <a:endParaRPr lang="en-US" sz="3200" b="1" dirty="0"/>
          </a:p>
          <a:p>
            <a:pPr marL="285750" indent="-285750">
              <a:buFont typeface="Arial"/>
              <a:buChar char="•"/>
            </a:pPr>
            <a:r>
              <a:rPr lang="en-US" sz="3200" b="1" dirty="0"/>
              <a:t>Has circulated twice in the last three years</a:t>
            </a:r>
          </a:p>
        </p:txBody>
      </p:sp>
      <p:pic>
        <p:nvPicPr>
          <p:cNvPr id="2" name="image07.jpg" descr="A broken CD case held together with a rubber band."/>
          <p:cNvPicPr/>
          <p:nvPr/>
        </p:nvPicPr>
        <p:blipFill rotWithShape="1">
          <a:blip r:embed="rId2" cstate="print"/>
          <a:srcRect l="23929" t="2709" r="10368" b="1633"/>
          <a:stretch/>
        </p:blipFill>
        <p:spPr>
          <a:xfrm>
            <a:off x="3962401" y="0"/>
            <a:ext cx="5181600" cy="6858000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0556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63876C1-927D-6906-765E-A82848105C0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You can do it!</a:t>
            </a:r>
          </a:p>
        </p:txBody>
      </p:sp>
      <p:pic>
        <p:nvPicPr>
          <p:cNvPr id="2" name="Picture 1" descr="A sign reading, Your Awesome is Showing."/>
          <p:cNvPicPr>
            <a:picLocks noChangeAspect="1"/>
          </p:cNvPicPr>
          <p:nvPr/>
        </p:nvPicPr>
        <p:blipFill rotWithShape="1">
          <a:blip r:embed="rId2"/>
          <a:srcRect l="31548" t="8873" r="32195" b="8200"/>
          <a:stretch/>
        </p:blipFill>
        <p:spPr>
          <a:xfrm>
            <a:off x="1676400" y="0"/>
            <a:ext cx="5739838" cy="6893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5702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800000"/>
                </a:solidFill>
              </a:rPr>
              <a:t>The Life-Changing Magic of Weeding</a:t>
            </a:r>
          </a:p>
        </p:txBody>
      </p:sp>
      <p:pic>
        <p:nvPicPr>
          <p:cNvPr id="11" name="Picture 10" descr="From Marie Kondo: &quot;when you discard an item, show appreciation for all it has done for you. Even if it is a {book that has never circulated] - it has served its ourpose, and you thank it for showing you what doesn't work for [our collection]&gt;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" t="23183" r="35491" b="4445"/>
          <a:stretch/>
        </p:blipFill>
        <p:spPr>
          <a:xfrm>
            <a:off x="0" y="1073472"/>
            <a:ext cx="6660660" cy="5784528"/>
          </a:xfrm>
          <a:prstGeom prst="rect">
            <a:avLst/>
          </a:prstGeom>
        </p:spPr>
      </p:pic>
      <p:pic>
        <p:nvPicPr>
          <p:cNvPr id="14" name="Picture 13" descr="The Life-Changing Magic of Tidying Up book jacket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1524000"/>
            <a:ext cx="3098611" cy="4415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0516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nowman sitting on a book drop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232" y="-838200"/>
            <a:ext cx="9232232" cy="69151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3285565"/>
            <a:ext cx="9244263" cy="3572435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4000" dirty="0">
                <a:latin typeface="Archer Book" pitchFamily="50" charset="0"/>
              </a:rPr>
              <a:t>“N</a:t>
            </a:r>
            <a:r>
              <a:rPr lang="en-US" sz="3600" dirty="0">
                <a:latin typeface="Archer Book" pitchFamily="50" charset="0"/>
              </a:rPr>
              <a:t>ext to emptying the outdoor book drop on cold and snowy days, weeding is the most undesirable job in the library. It is also one of the most important.”</a:t>
            </a:r>
            <a:br>
              <a:rPr lang="en-US" sz="3600" dirty="0">
                <a:latin typeface="Archer Book" pitchFamily="50" charset="0"/>
              </a:rPr>
            </a:br>
            <a:r>
              <a:rPr lang="en-US" sz="1600" dirty="0">
                <a:latin typeface="Archer Book" pitchFamily="50" charset="0"/>
              </a:rPr>
              <a:t>- Will Manley, "The Manley Arts," </a:t>
            </a:r>
            <a:r>
              <a:rPr lang="en-US" sz="1600" i="1" dirty="0">
                <a:latin typeface="Archer Book" pitchFamily="50" charset="0"/>
              </a:rPr>
              <a:t>Booklist</a:t>
            </a:r>
            <a:r>
              <a:rPr lang="en-US" sz="1600" dirty="0">
                <a:latin typeface="Archer Book" pitchFamily="50" charset="0"/>
              </a:rPr>
              <a:t>, March 1, 1996, p. 1108.</a:t>
            </a:r>
          </a:p>
        </p:txBody>
      </p:sp>
    </p:spTree>
    <p:extLst>
      <p:ext uri="{BB962C8B-B14F-4D97-AF65-F5344CB8AC3E}">
        <p14:creationId xmlns:p14="http://schemas.microsoft.com/office/powerpoint/2010/main" val="30699223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octor Who chess boar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242"/>
            <a:ext cx="9296400" cy="70326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EBCD8D-D8C0-4B03-B2DF-EDAC5D3B8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A game of chess</a:t>
            </a:r>
          </a:p>
        </p:txBody>
      </p:sp>
    </p:spTree>
    <p:extLst>
      <p:ext uri="{BB962C8B-B14F-4D97-AF65-F5344CB8AC3E}">
        <p14:creationId xmlns:p14="http://schemas.microsoft.com/office/powerpoint/2010/main" val="33685891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5308864-4620-F2E6-57E2-8D3AC543052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Deselection</a:t>
            </a:r>
          </a:p>
        </p:txBody>
      </p:sp>
      <p:pic>
        <p:nvPicPr>
          <p:cNvPr id="2" name="Picture 1" descr="A large metal happer next to a sign reading, Hammer of Deselection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5128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733800" cy="6278562"/>
          </a:xfrm>
        </p:spPr>
        <p:txBody>
          <a:bodyPr>
            <a:normAutofit/>
          </a:bodyPr>
          <a:lstStyle/>
          <a:p>
            <a:r>
              <a:rPr lang="en-US" sz="8800" b="1" dirty="0">
                <a:solidFill>
                  <a:schemeClr val="bg2">
                    <a:lumMod val="25000"/>
                  </a:schemeClr>
                </a:solidFill>
              </a:rPr>
              <a:t>Why</a:t>
            </a:r>
            <a:br>
              <a:rPr lang="en-US" sz="8800" b="1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en-US" sz="8800" b="1" dirty="0">
                <a:solidFill>
                  <a:schemeClr val="bg2">
                    <a:lumMod val="25000"/>
                  </a:schemeClr>
                </a:solidFill>
              </a:rPr>
              <a:t>Weed?</a:t>
            </a:r>
          </a:p>
        </p:txBody>
      </p:sp>
      <p:pic>
        <p:nvPicPr>
          <p:cNvPr id="3" name="Picture 2" descr="A sad looking librarian holding an armful of books to weed.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545" y="0"/>
            <a:ext cx="45804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7954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 txBox="1">
            <a:spLocks noGrp="1"/>
          </p:cNvSpPr>
          <p:nvPr>
            <p:ph type="title" idx="4294967295"/>
          </p:nvPr>
        </p:nvSpPr>
        <p:spPr>
          <a:xfrm>
            <a:off x="5562600" y="1447800"/>
            <a:ext cx="2949195" cy="415498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How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Weed</a:t>
            </a:r>
          </a:p>
        </p:txBody>
      </p:sp>
      <p:pic>
        <p:nvPicPr>
          <p:cNvPr id="2" name="Picture 1" descr="A exasperated librarian loking at a stack of books.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2947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7200" y="0"/>
            <a:ext cx="11130570" cy="7162800"/>
          </a:xfrm>
          <a:prstGeom prst="rect">
            <a:avLst/>
          </a:prstGeom>
        </p:spPr>
      </p:pic>
      <p:sp>
        <p:nvSpPr>
          <p:cNvPr id="4" name="Title 3"/>
          <p:cNvSpPr txBox="1">
            <a:spLocks noGrp="1"/>
          </p:cNvSpPr>
          <p:nvPr>
            <p:ph type="title" idx="4294967295"/>
          </p:nvPr>
        </p:nvSpPr>
        <p:spPr>
          <a:xfrm>
            <a:off x="0" y="0"/>
            <a:ext cx="4953000" cy="212365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Condition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Weeding</a:t>
            </a:r>
          </a:p>
        </p:txBody>
      </p:sp>
    </p:spTree>
    <p:extLst>
      <p:ext uri="{BB962C8B-B14F-4D97-AF65-F5344CB8AC3E}">
        <p14:creationId xmlns:p14="http://schemas.microsoft.com/office/powerpoint/2010/main" val="21734355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oman holding a sign that reads, Weeders aren't Readers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3"/>
          <p:cNvSpPr txBox="1">
            <a:spLocks noGrp="1"/>
          </p:cNvSpPr>
          <p:nvPr>
            <p:ph type="title" idx="4294967295"/>
          </p:nvPr>
        </p:nvSpPr>
        <p:spPr>
          <a:xfrm>
            <a:off x="681039" y="5562600"/>
            <a:ext cx="8462961" cy="110799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  <a:prstDash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BARRIERS TO WEEDING</a:t>
            </a:r>
          </a:p>
        </p:txBody>
      </p:sp>
    </p:spTree>
    <p:extLst>
      <p:ext uri="{BB962C8B-B14F-4D97-AF65-F5344CB8AC3E}">
        <p14:creationId xmlns:p14="http://schemas.microsoft.com/office/powerpoint/2010/main" val="5370262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3" t="9711" r="10517"/>
          <a:stretch/>
        </p:blipFill>
        <p:spPr>
          <a:xfrm>
            <a:off x="3200400" y="0"/>
            <a:ext cx="3202973" cy="3838575"/>
          </a:xfrm>
          <a:prstGeom prst="rect">
            <a:avLst/>
          </a:prstGeom>
        </p:spPr>
      </p:pic>
      <p:pic>
        <p:nvPicPr>
          <p:cNvPr id="6" name="Picture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400"/>
          <a:stretch/>
        </p:blipFill>
        <p:spPr>
          <a:xfrm>
            <a:off x="0" y="-37846"/>
            <a:ext cx="3229194" cy="4368800"/>
          </a:xfrm>
          <a:prstGeom prst="rect">
            <a:avLst/>
          </a:prstGeom>
        </p:spPr>
      </p:pic>
      <p:pic>
        <p:nvPicPr>
          <p:cNvPr id="7" name="Picture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9400" y="3069668"/>
            <a:ext cx="3784600" cy="3797300"/>
          </a:xfrm>
          <a:prstGeom prst="rect">
            <a:avLst/>
          </a:prstGeom>
        </p:spPr>
      </p:pic>
      <p:pic>
        <p:nvPicPr>
          <p:cNvPr id="8" name="Picture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2400" y="3962400"/>
            <a:ext cx="3491631" cy="2895600"/>
          </a:xfrm>
          <a:prstGeom prst="rect">
            <a:avLst/>
          </a:prstGeom>
        </p:spPr>
      </p:pic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0400" y="3505200"/>
            <a:ext cx="2400300" cy="3765176"/>
          </a:xfrm>
          <a:prstGeom prst="rect">
            <a:avLst/>
          </a:prstGeom>
        </p:spPr>
      </p:pic>
      <p:pic>
        <p:nvPicPr>
          <p:cNvPr id="11" name="Picture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4474"/>
          <a:stretch/>
        </p:blipFill>
        <p:spPr>
          <a:xfrm>
            <a:off x="6248400" y="11928"/>
            <a:ext cx="4576971" cy="3632200"/>
          </a:xfrm>
          <a:prstGeom prst="rect">
            <a:avLst/>
          </a:prstGeom>
        </p:spPr>
      </p:pic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-12410" y="2819400"/>
            <a:ext cx="9220200" cy="1200329"/>
          </a:xfrm>
          <a:prstGeom prst="rect">
            <a:avLst/>
          </a:prstGeom>
          <a:solidFill>
            <a:schemeClr val="bg2">
              <a:alpha val="91000"/>
            </a:schemeClr>
          </a:solidFill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237885568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732</TotalTime>
  <Words>239</Words>
  <Application>Microsoft Office PowerPoint</Application>
  <PresentationFormat>On-screen Show (4:3)</PresentationFormat>
  <Paragraphs>79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Archer Book</vt:lpstr>
      <vt:lpstr>Arial</vt:lpstr>
      <vt:lpstr>Calibri</vt:lpstr>
      <vt:lpstr>Engravers MT</vt:lpstr>
      <vt:lpstr>Office Theme</vt:lpstr>
      <vt:lpstr>Weeding Isn’t Sexy  But  It Should Be</vt:lpstr>
      <vt:lpstr>“Next to emptying the outdoor book drop on cold and snowy days, weeding is the most undesirable job in the library. It is also one of the most important.” - Will Manley, "The Manley Arts," Booklist, March 1, 1996, p. 1108.</vt:lpstr>
      <vt:lpstr>A game of chess</vt:lpstr>
      <vt:lpstr>Deselection</vt:lpstr>
      <vt:lpstr>Why Weed?</vt:lpstr>
      <vt:lpstr>How  to Weed</vt:lpstr>
      <vt:lpstr>Condition  Weeding</vt:lpstr>
      <vt:lpstr>BARRIERS TO WEEDING</vt:lpstr>
      <vt:lpstr>PRACTICE</vt:lpstr>
      <vt:lpstr>Boston for Dummies</vt:lpstr>
      <vt:lpstr>Kaplan Dental Admissions Test</vt:lpstr>
      <vt:lpstr>The Tattoo Sourcebook</vt:lpstr>
      <vt:lpstr>Writing in books</vt:lpstr>
      <vt:lpstr>A Hint of Scandal</vt:lpstr>
      <vt:lpstr>Colorado: Its gold and silver mines, ranches and pleasure resorts</vt:lpstr>
      <vt:lpstr>The American Heritage Children's Dictionary</vt:lpstr>
      <vt:lpstr>Broken CD case</vt:lpstr>
      <vt:lpstr>You can do it!</vt:lpstr>
      <vt:lpstr>The Life-Changing Magic of Weeding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Jennifer Hendzlik</dc:creator>
  <cp:lastModifiedBy>Kreger, Christine</cp:lastModifiedBy>
  <cp:revision>38</cp:revision>
  <dcterms:created xsi:type="dcterms:W3CDTF">2015-10-16T22:51:50Z</dcterms:created>
  <dcterms:modified xsi:type="dcterms:W3CDTF">2025-04-01T13:09:06Z</dcterms:modified>
</cp:coreProperties>
</file>