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7" r:id="rId12"/>
    <p:sldId id="267" r:id="rId13"/>
    <p:sldId id="284" r:id="rId14"/>
    <p:sldId id="266" r:id="rId15"/>
    <p:sldId id="268" r:id="rId16"/>
    <p:sldId id="269" r:id="rId17"/>
    <p:sldId id="270" r:id="rId18"/>
    <p:sldId id="281" r:id="rId19"/>
    <p:sldId id="282" r:id="rId20"/>
    <p:sldId id="292" r:id="rId21"/>
    <p:sldId id="271" r:id="rId22"/>
    <p:sldId id="276" r:id="rId23"/>
    <p:sldId id="277" r:id="rId24"/>
    <p:sldId id="280" r:id="rId25"/>
    <p:sldId id="279" r:id="rId26"/>
    <p:sldId id="285" r:id="rId27"/>
    <p:sldId id="283" r:id="rId28"/>
    <p:sldId id="272" r:id="rId29"/>
    <p:sldId id="290" r:id="rId30"/>
    <p:sldId id="291" r:id="rId31"/>
    <p:sldId id="273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9C73E-A97C-4E56-94A5-F8BAF183E89D}" v="51" dt="2025-03-13T16:13:2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8089C73E-A97C-4E56-94A5-F8BAF183E89D}"/>
    <pc:docChg chg="custSel mod modSld">
      <pc:chgData name="Kreger, Christine" userId="07b08700-4580-4b2b-8f3c-b5ccee8dc705" providerId="ADAL" clId="{8089C73E-A97C-4E56-94A5-F8BAF183E89D}" dt="2025-03-13T16:15:59.173" v="175"/>
      <pc:docMkLst>
        <pc:docMk/>
      </pc:docMkLst>
      <pc:sldChg chg="modSp mod">
        <pc:chgData name="Kreger, Christine" userId="07b08700-4580-4b2b-8f3c-b5ccee8dc705" providerId="ADAL" clId="{8089C73E-A97C-4E56-94A5-F8BAF183E89D}" dt="2025-03-13T16:15:49.080" v="174" actId="13244"/>
        <pc:sldMkLst>
          <pc:docMk/>
          <pc:sldMk cId="440416089" sldId="256"/>
        </pc:sldMkLst>
        <pc:spChg chg="ord">
          <ac:chgData name="Kreger, Christine" userId="07b08700-4580-4b2b-8f3c-b5ccee8dc705" providerId="ADAL" clId="{8089C73E-A97C-4E56-94A5-F8BAF183E89D}" dt="2025-03-13T16:15:49.080" v="174" actId="13244"/>
          <ac:spMkLst>
            <pc:docMk/>
            <pc:sldMk cId="440416089" sldId="256"/>
            <ac:spMk id="5" creationId="{00000000-0000-0000-0000-000000000000}"/>
          </ac:spMkLst>
        </pc:spChg>
        <pc:picChg chg="mod ord">
          <ac:chgData name="Kreger, Christine" userId="07b08700-4580-4b2b-8f3c-b5ccee8dc705" providerId="ADAL" clId="{8089C73E-A97C-4E56-94A5-F8BAF183E89D}" dt="2025-03-13T16:15:46.105" v="173" actId="13244"/>
          <ac:picMkLst>
            <pc:docMk/>
            <pc:sldMk cId="440416089" sldId="256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02:46.651" v="19" actId="962"/>
          <ac:picMkLst>
            <pc:docMk/>
            <pc:sldMk cId="440416089" sldId="256"/>
            <ac:picMk id="1026" creationId="{00000000-0000-0000-0000-000000000000}"/>
          </ac:picMkLst>
        </pc:picChg>
      </pc:sldChg>
      <pc:sldChg chg="delSp modSp mod">
        <pc:chgData name="Kreger, Christine" userId="07b08700-4580-4b2b-8f3c-b5ccee8dc705" providerId="ADAL" clId="{8089C73E-A97C-4E56-94A5-F8BAF183E89D}" dt="2025-03-13T16:03:02.503" v="21" actId="962"/>
        <pc:sldMkLst>
          <pc:docMk/>
          <pc:sldMk cId="3979289778" sldId="257"/>
        </pc:sldMkLst>
        <pc:spChg chg="del">
          <ac:chgData name="Kreger, Christine" userId="07b08700-4580-4b2b-8f3c-b5ccee8dc705" providerId="ADAL" clId="{8089C73E-A97C-4E56-94A5-F8BAF183E89D}" dt="2025-03-13T16:01:40.893" v="0" actId="21"/>
          <ac:spMkLst>
            <pc:docMk/>
            <pc:sldMk cId="3979289778" sldId="257"/>
            <ac:spMk id="2" creationId="{00000000-0000-0000-0000-000000000000}"/>
          </ac:spMkLst>
        </pc:spChg>
        <pc:spChg chg="mod">
          <ac:chgData name="Kreger, Christine" userId="07b08700-4580-4b2b-8f3c-b5ccee8dc705" providerId="ADAL" clId="{8089C73E-A97C-4E56-94A5-F8BAF183E89D}" dt="2025-03-13T16:01:44.985" v="1" actId="33553"/>
          <ac:spMkLst>
            <pc:docMk/>
            <pc:sldMk cId="3979289778" sldId="257"/>
            <ac:spMk id="3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03:02.503" v="21" actId="962"/>
          <ac:picMkLst>
            <pc:docMk/>
            <pc:sldMk cId="3979289778" sldId="257"/>
            <ac:picMk id="2050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08:02.842" v="26" actId="962"/>
        <pc:sldMkLst>
          <pc:docMk/>
          <pc:sldMk cId="1370889060" sldId="259"/>
        </pc:sldMkLst>
        <pc:picChg chg="mod">
          <ac:chgData name="Kreger, Christine" userId="07b08700-4580-4b2b-8f3c-b5ccee8dc705" providerId="ADAL" clId="{8089C73E-A97C-4E56-94A5-F8BAF183E89D}" dt="2025-03-13T16:08:02.842" v="26" actId="962"/>
          <ac:picMkLst>
            <pc:docMk/>
            <pc:sldMk cId="1370889060" sldId="259"/>
            <ac:picMk id="1026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3:35.125" v="86" actId="20577"/>
        <pc:sldMkLst>
          <pc:docMk/>
          <pc:sldMk cId="280708300" sldId="260"/>
        </pc:sldMkLst>
        <pc:spChg chg="mod">
          <ac:chgData name="Kreger, Christine" userId="07b08700-4580-4b2b-8f3c-b5ccee8dc705" providerId="ADAL" clId="{8089C73E-A97C-4E56-94A5-F8BAF183E89D}" dt="2025-03-13T16:13:35.125" v="86" actId="20577"/>
          <ac:spMkLst>
            <pc:docMk/>
            <pc:sldMk cId="280708300" sldId="260"/>
            <ac:spMk id="2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08:41.047" v="28" actId="962"/>
          <ac:picMkLst>
            <pc:docMk/>
            <pc:sldMk cId="280708300" sldId="260"/>
            <ac:picMk id="1026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3:22.931" v="80" actId="962"/>
        <pc:sldMkLst>
          <pc:docMk/>
          <pc:sldMk cId="4060467074" sldId="261"/>
        </pc:sldMkLst>
        <pc:picChg chg="mod">
          <ac:chgData name="Kreger, Christine" userId="07b08700-4580-4b2b-8f3c-b5ccee8dc705" providerId="ADAL" clId="{8089C73E-A97C-4E56-94A5-F8BAF183E89D}" dt="2025-03-13T16:13:22.931" v="80" actId="962"/>
          <ac:picMkLst>
            <pc:docMk/>
            <pc:sldMk cId="4060467074" sldId="261"/>
            <ac:picMk id="2050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0:27.208" v="29" actId="962"/>
          <ac:picMkLst>
            <pc:docMk/>
            <pc:sldMk cId="4060467074" sldId="261"/>
            <ac:picMk id="3075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0:47.003" v="34" actId="962"/>
        <pc:sldMkLst>
          <pc:docMk/>
          <pc:sldMk cId="3001440068" sldId="262"/>
        </pc:sldMkLst>
        <pc:graphicFrameChg chg="mod">
          <ac:chgData name="Kreger, Christine" userId="07b08700-4580-4b2b-8f3c-b5ccee8dc705" providerId="ADAL" clId="{8089C73E-A97C-4E56-94A5-F8BAF183E89D}" dt="2025-03-13T16:10:40.660" v="30" actId="962"/>
          <ac:graphicFrameMkLst>
            <pc:docMk/>
            <pc:sldMk cId="3001440068" sldId="262"/>
            <ac:graphicFrameMk id="4" creationId="{00000000-0000-0000-0000-000000000000}"/>
          </ac:graphicFrameMkLst>
        </pc:graphicFrameChg>
        <pc:picChg chg="mod">
          <ac:chgData name="Kreger, Christine" userId="07b08700-4580-4b2b-8f3c-b5ccee8dc705" providerId="ADAL" clId="{8089C73E-A97C-4E56-94A5-F8BAF183E89D}" dt="2025-03-13T16:10:47.003" v="34" actId="962"/>
          <ac:picMkLst>
            <pc:docMk/>
            <pc:sldMk cId="3001440068" sldId="262"/>
            <ac:picMk id="4098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0:44.412" v="31" actId="962"/>
          <ac:picMkLst>
            <pc:docMk/>
            <pc:sldMk cId="3001440068" sldId="262"/>
            <ac:picMk id="4099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0:45.230" v="32" actId="962"/>
          <ac:picMkLst>
            <pc:docMk/>
            <pc:sldMk cId="3001440068" sldId="262"/>
            <ac:picMk id="4100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0:46.038" v="33" actId="962"/>
          <ac:picMkLst>
            <pc:docMk/>
            <pc:sldMk cId="3001440068" sldId="262"/>
            <ac:picMk id="4101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0:50.216" v="35" actId="962"/>
        <pc:sldMkLst>
          <pc:docMk/>
          <pc:sldMk cId="1886168752" sldId="263"/>
        </pc:sldMkLst>
        <pc:graphicFrameChg chg="mod">
          <ac:chgData name="Kreger, Christine" userId="07b08700-4580-4b2b-8f3c-b5ccee8dc705" providerId="ADAL" clId="{8089C73E-A97C-4E56-94A5-F8BAF183E89D}" dt="2025-03-13T16:10:50.216" v="35" actId="962"/>
          <ac:graphicFrameMkLst>
            <pc:docMk/>
            <pc:sldMk cId="1886168752" sldId="263"/>
            <ac:graphicFrameMk id="5" creationId="{00000000-0000-0000-0000-000000000000}"/>
          </ac:graphicFrameMkLst>
        </pc:graphicFrameChg>
      </pc:sldChg>
      <pc:sldChg chg="modSp">
        <pc:chgData name="Kreger, Christine" userId="07b08700-4580-4b2b-8f3c-b5ccee8dc705" providerId="ADAL" clId="{8089C73E-A97C-4E56-94A5-F8BAF183E89D}" dt="2025-03-13T16:10:52.273" v="36" actId="962"/>
        <pc:sldMkLst>
          <pc:docMk/>
          <pc:sldMk cId="227354994" sldId="264"/>
        </pc:sldMkLst>
        <pc:picChg chg="mod">
          <ac:chgData name="Kreger, Christine" userId="07b08700-4580-4b2b-8f3c-b5ccee8dc705" providerId="ADAL" clId="{8089C73E-A97C-4E56-94A5-F8BAF183E89D}" dt="2025-03-13T16:10:52.273" v="36" actId="962"/>
          <ac:picMkLst>
            <pc:docMk/>
            <pc:sldMk cId="227354994" sldId="264"/>
            <ac:picMk id="1026" creationId="{00000000-0000-0000-0000-000000000000}"/>
          </ac:picMkLst>
        </pc:picChg>
      </pc:sldChg>
      <pc:sldChg chg="delSp modSp mod">
        <pc:chgData name="Kreger, Christine" userId="07b08700-4580-4b2b-8f3c-b5ccee8dc705" providerId="ADAL" clId="{8089C73E-A97C-4E56-94A5-F8BAF183E89D}" dt="2025-03-13T16:03:26.009" v="24" actId="962"/>
        <pc:sldMkLst>
          <pc:docMk/>
          <pc:sldMk cId="233860648" sldId="265"/>
        </pc:sldMkLst>
        <pc:spChg chg="del">
          <ac:chgData name="Kreger, Christine" userId="07b08700-4580-4b2b-8f3c-b5ccee8dc705" providerId="ADAL" clId="{8089C73E-A97C-4E56-94A5-F8BAF183E89D}" dt="2025-03-13T16:01:53.835" v="2" actId="21"/>
          <ac:spMkLst>
            <pc:docMk/>
            <pc:sldMk cId="233860648" sldId="265"/>
            <ac:spMk id="2" creationId="{00000000-0000-0000-0000-000000000000}"/>
          </ac:spMkLst>
        </pc:spChg>
        <pc:spChg chg="mod">
          <ac:chgData name="Kreger, Christine" userId="07b08700-4580-4b2b-8f3c-b5ccee8dc705" providerId="ADAL" clId="{8089C73E-A97C-4E56-94A5-F8BAF183E89D}" dt="2025-03-13T16:01:58.351" v="3" actId="33553"/>
          <ac:spMkLst>
            <pc:docMk/>
            <pc:sldMk cId="233860648" sldId="265"/>
            <ac:spMk id="3" creationId="{00000000-0000-0000-0000-000000000000}"/>
          </ac:spMkLst>
        </pc:spChg>
        <pc:spChg chg="del">
          <ac:chgData name="Kreger, Christine" userId="07b08700-4580-4b2b-8f3c-b5ccee8dc705" providerId="ADAL" clId="{8089C73E-A97C-4E56-94A5-F8BAF183E89D}" dt="2025-03-13T16:03:05.451" v="22" actId="478"/>
          <ac:spMkLst>
            <pc:docMk/>
            <pc:sldMk cId="233860648" sldId="265"/>
            <ac:spMk id="4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03:26.009" v="24" actId="962"/>
          <ac:picMkLst>
            <pc:docMk/>
            <pc:sldMk cId="233860648" sldId="265"/>
            <ac:picMk id="7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5:34.128" v="172" actId="962"/>
        <pc:sldMkLst>
          <pc:docMk/>
          <pc:sldMk cId="393496410" sldId="266"/>
        </pc:sldMkLst>
        <pc:spChg chg="mod">
          <ac:chgData name="Kreger, Christine" userId="07b08700-4580-4b2b-8f3c-b5ccee8dc705" providerId="ADAL" clId="{8089C73E-A97C-4E56-94A5-F8BAF183E89D}" dt="2025-03-13T16:14:10.203" v="112" actId="20577"/>
          <ac:spMkLst>
            <pc:docMk/>
            <pc:sldMk cId="393496410" sldId="266"/>
            <ac:spMk id="2" creationId="{00000000-0000-0000-0000-000000000000}"/>
          </ac:spMkLst>
        </pc:spChg>
        <pc:spChg chg="mod">
          <ac:chgData name="Kreger, Christine" userId="07b08700-4580-4b2b-8f3c-b5ccee8dc705" providerId="ADAL" clId="{8089C73E-A97C-4E56-94A5-F8BAF183E89D}" dt="2025-03-13T16:15:34.128" v="172" actId="962"/>
          <ac:spMkLst>
            <pc:docMk/>
            <pc:sldMk cId="393496410" sldId="266"/>
            <ac:spMk id="3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0:58.813" v="40" actId="962"/>
          <ac:picMkLst>
            <pc:docMk/>
            <pc:sldMk cId="393496410" sldId="266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3:58.659" v="101" actId="20577"/>
        <pc:sldMkLst>
          <pc:docMk/>
          <pc:sldMk cId="818144286" sldId="267"/>
        </pc:sldMkLst>
        <pc:spChg chg="mod">
          <ac:chgData name="Kreger, Christine" userId="07b08700-4580-4b2b-8f3c-b5ccee8dc705" providerId="ADAL" clId="{8089C73E-A97C-4E56-94A5-F8BAF183E89D}" dt="2025-03-13T16:13:58.659" v="101" actId="20577"/>
          <ac:spMkLst>
            <pc:docMk/>
            <pc:sldMk cId="818144286" sldId="267"/>
            <ac:spMk id="2" creationId="{00000000-0000-0000-0000-000000000000}"/>
          </ac:spMkLst>
        </pc:spChg>
        <pc:spChg chg="mod">
          <ac:chgData name="Kreger, Christine" userId="07b08700-4580-4b2b-8f3c-b5ccee8dc705" providerId="ADAL" clId="{8089C73E-A97C-4E56-94A5-F8BAF183E89D}" dt="2025-03-13T16:13:53.072" v="87" actId="6549"/>
          <ac:spMkLst>
            <pc:docMk/>
            <pc:sldMk cId="818144286" sldId="267"/>
            <ac:spMk id="3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0:56.752" v="38" actId="962"/>
          <ac:picMkLst>
            <pc:docMk/>
            <pc:sldMk cId="818144286" sldId="267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4:27.283" v="130" actId="6549"/>
        <pc:sldMkLst>
          <pc:docMk/>
          <pc:sldMk cId="1298252886" sldId="268"/>
        </pc:sldMkLst>
        <pc:spChg chg="mod">
          <ac:chgData name="Kreger, Christine" userId="07b08700-4580-4b2b-8f3c-b5ccee8dc705" providerId="ADAL" clId="{8089C73E-A97C-4E56-94A5-F8BAF183E89D}" dt="2025-03-13T16:14:23.821" v="129" actId="20577"/>
          <ac:spMkLst>
            <pc:docMk/>
            <pc:sldMk cId="1298252886" sldId="268"/>
            <ac:spMk id="2" creationId="{00000000-0000-0000-0000-000000000000}"/>
          </ac:spMkLst>
        </pc:spChg>
        <pc:spChg chg="mod">
          <ac:chgData name="Kreger, Christine" userId="07b08700-4580-4b2b-8f3c-b5ccee8dc705" providerId="ADAL" clId="{8089C73E-A97C-4E56-94A5-F8BAF183E89D}" dt="2025-03-13T16:14:27.283" v="130" actId="6549"/>
          <ac:spMkLst>
            <pc:docMk/>
            <pc:sldMk cId="1298252886" sldId="268"/>
            <ac:spMk id="3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0:59.913" v="41" actId="962"/>
          <ac:picMkLst>
            <pc:docMk/>
            <pc:sldMk cId="1298252886" sldId="268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1:02.695" v="43" actId="962"/>
        <pc:sldMkLst>
          <pc:docMk/>
          <pc:sldMk cId="4048070398" sldId="269"/>
        </pc:sldMkLst>
        <pc:spChg chg="mod">
          <ac:chgData name="Kreger, Christine" userId="07b08700-4580-4b2b-8f3c-b5ccee8dc705" providerId="ADAL" clId="{8089C73E-A97C-4E56-94A5-F8BAF183E89D}" dt="2025-03-13T16:11:01.240" v="42" actId="962"/>
          <ac:spMkLst>
            <pc:docMk/>
            <pc:sldMk cId="4048070398" sldId="269"/>
            <ac:spMk id="3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1:02.695" v="43" actId="962"/>
          <ac:picMkLst>
            <pc:docMk/>
            <pc:sldMk cId="4048070398" sldId="269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1:07.344" v="45" actId="962"/>
        <pc:sldMkLst>
          <pc:docMk/>
          <pc:sldMk cId="1991051749" sldId="270"/>
        </pc:sldMkLst>
        <pc:graphicFrameChg chg="mod">
          <ac:chgData name="Kreger, Christine" userId="07b08700-4580-4b2b-8f3c-b5ccee8dc705" providerId="ADAL" clId="{8089C73E-A97C-4E56-94A5-F8BAF183E89D}" dt="2025-03-13T16:11:06.001" v="44" actId="962"/>
          <ac:graphicFrameMkLst>
            <pc:docMk/>
            <pc:sldMk cId="1991051749" sldId="270"/>
            <ac:graphicFrameMk id="4" creationId="{00000000-0000-0000-0000-000000000000}"/>
          </ac:graphicFrameMkLst>
        </pc:graphicFrameChg>
        <pc:picChg chg="mod">
          <ac:chgData name="Kreger, Christine" userId="07b08700-4580-4b2b-8f3c-b5ccee8dc705" providerId="ADAL" clId="{8089C73E-A97C-4E56-94A5-F8BAF183E89D}" dt="2025-03-13T16:11:07.344" v="45" actId="962"/>
          <ac:picMkLst>
            <pc:docMk/>
            <pc:sldMk cId="1991051749" sldId="270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4:54.398" v="152" actId="20577"/>
        <pc:sldMkLst>
          <pc:docMk/>
          <pc:sldMk cId="416682543" sldId="271"/>
        </pc:sldMkLst>
        <pc:spChg chg="mod">
          <ac:chgData name="Kreger, Christine" userId="07b08700-4580-4b2b-8f3c-b5ccee8dc705" providerId="ADAL" clId="{8089C73E-A97C-4E56-94A5-F8BAF183E89D}" dt="2025-03-13T16:14:54.398" v="152" actId="20577"/>
          <ac:spMkLst>
            <pc:docMk/>
            <pc:sldMk cId="416682543" sldId="271"/>
            <ac:spMk id="2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1:16.491" v="54" actId="962"/>
          <ac:picMkLst>
            <pc:docMk/>
            <pc:sldMk cId="416682543" sldId="271"/>
            <ac:picMk id="2050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1:35.916" v="73" actId="962"/>
        <pc:sldMkLst>
          <pc:docMk/>
          <pc:sldMk cId="3155291560" sldId="272"/>
        </pc:sldMkLst>
        <pc:picChg chg="mod">
          <ac:chgData name="Kreger, Christine" userId="07b08700-4580-4b2b-8f3c-b5ccee8dc705" providerId="ADAL" clId="{8089C73E-A97C-4E56-94A5-F8BAF183E89D}" dt="2025-03-13T16:11:35.916" v="73" actId="962"/>
          <ac:picMkLst>
            <pc:docMk/>
            <pc:sldMk cId="3155291560" sldId="272"/>
            <ac:picMk id="4" creationId="{00000000-0000-0000-0000-000000000000}"/>
          </ac:picMkLst>
        </pc:picChg>
      </pc:sldChg>
      <pc:sldChg chg="delSp modSp mod">
        <pc:chgData name="Kreger, Christine" userId="07b08700-4580-4b2b-8f3c-b5ccee8dc705" providerId="ADAL" clId="{8089C73E-A97C-4E56-94A5-F8BAF183E89D}" dt="2025-03-13T16:12:50.784" v="78" actId="962"/>
        <pc:sldMkLst>
          <pc:docMk/>
          <pc:sldMk cId="2992422058" sldId="273"/>
        </pc:sldMkLst>
        <pc:spChg chg="del">
          <ac:chgData name="Kreger, Christine" userId="07b08700-4580-4b2b-8f3c-b5ccee8dc705" providerId="ADAL" clId="{8089C73E-A97C-4E56-94A5-F8BAF183E89D}" dt="2025-03-13T16:02:02.941" v="4" actId="478"/>
          <ac:spMkLst>
            <pc:docMk/>
            <pc:sldMk cId="2992422058" sldId="273"/>
            <ac:spMk id="2" creationId="{00000000-0000-0000-0000-000000000000}"/>
          </ac:spMkLst>
        </pc:spChg>
        <pc:spChg chg="mod">
          <ac:chgData name="Kreger, Christine" userId="07b08700-4580-4b2b-8f3c-b5ccee8dc705" providerId="ADAL" clId="{8089C73E-A97C-4E56-94A5-F8BAF183E89D}" dt="2025-03-13T16:02:06.457" v="5" actId="33553"/>
          <ac:spMkLst>
            <pc:docMk/>
            <pc:sldMk cId="2992422058" sldId="273"/>
            <ac:spMk id="3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2:50.784" v="78" actId="962"/>
          <ac:picMkLst>
            <pc:docMk/>
            <pc:sldMk cId="2992422058" sldId="273"/>
            <ac:picMk id="3074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5:01.330" v="165" actId="20577"/>
        <pc:sldMkLst>
          <pc:docMk/>
          <pc:sldMk cId="847798925" sldId="276"/>
        </pc:sldMkLst>
        <pc:spChg chg="mod">
          <ac:chgData name="Kreger, Christine" userId="07b08700-4580-4b2b-8f3c-b5ccee8dc705" providerId="ADAL" clId="{8089C73E-A97C-4E56-94A5-F8BAF183E89D}" dt="2025-03-13T16:15:01.330" v="165" actId="20577"/>
          <ac:spMkLst>
            <pc:docMk/>
            <pc:sldMk cId="847798925" sldId="276"/>
            <ac:spMk id="2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1:17.401" v="55" actId="962"/>
          <ac:picMkLst>
            <pc:docMk/>
            <pc:sldMk cId="847798925" sldId="276"/>
            <ac:picMk id="4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24.541" v="62" actId="962"/>
        <pc:sldMkLst>
          <pc:docMk/>
          <pc:sldMk cId="4212288349" sldId="277"/>
        </pc:sldMkLst>
        <pc:picChg chg="mod">
          <ac:chgData name="Kreger, Christine" userId="07b08700-4580-4b2b-8f3c-b5ccee8dc705" providerId="ADAL" clId="{8089C73E-A97C-4E56-94A5-F8BAF183E89D}" dt="2025-03-13T16:11:22.697" v="59" actId="962"/>
          <ac:picMkLst>
            <pc:docMk/>
            <pc:sldMk cId="4212288349" sldId="277"/>
            <ac:picMk id="5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3.910" v="61" actId="962"/>
          <ac:picMkLst>
            <pc:docMk/>
            <pc:sldMk cId="4212288349" sldId="277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0.273" v="56" actId="962"/>
          <ac:picMkLst>
            <pc:docMk/>
            <pc:sldMk cId="4212288349" sldId="277"/>
            <ac:picMk id="8195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3.301" v="60" actId="962"/>
          <ac:picMkLst>
            <pc:docMk/>
            <pc:sldMk cId="4212288349" sldId="277"/>
            <ac:picMk id="8196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1.145" v="57" actId="962"/>
          <ac:picMkLst>
            <pc:docMk/>
            <pc:sldMk cId="4212288349" sldId="277"/>
            <ac:picMk id="8197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1.781" v="58" actId="962"/>
          <ac:picMkLst>
            <pc:docMk/>
            <pc:sldMk cId="4212288349" sldId="277"/>
            <ac:picMk id="8199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4.541" v="62" actId="962"/>
          <ac:picMkLst>
            <pc:docMk/>
            <pc:sldMk cId="4212288349" sldId="277"/>
            <ac:picMk id="8200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29.280" v="69" actId="962"/>
        <pc:sldMkLst>
          <pc:docMk/>
          <pc:sldMk cId="3838306368" sldId="279"/>
        </pc:sldMkLst>
        <pc:picChg chg="mod">
          <ac:chgData name="Kreger, Christine" userId="07b08700-4580-4b2b-8f3c-b5ccee8dc705" providerId="ADAL" clId="{8089C73E-A97C-4E56-94A5-F8BAF183E89D}" dt="2025-03-13T16:11:26.491" v="64" actId="962"/>
          <ac:picMkLst>
            <pc:docMk/>
            <pc:sldMk cId="3838306368" sldId="279"/>
            <ac:picMk id="7171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7.029" v="65" actId="962"/>
          <ac:picMkLst>
            <pc:docMk/>
            <pc:sldMk cId="3838306368" sldId="279"/>
            <ac:picMk id="7172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7.449" v="66" actId="962"/>
          <ac:picMkLst>
            <pc:docMk/>
            <pc:sldMk cId="3838306368" sldId="279"/>
            <ac:picMk id="7173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7.887" v="67" actId="962"/>
          <ac:picMkLst>
            <pc:docMk/>
            <pc:sldMk cId="3838306368" sldId="279"/>
            <ac:picMk id="7174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8.430" v="68" actId="962"/>
          <ac:picMkLst>
            <pc:docMk/>
            <pc:sldMk cId="3838306368" sldId="279"/>
            <ac:picMk id="7175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29.280" v="69" actId="962"/>
          <ac:picMkLst>
            <pc:docMk/>
            <pc:sldMk cId="3838306368" sldId="279"/>
            <ac:picMk id="7176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25.547" v="63" actId="962"/>
        <pc:sldMkLst>
          <pc:docMk/>
          <pc:sldMk cId="2212890347" sldId="280"/>
        </pc:sldMkLst>
        <pc:picChg chg="mod">
          <ac:chgData name="Kreger, Christine" userId="07b08700-4580-4b2b-8f3c-b5ccee8dc705" providerId="ADAL" clId="{8089C73E-A97C-4E56-94A5-F8BAF183E89D}" dt="2025-03-13T16:11:25.547" v="63" actId="962"/>
          <ac:picMkLst>
            <pc:docMk/>
            <pc:sldMk cId="2212890347" sldId="280"/>
            <ac:picMk id="1032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08.619" v="46" actId="962"/>
        <pc:sldMkLst>
          <pc:docMk/>
          <pc:sldMk cId="3185435639" sldId="282"/>
        </pc:sldMkLst>
        <pc:picChg chg="mod">
          <ac:chgData name="Kreger, Christine" userId="07b08700-4580-4b2b-8f3c-b5ccee8dc705" providerId="ADAL" clId="{8089C73E-A97C-4E56-94A5-F8BAF183E89D}" dt="2025-03-13T16:11:08.619" v="46" actId="962"/>
          <ac:picMkLst>
            <pc:docMk/>
            <pc:sldMk cId="3185435639" sldId="282"/>
            <ac:picMk id="4098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34.846" v="72" actId="962"/>
        <pc:sldMkLst>
          <pc:docMk/>
          <pc:sldMk cId="712270004" sldId="283"/>
        </pc:sldMkLst>
        <pc:picChg chg="mod">
          <ac:chgData name="Kreger, Christine" userId="07b08700-4580-4b2b-8f3c-b5ccee8dc705" providerId="ADAL" clId="{8089C73E-A97C-4E56-94A5-F8BAF183E89D}" dt="2025-03-13T16:11:34.846" v="72" actId="962"/>
          <ac:picMkLst>
            <pc:docMk/>
            <pc:sldMk cId="712270004" sldId="283"/>
            <ac:picMk id="3075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0:57.833" v="39" actId="962"/>
        <pc:sldMkLst>
          <pc:docMk/>
          <pc:sldMk cId="2505167646" sldId="284"/>
        </pc:sldMkLst>
        <pc:picChg chg="mod">
          <ac:chgData name="Kreger, Christine" userId="07b08700-4580-4b2b-8f3c-b5ccee8dc705" providerId="ADAL" clId="{8089C73E-A97C-4E56-94A5-F8BAF183E89D}" dt="2025-03-13T16:10:57.833" v="39" actId="962"/>
          <ac:picMkLst>
            <pc:docMk/>
            <pc:sldMk cId="2505167646" sldId="284"/>
            <ac:picMk id="7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33.573" v="71" actId="962"/>
        <pc:sldMkLst>
          <pc:docMk/>
          <pc:sldMk cId="1909063804" sldId="285"/>
        </pc:sldMkLst>
        <pc:picChg chg="mod">
          <ac:chgData name="Kreger, Christine" userId="07b08700-4580-4b2b-8f3c-b5ccee8dc705" providerId="ADAL" clId="{8089C73E-A97C-4E56-94A5-F8BAF183E89D}" dt="2025-03-13T16:11:32.382" v="70" actId="962"/>
          <ac:picMkLst>
            <pc:docMk/>
            <pc:sldMk cId="1909063804" sldId="285"/>
            <ac:picMk id="4098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33.573" v="71" actId="962"/>
          <ac:picMkLst>
            <pc:docMk/>
            <pc:sldMk cId="1909063804" sldId="285"/>
            <ac:picMk id="4099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0:55.353" v="37" actId="962"/>
        <pc:sldMkLst>
          <pc:docMk/>
          <pc:sldMk cId="1752117431" sldId="287"/>
        </pc:sldMkLst>
        <pc:picChg chg="mod">
          <ac:chgData name="Kreger, Christine" userId="07b08700-4580-4b2b-8f3c-b5ccee8dc705" providerId="ADAL" clId="{8089C73E-A97C-4E56-94A5-F8BAF183E89D}" dt="2025-03-13T16:10:55.353" v="37" actId="962"/>
          <ac:picMkLst>
            <pc:docMk/>
            <pc:sldMk cId="1752117431" sldId="287"/>
            <ac:picMk id="1026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5:28.467" v="171" actId="20577"/>
        <pc:sldMkLst>
          <pc:docMk/>
          <pc:sldMk cId="4041568239" sldId="290"/>
        </pc:sldMkLst>
        <pc:spChg chg="mod">
          <ac:chgData name="Kreger, Christine" userId="07b08700-4580-4b2b-8f3c-b5ccee8dc705" providerId="ADAL" clId="{8089C73E-A97C-4E56-94A5-F8BAF183E89D}" dt="2025-03-13T16:15:28.467" v="171" actId="20577"/>
          <ac:spMkLst>
            <pc:docMk/>
            <pc:sldMk cId="4041568239" sldId="290"/>
            <ac:spMk id="2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2:37.343" v="75" actId="962"/>
          <ac:picMkLst>
            <pc:docMk/>
            <pc:sldMk cId="4041568239" sldId="290"/>
            <ac:picMk id="1026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5:23.542" v="168" actId="20577"/>
        <pc:sldMkLst>
          <pc:docMk/>
          <pc:sldMk cId="1953712299" sldId="291"/>
        </pc:sldMkLst>
        <pc:spChg chg="mod">
          <ac:chgData name="Kreger, Christine" userId="07b08700-4580-4b2b-8f3c-b5ccee8dc705" providerId="ADAL" clId="{8089C73E-A97C-4E56-94A5-F8BAF183E89D}" dt="2025-03-13T16:15:23.542" v="168" actId="20577"/>
          <ac:spMkLst>
            <pc:docMk/>
            <pc:sldMk cId="1953712299" sldId="291"/>
            <ac:spMk id="2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2:42.740" v="76" actId="962"/>
          <ac:picMkLst>
            <pc:docMk/>
            <pc:sldMk cId="1953712299" sldId="291"/>
            <ac:picMk id="2050" creationId="{00000000-0000-0000-0000-000000000000}"/>
          </ac:picMkLst>
        </pc:picChg>
      </pc:sldChg>
      <pc:sldChg chg="modSp">
        <pc:chgData name="Kreger, Christine" userId="07b08700-4580-4b2b-8f3c-b5ccee8dc705" providerId="ADAL" clId="{8089C73E-A97C-4E56-94A5-F8BAF183E89D}" dt="2025-03-13T16:11:15.246" v="53" actId="962"/>
        <pc:sldMkLst>
          <pc:docMk/>
          <pc:sldMk cId="2060826422" sldId="292"/>
        </pc:sldMkLst>
        <pc:picChg chg="mod">
          <ac:chgData name="Kreger, Christine" userId="07b08700-4580-4b2b-8f3c-b5ccee8dc705" providerId="ADAL" clId="{8089C73E-A97C-4E56-94A5-F8BAF183E89D}" dt="2025-03-13T16:11:11.207" v="47" actId="962"/>
          <ac:picMkLst>
            <pc:docMk/>
            <pc:sldMk cId="2060826422" sldId="292"/>
            <ac:picMk id="3074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11.832" v="48" actId="962"/>
          <ac:picMkLst>
            <pc:docMk/>
            <pc:sldMk cId="2060826422" sldId="292"/>
            <ac:picMk id="3075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12.436" v="49" actId="962"/>
          <ac:picMkLst>
            <pc:docMk/>
            <pc:sldMk cId="2060826422" sldId="292"/>
            <ac:picMk id="3076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13.023" v="50" actId="962"/>
          <ac:picMkLst>
            <pc:docMk/>
            <pc:sldMk cId="2060826422" sldId="292"/>
            <ac:picMk id="3077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13.605" v="51" actId="962"/>
          <ac:picMkLst>
            <pc:docMk/>
            <pc:sldMk cId="2060826422" sldId="292"/>
            <ac:picMk id="3078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14.342" v="52" actId="962"/>
          <ac:picMkLst>
            <pc:docMk/>
            <pc:sldMk cId="2060826422" sldId="292"/>
            <ac:picMk id="3079" creationId="{00000000-0000-0000-0000-000000000000}"/>
          </ac:picMkLst>
        </pc:picChg>
        <pc:picChg chg="mod">
          <ac:chgData name="Kreger, Christine" userId="07b08700-4580-4b2b-8f3c-b5ccee8dc705" providerId="ADAL" clId="{8089C73E-A97C-4E56-94A5-F8BAF183E89D}" dt="2025-03-13T16:11:15.246" v="53" actId="962"/>
          <ac:picMkLst>
            <pc:docMk/>
            <pc:sldMk cId="2060826422" sldId="292"/>
            <ac:picMk id="3080" creationId="{00000000-0000-0000-0000-000000000000}"/>
          </ac:picMkLst>
        </pc:picChg>
      </pc:sldChg>
      <pc:sldChg chg="modSp mod">
        <pc:chgData name="Kreger, Christine" userId="07b08700-4580-4b2b-8f3c-b5ccee8dc705" providerId="ADAL" clId="{8089C73E-A97C-4E56-94A5-F8BAF183E89D}" dt="2025-03-13T16:12:53.068" v="79" actId="962"/>
        <pc:sldMkLst>
          <pc:docMk/>
          <pc:sldMk cId="2632901726" sldId="293"/>
        </pc:sldMkLst>
        <pc:spChg chg="mod">
          <ac:chgData name="Kreger, Christine" userId="07b08700-4580-4b2b-8f3c-b5ccee8dc705" providerId="ADAL" clId="{8089C73E-A97C-4E56-94A5-F8BAF183E89D}" dt="2025-03-13T16:02:17.010" v="15" actId="20577"/>
          <ac:spMkLst>
            <pc:docMk/>
            <pc:sldMk cId="2632901726" sldId="293"/>
            <ac:spMk id="2" creationId="{00000000-0000-0000-0000-000000000000}"/>
          </ac:spMkLst>
        </pc:spChg>
        <pc:picChg chg="mod">
          <ac:chgData name="Kreger, Christine" userId="07b08700-4580-4b2b-8f3c-b5ccee8dc705" providerId="ADAL" clId="{8089C73E-A97C-4E56-94A5-F8BAF183E89D}" dt="2025-03-13T16:12:53.068" v="79" actId="962"/>
          <ac:picMkLst>
            <pc:docMk/>
            <pc:sldMk cId="2632901726" sldId="293"/>
            <ac:picMk id="4098" creationId="{00000000-0000-0000-0000-00000000000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A3385-55EE-4F60-8D89-363BAC1AB13D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6D206-D959-4255-A3B8-80517FB60E42}">
      <dgm:prSet phldrT="[Text]" custT="1"/>
      <dgm:spPr/>
      <dgm:t>
        <a:bodyPr/>
        <a:lstStyle/>
        <a:p>
          <a:r>
            <a:rPr lang="en-US" sz="3200" dirty="0"/>
            <a:t>“The Sleepless Elite”</a:t>
          </a:r>
        </a:p>
        <a:p>
          <a:r>
            <a:rPr lang="en-US" sz="3200" dirty="0"/>
            <a:t>&lt; 7 hours</a:t>
          </a:r>
        </a:p>
      </dgm:t>
    </dgm:pt>
    <dgm:pt modelId="{ED26E5FF-2DF6-4078-828C-E34696C94ED7}" type="parTrans" cxnId="{C579E4E3-6310-4607-B230-DB05D6E0121A}">
      <dgm:prSet/>
      <dgm:spPr/>
      <dgm:t>
        <a:bodyPr/>
        <a:lstStyle/>
        <a:p>
          <a:endParaRPr lang="en-US"/>
        </a:p>
      </dgm:t>
    </dgm:pt>
    <dgm:pt modelId="{85CD3E1E-0D7D-4A89-9D44-748EA27DBCAD}" type="sibTrans" cxnId="{C579E4E3-6310-4607-B230-DB05D6E0121A}">
      <dgm:prSet/>
      <dgm:spPr/>
      <dgm:t>
        <a:bodyPr/>
        <a:lstStyle/>
        <a:p>
          <a:endParaRPr lang="en-US"/>
        </a:p>
      </dgm:t>
    </dgm:pt>
    <dgm:pt modelId="{83FE9827-EA47-464C-B1B1-C3B0048AC5A0}">
      <dgm:prSet phldrT="[Text]" custT="1"/>
      <dgm:spPr/>
      <dgm:t>
        <a:bodyPr/>
        <a:lstStyle/>
        <a:p>
          <a:r>
            <a:rPr lang="en-US" sz="3600" dirty="0"/>
            <a:t>1% Population</a:t>
          </a:r>
        </a:p>
      </dgm:t>
    </dgm:pt>
    <dgm:pt modelId="{C6BAF858-3DC2-4261-A6FA-5FE093A7FCB6}" type="parTrans" cxnId="{9DE19B98-1067-47D0-AFCA-CC3F6AA8CE8B}">
      <dgm:prSet/>
      <dgm:spPr/>
      <dgm:t>
        <a:bodyPr/>
        <a:lstStyle/>
        <a:p>
          <a:endParaRPr lang="en-US"/>
        </a:p>
      </dgm:t>
    </dgm:pt>
    <dgm:pt modelId="{EF7EFA4C-EF35-4B70-8B80-B091C86027E3}" type="sibTrans" cxnId="{9DE19B98-1067-47D0-AFCA-CC3F6AA8CE8B}">
      <dgm:prSet/>
      <dgm:spPr/>
      <dgm:t>
        <a:bodyPr/>
        <a:lstStyle/>
        <a:p>
          <a:endParaRPr lang="en-US"/>
        </a:p>
      </dgm:t>
    </dgm:pt>
    <dgm:pt modelId="{82CA90A4-01C3-4739-9D30-02992F3AE0FA}">
      <dgm:prSet phldrT="[Text]"/>
      <dgm:spPr/>
      <dgm:t>
        <a:bodyPr/>
        <a:lstStyle/>
        <a:p>
          <a:r>
            <a:rPr lang="en-US" dirty="0"/>
            <a:t>Wake Early</a:t>
          </a:r>
        </a:p>
      </dgm:t>
    </dgm:pt>
    <dgm:pt modelId="{A14073BB-3E9D-4512-891D-CCD9DA425F7A}" type="parTrans" cxnId="{A3E9AC23-0437-4118-81D8-DC61C02C0B52}">
      <dgm:prSet/>
      <dgm:spPr/>
      <dgm:t>
        <a:bodyPr/>
        <a:lstStyle/>
        <a:p>
          <a:endParaRPr lang="en-US"/>
        </a:p>
      </dgm:t>
    </dgm:pt>
    <dgm:pt modelId="{CB9AB26B-8604-4430-A497-38C2FBD1F39B}" type="sibTrans" cxnId="{A3E9AC23-0437-4118-81D8-DC61C02C0B52}">
      <dgm:prSet/>
      <dgm:spPr/>
      <dgm:t>
        <a:bodyPr/>
        <a:lstStyle/>
        <a:p>
          <a:endParaRPr lang="en-US"/>
        </a:p>
      </dgm:t>
    </dgm:pt>
    <dgm:pt modelId="{820EF23C-5B8B-4CC3-8396-94FC9A2388EC}">
      <dgm:prSet phldrT="[Text]"/>
      <dgm:spPr/>
      <dgm:t>
        <a:bodyPr/>
        <a:lstStyle/>
        <a:p>
          <a:r>
            <a:rPr lang="en-US" dirty="0"/>
            <a:t>Genetics</a:t>
          </a:r>
        </a:p>
      </dgm:t>
    </dgm:pt>
    <dgm:pt modelId="{00A720FE-472F-4217-9C69-DB6F238E89EA}" type="parTrans" cxnId="{A6B81EF4-02C9-412A-9C27-7CD322ED0268}">
      <dgm:prSet/>
      <dgm:spPr/>
      <dgm:t>
        <a:bodyPr/>
        <a:lstStyle/>
        <a:p>
          <a:endParaRPr lang="en-US"/>
        </a:p>
      </dgm:t>
    </dgm:pt>
    <dgm:pt modelId="{BC68BD46-3A6F-4F9F-ADBA-71404BEB8714}" type="sibTrans" cxnId="{A6B81EF4-02C9-412A-9C27-7CD322ED0268}">
      <dgm:prSet/>
      <dgm:spPr/>
      <dgm:t>
        <a:bodyPr/>
        <a:lstStyle/>
        <a:p>
          <a:endParaRPr lang="en-US"/>
        </a:p>
      </dgm:t>
    </dgm:pt>
    <dgm:pt modelId="{69A5BC85-3C9C-4194-A89D-B59FF13A2D3E}">
      <dgm:prSet phldrT="[Text]" custT="1"/>
      <dgm:spPr/>
      <dgm:t>
        <a:bodyPr/>
        <a:lstStyle/>
        <a:p>
          <a:r>
            <a:rPr lang="en-US" sz="2800" dirty="0"/>
            <a:t>Optimistic </a:t>
          </a:r>
        </a:p>
        <a:p>
          <a:r>
            <a:rPr lang="en-US" sz="2800" dirty="0"/>
            <a:t>&amp; </a:t>
          </a:r>
        </a:p>
        <a:p>
          <a:r>
            <a:rPr lang="en-US" sz="2800" dirty="0"/>
            <a:t>Upbeat</a:t>
          </a:r>
        </a:p>
      </dgm:t>
    </dgm:pt>
    <dgm:pt modelId="{54240602-E7E6-4357-882B-6164CD201566}" type="parTrans" cxnId="{29E42BDE-20E9-4698-8296-76CD0610C39E}">
      <dgm:prSet/>
      <dgm:spPr/>
      <dgm:t>
        <a:bodyPr/>
        <a:lstStyle/>
        <a:p>
          <a:endParaRPr lang="en-US"/>
        </a:p>
      </dgm:t>
    </dgm:pt>
    <dgm:pt modelId="{ECB54715-CD4B-473F-BAA4-E411FB618E44}" type="sibTrans" cxnId="{29E42BDE-20E9-4698-8296-76CD0610C39E}">
      <dgm:prSet/>
      <dgm:spPr/>
      <dgm:t>
        <a:bodyPr/>
        <a:lstStyle/>
        <a:p>
          <a:endParaRPr lang="en-US"/>
        </a:p>
      </dgm:t>
    </dgm:pt>
    <dgm:pt modelId="{3438BFB5-0A63-4403-8ECE-9C26EB12E024}">
      <dgm:prSet phldrT="[Text]"/>
      <dgm:spPr/>
      <dgm:t>
        <a:bodyPr/>
        <a:lstStyle/>
        <a:p>
          <a:r>
            <a:rPr lang="en-US" dirty="0"/>
            <a:t>Physically Active</a:t>
          </a:r>
        </a:p>
      </dgm:t>
    </dgm:pt>
    <dgm:pt modelId="{AD52BC11-2D45-420E-9F4D-9FD09C14FDDC}" type="parTrans" cxnId="{998B9ED9-9B5B-46D4-8992-D633FF2BCFDF}">
      <dgm:prSet/>
      <dgm:spPr/>
      <dgm:t>
        <a:bodyPr/>
        <a:lstStyle/>
        <a:p>
          <a:endParaRPr lang="en-US"/>
        </a:p>
      </dgm:t>
    </dgm:pt>
    <dgm:pt modelId="{BCF279FF-5F82-4858-A8E7-CF89D3390829}" type="sibTrans" cxnId="{998B9ED9-9B5B-46D4-8992-D633FF2BCFDF}">
      <dgm:prSet/>
      <dgm:spPr/>
      <dgm:t>
        <a:bodyPr/>
        <a:lstStyle/>
        <a:p>
          <a:endParaRPr lang="en-US"/>
        </a:p>
      </dgm:t>
    </dgm:pt>
    <dgm:pt modelId="{161C2477-ACE8-467E-BC26-C3FA4174A88D}">
      <dgm:prSet phldrT="[Text]"/>
      <dgm:spPr/>
      <dgm:t>
        <a:bodyPr/>
        <a:lstStyle/>
        <a:p>
          <a:r>
            <a:rPr lang="en-US" dirty="0"/>
            <a:t>Avoid Caffeine</a:t>
          </a:r>
        </a:p>
      </dgm:t>
    </dgm:pt>
    <dgm:pt modelId="{2A4928DE-FF5B-4616-BDC6-613873F7385B}" type="parTrans" cxnId="{5A947897-B94E-4847-8791-DF6501F75AB2}">
      <dgm:prSet/>
      <dgm:spPr/>
      <dgm:t>
        <a:bodyPr/>
        <a:lstStyle/>
        <a:p>
          <a:endParaRPr lang="en-US"/>
        </a:p>
      </dgm:t>
    </dgm:pt>
    <dgm:pt modelId="{AACBBEC7-140A-4791-8061-90EB457C7E7D}" type="sibTrans" cxnId="{5A947897-B94E-4847-8791-DF6501F75AB2}">
      <dgm:prSet/>
      <dgm:spPr/>
      <dgm:t>
        <a:bodyPr/>
        <a:lstStyle/>
        <a:p>
          <a:endParaRPr lang="en-US"/>
        </a:p>
      </dgm:t>
    </dgm:pt>
    <dgm:pt modelId="{539885F8-2E56-4227-B742-B343ADDC83CE}" type="pres">
      <dgm:prSet presAssocID="{CB2A3385-55EE-4F60-8D89-363BAC1AB1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F17FB0-BF38-44A1-B957-7CD86E0C416C}" type="pres">
      <dgm:prSet presAssocID="{BF76D206-D959-4255-A3B8-80517FB60E42}" presName="vertOne" presStyleCnt="0"/>
      <dgm:spPr/>
    </dgm:pt>
    <dgm:pt modelId="{BC23483A-C538-4AE5-A588-8DDF64FAAF8D}" type="pres">
      <dgm:prSet presAssocID="{BF76D206-D959-4255-A3B8-80517FB60E42}" presName="txOne" presStyleLbl="node0" presStyleIdx="0" presStyleCnt="1">
        <dgm:presLayoutVars>
          <dgm:chPref val="3"/>
        </dgm:presLayoutVars>
      </dgm:prSet>
      <dgm:spPr/>
    </dgm:pt>
    <dgm:pt modelId="{0172C21B-E462-4B49-8E27-B7EA38E55E6F}" type="pres">
      <dgm:prSet presAssocID="{BF76D206-D959-4255-A3B8-80517FB60E42}" presName="parTransOne" presStyleCnt="0"/>
      <dgm:spPr/>
    </dgm:pt>
    <dgm:pt modelId="{4DE89C91-48FE-4124-9F57-EEE561D1B133}" type="pres">
      <dgm:prSet presAssocID="{BF76D206-D959-4255-A3B8-80517FB60E42}" presName="horzOne" presStyleCnt="0"/>
      <dgm:spPr/>
    </dgm:pt>
    <dgm:pt modelId="{82002989-A753-44F0-8D2D-66E0F566F58C}" type="pres">
      <dgm:prSet presAssocID="{83FE9827-EA47-464C-B1B1-C3B0048AC5A0}" presName="vertTwo" presStyleCnt="0"/>
      <dgm:spPr/>
    </dgm:pt>
    <dgm:pt modelId="{AC7D94B0-8677-4F81-B635-6926DBD8A5A5}" type="pres">
      <dgm:prSet presAssocID="{83FE9827-EA47-464C-B1B1-C3B0048AC5A0}" presName="txTwo" presStyleLbl="node2" presStyleIdx="0" presStyleCnt="2" custScaleX="129689" custScaleY="99083" custLinFactNeighborX="-357" custLinFactNeighborY="5346">
        <dgm:presLayoutVars>
          <dgm:chPref val="3"/>
        </dgm:presLayoutVars>
      </dgm:prSet>
      <dgm:spPr/>
    </dgm:pt>
    <dgm:pt modelId="{F4CC7CB0-6951-4855-A290-01C731EEFAA7}" type="pres">
      <dgm:prSet presAssocID="{83FE9827-EA47-464C-B1B1-C3B0048AC5A0}" presName="parTransTwo" presStyleCnt="0"/>
      <dgm:spPr/>
    </dgm:pt>
    <dgm:pt modelId="{1BC33B46-5C29-4AFA-A58C-38727DC8D90F}" type="pres">
      <dgm:prSet presAssocID="{83FE9827-EA47-464C-B1B1-C3B0048AC5A0}" presName="horzTwo" presStyleCnt="0"/>
      <dgm:spPr/>
    </dgm:pt>
    <dgm:pt modelId="{5CB6ECE1-F8F6-4257-9990-A9C10A3B7673}" type="pres">
      <dgm:prSet presAssocID="{82CA90A4-01C3-4739-9D30-02992F3AE0FA}" presName="vertThree" presStyleCnt="0"/>
      <dgm:spPr/>
    </dgm:pt>
    <dgm:pt modelId="{82577740-9137-403E-96C6-A7D8BEAA8878}" type="pres">
      <dgm:prSet presAssocID="{82CA90A4-01C3-4739-9D30-02992F3AE0FA}" presName="txThree" presStyleLbl="node3" presStyleIdx="0" presStyleCnt="4" custLinFactNeighborX="-16548" custLinFactNeighborY="2014">
        <dgm:presLayoutVars>
          <dgm:chPref val="3"/>
        </dgm:presLayoutVars>
      </dgm:prSet>
      <dgm:spPr/>
    </dgm:pt>
    <dgm:pt modelId="{3A9493FC-8F93-4D97-ACA9-9559490E0A64}" type="pres">
      <dgm:prSet presAssocID="{82CA90A4-01C3-4739-9D30-02992F3AE0FA}" presName="horzThree" presStyleCnt="0"/>
      <dgm:spPr/>
    </dgm:pt>
    <dgm:pt modelId="{35CC43C7-7A69-4B29-B3B3-A6C5C74DCE3D}" type="pres">
      <dgm:prSet presAssocID="{CB9AB26B-8604-4430-A497-38C2FBD1F39B}" presName="sibSpaceThree" presStyleCnt="0"/>
      <dgm:spPr/>
    </dgm:pt>
    <dgm:pt modelId="{E0404EE2-DDED-4722-95E0-A4C4B9798EC8}" type="pres">
      <dgm:prSet presAssocID="{820EF23C-5B8B-4CC3-8396-94FC9A2388EC}" presName="vertThree" presStyleCnt="0"/>
      <dgm:spPr/>
    </dgm:pt>
    <dgm:pt modelId="{EF570643-C92C-4A96-BB4B-8923F4BBA625}" type="pres">
      <dgm:prSet presAssocID="{820EF23C-5B8B-4CC3-8396-94FC9A2388EC}" presName="txThree" presStyleLbl="node3" presStyleIdx="1" presStyleCnt="4" custLinFactNeighborX="-3304" custLinFactNeighborY="2014">
        <dgm:presLayoutVars>
          <dgm:chPref val="3"/>
        </dgm:presLayoutVars>
      </dgm:prSet>
      <dgm:spPr/>
    </dgm:pt>
    <dgm:pt modelId="{54CD2C40-7286-48E9-8D98-C7C06134B735}" type="pres">
      <dgm:prSet presAssocID="{820EF23C-5B8B-4CC3-8396-94FC9A2388EC}" presName="horzThree" presStyleCnt="0"/>
      <dgm:spPr/>
    </dgm:pt>
    <dgm:pt modelId="{F0CD57FD-D4E7-48ED-A75E-D1E495DE091B}" type="pres">
      <dgm:prSet presAssocID="{EF7EFA4C-EF35-4B70-8B80-B091C86027E3}" presName="sibSpaceTwo" presStyleCnt="0"/>
      <dgm:spPr/>
    </dgm:pt>
    <dgm:pt modelId="{534E71AE-0538-4779-BA38-C452DB6079FC}" type="pres">
      <dgm:prSet presAssocID="{69A5BC85-3C9C-4194-A89D-B59FF13A2D3E}" presName="vertTwo" presStyleCnt="0"/>
      <dgm:spPr/>
    </dgm:pt>
    <dgm:pt modelId="{CE636068-678F-4FAF-A50D-DFA13CF7E689}" type="pres">
      <dgm:prSet presAssocID="{69A5BC85-3C9C-4194-A89D-B59FF13A2D3E}" presName="txTwo" presStyleLbl="node2" presStyleIdx="1" presStyleCnt="2">
        <dgm:presLayoutVars>
          <dgm:chPref val="3"/>
        </dgm:presLayoutVars>
      </dgm:prSet>
      <dgm:spPr/>
    </dgm:pt>
    <dgm:pt modelId="{527AE391-C05D-42BA-8553-0013B2763424}" type="pres">
      <dgm:prSet presAssocID="{69A5BC85-3C9C-4194-A89D-B59FF13A2D3E}" presName="parTransTwo" presStyleCnt="0"/>
      <dgm:spPr/>
    </dgm:pt>
    <dgm:pt modelId="{B8BB9A36-EFFA-4097-A8EF-A3131BAA783D}" type="pres">
      <dgm:prSet presAssocID="{69A5BC85-3C9C-4194-A89D-B59FF13A2D3E}" presName="horzTwo" presStyleCnt="0"/>
      <dgm:spPr/>
    </dgm:pt>
    <dgm:pt modelId="{F2964538-B175-4E0E-9C93-BDA778DBD3D4}" type="pres">
      <dgm:prSet presAssocID="{3438BFB5-0A63-4403-8ECE-9C26EB12E024}" presName="vertThree" presStyleCnt="0"/>
      <dgm:spPr/>
    </dgm:pt>
    <dgm:pt modelId="{C003133F-5B36-46F4-98B5-3D17CC0FB111}" type="pres">
      <dgm:prSet presAssocID="{3438BFB5-0A63-4403-8ECE-9C26EB12E024}" presName="txThree" presStyleLbl="node3" presStyleIdx="2" presStyleCnt="4" custLinFactNeighborX="-24739" custLinFactNeighborY="1097">
        <dgm:presLayoutVars>
          <dgm:chPref val="3"/>
        </dgm:presLayoutVars>
      </dgm:prSet>
      <dgm:spPr/>
    </dgm:pt>
    <dgm:pt modelId="{50B6494C-ED48-4610-A615-C2411CE6ADDF}" type="pres">
      <dgm:prSet presAssocID="{3438BFB5-0A63-4403-8ECE-9C26EB12E024}" presName="horzThree" presStyleCnt="0"/>
      <dgm:spPr/>
    </dgm:pt>
    <dgm:pt modelId="{F65E4E10-00DA-49BF-A441-BB75CD8AC92C}" type="pres">
      <dgm:prSet presAssocID="{BCF279FF-5F82-4858-A8E7-CF89D3390829}" presName="sibSpaceThree" presStyleCnt="0"/>
      <dgm:spPr/>
    </dgm:pt>
    <dgm:pt modelId="{EA6F133B-E828-407D-BFAE-662DFC5DC41A}" type="pres">
      <dgm:prSet presAssocID="{161C2477-ACE8-467E-BC26-C3FA4174A88D}" presName="vertThree" presStyleCnt="0"/>
      <dgm:spPr/>
    </dgm:pt>
    <dgm:pt modelId="{F620A78C-93B7-4A65-A088-11D25E7FE3C0}" type="pres">
      <dgm:prSet presAssocID="{161C2477-ACE8-467E-BC26-C3FA4174A88D}" presName="txThree" presStyleLbl="node3" presStyleIdx="3" presStyleCnt="4" custLinFactNeighborX="-9642" custLinFactNeighborY="1097">
        <dgm:presLayoutVars>
          <dgm:chPref val="3"/>
        </dgm:presLayoutVars>
      </dgm:prSet>
      <dgm:spPr/>
    </dgm:pt>
    <dgm:pt modelId="{F05CE4E3-C69C-42D1-ABA7-D8313F0A26D0}" type="pres">
      <dgm:prSet presAssocID="{161C2477-ACE8-467E-BC26-C3FA4174A88D}" presName="horzThree" presStyleCnt="0"/>
      <dgm:spPr/>
    </dgm:pt>
  </dgm:ptLst>
  <dgm:cxnLst>
    <dgm:cxn modelId="{211A0B13-97D2-4303-AA1D-4E83F24D1040}" type="presOf" srcId="{3438BFB5-0A63-4403-8ECE-9C26EB12E024}" destId="{C003133F-5B36-46F4-98B5-3D17CC0FB111}" srcOrd="0" destOrd="0" presId="urn:microsoft.com/office/officeart/2005/8/layout/hierarchy4"/>
    <dgm:cxn modelId="{A3E9AC23-0437-4118-81D8-DC61C02C0B52}" srcId="{83FE9827-EA47-464C-B1B1-C3B0048AC5A0}" destId="{82CA90A4-01C3-4739-9D30-02992F3AE0FA}" srcOrd="0" destOrd="0" parTransId="{A14073BB-3E9D-4512-891D-CCD9DA425F7A}" sibTransId="{CB9AB26B-8604-4430-A497-38C2FBD1F39B}"/>
    <dgm:cxn modelId="{BBD08469-2945-4445-8AC7-24E1C8F42D0B}" type="presOf" srcId="{BF76D206-D959-4255-A3B8-80517FB60E42}" destId="{BC23483A-C538-4AE5-A588-8DDF64FAAF8D}" srcOrd="0" destOrd="0" presId="urn:microsoft.com/office/officeart/2005/8/layout/hierarchy4"/>
    <dgm:cxn modelId="{280BCA69-42B8-4F7D-B8D3-D71C720B2ABE}" type="presOf" srcId="{CB2A3385-55EE-4F60-8D89-363BAC1AB13D}" destId="{539885F8-2E56-4227-B742-B343ADDC83CE}" srcOrd="0" destOrd="0" presId="urn:microsoft.com/office/officeart/2005/8/layout/hierarchy4"/>
    <dgm:cxn modelId="{FDC2CB52-AE97-4356-983E-B5B696633D78}" type="presOf" srcId="{83FE9827-EA47-464C-B1B1-C3B0048AC5A0}" destId="{AC7D94B0-8677-4F81-B635-6926DBD8A5A5}" srcOrd="0" destOrd="0" presId="urn:microsoft.com/office/officeart/2005/8/layout/hierarchy4"/>
    <dgm:cxn modelId="{DABAE177-E55C-41C2-974F-4045A4520538}" type="presOf" srcId="{82CA90A4-01C3-4739-9D30-02992F3AE0FA}" destId="{82577740-9137-403E-96C6-A7D8BEAA8878}" srcOrd="0" destOrd="0" presId="urn:microsoft.com/office/officeart/2005/8/layout/hierarchy4"/>
    <dgm:cxn modelId="{5A947897-B94E-4847-8791-DF6501F75AB2}" srcId="{69A5BC85-3C9C-4194-A89D-B59FF13A2D3E}" destId="{161C2477-ACE8-467E-BC26-C3FA4174A88D}" srcOrd="1" destOrd="0" parTransId="{2A4928DE-FF5B-4616-BDC6-613873F7385B}" sibTransId="{AACBBEC7-140A-4791-8061-90EB457C7E7D}"/>
    <dgm:cxn modelId="{9DE19B98-1067-47D0-AFCA-CC3F6AA8CE8B}" srcId="{BF76D206-D959-4255-A3B8-80517FB60E42}" destId="{83FE9827-EA47-464C-B1B1-C3B0048AC5A0}" srcOrd="0" destOrd="0" parTransId="{C6BAF858-3DC2-4261-A6FA-5FE093A7FCB6}" sibTransId="{EF7EFA4C-EF35-4B70-8B80-B091C86027E3}"/>
    <dgm:cxn modelId="{998B9ED9-9B5B-46D4-8992-D633FF2BCFDF}" srcId="{69A5BC85-3C9C-4194-A89D-B59FF13A2D3E}" destId="{3438BFB5-0A63-4403-8ECE-9C26EB12E024}" srcOrd="0" destOrd="0" parTransId="{AD52BC11-2D45-420E-9F4D-9FD09C14FDDC}" sibTransId="{BCF279FF-5F82-4858-A8E7-CF89D3390829}"/>
    <dgm:cxn modelId="{29E42BDE-20E9-4698-8296-76CD0610C39E}" srcId="{BF76D206-D959-4255-A3B8-80517FB60E42}" destId="{69A5BC85-3C9C-4194-A89D-B59FF13A2D3E}" srcOrd="1" destOrd="0" parTransId="{54240602-E7E6-4357-882B-6164CD201566}" sibTransId="{ECB54715-CD4B-473F-BAA4-E411FB618E44}"/>
    <dgm:cxn modelId="{7176A7E2-65DD-46D4-A446-5391A083DD89}" type="presOf" srcId="{69A5BC85-3C9C-4194-A89D-B59FF13A2D3E}" destId="{CE636068-678F-4FAF-A50D-DFA13CF7E689}" srcOrd="0" destOrd="0" presId="urn:microsoft.com/office/officeart/2005/8/layout/hierarchy4"/>
    <dgm:cxn modelId="{C579E4E3-6310-4607-B230-DB05D6E0121A}" srcId="{CB2A3385-55EE-4F60-8D89-363BAC1AB13D}" destId="{BF76D206-D959-4255-A3B8-80517FB60E42}" srcOrd="0" destOrd="0" parTransId="{ED26E5FF-2DF6-4078-828C-E34696C94ED7}" sibTransId="{85CD3E1E-0D7D-4A89-9D44-748EA27DBCAD}"/>
    <dgm:cxn modelId="{43D2E1E4-6963-4AD3-9681-BF5532164806}" type="presOf" srcId="{820EF23C-5B8B-4CC3-8396-94FC9A2388EC}" destId="{EF570643-C92C-4A96-BB4B-8923F4BBA625}" srcOrd="0" destOrd="0" presId="urn:microsoft.com/office/officeart/2005/8/layout/hierarchy4"/>
    <dgm:cxn modelId="{A6B81EF4-02C9-412A-9C27-7CD322ED0268}" srcId="{83FE9827-EA47-464C-B1B1-C3B0048AC5A0}" destId="{820EF23C-5B8B-4CC3-8396-94FC9A2388EC}" srcOrd="1" destOrd="0" parTransId="{00A720FE-472F-4217-9C69-DB6F238E89EA}" sibTransId="{BC68BD46-3A6F-4F9F-ADBA-71404BEB8714}"/>
    <dgm:cxn modelId="{CF5643FC-FB74-4B06-BF25-74A01BEB7C2E}" type="presOf" srcId="{161C2477-ACE8-467E-BC26-C3FA4174A88D}" destId="{F620A78C-93B7-4A65-A088-11D25E7FE3C0}" srcOrd="0" destOrd="0" presId="urn:microsoft.com/office/officeart/2005/8/layout/hierarchy4"/>
    <dgm:cxn modelId="{CBD53A37-80BC-4805-A944-01F83FBFE0CD}" type="presParOf" srcId="{539885F8-2E56-4227-B742-B343ADDC83CE}" destId="{88F17FB0-BF38-44A1-B957-7CD86E0C416C}" srcOrd="0" destOrd="0" presId="urn:microsoft.com/office/officeart/2005/8/layout/hierarchy4"/>
    <dgm:cxn modelId="{915D20CF-0D4D-4890-9066-1D3A7607318B}" type="presParOf" srcId="{88F17FB0-BF38-44A1-B957-7CD86E0C416C}" destId="{BC23483A-C538-4AE5-A588-8DDF64FAAF8D}" srcOrd="0" destOrd="0" presId="urn:microsoft.com/office/officeart/2005/8/layout/hierarchy4"/>
    <dgm:cxn modelId="{0178865F-1792-4055-A1A7-A7B9A7D3D2F9}" type="presParOf" srcId="{88F17FB0-BF38-44A1-B957-7CD86E0C416C}" destId="{0172C21B-E462-4B49-8E27-B7EA38E55E6F}" srcOrd="1" destOrd="0" presId="urn:microsoft.com/office/officeart/2005/8/layout/hierarchy4"/>
    <dgm:cxn modelId="{BA5B8D58-B755-4DEF-B088-71A666AF8648}" type="presParOf" srcId="{88F17FB0-BF38-44A1-B957-7CD86E0C416C}" destId="{4DE89C91-48FE-4124-9F57-EEE561D1B133}" srcOrd="2" destOrd="0" presId="urn:microsoft.com/office/officeart/2005/8/layout/hierarchy4"/>
    <dgm:cxn modelId="{33C34C73-5D44-43A1-B0CB-F938A3EC064E}" type="presParOf" srcId="{4DE89C91-48FE-4124-9F57-EEE561D1B133}" destId="{82002989-A753-44F0-8D2D-66E0F566F58C}" srcOrd="0" destOrd="0" presId="urn:microsoft.com/office/officeart/2005/8/layout/hierarchy4"/>
    <dgm:cxn modelId="{618BB638-A8C3-4BBA-85C8-594CBD4A703E}" type="presParOf" srcId="{82002989-A753-44F0-8D2D-66E0F566F58C}" destId="{AC7D94B0-8677-4F81-B635-6926DBD8A5A5}" srcOrd="0" destOrd="0" presId="urn:microsoft.com/office/officeart/2005/8/layout/hierarchy4"/>
    <dgm:cxn modelId="{AD8333A5-5DC4-47CA-9BC5-9C8414176E39}" type="presParOf" srcId="{82002989-A753-44F0-8D2D-66E0F566F58C}" destId="{F4CC7CB0-6951-4855-A290-01C731EEFAA7}" srcOrd="1" destOrd="0" presId="urn:microsoft.com/office/officeart/2005/8/layout/hierarchy4"/>
    <dgm:cxn modelId="{67E168BF-765F-4AB8-B8F0-F66E5BAE7EA7}" type="presParOf" srcId="{82002989-A753-44F0-8D2D-66E0F566F58C}" destId="{1BC33B46-5C29-4AFA-A58C-38727DC8D90F}" srcOrd="2" destOrd="0" presId="urn:microsoft.com/office/officeart/2005/8/layout/hierarchy4"/>
    <dgm:cxn modelId="{71787699-7F58-4997-BB6F-346F5DD40113}" type="presParOf" srcId="{1BC33B46-5C29-4AFA-A58C-38727DC8D90F}" destId="{5CB6ECE1-F8F6-4257-9990-A9C10A3B7673}" srcOrd="0" destOrd="0" presId="urn:microsoft.com/office/officeart/2005/8/layout/hierarchy4"/>
    <dgm:cxn modelId="{E1DC81FF-3001-4C4E-B76A-B904172AD274}" type="presParOf" srcId="{5CB6ECE1-F8F6-4257-9990-A9C10A3B7673}" destId="{82577740-9137-403E-96C6-A7D8BEAA8878}" srcOrd="0" destOrd="0" presId="urn:microsoft.com/office/officeart/2005/8/layout/hierarchy4"/>
    <dgm:cxn modelId="{448A996C-0706-43F6-9D4C-753221E6AB5C}" type="presParOf" srcId="{5CB6ECE1-F8F6-4257-9990-A9C10A3B7673}" destId="{3A9493FC-8F93-4D97-ACA9-9559490E0A64}" srcOrd="1" destOrd="0" presId="urn:microsoft.com/office/officeart/2005/8/layout/hierarchy4"/>
    <dgm:cxn modelId="{B4C574CE-B5CA-431C-AA36-15D13E764483}" type="presParOf" srcId="{1BC33B46-5C29-4AFA-A58C-38727DC8D90F}" destId="{35CC43C7-7A69-4B29-B3B3-A6C5C74DCE3D}" srcOrd="1" destOrd="0" presId="urn:microsoft.com/office/officeart/2005/8/layout/hierarchy4"/>
    <dgm:cxn modelId="{94471E3B-0CC7-4130-834E-EEE294DE8E2D}" type="presParOf" srcId="{1BC33B46-5C29-4AFA-A58C-38727DC8D90F}" destId="{E0404EE2-DDED-4722-95E0-A4C4B9798EC8}" srcOrd="2" destOrd="0" presId="urn:microsoft.com/office/officeart/2005/8/layout/hierarchy4"/>
    <dgm:cxn modelId="{17A379A1-CBE1-4EC9-8A21-E19DF0BB523C}" type="presParOf" srcId="{E0404EE2-DDED-4722-95E0-A4C4B9798EC8}" destId="{EF570643-C92C-4A96-BB4B-8923F4BBA625}" srcOrd="0" destOrd="0" presId="urn:microsoft.com/office/officeart/2005/8/layout/hierarchy4"/>
    <dgm:cxn modelId="{70F7F7B6-AD48-44C4-B1E9-1765895F3112}" type="presParOf" srcId="{E0404EE2-DDED-4722-95E0-A4C4B9798EC8}" destId="{54CD2C40-7286-48E9-8D98-C7C06134B735}" srcOrd="1" destOrd="0" presId="urn:microsoft.com/office/officeart/2005/8/layout/hierarchy4"/>
    <dgm:cxn modelId="{1732BE38-F259-43CF-AF43-BEB9FA5A413A}" type="presParOf" srcId="{4DE89C91-48FE-4124-9F57-EEE561D1B133}" destId="{F0CD57FD-D4E7-48ED-A75E-D1E495DE091B}" srcOrd="1" destOrd="0" presId="urn:microsoft.com/office/officeart/2005/8/layout/hierarchy4"/>
    <dgm:cxn modelId="{4CF21766-FDE2-4BEE-B508-D7895F473365}" type="presParOf" srcId="{4DE89C91-48FE-4124-9F57-EEE561D1B133}" destId="{534E71AE-0538-4779-BA38-C452DB6079FC}" srcOrd="2" destOrd="0" presId="urn:microsoft.com/office/officeart/2005/8/layout/hierarchy4"/>
    <dgm:cxn modelId="{29737B19-CEC3-455E-ACEA-0333076191AA}" type="presParOf" srcId="{534E71AE-0538-4779-BA38-C452DB6079FC}" destId="{CE636068-678F-4FAF-A50D-DFA13CF7E689}" srcOrd="0" destOrd="0" presId="urn:microsoft.com/office/officeart/2005/8/layout/hierarchy4"/>
    <dgm:cxn modelId="{9BBFDE1D-E64A-456B-A59E-D80434337960}" type="presParOf" srcId="{534E71AE-0538-4779-BA38-C452DB6079FC}" destId="{527AE391-C05D-42BA-8553-0013B2763424}" srcOrd="1" destOrd="0" presId="urn:microsoft.com/office/officeart/2005/8/layout/hierarchy4"/>
    <dgm:cxn modelId="{A40DE9D0-D64D-4CAE-8725-E36F5DD36E47}" type="presParOf" srcId="{534E71AE-0538-4779-BA38-C452DB6079FC}" destId="{B8BB9A36-EFFA-4097-A8EF-A3131BAA783D}" srcOrd="2" destOrd="0" presId="urn:microsoft.com/office/officeart/2005/8/layout/hierarchy4"/>
    <dgm:cxn modelId="{88B5F944-4DD5-44A7-85BA-BDF17B08D506}" type="presParOf" srcId="{B8BB9A36-EFFA-4097-A8EF-A3131BAA783D}" destId="{F2964538-B175-4E0E-9C93-BDA778DBD3D4}" srcOrd="0" destOrd="0" presId="urn:microsoft.com/office/officeart/2005/8/layout/hierarchy4"/>
    <dgm:cxn modelId="{697853CB-B1AB-41FE-8333-24044974B27C}" type="presParOf" srcId="{F2964538-B175-4E0E-9C93-BDA778DBD3D4}" destId="{C003133F-5B36-46F4-98B5-3D17CC0FB111}" srcOrd="0" destOrd="0" presId="urn:microsoft.com/office/officeart/2005/8/layout/hierarchy4"/>
    <dgm:cxn modelId="{FF86164B-4135-4AA9-AD1A-D0403398D7DE}" type="presParOf" srcId="{F2964538-B175-4E0E-9C93-BDA778DBD3D4}" destId="{50B6494C-ED48-4610-A615-C2411CE6ADDF}" srcOrd="1" destOrd="0" presId="urn:microsoft.com/office/officeart/2005/8/layout/hierarchy4"/>
    <dgm:cxn modelId="{CB32C05A-ECC3-42FD-878A-D39151B00ACE}" type="presParOf" srcId="{B8BB9A36-EFFA-4097-A8EF-A3131BAA783D}" destId="{F65E4E10-00DA-49BF-A441-BB75CD8AC92C}" srcOrd="1" destOrd="0" presId="urn:microsoft.com/office/officeart/2005/8/layout/hierarchy4"/>
    <dgm:cxn modelId="{17C60234-CACB-40C4-B276-087B780BC49B}" type="presParOf" srcId="{B8BB9A36-EFFA-4097-A8EF-A3131BAA783D}" destId="{EA6F133B-E828-407D-BFAE-662DFC5DC41A}" srcOrd="2" destOrd="0" presId="urn:microsoft.com/office/officeart/2005/8/layout/hierarchy4"/>
    <dgm:cxn modelId="{2CD3914B-1602-4733-999D-FBABAE12905A}" type="presParOf" srcId="{EA6F133B-E828-407D-BFAE-662DFC5DC41A}" destId="{F620A78C-93B7-4A65-A088-11D25E7FE3C0}" srcOrd="0" destOrd="0" presId="urn:microsoft.com/office/officeart/2005/8/layout/hierarchy4"/>
    <dgm:cxn modelId="{54DB3E5C-DA8F-4C39-8B9F-CDD358CEDD16}" type="presParOf" srcId="{EA6F133B-E828-407D-BFAE-662DFC5DC41A}" destId="{F05CE4E3-C69C-42D1-ABA7-D8313F0A26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F9137-8E7C-45A9-9F3D-5FA46499663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00A85-7B0E-4269-9BC6-76EEEC747A8B}">
      <dgm:prSet phldrT="[Text]"/>
      <dgm:spPr/>
      <dgm:t>
        <a:bodyPr/>
        <a:lstStyle/>
        <a:p>
          <a:r>
            <a:rPr lang="en-US" dirty="0"/>
            <a:t>Insomnia</a:t>
          </a:r>
        </a:p>
      </dgm:t>
    </dgm:pt>
    <dgm:pt modelId="{F48BD12E-9C13-4C3F-92EB-89B1596CDD62}" type="parTrans" cxnId="{890DB739-33C8-4027-9A75-8F090924568E}">
      <dgm:prSet/>
      <dgm:spPr/>
      <dgm:t>
        <a:bodyPr/>
        <a:lstStyle/>
        <a:p>
          <a:endParaRPr lang="en-US"/>
        </a:p>
      </dgm:t>
    </dgm:pt>
    <dgm:pt modelId="{C95AD1C3-D072-4398-8F60-F693F2E5E74F}" type="sibTrans" cxnId="{890DB739-33C8-4027-9A75-8F090924568E}">
      <dgm:prSet/>
      <dgm:spPr/>
      <dgm:t>
        <a:bodyPr/>
        <a:lstStyle/>
        <a:p>
          <a:endParaRPr lang="en-US"/>
        </a:p>
      </dgm:t>
    </dgm:pt>
    <dgm:pt modelId="{C1D50F92-2B66-44CC-95F6-8D3289CB7BCF}">
      <dgm:prSet phldrT="[Text]"/>
      <dgm:spPr/>
      <dgm:t>
        <a:bodyPr/>
        <a:lstStyle/>
        <a:p>
          <a:r>
            <a:rPr lang="en-US" dirty="0"/>
            <a:t>Difficulty falling asleep</a:t>
          </a:r>
        </a:p>
      </dgm:t>
    </dgm:pt>
    <dgm:pt modelId="{EEB4DCA7-AB64-49FB-9CF5-D9C026D0DD47}" type="parTrans" cxnId="{30936718-C3AA-4AFD-B330-FCF181D47C1C}">
      <dgm:prSet/>
      <dgm:spPr/>
      <dgm:t>
        <a:bodyPr/>
        <a:lstStyle/>
        <a:p>
          <a:endParaRPr lang="en-US"/>
        </a:p>
      </dgm:t>
    </dgm:pt>
    <dgm:pt modelId="{FEEF2004-B31D-46FD-92A9-B0B9CE738D03}" type="sibTrans" cxnId="{30936718-C3AA-4AFD-B330-FCF181D47C1C}">
      <dgm:prSet/>
      <dgm:spPr/>
      <dgm:t>
        <a:bodyPr/>
        <a:lstStyle/>
        <a:p>
          <a:endParaRPr lang="en-US"/>
        </a:p>
      </dgm:t>
    </dgm:pt>
    <dgm:pt modelId="{99EAC958-33B3-4F52-8A8F-06884B08395C}">
      <dgm:prSet phldrT="[Text]"/>
      <dgm:spPr/>
      <dgm:t>
        <a:bodyPr/>
        <a:lstStyle/>
        <a:p>
          <a:r>
            <a:rPr lang="en-US" dirty="0"/>
            <a:t>Difficulty staying asleep</a:t>
          </a:r>
        </a:p>
      </dgm:t>
    </dgm:pt>
    <dgm:pt modelId="{CE7C495A-A5DA-4164-903A-6D3D99AE0E67}" type="parTrans" cxnId="{2135DE0D-6FA7-4CFB-B0BE-A36FB28463DB}">
      <dgm:prSet/>
      <dgm:spPr/>
      <dgm:t>
        <a:bodyPr/>
        <a:lstStyle/>
        <a:p>
          <a:endParaRPr lang="en-US"/>
        </a:p>
      </dgm:t>
    </dgm:pt>
    <dgm:pt modelId="{CC8170E9-FEDF-4994-AFE7-DE4861C176C9}" type="sibTrans" cxnId="{2135DE0D-6FA7-4CFB-B0BE-A36FB28463DB}">
      <dgm:prSet/>
      <dgm:spPr/>
      <dgm:t>
        <a:bodyPr/>
        <a:lstStyle/>
        <a:p>
          <a:endParaRPr lang="en-US"/>
        </a:p>
      </dgm:t>
    </dgm:pt>
    <dgm:pt modelId="{C30D8499-309A-42E6-AD2A-436E68843F28}">
      <dgm:prSet phldrT="[Text]"/>
      <dgm:spPr/>
      <dgm:t>
        <a:bodyPr/>
        <a:lstStyle/>
        <a:p>
          <a:r>
            <a:rPr lang="en-US" dirty="0"/>
            <a:t>Sleep Related Breathing Disorders</a:t>
          </a:r>
        </a:p>
      </dgm:t>
    </dgm:pt>
    <dgm:pt modelId="{62251445-5A1E-42D6-9615-113E47EEB639}" type="parTrans" cxnId="{B1E8AAAF-A717-403C-B036-8967670FC0AC}">
      <dgm:prSet/>
      <dgm:spPr/>
      <dgm:t>
        <a:bodyPr/>
        <a:lstStyle/>
        <a:p>
          <a:endParaRPr lang="en-US"/>
        </a:p>
      </dgm:t>
    </dgm:pt>
    <dgm:pt modelId="{CB8EFA87-5771-49A2-9BE5-5CEAA0BFABE2}" type="sibTrans" cxnId="{B1E8AAAF-A717-403C-B036-8967670FC0AC}">
      <dgm:prSet/>
      <dgm:spPr/>
      <dgm:t>
        <a:bodyPr/>
        <a:lstStyle/>
        <a:p>
          <a:endParaRPr lang="en-US"/>
        </a:p>
      </dgm:t>
    </dgm:pt>
    <dgm:pt modelId="{761A78D0-5AA3-480E-8F2E-C488855AC317}">
      <dgm:prSet phldrT="[Text]"/>
      <dgm:spPr/>
      <dgm:t>
        <a:bodyPr/>
        <a:lstStyle/>
        <a:p>
          <a:r>
            <a:rPr lang="en-US" dirty="0"/>
            <a:t>Sleep Apnea</a:t>
          </a:r>
        </a:p>
      </dgm:t>
    </dgm:pt>
    <dgm:pt modelId="{C4D54C2F-5721-45AC-A645-1BB41881256E}" type="parTrans" cxnId="{C92D7EAB-D83E-46F8-B04C-42207E5CA1CE}">
      <dgm:prSet/>
      <dgm:spPr/>
      <dgm:t>
        <a:bodyPr/>
        <a:lstStyle/>
        <a:p>
          <a:endParaRPr lang="en-US"/>
        </a:p>
      </dgm:t>
    </dgm:pt>
    <dgm:pt modelId="{E5003986-1DED-4BBC-B160-843AAA9E44EE}" type="sibTrans" cxnId="{C92D7EAB-D83E-46F8-B04C-42207E5CA1CE}">
      <dgm:prSet/>
      <dgm:spPr/>
      <dgm:t>
        <a:bodyPr/>
        <a:lstStyle/>
        <a:p>
          <a:endParaRPr lang="en-US"/>
        </a:p>
      </dgm:t>
    </dgm:pt>
    <dgm:pt modelId="{64D83CF2-3832-45A9-B290-76F635132AA8}">
      <dgm:prSet phldrT="[Text]"/>
      <dgm:spPr/>
      <dgm:t>
        <a:bodyPr/>
        <a:lstStyle/>
        <a:p>
          <a:r>
            <a:rPr lang="en-US" dirty="0"/>
            <a:t>Snoring</a:t>
          </a:r>
        </a:p>
      </dgm:t>
    </dgm:pt>
    <dgm:pt modelId="{DFA8C129-7EC1-4D3B-A913-534FDA62E3E1}" type="parTrans" cxnId="{01AD395F-761D-4607-A144-94E40EE5B1C4}">
      <dgm:prSet/>
      <dgm:spPr/>
      <dgm:t>
        <a:bodyPr/>
        <a:lstStyle/>
        <a:p>
          <a:endParaRPr lang="en-US"/>
        </a:p>
      </dgm:t>
    </dgm:pt>
    <dgm:pt modelId="{A2AACE04-5143-45A3-843E-BDB764827C66}" type="sibTrans" cxnId="{01AD395F-761D-4607-A144-94E40EE5B1C4}">
      <dgm:prSet/>
      <dgm:spPr/>
      <dgm:t>
        <a:bodyPr/>
        <a:lstStyle/>
        <a:p>
          <a:endParaRPr lang="en-US"/>
        </a:p>
      </dgm:t>
    </dgm:pt>
    <dgm:pt modelId="{6C0EAF81-33D2-47B1-9E22-232DB3E9C030}">
      <dgm:prSet phldrT="[Text]"/>
      <dgm:spPr/>
      <dgm:t>
        <a:bodyPr/>
        <a:lstStyle/>
        <a:p>
          <a:r>
            <a:rPr lang="en-US" dirty="0"/>
            <a:t>Sleep Related Movement Disorders</a:t>
          </a:r>
        </a:p>
      </dgm:t>
    </dgm:pt>
    <dgm:pt modelId="{A3112777-E8CA-40B1-94DF-A74920D60F05}" type="parTrans" cxnId="{A93A341E-1FE7-488F-ABA5-AFEBF468C8F2}">
      <dgm:prSet/>
      <dgm:spPr/>
      <dgm:t>
        <a:bodyPr/>
        <a:lstStyle/>
        <a:p>
          <a:endParaRPr lang="en-US"/>
        </a:p>
      </dgm:t>
    </dgm:pt>
    <dgm:pt modelId="{F9076672-6CC1-4B4C-88EB-D2C589785EB3}" type="sibTrans" cxnId="{A93A341E-1FE7-488F-ABA5-AFEBF468C8F2}">
      <dgm:prSet/>
      <dgm:spPr/>
      <dgm:t>
        <a:bodyPr/>
        <a:lstStyle/>
        <a:p>
          <a:endParaRPr lang="en-US"/>
        </a:p>
      </dgm:t>
    </dgm:pt>
    <dgm:pt modelId="{CE2B0643-6101-42EE-815B-5F2EC26FAF5C}">
      <dgm:prSet phldrT="[Text]"/>
      <dgm:spPr/>
      <dgm:t>
        <a:bodyPr/>
        <a:lstStyle/>
        <a:p>
          <a:r>
            <a:rPr lang="en-US" dirty="0"/>
            <a:t>Restless Leg Syndrome</a:t>
          </a:r>
        </a:p>
      </dgm:t>
    </dgm:pt>
    <dgm:pt modelId="{209963F6-982F-4853-AE7E-08AF5526E3F9}" type="parTrans" cxnId="{2A7AB66A-CAA6-4392-805E-8B8E483162A1}">
      <dgm:prSet/>
      <dgm:spPr/>
      <dgm:t>
        <a:bodyPr/>
        <a:lstStyle/>
        <a:p>
          <a:endParaRPr lang="en-US"/>
        </a:p>
      </dgm:t>
    </dgm:pt>
    <dgm:pt modelId="{B18F006F-E27C-4847-8CAB-B463B9CC7B59}" type="sibTrans" cxnId="{2A7AB66A-CAA6-4392-805E-8B8E483162A1}">
      <dgm:prSet/>
      <dgm:spPr/>
      <dgm:t>
        <a:bodyPr/>
        <a:lstStyle/>
        <a:p>
          <a:endParaRPr lang="en-US"/>
        </a:p>
      </dgm:t>
    </dgm:pt>
    <dgm:pt modelId="{DB6BB6FA-7EE2-4E8A-9976-A1E950F95308}">
      <dgm:prSet phldrT="[Text]"/>
      <dgm:spPr/>
      <dgm:t>
        <a:bodyPr/>
        <a:lstStyle/>
        <a:p>
          <a:r>
            <a:rPr lang="en-US" dirty="0"/>
            <a:t>Excessive Daytime Sleepiness Disorders</a:t>
          </a:r>
        </a:p>
      </dgm:t>
    </dgm:pt>
    <dgm:pt modelId="{19C450D5-7F42-4060-AE5A-765F9C10B1B0}" type="parTrans" cxnId="{E2D2FDF6-FC46-455A-A1F6-1274B75468F0}">
      <dgm:prSet/>
      <dgm:spPr/>
      <dgm:t>
        <a:bodyPr/>
        <a:lstStyle/>
        <a:p>
          <a:endParaRPr lang="en-US"/>
        </a:p>
      </dgm:t>
    </dgm:pt>
    <dgm:pt modelId="{466CBBC9-1403-4CA0-A5AC-28E3FFA126B0}" type="sibTrans" cxnId="{E2D2FDF6-FC46-455A-A1F6-1274B75468F0}">
      <dgm:prSet/>
      <dgm:spPr/>
      <dgm:t>
        <a:bodyPr/>
        <a:lstStyle/>
        <a:p>
          <a:endParaRPr lang="en-US"/>
        </a:p>
      </dgm:t>
    </dgm:pt>
    <dgm:pt modelId="{FB85F67B-1F69-49D3-9EA5-686BE16E4798}">
      <dgm:prSet phldrT="[Text]"/>
      <dgm:spPr/>
      <dgm:t>
        <a:bodyPr/>
        <a:lstStyle/>
        <a:p>
          <a:r>
            <a:rPr lang="en-US" dirty="0"/>
            <a:t>Periodic Limb Movements</a:t>
          </a:r>
        </a:p>
      </dgm:t>
    </dgm:pt>
    <dgm:pt modelId="{8F495AAE-2FF5-4020-9955-86B89320372B}" type="parTrans" cxnId="{2CFCFBA4-4C2B-4D7A-96BD-4344B3DD40E0}">
      <dgm:prSet/>
      <dgm:spPr/>
      <dgm:t>
        <a:bodyPr/>
        <a:lstStyle/>
        <a:p>
          <a:endParaRPr lang="en-US"/>
        </a:p>
      </dgm:t>
    </dgm:pt>
    <dgm:pt modelId="{D22A3555-E228-4C5B-8B94-13D54F815C84}" type="sibTrans" cxnId="{2CFCFBA4-4C2B-4D7A-96BD-4344B3DD40E0}">
      <dgm:prSet/>
      <dgm:spPr/>
      <dgm:t>
        <a:bodyPr/>
        <a:lstStyle/>
        <a:p>
          <a:endParaRPr lang="en-US"/>
        </a:p>
      </dgm:t>
    </dgm:pt>
    <dgm:pt modelId="{96DCD809-EFBC-4174-9A43-92A0CC55EB89}">
      <dgm:prSet phldrT="[Text]"/>
      <dgm:spPr/>
      <dgm:t>
        <a:bodyPr/>
        <a:lstStyle/>
        <a:p>
          <a:r>
            <a:rPr lang="en-US" dirty="0"/>
            <a:t>Teeth Grinding</a:t>
          </a:r>
        </a:p>
      </dgm:t>
    </dgm:pt>
    <dgm:pt modelId="{4A90D1DB-435E-476E-A644-99961EE3176D}" type="parTrans" cxnId="{6274458A-0EB0-4E04-BFD5-A71DB01782B7}">
      <dgm:prSet/>
      <dgm:spPr/>
      <dgm:t>
        <a:bodyPr/>
        <a:lstStyle/>
        <a:p>
          <a:endParaRPr lang="en-US"/>
        </a:p>
      </dgm:t>
    </dgm:pt>
    <dgm:pt modelId="{197B3977-25B1-4A51-9967-4DADA4BBFD4F}" type="sibTrans" cxnId="{6274458A-0EB0-4E04-BFD5-A71DB01782B7}">
      <dgm:prSet/>
      <dgm:spPr/>
      <dgm:t>
        <a:bodyPr/>
        <a:lstStyle/>
        <a:p>
          <a:endParaRPr lang="en-US"/>
        </a:p>
      </dgm:t>
    </dgm:pt>
    <dgm:pt modelId="{F71F68FB-7FF7-4731-9FD9-FFDDA16E98FE}">
      <dgm:prSet phldrT="[Text]"/>
      <dgm:spPr/>
      <dgm:t>
        <a:bodyPr/>
        <a:lstStyle/>
        <a:p>
          <a:r>
            <a:rPr lang="en-US" dirty="0"/>
            <a:t>Difficulty returning to sleep</a:t>
          </a:r>
        </a:p>
      </dgm:t>
    </dgm:pt>
    <dgm:pt modelId="{A5C4BCD2-0DD2-4304-956D-A9FEE783B5A0}" type="parTrans" cxnId="{807E7597-5387-466E-AA86-5B9E5153D343}">
      <dgm:prSet/>
      <dgm:spPr/>
      <dgm:t>
        <a:bodyPr/>
        <a:lstStyle/>
        <a:p>
          <a:endParaRPr lang="en-US"/>
        </a:p>
      </dgm:t>
    </dgm:pt>
    <dgm:pt modelId="{FC83220B-9516-4875-B880-56D62170B84E}" type="sibTrans" cxnId="{807E7597-5387-466E-AA86-5B9E5153D343}">
      <dgm:prSet/>
      <dgm:spPr/>
      <dgm:t>
        <a:bodyPr/>
        <a:lstStyle/>
        <a:p>
          <a:endParaRPr lang="en-US"/>
        </a:p>
      </dgm:t>
    </dgm:pt>
    <dgm:pt modelId="{DC937A75-9423-4C84-9F39-DEBB41B3E869}">
      <dgm:prSet phldrT="[Text]"/>
      <dgm:spPr/>
      <dgm:t>
        <a:bodyPr/>
        <a:lstStyle/>
        <a:p>
          <a:r>
            <a:rPr lang="en-US" dirty="0"/>
            <a:t>Excessive Sleepiness</a:t>
          </a:r>
        </a:p>
      </dgm:t>
    </dgm:pt>
    <dgm:pt modelId="{A5001B67-763C-49AC-A61D-196057D84E71}" type="parTrans" cxnId="{A251294A-5F37-4068-A439-88AB8481AADF}">
      <dgm:prSet/>
      <dgm:spPr/>
      <dgm:t>
        <a:bodyPr/>
        <a:lstStyle/>
        <a:p>
          <a:endParaRPr lang="en-US"/>
        </a:p>
      </dgm:t>
    </dgm:pt>
    <dgm:pt modelId="{4B108F90-0CB4-43A8-8447-8505285589D0}" type="sibTrans" cxnId="{A251294A-5F37-4068-A439-88AB8481AADF}">
      <dgm:prSet/>
      <dgm:spPr/>
      <dgm:t>
        <a:bodyPr/>
        <a:lstStyle/>
        <a:p>
          <a:endParaRPr lang="en-US"/>
        </a:p>
      </dgm:t>
    </dgm:pt>
    <dgm:pt modelId="{81AC9814-3FE0-4609-B3E1-5B5C857C190E}">
      <dgm:prSet phldrT="[Text]"/>
      <dgm:spPr/>
      <dgm:t>
        <a:bodyPr/>
        <a:lstStyle/>
        <a:p>
          <a:r>
            <a:rPr lang="en-US" dirty="0"/>
            <a:t>Narcolepsy</a:t>
          </a:r>
        </a:p>
      </dgm:t>
    </dgm:pt>
    <dgm:pt modelId="{656FAB64-CD4A-46DF-87AD-657DCCDB2FA4}" type="parTrans" cxnId="{FA0007C0-3287-4F56-B685-436BCA7CCF90}">
      <dgm:prSet/>
      <dgm:spPr/>
      <dgm:t>
        <a:bodyPr/>
        <a:lstStyle/>
        <a:p>
          <a:endParaRPr lang="en-US"/>
        </a:p>
      </dgm:t>
    </dgm:pt>
    <dgm:pt modelId="{2D545782-00AD-4F97-8647-41EDBE4C3CBC}" type="sibTrans" cxnId="{FA0007C0-3287-4F56-B685-436BCA7CCF90}">
      <dgm:prSet/>
      <dgm:spPr/>
      <dgm:t>
        <a:bodyPr/>
        <a:lstStyle/>
        <a:p>
          <a:endParaRPr lang="en-US"/>
        </a:p>
      </dgm:t>
    </dgm:pt>
    <dgm:pt modelId="{C00A1082-8E6B-4910-AFA9-29CA5E4C7474}">
      <dgm:prSet phldrT="[Text]"/>
      <dgm:spPr/>
      <dgm:t>
        <a:bodyPr/>
        <a:lstStyle/>
        <a:p>
          <a:r>
            <a:rPr lang="en-US" dirty="0"/>
            <a:t>Extreme Sleepiness</a:t>
          </a:r>
        </a:p>
      </dgm:t>
    </dgm:pt>
    <dgm:pt modelId="{DC538EAE-0433-4B67-A956-E382B0B6F844}" type="parTrans" cxnId="{22FEEDE6-392F-4FF9-B8B6-13EA843020B8}">
      <dgm:prSet/>
      <dgm:spPr/>
      <dgm:t>
        <a:bodyPr/>
        <a:lstStyle/>
        <a:p>
          <a:endParaRPr lang="en-US"/>
        </a:p>
      </dgm:t>
    </dgm:pt>
    <dgm:pt modelId="{1DE71CCE-1451-45B8-BBD9-9B2DE4C9EE15}" type="sibTrans" cxnId="{22FEEDE6-392F-4FF9-B8B6-13EA843020B8}">
      <dgm:prSet/>
      <dgm:spPr/>
      <dgm:t>
        <a:bodyPr/>
        <a:lstStyle/>
        <a:p>
          <a:endParaRPr lang="en-US"/>
        </a:p>
      </dgm:t>
    </dgm:pt>
    <dgm:pt modelId="{9FCC0503-E741-41EF-8988-11C64A26FB3B}" type="pres">
      <dgm:prSet presAssocID="{AF1F9137-8E7C-45A9-9F3D-5FA464996634}" presName="linear" presStyleCnt="0">
        <dgm:presLayoutVars>
          <dgm:dir/>
          <dgm:resizeHandles val="exact"/>
        </dgm:presLayoutVars>
      </dgm:prSet>
      <dgm:spPr/>
    </dgm:pt>
    <dgm:pt modelId="{61BBCC63-2B23-42BF-81CB-CF8285611434}" type="pres">
      <dgm:prSet presAssocID="{8FB00A85-7B0E-4269-9BC6-76EEEC747A8B}" presName="comp" presStyleCnt="0"/>
      <dgm:spPr/>
    </dgm:pt>
    <dgm:pt modelId="{C24E6D5D-2236-4AA6-8F34-D146101B349B}" type="pres">
      <dgm:prSet presAssocID="{8FB00A85-7B0E-4269-9BC6-76EEEC747A8B}" presName="box" presStyleLbl="node1" presStyleIdx="0" presStyleCnt="4"/>
      <dgm:spPr/>
    </dgm:pt>
    <dgm:pt modelId="{DA82B17C-4D5A-45A0-B7BD-AA91C8414F93}" type="pres">
      <dgm:prSet presAssocID="{8FB00A85-7B0E-4269-9BC6-76EEEC747A8B}" presName="img" presStyleLbl="fgImgPlace1" presStyleIdx="0" presStyleCnt="4" custLinFactNeighborX="-2482" custLinFactNeighborY="43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1418832-CC2C-4A17-8FF7-E6834D98E0FB}" type="pres">
      <dgm:prSet presAssocID="{8FB00A85-7B0E-4269-9BC6-76EEEC747A8B}" presName="text" presStyleLbl="node1" presStyleIdx="0" presStyleCnt="4">
        <dgm:presLayoutVars>
          <dgm:bulletEnabled val="1"/>
        </dgm:presLayoutVars>
      </dgm:prSet>
      <dgm:spPr/>
    </dgm:pt>
    <dgm:pt modelId="{6528BE4E-BDB8-425A-8644-9DEEC5BF1201}" type="pres">
      <dgm:prSet presAssocID="{C95AD1C3-D072-4398-8F60-F693F2E5E74F}" presName="spacer" presStyleCnt="0"/>
      <dgm:spPr/>
    </dgm:pt>
    <dgm:pt modelId="{944FD1D8-53DA-4139-BCC3-E0514AC3D491}" type="pres">
      <dgm:prSet presAssocID="{C30D8499-309A-42E6-AD2A-436E68843F28}" presName="comp" presStyleCnt="0"/>
      <dgm:spPr/>
    </dgm:pt>
    <dgm:pt modelId="{7AA47E97-73D2-4EF9-9D6D-0E01A1D3F34A}" type="pres">
      <dgm:prSet presAssocID="{C30D8499-309A-42E6-AD2A-436E68843F28}" presName="box" presStyleLbl="node1" presStyleIdx="1" presStyleCnt="4"/>
      <dgm:spPr/>
    </dgm:pt>
    <dgm:pt modelId="{1F569A56-3010-487E-B3A8-62D06D71DAF5}" type="pres">
      <dgm:prSet presAssocID="{C30D8499-309A-42E6-AD2A-436E68843F28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785A135-2412-44FE-9FA2-F335858023BF}" type="pres">
      <dgm:prSet presAssocID="{C30D8499-309A-42E6-AD2A-436E68843F28}" presName="text" presStyleLbl="node1" presStyleIdx="1" presStyleCnt="4">
        <dgm:presLayoutVars>
          <dgm:bulletEnabled val="1"/>
        </dgm:presLayoutVars>
      </dgm:prSet>
      <dgm:spPr/>
    </dgm:pt>
    <dgm:pt modelId="{92464307-C305-46DA-92CB-159926B052EF}" type="pres">
      <dgm:prSet presAssocID="{CB8EFA87-5771-49A2-9BE5-5CEAA0BFABE2}" presName="spacer" presStyleCnt="0"/>
      <dgm:spPr/>
    </dgm:pt>
    <dgm:pt modelId="{304F7A82-2702-4B8E-AD5B-D6A40AAAD373}" type="pres">
      <dgm:prSet presAssocID="{6C0EAF81-33D2-47B1-9E22-232DB3E9C030}" presName="comp" presStyleCnt="0"/>
      <dgm:spPr/>
    </dgm:pt>
    <dgm:pt modelId="{01CEB858-EB39-4424-BA8B-C6BDA59E13A9}" type="pres">
      <dgm:prSet presAssocID="{6C0EAF81-33D2-47B1-9E22-232DB3E9C030}" presName="box" presStyleLbl="node1" presStyleIdx="2" presStyleCnt="4"/>
      <dgm:spPr/>
    </dgm:pt>
    <dgm:pt modelId="{DACDF4D3-658D-432F-A0AD-BB13D73784ED}" type="pres">
      <dgm:prSet presAssocID="{6C0EAF81-33D2-47B1-9E22-232DB3E9C030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F40B24A-529F-49AC-ABFE-D43E321E0E44}" type="pres">
      <dgm:prSet presAssocID="{6C0EAF81-33D2-47B1-9E22-232DB3E9C030}" presName="text" presStyleLbl="node1" presStyleIdx="2" presStyleCnt="4">
        <dgm:presLayoutVars>
          <dgm:bulletEnabled val="1"/>
        </dgm:presLayoutVars>
      </dgm:prSet>
      <dgm:spPr/>
    </dgm:pt>
    <dgm:pt modelId="{5D9221C3-BAEB-48D3-B94D-358505A33125}" type="pres">
      <dgm:prSet presAssocID="{F9076672-6CC1-4B4C-88EB-D2C589785EB3}" presName="spacer" presStyleCnt="0"/>
      <dgm:spPr/>
    </dgm:pt>
    <dgm:pt modelId="{80AFB8D0-3FC4-4598-8227-A8A5EA7414A0}" type="pres">
      <dgm:prSet presAssocID="{DB6BB6FA-7EE2-4E8A-9976-A1E950F95308}" presName="comp" presStyleCnt="0"/>
      <dgm:spPr/>
    </dgm:pt>
    <dgm:pt modelId="{3228EFB8-9F44-4EC6-B300-73716D9009E6}" type="pres">
      <dgm:prSet presAssocID="{DB6BB6FA-7EE2-4E8A-9976-A1E950F95308}" presName="box" presStyleLbl="node1" presStyleIdx="3" presStyleCnt="4"/>
      <dgm:spPr/>
    </dgm:pt>
    <dgm:pt modelId="{A8A8EA01-D2AA-46EA-AD10-0D4A4E0C2FE2}" type="pres">
      <dgm:prSet presAssocID="{DB6BB6FA-7EE2-4E8A-9976-A1E950F95308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49F21A00-D6F3-47AD-AB29-8138AF8C6D4B}" type="pres">
      <dgm:prSet presAssocID="{DB6BB6FA-7EE2-4E8A-9976-A1E950F95308}" presName="text" presStyleLbl="node1" presStyleIdx="3" presStyleCnt="4">
        <dgm:presLayoutVars>
          <dgm:bulletEnabled val="1"/>
        </dgm:presLayoutVars>
      </dgm:prSet>
      <dgm:spPr/>
    </dgm:pt>
  </dgm:ptLst>
  <dgm:cxnLst>
    <dgm:cxn modelId="{2135DE0D-6FA7-4CFB-B0BE-A36FB28463DB}" srcId="{8FB00A85-7B0E-4269-9BC6-76EEEC747A8B}" destId="{99EAC958-33B3-4F52-8A8F-06884B08395C}" srcOrd="1" destOrd="0" parTransId="{CE7C495A-A5DA-4164-903A-6D3D99AE0E67}" sibTransId="{CC8170E9-FEDF-4994-AFE7-DE4861C176C9}"/>
    <dgm:cxn modelId="{45D20912-97C0-4F45-BED1-799202390046}" type="presOf" srcId="{DC937A75-9423-4C84-9F39-DEBB41B3E869}" destId="{3228EFB8-9F44-4EC6-B300-73716D9009E6}" srcOrd="0" destOrd="1" presId="urn:microsoft.com/office/officeart/2005/8/layout/vList4"/>
    <dgm:cxn modelId="{CEF35A14-9C4E-4551-AAD1-241883F30907}" type="presOf" srcId="{761A78D0-5AA3-480E-8F2E-C488855AC317}" destId="{7AA47E97-73D2-4EF9-9D6D-0E01A1D3F34A}" srcOrd="0" destOrd="1" presId="urn:microsoft.com/office/officeart/2005/8/layout/vList4"/>
    <dgm:cxn modelId="{B7DC1D15-6BFC-401B-8EFA-B2CB8DA15566}" type="presOf" srcId="{F71F68FB-7FF7-4731-9FD9-FFDDA16E98FE}" destId="{C24E6D5D-2236-4AA6-8F34-D146101B349B}" srcOrd="0" destOrd="3" presId="urn:microsoft.com/office/officeart/2005/8/layout/vList4"/>
    <dgm:cxn modelId="{30936718-C3AA-4AFD-B330-FCF181D47C1C}" srcId="{8FB00A85-7B0E-4269-9BC6-76EEEC747A8B}" destId="{C1D50F92-2B66-44CC-95F6-8D3289CB7BCF}" srcOrd="0" destOrd="0" parTransId="{EEB4DCA7-AB64-49FB-9CF5-D9C026D0DD47}" sibTransId="{FEEF2004-B31D-46FD-92A9-B0B9CE738D03}"/>
    <dgm:cxn modelId="{A3AA9B18-B416-4D37-AE28-564E1FBE2DE6}" type="presOf" srcId="{C30D8499-309A-42E6-AD2A-436E68843F28}" destId="{7AA47E97-73D2-4EF9-9D6D-0E01A1D3F34A}" srcOrd="0" destOrd="0" presId="urn:microsoft.com/office/officeart/2005/8/layout/vList4"/>
    <dgm:cxn modelId="{BA09991B-8AD6-46C1-8CBB-EA7611265F59}" type="presOf" srcId="{8FB00A85-7B0E-4269-9BC6-76EEEC747A8B}" destId="{C24E6D5D-2236-4AA6-8F34-D146101B349B}" srcOrd="0" destOrd="0" presId="urn:microsoft.com/office/officeart/2005/8/layout/vList4"/>
    <dgm:cxn modelId="{A93A341E-1FE7-488F-ABA5-AFEBF468C8F2}" srcId="{AF1F9137-8E7C-45A9-9F3D-5FA464996634}" destId="{6C0EAF81-33D2-47B1-9E22-232DB3E9C030}" srcOrd="2" destOrd="0" parTransId="{A3112777-E8CA-40B1-94DF-A74920D60F05}" sibTransId="{F9076672-6CC1-4B4C-88EB-D2C589785EB3}"/>
    <dgm:cxn modelId="{99710D36-F298-400E-9776-EBC6C2292D75}" type="presOf" srcId="{8FB00A85-7B0E-4269-9BC6-76EEEC747A8B}" destId="{81418832-CC2C-4A17-8FF7-E6834D98E0FB}" srcOrd="1" destOrd="0" presId="urn:microsoft.com/office/officeart/2005/8/layout/vList4"/>
    <dgm:cxn modelId="{11AA2936-32A9-4222-B5C3-2887A6DF45CB}" type="presOf" srcId="{99EAC958-33B3-4F52-8A8F-06884B08395C}" destId="{C24E6D5D-2236-4AA6-8F34-D146101B349B}" srcOrd="0" destOrd="2" presId="urn:microsoft.com/office/officeart/2005/8/layout/vList4"/>
    <dgm:cxn modelId="{890DB739-33C8-4027-9A75-8F090924568E}" srcId="{AF1F9137-8E7C-45A9-9F3D-5FA464996634}" destId="{8FB00A85-7B0E-4269-9BC6-76EEEC747A8B}" srcOrd="0" destOrd="0" parTransId="{F48BD12E-9C13-4C3F-92EB-89B1596CDD62}" sibTransId="{C95AD1C3-D072-4398-8F60-F693F2E5E74F}"/>
    <dgm:cxn modelId="{225D0F5B-0FE3-424D-9C86-6F7C304F985A}" type="presOf" srcId="{6C0EAF81-33D2-47B1-9E22-232DB3E9C030}" destId="{EF40B24A-529F-49AC-ABFE-D43E321E0E44}" srcOrd="1" destOrd="0" presId="urn:microsoft.com/office/officeart/2005/8/layout/vList4"/>
    <dgm:cxn modelId="{01AD395F-761D-4607-A144-94E40EE5B1C4}" srcId="{C30D8499-309A-42E6-AD2A-436E68843F28}" destId="{64D83CF2-3832-45A9-B290-76F635132AA8}" srcOrd="1" destOrd="0" parTransId="{DFA8C129-7EC1-4D3B-A913-534FDA62E3E1}" sibTransId="{A2AACE04-5143-45A3-843E-BDB764827C66}"/>
    <dgm:cxn modelId="{F32F4666-9923-4946-AD59-DF8EBB5FE997}" type="presOf" srcId="{99EAC958-33B3-4F52-8A8F-06884B08395C}" destId="{81418832-CC2C-4A17-8FF7-E6834D98E0FB}" srcOrd="1" destOrd="2" presId="urn:microsoft.com/office/officeart/2005/8/layout/vList4"/>
    <dgm:cxn modelId="{A0B84169-7D0A-4E4C-A8FA-303D8E220F96}" type="presOf" srcId="{CE2B0643-6101-42EE-815B-5F2EC26FAF5C}" destId="{01CEB858-EB39-4424-BA8B-C6BDA59E13A9}" srcOrd="0" destOrd="1" presId="urn:microsoft.com/office/officeart/2005/8/layout/vList4"/>
    <dgm:cxn modelId="{A251294A-5F37-4068-A439-88AB8481AADF}" srcId="{DB6BB6FA-7EE2-4E8A-9976-A1E950F95308}" destId="{DC937A75-9423-4C84-9F39-DEBB41B3E869}" srcOrd="0" destOrd="0" parTransId="{A5001B67-763C-49AC-A61D-196057D84E71}" sibTransId="{4B108F90-0CB4-43A8-8447-8505285589D0}"/>
    <dgm:cxn modelId="{2A7AB66A-CAA6-4392-805E-8B8E483162A1}" srcId="{6C0EAF81-33D2-47B1-9E22-232DB3E9C030}" destId="{CE2B0643-6101-42EE-815B-5F2EC26FAF5C}" srcOrd="0" destOrd="0" parTransId="{209963F6-982F-4853-AE7E-08AF5526E3F9}" sibTransId="{B18F006F-E27C-4847-8CAB-B463B9CC7B59}"/>
    <dgm:cxn modelId="{3446536C-65A2-4D3C-BDEB-3379EDC9D0B2}" type="presOf" srcId="{761A78D0-5AA3-480E-8F2E-C488855AC317}" destId="{8785A135-2412-44FE-9FA2-F335858023BF}" srcOrd="1" destOrd="1" presId="urn:microsoft.com/office/officeart/2005/8/layout/vList4"/>
    <dgm:cxn modelId="{BC4DEF4E-4EDC-4556-9226-AE29422303AC}" type="presOf" srcId="{96DCD809-EFBC-4174-9A43-92A0CC55EB89}" destId="{01CEB858-EB39-4424-BA8B-C6BDA59E13A9}" srcOrd="0" destOrd="3" presId="urn:microsoft.com/office/officeart/2005/8/layout/vList4"/>
    <dgm:cxn modelId="{16F5146F-8F50-4177-8A25-B6B982D13968}" type="presOf" srcId="{AF1F9137-8E7C-45A9-9F3D-5FA464996634}" destId="{9FCC0503-E741-41EF-8988-11C64A26FB3B}" srcOrd="0" destOrd="0" presId="urn:microsoft.com/office/officeart/2005/8/layout/vList4"/>
    <dgm:cxn modelId="{110A5771-7262-474F-9720-C572EE1350F7}" type="presOf" srcId="{64D83CF2-3832-45A9-B290-76F635132AA8}" destId="{8785A135-2412-44FE-9FA2-F335858023BF}" srcOrd="1" destOrd="2" presId="urn:microsoft.com/office/officeart/2005/8/layout/vList4"/>
    <dgm:cxn modelId="{519D6D53-A293-4275-BAAD-835BA0198384}" type="presOf" srcId="{81AC9814-3FE0-4609-B3E1-5B5C857C190E}" destId="{3228EFB8-9F44-4EC6-B300-73716D9009E6}" srcOrd="0" destOrd="2" presId="urn:microsoft.com/office/officeart/2005/8/layout/vList4"/>
    <dgm:cxn modelId="{789B2F78-5CAE-4C0E-9F1C-016B0A759924}" type="presOf" srcId="{96DCD809-EFBC-4174-9A43-92A0CC55EB89}" destId="{EF40B24A-529F-49AC-ABFE-D43E321E0E44}" srcOrd="1" destOrd="3" presId="urn:microsoft.com/office/officeart/2005/8/layout/vList4"/>
    <dgm:cxn modelId="{96CBFB7E-E32D-425B-91E1-3EEFD3D9967B}" type="presOf" srcId="{6C0EAF81-33D2-47B1-9E22-232DB3E9C030}" destId="{01CEB858-EB39-4424-BA8B-C6BDA59E13A9}" srcOrd="0" destOrd="0" presId="urn:microsoft.com/office/officeart/2005/8/layout/vList4"/>
    <dgm:cxn modelId="{5B4A2885-C1B9-4681-9217-C3A83E13122E}" type="presOf" srcId="{C30D8499-309A-42E6-AD2A-436E68843F28}" destId="{8785A135-2412-44FE-9FA2-F335858023BF}" srcOrd="1" destOrd="0" presId="urn:microsoft.com/office/officeart/2005/8/layout/vList4"/>
    <dgm:cxn modelId="{81AD1788-1B38-46FA-986F-AE8DE4C11AE0}" type="presOf" srcId="{FB85F67B-1F69-49D3-9EA5-686BE16E4798}" destId="{01CEB858-EB39-4424-BA8B-C6BDA59E13A9}" srcOrd="0" destOrd="2" presId="urn:microsoft.com/office/officeart/2005/8/layout/vList4"/>
    <dgm:cxn modelId="{6274458A-0EB0-4E04-BFD5-A71DB01782B7}" srcId="{6C0EAF81-33D2-47B1-9E22-232DB3E9C030}" destId="{96DCD809-EFBC-4174-9A43-92A0CC55EB89}" srcOrd="2" destOrd="0" parTransId="{4A90D1DB-435E-476E-A644-99961EE3176D}" sibTransId="{197B3977-25B1-4A51-9967-4DADA4BBFD4F}"/>
    <dgm:cxn modelId="{DFC16D92-CEEC-47F2-9D4D-50C6CC8B7598}" type="presOf" srcId="{C1D50F92-2B66-44CC-95F6-8D3289CB7BCF}" destId="{C24E6D5D-2236-4AA6-8F34-D146101B349B}" srcOrd="0" destOrd="1" presId="urn:microsoft.com/office/officeart/2005/8/layout/vList4"/>
    <dgm:cxn modelId="{C0882194-7E0C-4AC6-85FF-BDF68852EC8F}" type="presOf" srcId="{81AC9814-3FE0-4609-B3E1-5B5C857C190E}" destId="{49F21A00-D6F3-47AD-AB29-8138AF8C6D4B}" srcOrd="1" destOrd="2" presId="urn:microsoft.com/office/officeart/2005/8/layout/vList4"/>
    <dgm:cxn modelId="{76E8C596-F06B-4843-B7C5-5319FF0E724E}" type="presOf" srcId="{DB6BB6FA-7EE2-4E8A-9976-A1E950F95308}" destId="{49F21A00-D6F3-47AD-AB29-8138AF8C6D4B}" srcOrd="1" destOrd="0" presId="urn:microsoft.com/office/officeart/2005/8/layout/vList4"/>
    <dgm:cxn modelId="{807E7597-5387-466E-AA86-5B9E5153D343}" srcId="{8FB00A85-7B0E-4269-9BC6-76EEEC747A8B}" destId="{F71F68FB-7FF7-4731-9FD9-FFDDA16E98FE}" srcOrd="2" destOrd="0" parTransId="{A5C4BCD2-0DD2-4304-956D-A9FEE783B5A0}" sibTransId="{FC83220B-9516-4875-B880-56D62170B84E}"/>
    <dgm:cxn modelId="{2CFCFBA4-4C2B-4D7A-96BD-4344B3DD40E0}" srcId="{6C0EAF81-33D2-47B1-9E22-232DB3E9C030}" destId="{FB85F67B-1F69-49D3-9EA5-686BE16E4798}" srcOrd="1" destOrd="0" parTransId="{8F495AAE-2FF5-4020-9955-86B89320372B}" sibTransId="{D22A3555-E228-4C5B-8B94-13D54F815C84}"/>
    <dgm:cxn modelId="{CE4D25A5-B3B1-4A77-A01F-6DE61C1B4712}" type="presOf" srcId="{C00A1082-8E6B-4910-AFA9-29CA5E4C7474}" destId="{49F21A00-D6F3-47AD-AB29-8138AF8C6D4B}" srcOrd="1" destOrd="3" presId="urn:microsoft.com/office/officeart/2005/8/layout/vList4"/>
    <dgm:cxn modelId="{4D4A41AA-76E1-4B2E-89BD-F86A86A496AA}" type="presOf" srcId="{64D83CF2-3832-45A9-B290-76F635132AA8}" destId="{7AA47E97-73D2-4EF9-9D6D-0E01A1D3F34A}" srcOrd="0" destOrd="2" presId="urn:microsoft.com/office/officeart/2005/8/layout/vList4"/>
    <dgm:cxn modelId="{C92D7EAB-D83E-46F8-B04C-42207E5CA1CE}" srcId="{C30D8499-309A-42E6-AD2A-436E68843F28}" destId="{761A78D0-5AA3-480E-8F2E-C488855AC317}" srcOrd="0" destOrd="0" parTransId="{C4D54C2F-5721-45AC-A645-1BB41881256E}" sibTransId="{E5003986-1DED-4BBC-B160-843AAA9E44EE}"/>
    <dgm:cxn modelId="{7BA075AE-971D-42B9-89E8-43A028987F16}" type="presOf" srcId="{DC937A75-9423-4C84-9F39-DEBB41B3E869}" destId="{49F21A00-D6F3-47AD-AB29-8138AF8C6D4B}" srcOrd="1" destOrd="1" presId="urn:microsoft.com/office/officeart/2005/8/layout/vList4"/>
    <dgm:cxn modelId="{B1E8AAAF-A717-403C-B036-8967670FC0AC}" srcId="{AF1F9137-8E7C-45A9-9F3D-5FA464996634}" destId="{C30D8499-309A-42E6-AD2A-436E68843F28}" srcOrd="1" destOrd="0" parTransId="{62251445-5A1E-42D6-9615-113E47EEB639}" sibTransId="{CB8EFA87-5771-49A2-9BE5-5CEAA0BFABE2}"/>
    <dgm:cxn modelId="{98F9F8B5-A15C-42ED-BC38-181DCC0F9D8A}" type="presOf" srcId="{C00A1082-8E6B-4910-AFA9-29CA5E4C7474}" destId="{3228EFB8-9F44-4EC6-B300-73716D9009E6}" srcOrd="0" destOrd="3" presId="urn:microsoft.com/office/officeart/2005/8/layout/vList4"/>
    <dgm:cxn modelId="{58E819BD-6716-4AB1-B6BA-8F798FFFD673}" type="presOf" srcId="{F71F68FB-7FF7-4731-9FD9-FFDDA16E98FE}" destId="{81418832-CC2C-4A17-8FF7-E6834D98E0FB}" srcOrd="1" destOrd="3" presId="urn:microsoft.com/office/officeart/2005/8/layout/vList4"/>
    <dgm:cxn modelId="{FA0007C0-3287-4F56-B685-436BCA7CCF90}" srcId="{DB6BB6FA-7EE2-4E8A-9976-A1E950F95308}" destId="{81AC9814-3FE0-4609-B3E1-5B5C857C190E}" srcOrd="1" destOrd="0" parTransId="{656FAB64-CD4A-46DF-87AD-657DCCDB2FA4}" sibTransId="{2D545782-00AD-4F97-8647-41EDBE4C3CBC}"/>
    <dgm:cxn modelId="{F09C51D7-3A46-4674-AD5E-DEFC799A59AC}" type="presOf" srcId="{DB6BB6FA-7EE2-4E8A-9976-A1E950F95308}" destId="{3228EFB8-9F44-4EC6-B300-73716D9009E6}" srcOrd="0" destOrd="0" presId="urn:microsoft.com/office/officeart/2005/8/layout/vList4"/>
    <dgm:cxn modelId="{BFB624DE-8914-4E5D-A48E-B457132C2346}" type="presOf" srcId="{CE2B0643-6101-42EE-815B-5F2EC26FAF5C}" destId="{EF40B24A-529F-49AC-ABFE-D43E321E0E44}" srcOrd="1" destOrd="1" presId="urn:microsoft.com/office/officeart/2005/8/layout/vList4"/>
    <dgm:cxn modelId="{22FEEDE6-392F-4FF9-B8B6-13EA843020B8}" srcId="{DB6BB6FA-7EE2-4E8A-9976-A1E950F95308}" destId="{C00A1082-8E6B-4910-AFA9-29CA5E4C7474}" srcOrd="2" destOrd="0" parTransId="{DC538EAE-0433-4B67-A956-E382B0B6F844}" sibTransId="{1DE71CCE-1451-45B8-BBD9-9B2DE4C9EE15}"/>
    <dgm:cxn modelId="{871558EC-9E2C-4CC9-81FD-4F97167919DA}" type="presOf" srcId="{FB85F67B-1F69-49D3-9EA5-686BE16E4798}" destId="{EF40B24A-529F-49AC-ABFE-D43E321E0E44}" srcOrd="1" destOrd="2" presId="urn:microsoft.com/office/officeart/2005/8/layout/vList4"/>
    <dgm:cxn modelId="{AEFAC9F5-8689-48F0-AC68-E0916E6791F1}" type="presOf" srcId="{C1D50F92-2B66-44CC-95F6-8D3289CB7BCF}" destId="{81418832-CC2C-4A17-8FF7-E6834D98E0FB}" srcOrd="1" destOrd="1" presId="urn:microsoft.com/office/officeart/2005/8/layout/vList4"/>
    <dgm:cxn modelId="{E2D2FDF6-FC46-455A-A1F6-1274B75468F0}" srcId="{AF1F9137-8E7C-45A9-9F3D-5FA464996634}" destId="{DB6BB6FA-7EE2-4E8A-9976-A1E950F95308}" srcOrd="3" destOrd="0" parTransId="{19C450D5-7F42-4060-AE5A-765F9C10B1B0}" sibTransId="{466CBBC9-1403-4CA0-A5AC-28E3FFA126B0}"/>
    <dgm:cxn modelId="{6AA2F61F-D310-4C93-9EA7-0236058A922A}" type="presParOf" srcId="{9FCC0503-E741-41EF-8988-11C64A26FB3B}" destId="{61BBCC63-2B23-42BF-81CB-CF8285611434}" srcOrd="0" destOrd="0" presId="urn:microsoft.com/office/officeart/2005/8/layout/vList4"/>
    <dgm:cxn modelId="{A2BD0900-13D2-4C3F-8FC7-718DC72BB925}" type="presParOf" srcId="{61BBCC63-2B23-42BF-81CB-CF8285611434}" destId="{C24E6D5D-2236-4AA6-8F34-D146101B349B}" srcOrd="0" destOrd="0" presId="urn:microsoft.com/office/officeart/2005/8/layout/vList4"/>
    <dgm:cxn modelId="{01DAC23B-C099-48C1-8976-42D9B08666DB}" type="presParOf" srcId="{61BBCC63-2B23-42BF-81CB-CF8285611434}" destId="{DA82B17C-4D5A-45A0-B7BD-AA91C8414F93}" srcOrd="1" destOrd="0" presId="urn:microsoft.com/office/officeart/2005/8/layout/vList4"/>
    <dgm:cxn modelId="{5C580CDE-CFB3-4286-A01B-7B38BEF732ED}" type="presParOf" srcId="{61BBCC63-2B23-42BF-81CB-CF8285611434}" destId="{81418832-CC2C-4A17-8FF7-E6834D98E0FB}" srcOrd="2" destOrd="0" presId="urn:microsoft.com/office/officeart/2005/8/layout/vList4"/>
    <dgm:cxn modelId="{EC949FAC-9D3A-4ED0-9559-9C7DDA651B9C}" type="presParOf" srcId="{9FCC0503-E741-41EF-8988-11C64A26FB3B}" destId="{6528BE4E-BDB8-425A-8644-9DEEC5BF1201}" srcOrd="1" destOrd="0" presId="urn:microsoft.com/office/officeart/2005/8/layout/vList4"/>
    <dgm:cxn modelId="{AFD34BD2-5EBF-4DF3-A6DD-3B0A1A13A021}" type="presParOf" srcId="{9FCC0503-E741-41EF-8988-11C64A26FB3B}" destId="{944FD1D8-53DA-4139-BCC3-E0514AC3D491}" srcOrd="2" destOrd="0" presId="urn:microsoft.com/office/officeart/2005/8/layout/vList4"/>
    <dgm:cxn modelId="{64F0E531-F1C1-494A-9A6C-F323FF1BD171}" type="presParOf" srcId="{944FD1D8-53DA-4139-BCC3-E0514AC3D491}" destId="{7AA47E97-73D2-4EF9-9D6D-0E01A1D3F34A}" srcOrd="0" destOrd="0" presId="urn:microsoft.com/office/officeart/2005/8/layout/vList4"/>
    <dgm:cxn modelId="{1D52CAB2-65A1-4C12-917D-350346226D9D}" type="presParOf" srcId="{944FD1D8-53DA-4139-BCC3-E0514AC3D491}" destId="{1F569A56-3010-487E-B3A8-62D06D71DAF5}" srcOrd="1" destOrd="0" presId="urn:microsoft.com/office/officeart/2005/8/layout/vList4"/>
    <dgm:cxn modelId="{45F613BC-26C6-4EA1-A096-FD8D18046C6F}" type="presParOf" srcId="{944FD1D8-53DA-4139-BCC3-E0514AC3D491}" destId="{8785A135-2412-44FE-9FA2-F335858023BF}" srcOrd="2" destOrd="0" presId="urn:microsoft.com/office/officeart/2005/8/layout/vList4"/>
    <dgm:cxn modelId="{5FFB54A8-2FFC-4C40-B06B-D4F59E0DCC4F}" type="presParOf" srcId="{9FCC0503-E741-41EF-8988-11C64A26FB3B}" destId="{92464307-C305-46DA-92CB-159926B052EF}" srcOrd="3" destOrd="0" presId="urn:microsoft.com/office/officeart/2005/8/layout/vList4"/>
    <dgm:cxn modelId="{9624478A-35D5-4185-A321-BAB13C74E28A}" type="presParOf" srcId="{9FCC0503-E741-41EF-8988-11C64A26FB3B}" destId="{304F7A82-2702-4B8E-AD5B-D6A40AAAD373}" srcOrd="4" destOrd="0" presId="urn:microsoft.com/office/officeart/2005/8/layout/vList4"/>
    <dgm:cxn modelId="{2F3CF09B-6D93-422F-9282-1D8AD9BBCB1C}" type="presParOf" srcId="{304F7A82-2702-4B8E-AD5B-D6A40AAAD373}" destId="{01CEB858-EB39-4424-BA8B-C6BDA59E13A9}" srcOrd="0" destOrd="0" presId="urn:microsoft.com/office/officeart/2005/8/layout/vList4"/>
    <dgm:cxn modelId="{B496E421-A4F8-4BB8-9763-A5950584F79C}" type="presParOf" srcId="{304F7A82-2702-4B8E-AD5B-D6A40AAAD373}" destId="{DACDF4D3-658D-432F-A0AD-BB13D73784ED}" srcOrd="1" destOrd="0" presId="urn:microsoft.com/office/officeart/2005/8/layout/vList4"/>
    <dgm:cxn modelId="{00EDD34D-C3D6-4E31-A125-B0BD54852A21}" type="presParOf" srcId="{304F7A82-2702-4B8E-AD5B-D6A40AAAD373}" destId="{EF40B24A-529F-49AC-ABFE-D43E321E0E44}" srcOrd="2" destOrd="0" presId="urn:microsoft.com/office/officeart/2005/8/layout/vList4"/>
    <dgm:cxn modelId="{55A3770D-5D4D-4B63-9D54-C9C39AD5DA76}" type="presParOf" srcId="{9FCC0503-E741-41EF-8988-11C64A26FB3B}" destId="{5D9221C3-BAEB-48D3-B94D-358505A33125}" srcOrd="5" destOrd="0" presId="urn:microsoft.com/office/officeart/2005/8/layout/vList4"/>
    <dgm:cxn modelId="{18A3FDC5-9693-4947-9C8E-6C0F8E35C63D}" type="presParOf" srcId="{9FCC0503-E741-41EF-8988-11C64A26FB3B}" destId="{80AFB8D0-3FC4-4598-8227-A8A5EA7414A0}" srcOrd="6" destOrd="0" presId="urn:microsoft.com/office/officeart/2005/8/layout/vList4"/>
    <dgm:cxn modelId="{52C9EACB-AEB2-4F65-B309-DA9D54D1C366}" type="presParOf" srcId="{80AFB8D0-3FC4-4598-8227-A8A5EA7414A0}" destId="{3228EFB8-9F44-4EC6-B300-73716D9009E6}" srcOrd="0" destOrd="0" presId="urn:microsoft.com/office/officeart/2005/8/layout/vList4"/>
    <dgm:cxn modelId="{09819B3D-F0D4-453B-9D17-28A43807AAD8}" type="presParOf" srcId="{80AFB8D0-3FC4-4598-8227-A8A5EA7414A0}" destId="{A8A8EA01-D2AA-46EA-AD10-0D4A4E0C2FE2}" srcOrd="1" destOrd="0" presId="urn:microsoft.com/office/officeart/2005/8/layout/vList4"/>
    <dgm:cxn modelId="{B385DC11-CF0F-4177-83F1-0B4A57001749}" type="presParOf" srcId="{80AFB8D0-3FC4-4598-8227-A8A5EA7414A0}" destId="{49F21A00-D6F3-47AD-AB29-8138AF8C6D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92177-442B-4437-954E-748A14B01C4B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12499-18A2-462F-98A9-FEE9905C3FE4}">
      <dgm:prSet phldrT="[Text]"/>
      <dgm:spPr/>
      <dgm:t>
        <a:bodyPr/>
        <a:lstStyle/>
        <a:p>
          <a:r>
            <a:rPr lang="en-US" dirty="0"/>
            <a:t>Fairness</a:t>
          </a:r>
        </a:p>
      </dgm:t>
    </dgm:pt>
    <dgm:pt modelId="{DFBB8A80-C71E-4762-AA47-205B9F106064}" type="parTrans" cxnId="{515F8643-0319-4C8B-8D54-F35B7F2E3C81}">
      <dgm:prSet/>
      <dgm:spPr/>
      <dgm:t>
        <a:bodyPr/>
        <a:lstStyle/>
        <a:p>
          <a:endParaRPr lang="en-US"/>
        </a:p>
      </dgm:t>
    </dgm:pt>
    <dgm:pt modelId="{9466E726-E184-456D-A52B-59BDB7A14411}" type="sibTrans" cxnId="{515F8643-0319-4C8B-8D54-F35B7F2E3C81}">
      <dgm:prSet/>
      <dgm:spPr/>
      <dgm:t>
        <a:bodyPr/>
        <a:lstStyle/>
        <a:p>
          <a:endParaRPr lang="en-US"/>
        </a:p>
      </dgm:t>
    </dgm:pt>
    <dgm:pt modelId="{20A826D4-FF63-4A7E-81C7-53F024688754}">
      <dgm:prSet phldrT="[Text]"/>
      <dgm:spPr/>
      <dgm:t>
        <a:bodyPr/>
        <a:lstStyle/>
        <a:p>
          <a:r>
            <a:rPr lang="en-US" dirty="0"/>
            <a:t>Decision Making</a:t>
          </a:r>
        </a:p>
      </dgm:t>
    </dgm:pt>
    <dgm:pt modelId="{F4D66883-7B09-4264-9D9F-5FCEA7784112}" type="parTrans" cxnId="{4A847B6E-4E47-4DBC-AC45-790A1FC16BFB}">
      <dgm:prSet/>
      <dgm:spPr/>
      <dgm:t>
        <a:bodyPr/>
        <a:lstStyle/>
        <a:p>
          <a:endParaRPr lang="en-US"/>
        </a:p>
      </dgm:t>
    </dgm:pt>
    <dgm:pt modelId="{302E52D7-922E-40BE-9E74-845E07A24764}" type="sibTrans" cxnId="{4A847B6E-4E47-4DBC-AC45-790A1FC16BFB}">
      <dgm:prSet/>
      <dgm:spPr/>
      <dgm:t>
        <a:bodyPr/>
        <a:lstStyle/>
        <a:p>
          <a:endParaRPr lang="en-US"/>
        </a:p>
      </dgm:t>
    </dgm:pt>
    <dgm:pt modelId="{AE0130BF-A0AB-4FF4-8CFE-414E45A503A0}">
      <dgm:prSet phldrT="[Text]"/>
      <dgm:spPr/>
      <dgm:t>
        <a:bodyPr/>
        <a:lstStyle/>
        <a:p>
          <a:r>
            <a:rPr lang="en-US" dirty="0"/>
            <a:t>Emotions</a:t>
          </a:r>
        </a:p>
      </dgm:t>
    </dgm:pt>
    <dgm:pt modelId="{D1E53CD9-482F-4A8E-AD94-AB4EEAA81EAF}" type="parTrans" cxnId="{71BDF7A7-18FF-491A-A657-2372F6CD9083}">
      <dgm:prSet/>
      <dgm:spPr/>
      <dgm:t>
        <a:bodyPr/>
        <a:lstStyle/>
        <a:p>
          <a:endParaRPr lang="en-US"/>
        </a:p>
      </dgm:t>
    </dgm:pt>
    <dgm:pt modelId="{2384C6C7-EC49-43E8-AB61-98F46E1C8ACF}" type="sibTrans" cxnId="{71BDF7A7-18FF-491A-A657-2372F6CD9083}">
      <dgm:prSet/>
      <dgm:spPr/>
      <dgm:t>
        <a:bodyPr/>
        <a:lstStyle/>
        <a:p>
          <a:endParaRPr lang="en-US"/>
        </a:p>
      </dgm:t>
    </dgm:pt>
    <dgm:pt modelId="{5BC2DFBE-84E4-4FA2-B5B6-09E3A662189D}">
      <dgm:prSet phldrT="[Text]"/>
      <dgm:spPr/>
      <dgm:t>
        <a:bodyPr/>
        <a:lstStyle/>
        <a:p>
          <a:r>
            <a:rPr lang="en-US" dirty="0"/>
            <a:t>Focus</a:t>
          </a:r>
        </a:p>
      </dgm:t>
    </dgm:pt>
    <dgm:pt modelId="{BE49CB72-AF79-47DC-9723-0BBA38840983}" type="parTrans" cxnId="{B02E1E7B-4117-40AD-984B-F8453CB8E9B4}">
      <dgm:prSet/>
      <dgm:spPr/>
      <dgm:t>
        <a:bodyPr/>
        <a:lstStyle/>
        <a:p>
          <a:endParaRPr lang="en-US"/>
        </a:p>
      </dgm:t>
    </dgm:pt>
    <dgm:pt modelId="{D305DAEA-0B9C-49B1-8609-B886A3D12DC5}" type="sibTrans" cxnId="{B02E1E7B-4117-40AD-984B-F8453CB8E9B4}">
      <dgm:prSet/>
      <dgm:spPr/>
      <dgm:t>
        <a:bodyPr/>
        <a:lstStyle/>
        <a:p>
          <a:endParaRPr lang="en-US"/>
        </a:p>
      </dgm:t>
    </dgm:pt>
    <dgm:pt modelId="{342850A5-AE1A-4F31-800A-35ED24F65DE6}">
      <dgm:prSet phldrT="[Text]"/>
      <dgm:spPr/>
      <dgm:t>
        <a:bodyPr/>
        <a:lstStyle/>
        <a:p>
          <a:endParaRPr lang="en-US" dirty="0"/>
        </a:p>
      </dgm:t>
    </dgm:pt>
    <dgm:pt modelId="{F95184AB-099B-49E0-AD92-1BDB30AA62B9}" type="sibTrans" cxnId="{67D7E4E7-E72F-4298-9A6F-00C6F1403570}">
      <dgm:prSet/>
      <dgm:spPr/>
      <dgm:t>
        <a:bodyPr/>
        <a:lstStyle/>
        <a:p>
          <a:endParaRPr lang="en-US"/>
        </a:p>
      </dgm:t>
    </dgm:pt>
    <dgm:pt modelId="{C8900461-4BA7-4335-A125-20E6CD8204A6}" type="parTrans" cxnId="{67D7E4E7-E72F-4298-9A6F-00C6F1403570}">
      <dgm:prSet/>
      <dgm:spPr/>
      <dgm:t>
        <a:bodyPr/>
        <a:lstStyle/>
        <a:p>
          <a:endParaRPr lang="en-US"/>
        </a:p>
      </dgm:t>
    </dgm:pt>
    <dgm:pt modelId="{BDC64FD4-900C-4AF4-AF82-D3D126441185}">
      <dgm:prSet phldrT="[Text]"/>
      <dgm:spPr/>
      <dgm:t>
        <a:bodyPr/>
        <a:lstStyle/>
        <a:p>
          <a:r>
            <a:rPr lang="en-US" dirty="0"/>
            <a:t>Memory</a:t>
          </a:r>
        </a:p>
      </dgm:t>
    </dgm:pt>
    <dgm:pt modelId="{231FCC6D-FBB4-4FF8-80AC-EE6052A1639C}" type="parTrans" cxnId="{4C21B8D8-51D8-4B75-974C-FF942F3EC3A3}">
      <dgm:prSet/>
      <dgm:spPr/>
      <dgm:t>
        <a:bodyPr/>
        <a:lstStyle/>
        <a:p>
          <a:endParaRPr lang="en-US"/>
        </a:p>
      </dgm:t>
    </dgm:pt>
    <dgm:pt modelId="{93B039EC-6222-4200-ADA9-0337A87E78B2}" type="sibTrans" cxnId="{4C21B8D8-51D8-4B75-974C-FF942F3EC3A3}">
      <dgm:prSet/>
      <dgm:spPr/>
      <dgm:t>
        <a:bodyPr/>
        <a:lstStyle/>
        <a:p>
          <a:endParaRPr lang="en-US"/>
        </a:p>
      </dgm:t>
    </dgm:pt>
    <dgm:pt modelId="{EBC08D80-9C39-473D-B6CB-AD1C83A4CE30}">
      <dgm:prSet phldrT="[Text]"/>
      <dgm:spPr/>
      <dgm:t>
        <a:bodyPr/>
        <a:lstStyle/>
        <a:p>
          <a:r>
            <a:rPr lang="en-US" dirty="0"/>
            <a:t>Creativity</a:t>
          </a:r>
        </a:p>
      </dgm:t>
    </dgm:pt>
    <dgm:pt modelId="{969A7BA4-0332-4FE8-B0B0-AA16E8DC3FE5}" type="sibTrans" cxnId="{DD408B6D-3075-4106-A270-933D4D54CED8}">
      <dgm:prSet/>
      <dgm:spPr/>
      <dgm:t>
        <a:bodyPr/>
        <a:lstStyle/>
        <a:p>
          <a:endParaRPr lang="en-US"/>
        </a:p>
      </dgm:t>
    </dgm:pt>
    <dgm:pt modelId="{0DA37D26-6DA9-4471-9130-3D8A2B0D40FC}" type="parTrans" cxnId="{DD408B6D-3075-4106-A270-933D4D54CED8}">
      <dgm:prSet/>
      <dgm:spPr/>
      <dgm:t>
        <a:bodyPr/>
        <a:lstStyle/>
        <a:p>
          <a:endParaRPr lang="en-US"/>
        </a:p>
      </dgm:t>
    </dgm:pt>
    <dgm:pt modelId="{6FF0FC7C-DA3B-41EC-9135-9B66BEE6B9F7}">
      <dgm:prSet phldrT="[Text]"/>
      <dgm:spPr/>
      <dgm:t>
        <a:bodyPr/>
        <a:lstStyle/>
        <a:p>
          <a:r>
            <a:rPr lang="en-US" dirty="0"/>
            <a:t>Ethics</a:t>
          </a:r>
        </a:p>
      </dgm:t>
    </dgm:pt>
    <dgm:pt modelId="{99F0A7B5-5FCB-4EC0-ADE7-9875526AC0BA}" type="parTrans" cxnId="{963914BA-B746-40FD-A120-D307163294D3}">
      <dgm:prSet/>
      <dgm:spPr/>
      <dgm:t>
        <a:bodyPr/>
        <a:lstStyle/>
        <a:p>
          <a:endParaRPr lang="en-US"/>
        </a:p>
      </dgm:t>
    </dgm:pt>
    <dgm:pt modelId="{81E6CD5C-CA56-47FF-A584-A5C83C8DAB5C}" type="sibTrans" cxnId="{963914BA-B746-40FD-A120-D307163294D3}">
      <dgm:prSet/>
      <dgm:spPr/>
      <dgm:t>
        <a:bodyPr/>
        <a:lstStyle/>
        <a:p>
          <a:endParaRPr lang="en-US"/>
        </a:p>
      </dgm:t>
    </dgm:pt>
    <dgm:pt modelId="{69028C28-C314-4E18-9C80-894B156248CC}" type="pres">
      <dgm:prSet presAssocID="{2D592177-442B-4437-954E-748A14B01C4B}" presName="composite" presStyleCnt="0">
        <dgm:presLayoutVars>
          <dgm:chMax val="1"/>
          <dgm:dir/>
          <dgm:resizeHandles val="exact"/>
        </dgm:presLayoutVars>
      </dgm:prSet>
      <dgm:spPr/>
    </dgm:pt>
    <dgm:pt modelId="{9D0A37DD-74A1-4AF3-BFC3-40B3A7E9B36D}" type="pres">
      <dgm:prSet presAssocID="{2D592177-442B-4437-954E-748A14B01C4B}" presName="radial" presStyleCnt="0">
        <dgm:presLayoutVars>
          <dgm:animLvl val="ctr"/>
        </dgm:presLayoutVars>
      </dgm:prSet>
      <dgm:spPr/>
    </dgm:pt>
    <dgm:pt modelId="{1DBA89F1-9137-4A45-9D9F-B46F87B4B18A}" type="pres">
      <dgm:prSet presAssocID="{342850A5-AE1A-4F31-800A-35ED24F65DE6}" presName="centerShape" presStyleLbl="vennNode1" presStyleIdx="0" presStyleCnt="8"/>
      <dgm:spPr/>
    </dgm:pt>
    <dgm:pt modelId="{C7027935-602B-4400-8B5B-4FC937854933}" type="pres">
      <dgm:prSet presAssocID="{3DE12499-18A2-462F-98A9-FEE9905C3FE4}" presName="node" presStyleLbl="vennNode1" presStyleIdx="1" presStyleCnt="8">
        <dgm:presLayoutVars>
          <dgm:bulletEnabled val="1"/>
        </dgm:presLayoutVars>
      </dgm:prSet>
      <dgm:spPr/>
    </dgm:pt>
    <dgm:pt modelId="{E6336EAE-0E0E-48C0-9270-2BFE99036C82}" type="pres">
      <dgm:prSet presAssocID="{20A826D4-FF63-4A7E-81C7-53F024688754}" presName="node" presStyleLbl="vennNode1" presStyleIdx="2" presStyleCnt="8">
        <dgm:presLayoutVars>
          <dgm:bulletEnabled val="1"/>
        </dgm:presLayoutVars>
      </dgm:prSet>
      <dgm:spPr/>
    </dgm:pt>
    <dgm:pt modelId="{EEE37F56-F068-47B3-B53C-D7F56951CB69}" type="pres">
      <dgm:prSet presAssocID="{6FF0FC7C-DA3B-41EC-9135-9B66BEE6B9F7}" presName="node" presStyleLbl="vennNode1" presStyleIdx="3" presStyleCnt="8">
        <dgm:presLayoutVars>
          <dgm:bulletEnabled val="1"/>
        </dgm:presLayoutVars>
      </dgm:prSet>
      <dgm:spPr/>
    </dgm:pt>
    <dgm:pt modelId="{A785E366-3725-40F7-B05B-EB30292D0EE4}" type="pres">
      <dgm:prSet presAssocID="{AE0130BF-A0AB-4FF4-8CFE-414E45A503A0}" presName="node" presStyleLbl="vennNode1" presStyleIdx="4" presStyleCnt="8">
        <dgm:presLayoutVars>
          <dgm:bulletEnabled val="1"/>
        </dgm:presLayoutVars>
      </dgm:prSet>
      <dgm:spPr/>
    </dgm:pt>
    <dgm:pt modelId="{E9BC54E9-2172-4565-ADE6-889A6F6DEEA2}" type="pres">
      <dgm:prSet presAssocID="{5BC2DFBE-84E4-4FA2-B5B6-09E3A662189D}" presName="node" presStyleLbl="vennNode1" presStyleIdx="5" presStyleCnt="8">
        <dgm:presLayoutVars>
          <dgm:bulletEnabled val="1"/>
        </dgm:presLayoutVars>
      </dgm:prSet>
      <dgm:spPr/>
    </dgm:pt>
    <dgm:pt modelId="{9C473433-C066-437C-82B8-2FBA51049E4F}" type="pres">
      <dgm:prSet presAssocID="{BDC64FD4-900C-4AF4-AF82-D3D126441185}" presName="node" presStyleLbl="vennNode1" presStyleIdx="6" presStyleCnt="8">
        <dgm:presLayoutVars>
          <dgm:bulletEnabled val="1"/>
        </dgm:presLayoutVars>
      </dgm:prSet>
      <dgm:spPr/>
    </dgm:pt>
    <dgm:pt modelId="{D430C7E6-A663-4C38-9050-E36148FE38A5}" type="pres">
      <dgm:prSet presAssocID="{EBC08D80-9C39-473D-B6CB-AD1C83A4CE30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C24CF823-F072-4956-955A-FE0B82B49CC2}" type="presOf" srcId="{2D592177-442B-4437-954E-748A14B01C4B}" destId="{69028C28-C314-4E18-9C80-894B156248CC}" srcOrd="0" destOrd="0" presId="urn:microsoft.com/office/officeart/2005/8/layout/radial3"/>
    <dgm:cxn modelId="{515F8643-0319-4C8B-8D54-F35B7F2E3C81}" srcId="{342850A5-AE1A-4F31-800A-35ED24F65DE6}" destId="{3DE12499-18A2-462F-98A9-FEE9905C3FE4}" srcOrd="0" destOrd="0" parTransId="{DFBB8A80-C71E-4762-AA47-205B9F106064}" sibTransId="{9466E726-E184-456D-A52B-59BDB7A14411}"/>
    <dgm:cxn modelId="{DD408B6D-3075-4106-A270-933D4D54CED8}" srcId="{342850A5-AE1A-4F31-800A-35ED24F65DE6}" destId="{EBC08D80-9C39-473D-B6CB-AD1C83A4CE30}" srcOrd="6" destOrd="0" parTransId="{0DA37D26-6DA9-4471-9130-3D8A2B0D40FC}" sibTransId="{969A7BA4-0332-4FE8-B0B0-AA16E8DC3FE5}"/>
    <dgm:cxn modelId="{4A847B6E-4E47-4DBC-AC45-790A1FC16BFB}" srcId="{342850A5-AE1A-4F31-800A-35ED24F65DE6}" destId="{20A826D4-FF63-4A7E-81C7-53F024688754}" srcOrd="1" destOrd="0" parTransId="{F4D66883-7B09-4264-9D9F-5FCEA7784112}" sibTransId="{302E52D7-922E-40BE-9E74-845E07A24764}"/>
    <dgm:cxn modelId="{B02E1E7B-4117-40AD-984B-F8453CB8E9B4}" srcId="{342850A5-AE1A-4F31-800A-35ED24F65DE6}" destId="{5BC2DFBE-84E4-4FA2-B5B6-09E3A662189D}" srcOrd="4" destOrd="0" parTransId="{BE49CB72-AF79-47DC-9723-0BBA38840983}" sibTransId="{D305DAEA-0B9C-49B1-8609-B886A3D12DC5}"/>
    <dgm:cxn modelId="{4A90BA94-FF4E-44D2-970C-C851EBF4868C}" type="presOf" srcId="{6FF0FC7C-DA3B-41EC-9135-9B66BEE6B9F7}" destId="{EEE37F56-F068-47B3-B53C-D7F56951CB69}" srcOrd="0" destOrd="0" presId="urn:microsoft.com/office/officeart/2005/8/layout/radial3"/>
    <dgm:cxn modelId="{AE27CA98-833F-417E-9052-49C4D3A99DC0}" type="presOf" srcId="{3DE12499-18A2-462F-98A9-FEE9905C3FE4}" destId="{C7027935-602B-4400-8B5B-4FC937854933}" srcOrd="0" destOrd="0" presId="urn:microsoft.com/office/officeart/2005/8/layout/radial3"/>
    <dgm:cxn modelId="{09D4D79A-44BA-439E-B76D-F14EB03CADDD}" type="presOf" srcId="{BDC64FD4-900C-4AF4-AF82-D3D126441185}" destId="{9C473433-C066-437C-82B8-2FBA51049E4F}" srcOrd="0" destOrd="0" presId="urn:microsoft.com/office/officeart/2005/8/layout/radial3"/>
    <dgm:cxn modelId="{71BDF7A7-18FF-491A-A657-2372F6CD9083}" srcId="{342850A5-AE1A-4F31-800A-35ED24F65DE6}" destId="{AE0130BF-A0AB-4FF4-8CFE-414E45A503A0}" srcOrd="3" destOrd="0" parTransId="{D1E53CD9-482F-4A8E-AD94-AB4EEAA81EAF}" sibTransId="{2384C6C7-EC49-43E8-AB61-98F46E1C8ACF}"/>
    <dgm:cxn modelId="{963914BA-B746-40FD-A120-D307163294D3}" srcId="{342850A5-AE1A-4F31-800A-35ED24F65DE6}" destId="{6FF0FC7C-DA3B-41EC-9135-9B66BEE6B9F7}" srcOrd="2" destOrd="0" parTransId="{99F0A7B5-5FCB-4EC0-ADE7-9875526AC0BA}" sibTransId="{81E6CD5C-CA56-47FF-A584-A5C83C8DAB5C}"/>
    <dgm:cxn modelId="{22518DD1-3B05-4F83-8B79-B4E561A90ACC}" type="presOf" srcId="{EBC08D80-9C39-473D-B6CB-AD1C83A4CE30}" destId="{D430C7E6-A663-4C38-9050-E36148FE38A5}" srcOrd="0" destOrd="0" presId="urn:microsoft.com/office/officeart/2005/8/layout/radial3"/>
    <dgm:cxn modelId="{2EAD1AD5-C0A8-42C5-909A-F52DD6C908E2}" type="presOf" srcId="{AE0130BF-A0AB-4FF4-8CFE-414E45A503A0}" destId="{A785E366-3725-40F7-B05B-EB30292D0EE4}" srcOrd="0" destOrd="0" presId="urn:microsoft.com/office/officeart/2005/8/layout/radial3"/>
    <dgm:cxn modelId="{4C21B8D8-51D8-4B75-974C-FF942F3EC3A3}" srcId="{342850A5-AE1A-4F31-800A-35ED24F65DE6}" destId="{BDC64FD4-900C-4AF4-AF82-D3D126441185}" srcOrd="5" destOrd="0" parTransId="{231FCC6D-FBB4-4FF8-80AC-EE6052A1639C}" sibTransId="{93B039EC-6222-4200-ADA9-0337A87E78B2}"/>
    <dgm:cxn modelId="{67D7E4E7-E72F-4298-9A6F-00C6F1403570}" srcId="{2D592177-442B-4437-954E-748A14B01C4B}" destId="{342850A5-AE1A-4F31-800A-35ED24F65DE6}" srcOrd="0" destOrd="0" parTransId="{C8900461-4BA7-4335-A125-20E6CD8204A6}" sibTransId="{F95184AB-099B-49E0-AD92-1BDB30AA62B9}"/>
    <dgm:cxn modelId="{DD14E1E8-8C41-4F66-AD83-41D5909B1F65}" type="presOf" srcId="{5BC2DFBE-84E4-4FA2-B5B6-09E3A662189D}" destId="{E9BC54E9-2172-4565-ADE6-889A6F6DEEA2}" srcOrd="0" destOrd="0" presId="urn:microsoft.com/office/officeart/2005/8/layout/radial3"/>
    <dgm:cxn modelId="{EB010CF7-3191-4BB6-BBFD-2FFF19EDD26A}" type="presOf" srcId="{20A826D4-FF63-4A7E-81C7-53F024688754}" destId="{E6336EAE-0E0E-48C0-9270-2BFE99036C82}" srcOrd="0" destOrd="0" presId="urn:microsoft.com/office/officeart/2005/8/layout/radial3"/>
    <dgm:cxn modelId="{E84449FC-3DE6-4D67-BFD0-72360B62F7FA}" type="presOf" srcId="{342850A5-AE1A-4F31-800A-35ED24F65DE6}" destId="{1DBA89F1-9137-4A45-9D9F-B46F87B4B18A}" srcOrd="0" destOrd="0" presId="urn:microsoft.com/office/officeart/2005/8/layout/radial3"/>
    <dgm:cxn modelId="{8CA66EA1-CED0-4353-98C4-9A26E99BF5BF}" type="presParOf" srcId="{69028C28-C314-4E18-9C80-894B156248CC}" destId="{9D0A37DD-74A1-4AF3-BFC3-40B3A7E9B36D}" srcOrd="0" destOrd="0" presId="urn:microsoft.com/office/officeart/2005/8/layout/radial3"/>
    <dgm:cxn modelId="{7A55C274-2C71-492C-B77B-6C41E99F42AE}" type="presParOf" srcId="{9D0A37DD-74A1-4AF3-BFC3-40B3A7E9B36D}" destId="{1DBA89F1-9137-4A45-9D9F-B46F87B4B18A}" srcOrd="0" destOrd="0" presId="urn:microsoft.com/office/officeart/2005/8/layout/radial3"/>
    <dgm:cxn modelId="{EAFAA8D6-C6EA-40C1-B9C3-A8036783FCE4}" type="presParOf" srcId="{9D0A37DD-74A1-4AF3-BFC3-40B3A7E9B36D}" destId="{C7027935-602B-4400-8B5B-4FC937854933}" srcOrd="1" destOrd="0" presId="urn:microsoft.com/office/officeart/2005/8/layout/radial3"/>
    <dgm:cxn modelId="{97A70F4A-5E0F-47EC-89A9-9E00F75F49C9}" type="presParOf" srcId="{9D0A37DD-74A1-4AF3-BFC3-40B3A7E9B36D}" destId="{E6336EAE-0E0E-48C0-9270-2BFE99036C82}" srcOrd="2" destOrd="0" presId="urn:microsoft.com/office/officeart/2005/8/layout/radial3"/>
    <dgm:cxn modelId="{0C4869DA-C7BD-47D8-AF64-577FAF0A6B82}" type="presParOf" srcId="{9D0A37DD-74A1-4AF3-BFC3-40B3A7E9B36D}" destId="{EEE37F56-F068-47B3-B53C-D7F56951CB69}" srcOrd="3" destOrd="0" presId="urn:microsoft.com/office/officeart/2005/8/layout/radial3"/>
    <dgm:cxn modelId="{52AD7E62-8E41-4CD4-88D8-C016A810871D}" type="presParOf" srcId="{9D0A37DD-74A1-4AF3-BFC3-40B3A7E9B36D}" destId="{A785E366-3725-40F7-B05B-EB30292D0EE4}" srcOrd="4" destOrd="0" presId="urn:microsoft.com/office/officeart/2005/8/layout/radial3"/>
    <dgm:cxn modelId="{4257E038-A408-4DDC-8298-BFA454647858}" type="presParOf" srcId="{9D0A37DD-74A1-4AF3-BFC3-40B3A7E9B36D}" destId="{E9BC54E9-2172-4565-ADE6-889A6F6DEEA2}" srcOrd="5" destOrd="0" presId="urn:microsoft.com/office/officeart/2005/8/layout/radial3"/>
    <dgm:cxn modelId="{FFFC50BD-8A13-435F-9B41-E8AD38D9F27D}" type="presParOf" srcId="{9D0A37DD-74A1-4AF3-BFC3-40B3A7E9B36D}" destId="{9C473433-C066-437C-82B8-2FBA51049E4F}" srcOrd="6" destOrd="0" presId="urn:microsoft.com/office/officeart/2005/8/layout/radial3"/>
    <dgm:cxn modelId="{C2E49A60-2029-4D06-81CF-47B0C1475D91}" type="presParOf" srcId="{9D0A37DD-74A1-4AF3-BFC3-40B3A7E9B36D}" destId="{D430C7E6-A663-4C38-9050-E36148FE38A5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483A-C538-4AE5-A588-8DDF64FAAF8D}">
      <dsp:nvSpPr>
        <dsp:cNvPr id="0" name=""/>
        <dsp:cNvSpPr/>
      </dsp:nvSpPr>
      <dsp:spPr>
        <a:xfrm>
          <a:off x="4073" y="2749"/>
          <a:ext cx="7459453" cy="15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“The Sleepless Elite”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&lt; 7 hours</a:t>
          </a:r>
        </a:p>
      </dsp:txBody>
      <dsp:txXfrm>
        <a:off x="49029" y="47705"/>
        <a:ext cx="7369541" cy="1444994"/>
      </dsp:txXfrm>
    </dsp:sp>
    <dsp:sp modelId="{AC7D94B0-8677-4F81-B635-6926DBD8A5A5}">
      <dsp:nvSpPr>
        <dsp:cNvPr id="0" name=""/>
        <dsp:cNvSpPr/>
      </dsp:nvSpPr>
      <dsp:spPr>
        <a:xfrm>
          <a:off x="0" y="1676400"/>
          <a:ext cx="4129639" cy="1520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1% Population</a:t>
          </a:r>
        </a:p>
      </dsp:txBody>
      <dsp:txXfrm>
        <a:off x="44544" y="1720944"/>
        <a:ext cx="4040551" cy="1431743"/>
      </dsp:txXfrm>
    </dsp:sp>
    <dsp:sp modelId="{82577740-9137-403E-96C6-A7D8BEAA8878}">
      <dsp:nvSpPr>
        <dsp:cNvPr id="0" name=""/>
        <dsp:cNvSpPr/>
      </dsp:nvSpPr>
      <dsp:spPr>
        <a:xfrm>
          <a:off x="225995" y="3338718"/>
          <a:ext cx="1559384" cy="15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Wake Early</a:t>
          </a:r>
        </a:p>
      </dsp:txBody>
      <dsp:txXfrm>
        <a:off x="270951" y="3383674"/>
        <a:ext cx="1469472" cy="1444994"/>
      </dsp:txXfrm>
    </dsp:sp>
    <dsp:sp modelId="{EF570643-C92C-4A96-BB4B-8923F4BBA625}">
      <dsp:nvSpPr>
        <dsp:cNvPr id="0" name=""/>
        <dsp:cNvSpPr/>
      </dsp:nvSpPr>
      <dsp:spPr>
        <a:xfrm>
          <a:off x="2057399" y="3338718"/>
          <a:ext cx="1559384" cy="15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Genetics</a:t>
          </a:r>
        </a:p>
      </dsp:txBody>
      <dsp:txXfrm>
        <a:off x="2102355" y="3383674"/>
        <a:ext cx="1469472" cy="1444994"/>
      </dsp:txXfrm>
    </dsp:sp>
    <dsp:sp modelId="{CE636068-678F-4FAF-A50D-DFA13CF7E689}">
      <dsp:nvSpPr>
        <dsp:cNvPr id="0" name=""/>
        <dsp:cNvSpPr/>
      </dsp:nvSpPr>
      <dsp:spPr>
        <a:xfrm>
          <a:off x="4271982" y="1669359"/>
          <a:ext cx="3184263" cy="15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Optimistic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&amp;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Upbeat</a:t>
          </a:r>
        </a:p>
      </dsp:txBody>
      <dsp:txXfrm>
        <a:off x="4316938" y="1714315"/>
        <a:ext cx="3094351" cy="1444994"/>
      </dsp:txXfrm>
    </dsp:sp>
    <dsp:sp modelId="{C003133F-5B36-46F4-98B5-3D17CC0FB111}">
      <dsp:nvSpPr>
        <dsp:cNvPr id="0" name=""/>
        <dsp:cNvSpPr/>
      </dsp:nvSpPr>
      <dsp:spPr>
        <a:xfrm>
          <a:off x="3886205" y="3338718"/>
          <a:ext cx="1559384" cy="15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Physically Active</a:t>
          </a:r>
        </a:p>
      </dsp:txBody>
      <dsp:txXfrm>
        <a:off x="3931161" y="3383674"/>
        <a:ext cx="1469472" cy="1444994"/>
      </dsp:txXfrm>
    </dsp:sp>
    <dsp:sp modelId="{F620A78C-93B7-4A65-A088-11D25E7FE3C0}">
      <dsp:nvSpPr>
        <dsp:cNvPr id="0" name=""/>
        <dsp:cNvSpPr/>
      </dsp:nvSpPr>
      <dsp:spPr>
        <a:xfrm>
          <a:off x="5746505" y="3338718"/>
          <a:ext cx="1559384" cy="1534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Avoid Caffeine</a:t>
          </a:r>
        </a:p>
      </dsp:txBody>
      <dsp:txXfrm>
        <a:off x="5791461" y="3383674"/>
        <a:ext cx="1469472" cy="1444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6D5D-2236-4AA6-8F34-D146101B349B}">
      <dsp:nvSpPr>
        <dsp:cNvPr id="0" name=""/>
        <dsp:cNvSpPr/>
      </dsp:nvSpPr>
      <dsp:spPr>
        <a:xfrm>
          <a:off x="0" y="0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Insomnia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Difficulty falling asleep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Difficulty staying asleep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Difficulty returning to sleep</a:t>
          </a:r>
        </a:p>
      </dsp:txBody>
      <dsp:txXfrm>
        <a:off x="1606793" y="0"/>
        <a:ext cx="5860806" cy="1132737"/>
      </dsp:txXfrm>
    </dsp:sp>
    <dsp:sp modelId="{DA82B17C-4D5A-45A0-B7BD-AA91C8414F93}">
      <dsp:nvSpPr>
        <dsp:cNvPr id="0" name=""/>
        <dsp:cNvSpPr/>
      </dsp:nvSpPr>
      <dsp:spPr>
        <a:xfrm>
          <a:off x="76204" y="152402"/>
          <a:ext cx="1493520" cy="906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A47E97-73D2-4EF9-9D6D-0E01A1D3F34A}">
      <dsp:nvSpPr>
        <dsp:cNvPr id="0" name=""/>
        <dsp:cNvSpPr/>
      </dsp:nvSpPr>
      <dsp:spPr>
        <a:xfrm>
          <a:off x="0" y="1246010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Sleep Related Breathing Disorders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Sleep Apnea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Snoring</a:t>
          </a:r>
        </a:p>
      </dsp:txBody>
      <dsp:txXfrm>
        <a:off x="1606793" y="1246010"/>
        <a:ext cx="5860806" cy="1132737"/>
      </dsp:txXfrm>
    </dsp:sp>
    <dsp:sp modelId="{1F569A56-3010-487E-B3A8-62D06D71DAF5}">
      <dsp:nvSpPr>
        <dsp:cNvPr id="0" name=""/>
        <dsp:cNvSpPr/>
      </dsp:nvSpPr>
      <dsp:spPr>
        <a:xfrm>
          <a:off x="113273" y="1359284"/>
          <a:ext cx="1493520" cy="906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CEB858-EB39-4424-BA8B-C6BDA59E13A9}">
      <dsp:nvSpPr>
        <dsp:cNvPr id="0" name=""/>
        <dsp:cNvSpPr/>
      </dsp:nvSpPr>
      <dsp:spPr>
        <a:xfrm>
          <a:off x="0" y="2492021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Sleep Related Movement Disorders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Restless Leg Syndrome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Periodic Limb Movements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Teeth Grinding</a:t>
          </a:r>
        </a:p>
      </dsp:txBody>
      <dsp:txXfrm>
        <a:off x="1606793" y="2492021"/>
        <a:ext cx="5860806" cy="1132737"/>
      </dsp:txXfrm>
    </dsp:sp>
    <dsp:sp modelId="{DACDF4D3-658D-432F-A0AD-BB13D73784ED}">
      <dsp:nvSpPr>
        <dsp:cNvPr id="0" name=""/>
        <dsp:cNvSpPr/>
      </dsp:nvSpPr>
      <dsp:spPr>
        <a:xfrm>
          <a:off x="113273" y="2605295"/>
          <a:ext cx="1493520" cy="906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28EFB8-9F44-4EC6-B300-73716D9009E6}">
      <dsp:nvSpPr>
        <dsp:cNvPr id="0" name=""/>
        <dsp:cNvSpPr/>
      </dsp:nvSpPr>
      <dsp:spPr>
        <a:xfrm>
          <a:off x="0" y="3738032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Excessive Daytime Sleepiness Disorders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Excessive Sleepiness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Narcolepsy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Extreme Sleepiness</a:t>
          </a:r>
        </a:p>
      </dsp:txBody>
      <dsp:txXfrm>
        <a:off x="1606793" y="3738032"/>
        <a:ext cx="5860806" cy="1132737"/>
      </dsp:txXfrm>
    </dsp:sp>
    <dsp:sp modelId="{A8A8EA01-D2AA-46EA-AD10-0D4A4E0C2FE2}">
      <dsp:nvSpPr>
        <dsp:cNvPr id="0" name=""/>
        <dsp:cNvSpPr/>
      </dsp:nvSpPr>
      <dsp:spPr>
        <a:xfrm>
          <a:off x="113273" y="3851306"/>
          <a:ext cx="1493520" cy="906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89F1-9137-4A45-9D9F-B46F87B4B18A}">
      <dsp:nvSpPr>
        <dsp:cNvPr id="0" name=""/>
        <dsp:cNvSpPr/>
      </dsp:nvSpPr>
      <dsp:spPr>
        <a:xfrm>
          <a:off x="2358333" y="1150102"/>
          <a:ext cx="2750932" cy="27509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761198" y="1552967"/>
        <a:ext cx="1945202" cy="1945202"/>
      </dsp:txXfrm>
    </dsp:sp>
    <dsp:sp modelId="{C7027935-602B-4400-8B5B-4FC937854933}">
      <dsp:nvSpPr>
        <dsp:cNvPr id="0" name=""/>
        <dsp:cNvSpPr/>
      </dsp:nvSpPr>
      <dsp:spPr>
        <a:xfrm>
          <a:off x="3046066" y="45335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Fairness</a:t>
          </a:r>
        </a:p>
      </dsp:txBody>
      <dsp:txXfrm>
        <a:off x="3247498" y="246767"/>
        <a:ext cx="972602" cy="972602"/>
      </dsp:txXfrm>
    </dsp:sp>
    <dsp:sp modelId="{E6336EAE-0E0E-48C0-9270-2BFE99036C82}">
      <dsp:nvSpPr>
        <dsp:cNvPr id="0" name=""/>
        <dsp:cNvSpPr/>
      </dsp:nvSpPr>
      <dsp:spPr>
        <a:xfrm>
          <a:off x="4447500" y="720230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Decision Making</a:t>
          </a:r>
        </a:p>
      </dsp:txBody>
      <dsp:txXfrm>
        <a:off x="4648932" y="921662"/>
        <a:ext cx="972602" cy="972602"/>
      </dsp:txXfrm>
    </dsp:sp>
    <dsp:sp modelId="{EEE37F56-F068-47B3-B53C-D7F56951CB69}">
      <dsp:nvSpPr>
        <dsp:cNvPr id="0" name=""/>
        <dsp:cNvSpPr/>
      </dsp:nvSpPr>
      <dsp:spPr>
        <a:xfrm>
          <a:off x="4793625" y="2236704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Ethics</a:t>
          </a:r>
        </a:p>
      </dsp:txBody>
      <dsp:txXfrm>
        <a:off x="4995057" y="2438136"/>
        <a:ext cx="972602" cy="972602"/>
      </dsp:txXfrm>
    </dsp:sp>
    <dsp:sp modelId="{A785E366-3725-40F7-B05B-EB30292D0EE4}">
      <dsp:nvSpPr>
        <dsp:cNvPr id="0" name=""/>
        <dsp:cNvSpPr/>
      </dsp:nvSpPr>
      <dsp:spPr>
        <a:xfrm>
          <a:off x="3823803" y="3452823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Emotions</a:t>
          </a:r>
        </a:p>
      </dsp:txBody>
      <dsp:txXfrm>
        <a:off x="4025235" y="3654255"/>
        <a:ext cx="972602" cy="972602"/>
      </dsp:txXfrm>
    </dsp:sp>
    <dsp:sp modelId="{E9BC54E9-2172-4565-ADE6-889A6F6DEEA2}">
      <dsp:nvSpPr>
        <dsp:cNvPr id="0" name=""/>
        <dsp:cNvSpPr/>
      </dsp:nvSpPr>
      <dsp:spPr>
        <a:xfrm>
          <a:off x="2268329" y="3452823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Focus</a:t>
          </a:r>
        </a:p>
      </dsp:txBody>
      <dsp:txXfrm>
        <a:off x="2469761" y="3654255"/>
        <a:ext cx="972602" cy="972602"/>
      </dsp:txXfrm>
    </dsp:sp>
    <dsp:sp modelId="{9C473433-C066-437C-82B8-2FBA51049E4F}">
      <dsp:nvSpPr>
        <dsp:cNvPr id="0" name=""/>
        <dsp:cNvSpPr/>
      </dsp:nvSpPr>
      <dsp:spPr>
        <a:xfrm>
          <a:off x="1298507" y="2236704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Memory</a:t>
          </a:r>
        </a:p>
      </dsp:txBody>
      <dsp:txXfrm>
        <a:off x="1499939" y="2438136"/>
        <a:ext cx="972602" cy="972602"/>
      </dsp:txXfrm>
    </dsp:sp>
    <dsp:sp modelId="{D430C7E6-A663-4C38-9050-E36148FE38A5}">
      <dsp:nvSpPr>
        <dsp:cNvPr id="0" name=""/>
        <dsp:cNvSpPr/>
      </dsp:nvSpPr>
      <dsp:spPr>
        <a:xfrm>
          <a:off x="1644633" y="720230"/>
          <a:ext cx="1375466" cy="13754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Creativity</a:t>
          </a:r>
        </a:p>
      </dsp:txBody>
      <dsp:txXfrm>
        <a:off x="1846065" y="921662"/>
        <a:ext cx="972602" cy="972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DCBB06-2819-4FEB-9CFB-BFCBC56268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A230B-254A-4782-9C71-B1C69F717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219200"/>
          </a:xfrm>
        </p:spPr>
        <p:txBody>
          <a:bodyPr/>
          <a:lstStyle/>
          <a:p>
            <a:r>
              <a:rPr lang="en-US" dirty="0"/>
              <a:t>Wake Up!</a:t>
            </a:r>
          </a:p>
        </p:txBody>
      </p:sp>
      <p:pic>
        <p:nvPicPr>
          <p:cNvPr id="4" name="Picture 3" descr="Woman asleep at her desk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99" y="685800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267200"/>
            <a:ext cx="6172200" cy="1371600"/>
          </a:xfrm>
        </p:spPr>
        <p:txBody>
          <a:bodyPr/>
          <a:lstStyle/>
          <a:p>
            <a:r>
              <a:rPr lang="en-US" dirty="0"/>
              <a:t>Are you sleepwalking your way through the 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715000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Jean Marie Heilig</a:t>
            </a:r>
          </a:p>
          <a:p>
            <a:r>
              <a:rPr lang="en-US" dirty="0"/>
              <a:t>Fiscal Officer</a:t>
            </a:r>
          </a:p>
          <a:p>
            <a:r>
              <a:rPr lang="en-US" dirty="0"/>
              <a:t>heilig_j@cde.state.co.us</a:t>
            </a:r>
          </a:p>
        </p:txBody>
      </p:sp>
      <p:pic>
        <p:nvPicPr>
          <p:cNvPr id="1026" name="Picture 2" descr="Colorado State Library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5958084"/>
            <a:ext cx="2692933" cy="6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1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You Sleeping?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I’m Not Sleeping!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03" y="249367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7400" y="1440047"/>
            <a:ext cx="1981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Middle of the Night Anxiety Attacks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3473" y="2470665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Time Change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073134"/>
            <a:ext cx="15118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Poodle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3850" y="4967024"/>
            <a:ext cx="15118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Noise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5303" y="5261361"/>
            <a:ext cx="6799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943" y="3396734"/>
            <a:ext cx="106471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Jet- Lag</a:t>
            </a:r>
          </a:p>
        </p:txBody>
      </p:sp>
    </p:spTree>
    <p:extLst>
      <p:ext uri="{BB962C8B-B14F-4D97-AF65-F5344CB8AC3E}">
        <p14:creationId xmlns:p14="http://schemas.microsoft.com/office/powerpoint/2010/main" val="175211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Sleep? The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9518"/>
            <a:ext cx="4992928" cy="332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14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Sleep?</a:t>
            </a:r>
          </a:p>
        </p:txBody>
      </p:sp>
      <p:pic>
        <p:nvPicPr>
          <p:cNvPr id="7" name="Content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5623560" cy="419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63491" y="60314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Melissa Carlson</a:t>
            </a:r>
          </a:p>
        </p:txBody>
      </p:sp>
    </p:spTree>
    <p:extLst>
      <p:ext uri="{BB962C8B-B14F-4D97-AF65-F5344CB8AC3E}">
        <p14:creationId xmlns:p14="http://schemas.microsoft.com/office/powerpoint/2010/main" val="250516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Not Sleeping - Physical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4037"/>
            <a:ext cx="4718020" cy="297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486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“Human beings are the only species that will deliberately deprive themselves of sleep without legitimate gain”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3020" y="632460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-Mathew Walker</a:t>
            </a:r>
          </a:p>
        </p:txBody>
      </p:sp>
    </p:spTree>
    <p:extLst>
      <p:ext uri="{BB962C8B-B14F-4D97-AF65-F5344CB8AC3E}">
        <p14:creationId xmlns:p14="http://schemas.microsoft.com/office/powerpoint/2010/main" val="39349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Not Sleeping - psychological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26" y="2522787"/>
            <a:ext cx="4759452" cy="317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25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No Sleep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06" y="1680808"/>
            <a:ext cx="3301405" cy="495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07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Sleep Health = Better Work Outcomes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664851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00399"/>
            <a:ext cx="1447800" cy="216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05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Employers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Develop Training Programs</a:t>
            </a:r>
          </a:p>
          <a:p>
            <a:r>
              <a:rPr lang="en-US" dirty="0"/>
              <a:t>Rework Company Policies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Work-free Vacations</a:t>
            </a:r>
          </a:p>
          <a:p>
            <a:pPr lvl="1"/>
            <a:r>
              <a:rPr lang="en-US" dirty="0"/>
              <a:t>Predictable Time off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Black Out Time on Email</a:t>
            </a:r>
          </a:p>
          <a:p>
            <a:pPr lvl="1"/>
            <a:r>
              <a:rPr lang="en-US" dirty="0"/>
              <a:t>Practice what we teach</a:t>
            </a:r>
          </a:p>
        </p:txBody>
      </p:sp>
    </p:spTree>
    <p:extLst>
      <p:ext uri="{BB962C8B-B14F-4D97-AF65-F5344CB8AC3E}">
        <p14:creationId xmlns:p14="http://schemas.microsoft.com/office/powerpoint/2010/main" val="333385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Naps!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5907536" cy="443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“It appears that every man’s insomnia is as different from his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neighbour’s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are their daytime hopes and aspirations.”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F. Scott Fitzgerald</a:t>
            </a:r>
          </a:p>
        </p:txBody>
      </p:sp>
      <p:pic>
        <p:nvPicPr>
          <p:cNvPr id="2050" name="Picture 2" descr="F. Scott Fitzgera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9" y="304800"/>
            <a:ext cx="1766887" cy="245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8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Idea List</a:t>
            </a:r>
          </a:p>
        </p:txBody>
      </p:sp>
      <p:pic>
        <p:nvPicPr>
          <p:cNvPr id="30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8645" cy="5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4" y="2238769"/>
            <a:ext cx="7985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4" y="2826919"/>
            <a:ext cx="7985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3" y="3393657"/>
            <a:ext cx="7985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9" y="3963194"/>
            <a:ext cx="7985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8" y="4529932"/>
            <a:ext cx="7985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2" y="5096670"/>
            <a:ext cx="7985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26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 - environment</a:t>
            </a:r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092715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6178498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Simple</a:t>
            </a:r>
          </a:p>
          <a:p>
            <a:r>
              <a:rPr lang="en-US" dirty="0"/>
              <a:t>Christopher </a:t>
            </a:r>
            <a:r>
              <a:rPr lang="en-US" dirty="0" err="1"/>
              <a:t>Testani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 - technology</a:t>
            </a:r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49" y="2057400"/>
            <a:ext cx="5439872" cy="366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79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Hygiene- Dos</a:t>
            </a:r>
          </a:p>
        </p:txBody>
      </p:sp>
      <p:pic>
        <p:nvPicPr>
          <p:cNvPr id="819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25" y="4776786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217"/>
            <a:ext cx="1882644" cy="14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3657600"/>
            <a:ext cx="1437323" cy="19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13237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7518"/>
          <a:stretch/>
        </p:blipFill>
        <p:spPr bwMode="auto">
          <a:xfrm>
            <a:off x="3282148" y="3352800"/>
            <a:ext cx="2695575" cy="18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61" y="1466850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8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Hygiene- What works for you?</a:t>
            </a:r>
          </a:p>
        </p:txBody>
      </p:sp>
      <p:pic>
        <p:nvPicPr>
          <p:cNvPr id="1032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9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Hygiene- Don’ts</a:t>
            </a:r>
          </a:p>
        </p:txBody>
      </p:sp>
      <p:pic>
        <p:nvPicPr>
          <p:cNvPr id="717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574876" cy="200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1381"/>
            <a:ext cx="28575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2997"/>
            <a:ext cx="2532033" cy="113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636520" cy="175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21380"/>
            <a:ext cx="2875648" cy="175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935758"/>
            <a:ext cx="1763294" cy="175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0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Our brains to Shut-Up!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12476"/>
            <a:ext cx="3276600" cy="282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385">
            <a:off x="3175042" y="2212476"/>
            <a:ext cx="1955718" cy="26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6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Opportunity</a:t>
            </a:r>
          </a:p>
        </p:txBody>
      </p:sp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269641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70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Diary</a:t>
            </a:r>
          </a:p>
        </p:txBody>
      </p:sp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882076"/>
            <a:ext cx="6461760" cy="430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291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Diary #1</a:t>
            </a:r>
          </a:p>
        </p:txBody>
      </p:sp>
      <p:pic>
        <p:nvPicPr>
          <p:cNvPr id="1026" name="Picture 2" descr="Screenshot of a sleep diary detailing when a person went to bed, woke up, how many times they woke up during the night, what woke them up, how they felt when they woke up.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/>
          <a:stretch/>
        </p:blipFill>
        <p:spPr bwMode="auto">
          <a:xfrm>
            <a:off x="3581399" y="152400"/>
            <a:ext cx="404780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6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Sleep Awareness Week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11-17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tuffed lambs circled around an alarm clock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95" y="3428999"/>
            <a:ext cx="4236846" cy="281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6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Diary #2</a:t>
            </a:r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399"/>
            <a:ext cx="4038600" cy="657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1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“Some people talk in their sleep.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Lecturers talk while other people sleep.”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Albert Camus</a:t>
            </a:r>
          </a:p>
        </p:txBody>
      </p:sp>
      <p:pic>
        <p:nvPicPr>
          <p:cNvPr id="3074" name="Picture 2" descr="Albert C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25908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22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6" y="1735573"/>
            <a:ext cx="6834208" cy="46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0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Learn why sleep is so important.</a:t>
            </a:r>
          </a:p>
          <a:p>
            <a:r>
              <a:rPr lang="en-US" dirty="0"/>
              <a:t>Discover what we can do to get a better night’s sleep.</a:t>
            </a:r>
          </a:p>
        </p:txBody>
      </p:sp>
    </p:spTree>
    <p:extLst>
      <p:ext uri="{BB962C8B-B14F-4D97-AF65-F5344CB8AC3E}">
        <p14:creationId xmlns:p14="http://schemas.microsoft.com/office/powerpoint/2010/main" val="14648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/>
              <a:t>Much Sleep Do You </a:t>
            </a:r>
            <a:r>
              <a:rPr lang="en-US" dirty="0"/>
              <a:t>Need?</a:t>
            </a:r>
          </a:p>
        </p:txBody>
      </p:sp>
      <p:pic>
        <p:nvPicPr>
          <p:cNvPr id="1026" name="Picture 2" descr="Chart from the CDC detailing how much sleep people need by age groups. Newborns need 14-17 hours, infants need 12-16 hours, toddlers need 11-14 hours, preshoolers need 10-13 hours, Elementary schoolers need 9-12 hours, teens need 8-10 hours, and adults need 7-9 hour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039432" cy="283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293" y="6096000"/>
            <a:ext cx="592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www.cdc.gov/sleep/about_sleep/how_much_sleep.html</a:t>
            </a:r>
          </a:p>
        </p:txBody>
      </p:sp>
    </p:spTree>
    <p:extLst>
      <p:ext uri="{BB962C8B-B14F-4D97-AF65-F5344CB8AC3E}">
        <p14:creationId xmlns:p14="http://schemas.microsoft.com/office/powerpoint/2010/main" val="137088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 -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324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www.cdc.gov/sleep</a:t>
            </a:r>
          </a:p>
        </p:txBody>
      </p:sp>
      <p:pic>
        <p:nvPicPr>
          <p:cNvPr id="1026" name="Picture 2" descr="Map of the unites states showing that short sleep is more common in the southeatern states and  the Appalachian Mountain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7969781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Numbers</a:t>
            </a:r>
          </a:p>
        </p:txBody>
      </p:sp>
      <p:pic>
        <p:nvPicPr>
          <p:cNvPr id="307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297389"/>
            <a:ext cx="22558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010400" cy="45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6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Sleeping  </a:t>
            </a:r>
          </a:p>
        </p:txBody>
      </p: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35198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3861"/>
            <a:ext cx="853281" cy="106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/>
          <a:stretch/>
        </p:blipFill>
        <p:spPr bwMode="auto">
          <a:xfrm>
            <a:off x="6815085" y="1724263"/>
            <a:ext cx="9934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4002"/>
            <a:ext cx="121864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52576"/>
            <a:ext cx="108067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4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We Sleeping?</a:t>
            </a:r>
          </a:p>
        </p:txBody>
      </p:sp>
      <p:graphicFrame>
        <p:nvGraphicFrame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458744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168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2220</TotalTime>
  <Words>374</Words>
  <Application>Microsoft Office PowerPoint</Application>
  <PresentationFormat>On-screen Show (4:3)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Century Schoolbook</vt:lpstr>
      <vt:lpstr>Wingdings</vt:lpstr>
      <vt:lpstr>Wingdings 2</vt:lpstr>
      <vt:lpstr>Oriel</vt:lpstr>
      <vt:lpstr>Wake Up!</vt:lpstr>
      <vt:lpstr>   “It appears that every man’s insomnia is as different from his neighbour’s as are their daytime hopes and aspirations.” - F. Scott Fitzgerald</vt:lpstr>
      <vt:lpstr>Sleep Awareness Week 2018 March 11-17  </vt:lpstr>
      <vt:lpstr>Outcomes</vt:lpstr>
      <vt:lpstr>How Much Sleep Do You Need?</vt:lpstr>
      <vt:lpstr>The Numbers - Map</vt:lpstr>
      <vt:lpstr>The Numbers</vt:lpstr>
      <vt:lpstr>Short Sleeping  </vt:lpstr>
      <vt:lpstr>Why Aren’t We Sleeping?</vt:lpstr>
      <vt:lpstr>Why Aren’t You Sleeping?</vt:lpstr>
      <vt:lpstr>Why I’m Not Sleeping!</vt:lpstr>
      <vt:lpstr>Why Do We Sleep? The Science</vt:lpstr>
      <vt:lpstr>Why Do We Sleep?</vt:lpstr>
      <vt:lpstr>Consequences of Not Sleeping - Physical</vt:lpstr>
      <vt:lpstr>Consequences of Not Sleeping - psychological</vt:lpstr>
      <vt:lpstr>The Cost of No Sleep</vt:lpstr>
      <vt:lpstr>Better Sleep Health = Better Work Outcomes</vt:lpstr>
      <vt:lpstr>What Can Employers Do?</vt:lpstr>
      <vt:lpstr>Naps!</vt:lpstr>
      <vt:lpstr>Action Idea List</vt:lpstr>
      <vt:lpstr>Sleep Hygiene - environment</vt:lpstr>
      <vt:lpstr>Sleep Hygiene - technology</vt:lpstr>
      <vt:lpstr>Sleep Hygiene- Dos</vt:lpstr>
      <vt:lpstr>Sleep Hygiene- What works for you?</vt:lpstr>
      <vt:lpstr>Sleep Hygiene- Don’ts</vt:lpstr>
      <vt:lpstr>Getting Our brains to Shut-Up!</vt:lpstr>
      <vt:lpstr>Sleep Opportunity</vt:lpstr>
      <vt:lpstr>Sleep Diary</vt:lpstr>
      <vt:lpstr>Sleep Diary #1</vt:lpstr>
      <vt:lpstr>Sleep Diary #2</vt:lpstr>
      <vt:lpstr>  “Some people talk in their sleep.  Lecturers talk while other people sleep.”  - Albert Camus</vt:lpstr>
      <vt:lpstr>Questions?</vt:lpstr>
    </vt:vector>
  </TitlesOfParts>
  <Company>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Heilig, Jean</dc:creator>
  <cp:lastModifiedBy>Kreger, Christine</cp:lastModifiedBy>
  <cp:revision>72</cp:revision>
  <dcterms:created xsi:type="dcterms:W3CDTF">2018-03-06T20:54:43Z</dcterms:created>
  <dcterms:modified xsi:type="dcterms:W3CDTF">2025-03-13T16:16:01Z</dcterms:modified>
</cp:coreProperties>
</file>