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297" r:id="rId5"/>
    <p:sldId id="310" r:id="rId6"/>
    <p:sldId id="260" r:id="rId7"/>
    <p:sldId id="289" r:id="rId8"/>
    <p:sldId id="296" r:id="rId9"/>
    <p:sldId id="263" r:id="rId10"/>
    <p:sldId id="264" r:id="rId11"/>
    <p:sldId id="265" r:id="rId12"/>
    <p:sldId id="267" r:id="rId13"/>
    <p:sldId id="293" r:id="rId14"/>
    <p:sldId id="272" r:id="rId15"/>
    <p:sldId id="269" r:id="rId16"/>
    <p:sldId id="270" r:id="rId17"/>
    <p:sldId id="311" r:id="rId18"/>
    <p:sldId id="299" r:id="rId19"/>
    <p:sldId id="307" r:id="rId20"/>
    <p:sldId id="308" r:id="rId21"/>
    <p:sldId id="305" r:id="rId22"/>
    <p:sldId id="312" r:id="rId23"/>
    <p:sldId id="304" r:id="rId24"/>
    <p:sldId id="313" r:id="rId25"/>
    <p:sldId id="306" r:id="rId26"/>
    <p:sldId id="314" r:id="rId27"/>
    <p:sldId id="298" r:id="rId28"/>
    <p:sldId id="273" r:id="rId29"/>
    <p:sldId id="274" r:id="rId30"/>
    <p:sldId id="276" r:id="rId31"/>
    <p:sldId id="309" r:id="rId32"/>
    <p:sldId id="271" r:id="rId33"/>
    <p:sldId id="280" r:id="rId34"/>
    <p:sldId id="281" r:id="rId35"/>
    <p:sldId id="287" r:id="rId36"/>
    <p:sldId id="294" r:id="rId37"/>
    <p:sldId id="282" r:id="rId38"/>
    <p:sldId id="288" r:id="rId39"/>
    <p:sldId id="315" r:id="rId40"/>
    <p:sldId id="283" r:id="rId41"/>
    <p:sldId id="286" r:id="rId42"/>
    <p:sldId id="290" r:id="rId43"/>
    <p:sldId id="295" r:id="rId44"/>
    <p:sldId id="258" r:id="rId45"/>
    <p:sldId id="291" r:id="rId46"/>
    <p:sldId id="292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24D3C-C728-4155-B3B4-78F55BF659D1}" v="166" dt="2025-02-21T16:44:0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 varScale="1">
        <p:scale>
          <a:sx n="65" d="100"/>
          <a:sy n="65" d="100"/>
        </p:scale>
        <p:origin x="5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65424D3C-C728-4155-B3B4-78F55BF659D1}"/>
    <pc:docChg chg="custSel mod modSld">
      <pc:chgData name="Kreger, Christine" userId="07b08700-4580-4b2b-8f3c-b5ccee8dc705" providerId="ADAL" clId="{65424D3C-C728-4155-B3B4-78F55BF659D1}" dt="2025-02-21T16:45:49.540" v="668"/>
      <pc:docMkLst>
        <pc:docMk/>
      </pc:docMkLst>
      <pc:sldChg chg="modSp">
        <pc:chgData name="Kreger, Christine" userId="07b08700-4580-4b2b-8f3c-b5ccee8dc705" providerId="ADAL" clId="{65424D3C-C728-4155-B3B4-78F55BF659D1}" dt="2025-02-21T16:15:00.178" v="150" actId="962"/>
        <pc:sldMkLst>
          <pc:docMk/>
          <pc:sldMk cId="683041175" sldId="256"/>
        </pc:sldMkLst>
        <pc:picChg chg="mod">
          <ac:chgData name="Kreger, Christine" userId="07b08700-4580-4b2b-8f3c-b5ccee8dc705" providerId="ADAL" clId="{65424D3C-C728-4155-B3B4-78F55BF659D1}" dt="2025-02-21T16:14:56.143" v="149" actId="962"/>
          <ac:picMkLst>
            <pc:docMk/>
            <pc:sldMk cId="683041175" sldId="256"/>
            <ac:picMk id="102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5:00.178" v="150" actId="962"/>
          <ac:picMkLst>
            <pc:docMk/>
            <pc:sldMk cId="683041175" sldId="256"/>
            <ac:picMk id="1027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15:29.590" v="152" actId="962"/>
        <pc:sldMkLst>
          <pc:docMk/>
          <pc:sldMk cId="93455649" sldId="257"/>
        </pc:sldMkLst>
        <pc:picChg chg="mod">
          <ac:chgData name="Kreger, Christine" userId="07b08700-4580-4b2b-8f3c-b5ccee8dc705" providerId="ADAL" clId="{65424D3C-C728-4155-B3B4-78F55BF659D1}" dt="2025-02-21T16:15:29.590" v="152" actId="962"/>
          <ac:picMkLst>
            <pc:docMk/>
            <pc:sldMk cId="93455649" sldId="257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15:48.219" v="154" actId="962"/>
        <pc:sldMkLst>
          <pc:docMk/>
          <pc:sldMk cId="318263780" sldId="259"/>
        </pc:sldMkLst>
        <pc:spChg chg="mod">
          <ac:chgData name="Kreger, Christine" userId="07b08700-4580-4b2b-8f3c-b5ccee8dc705" providerId="ADAL" clId="{65424D3C-C728-4155-B3B4-78F55BF659D1}" dt="2025-02-21T16:11:39.225" v="16" actId="20577"/>
          <ac:spMkLst>
            <pc:docMk/>
            <pc:sldMk cId="318263780" sldId="259"/>
            <ac:spMk id="2" creationId="{00000000-0000-0000-0000-000000000000}"/>
          </ac:spMkLst>
        </pc:spChg>
        <pc:picChg chg="mod">
          <ac:chgData name="Kreger, Christine" userId="07b08700-4580-4b2b-8f3c-b5ccee8dc705" providerId="ADAL" clId="{65424D3C-C728-4155-B3B4-78F55BF659D1}" dt="2025-02-21T16:15:48.219" v="154" actId="962"/>
          <ac:picMkLst>
            <pc:docMk/>
            <pc:sldMk cId="318263780" sldId="259"/>
            <ac:picMk id="4" creationId="{00000000-0000-0000-0000-000000000000}"/>
          </ac:picMkLst>
        </pc:picChg>
      </pc:sldChg>
      <pc:sldChg chg="delSp modSp mod">
        <pc:chgData name="Kreger, Christine" userId="07b08700-4580-4b2b-8f3c-b5ccee8dc705" providerId="ADAL" clId="{65424D3C-C728-4155-B3B4-78F55BF659D1}" dt="2025-02-21T16:41:54.113" v="641" actId="13244"/>
        <pc:sldMkLst>
          <pc:docMk/>
          <pc:sldMk cId="3912366791" sldId="260"/>
        </pc:sldMkLst>
        <pc:spChg chg="del">
          <ac:chgData name="Kreger, Christine" userId="07b08700-4580-4b2b-8f3c-b5ccee8dc705" providerId="ADAL" clId="{65424D3C-C728-4155-B3B4-78F55BF659D1}" dt="2025-02-21T16:38:45.059" v="452" actId="21"/>
          <ac:spMkLst>
            <pc:docMk/>
            <pc:sldMk cId="3912366791" sldId="260"/>
            <ac:spMk id="2" creationId="{00000000-0000-0000-0000-000000000000}"/>
          </ac:spMkLst>
        </pc:spChg>
        <pc:spChg chg="mod">
          <ac:chgData name="Kreger, Christine" userId="07b08700-4580-4b2b-8f3c-b5ccee8dc705" providerId="ADAL" clId="{65424D3C-C728-4155-B3B4-78F55BF659D1}" dt="2025-02-21T16:41:50.052" v="640" actId="962"/>
          <ac:spMkLst>
            <pc:docMk/>
            <pc:sldMk cId="3912366791" sldId="260"/>
            <ac:spMk id="3" creationId="{00000000-0000-0000-0000-000000000000}"/>
          </ac:spMkLst>
        </pc:spChg>
        <pc:spChg chg="mod ord">
          <ac:chgData name="Kreger, Christine" userId="07b08700-4580-4b2b-8f3c-b5ccee8dc705" providerId="ADAL" clId="{65424D3C-C728-4155-B3B4-78F55BF659D1}" dt="2025-02-21T16:41:54.113" v="641" actId="13244"/>
          <ac:spMkLst>
            <pc:docMk/>
            <pc:sldMk cId="3912366791" sldId="260"/>
            <ac:spMk id="7" creationId="{00000000-0000-0000-0000-000000000000}"/>
          </ac:spMkLst>
        </pc:spChg>
        <pc:picChg chg="mod">
          <ac:chgData name="Kreger, Christine" userId="07b08700-4580-4b2b-8f3c-b5ccee8dc705" providerId="ADAL" clId="{65424D3C-C728-4155-B3B4-78F55BF659D1}" dt="2025-02-21T16:16:07.129" v="156" actId="962"/>
          <ac:picMkLst>
            <pc:docMk/>
            <pc:sldMk cId="3912366791" sldId="260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42:21.823" v="642" actId="13244"/>
        <pc:sldMkLst>
          <pc:docMk/>
          <pc:sldMk cId="1307870074" sldId="264"/>
        </pc:sldMkLst>
        <pc:picChg chg="mod">
          <ac:chgData name="Kreger, Christine" userId="07b08700-4580-4b2b-8f3c-b5ccee8dc705" providerId="ADAL" clId="{65424D3C-C728-4155-B3B4-78F55BF659D1}" dt="2025-02-21T16:16:32.238" v="160" actId="962"/>
          <ac:picMkLst>
            <pc:docMk/>
            <pc:sldMk cId="1307870074" sldId="264"/>
            <ac:picMk id="5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7:07.469" v="164" actId="962"/>
          <ac:picMkLst>
            <pc:docMk/>
            <pc:sldMk cId="1307870074" sldId="264"/>
            <ac:picMk id="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7:24.157" v="166" actId="962"/>
          <ac:picMkLst>
            <pc:docMk/>
            <pc:sldMk cId="1307870074" sldId="264"/>
            <ac:picMk id="1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7:44.852" v="169" actId="962"/>
          <ac:picMkLst>
            <pc:docMk/>
            <pc:sldMk cId="1307870074" sldId="264"/>
            <ac:picMk id="102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6:49.675" v="162" actId="962"/>
          <ac:picMkLst>
            <pc:docMk/>
            <pc:sldMk cId="1307870074" sldId="264"/>
            <ac:picMk id="102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2:21.823" v="642" actId="13244"/>
          <ac:picMkLst>
            <pc:docMk/>
            <pc:sldMk cId="1307870074" sldId="264"/>
            <ac:picMk id="3074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42:34.522" v="643" actId="13244"/>
        <pc:sldMkLst>
          <pc:docMk/>
          <pc:sldMk cId="615249147" sldId="265"/>
        </pc:sldMkLst>
        <pc:picChg chg="mod">
          <ac:chgData name="Kreger, Christine" userId="07b08700-4580-4b2b-8f3c-b5ccee8dc705" providerId="ADAL" clId="{65424D3C-C728-4155-B3B4-78F55BF659D1}" dt="2025-02-21T16:18:12.421" v="173" actId="962"/>
          <ac:picMkLst>
            <pc:docMk/>
            <pc:sldMk cId="615249147" sldId="265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2:34.522" v="643" actId="13244"/>
          <ac:picMkLst>
            <pc:docMk/>
            <pc:sldMk cId="615249147" sldId="265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7:58.323" v="171" actId="962"/>
          <ac:picMkLst>
            <pc:docMk/>
            <pc:sldMk cId="615249147" sldId="265"/>
            <ac:picMk id="307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8:25.314" v="175" actId="962"/>
          <ac:picMkLst>
            <pc:docMk/>
            <pc:sldMk cId="615249147" sldId="265"/>
            <ac:picMk id="3075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8:39.941" v="177" actId="962"/>
          <ac:picMkLst>
            <pc:docMk/>
            <pc:sldMk cId="615249147" sldId="265"/>
            <ac:picMk id="3076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43:26.653" v="651" actId="13244"/>
        <pc:sldMkLst>
          <pc:docMk/>
          <pc:sldMk cId="3243122910" sldId="267"/>
        </pc:sldMkLst>
        <pc:picChg chg="mod">
          <ac:chgData name="Kreger, Christine" userId="07b08700-4580-4b2b-8f3c-b5ccee8dc705" providerId="ADAL" clId="{65424D3C-C728-4155-B3B4-78F55BF659D1}" dt="2025-02-21T16:43:25.187" v="650" actId="13244"/>
          <ac:picMkLst>
            <pc:docMk/>
            <pc:sldMk cId="3243122910" sldId="267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9:31.199" v="181" actId="962"/>
          <ac:picMkLst>
            <pc:docMk/>
            <pc:sldMk cId="3243122910" sldId="267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3:04.725" v="647" actId="13244"/>
          <ac:picMkLst>
            <pc:docMk/>
            <pc:sldMk cId="3243122910" sldId="267"/>
            <ac:picMk id="5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2:50.678" v="645" actId="13244"/>
          <ac:picMkLst>
            <pc:docMk/>
            <pc:sldMk cId="3243122910" sldId="267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3:22.505" v="649" actId="13244"/>
          <ac:picMkLst>
            <pc:docMk/>
            <pc:sldMk cId="3243122910" sldId="267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2:44.416" v="644" actId="13244"/>
          <ac:picMkLst>
            <pc:docMk/>
            <pc:sldMk cId="3243122910" sldId="267"/>
            <ac:picMk id="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2:58.875" v="646" actId="13244"/>
          <ac:picMkLst>
            <pc:docMk/>
            <pc:sldMk cId="3243122910" sldId="267"/>
            <ac:picMk id="102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3:15.762" v="648" actId="13244"/>
          <ac:picMkLst>
            <pc:docMk/>
            <pc:sldMk cId="3243122910" sldId="267"/>
            <ac:picMk id="102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3:26.653" v="651" actId="13244"/>
          <ac:picMkLst>
            <pc:docMk/>
            <pc:sldMk cId="3243122910" sldId="267"/>
            <ac:picMk id="102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9:43.226" v="183" actId="962"/>
          <ac:picMkLst>
            <pc:docMk/>
            <pc:sldMk cId="3243122910" sldId="267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19:54.674" v="185" actId="962"/>
          <ac:picMkLst>
            <pc:docMk/>
            <pc:sldMk cId="3243122910" sldId="267"/>
            <ac:picMk id="2051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0:07.328" v="187" actId="962"/>
          <ac:picMkLst>
            <pc:docMk/>
            <pc:sldMk cId="3243122910" sldId="267"/>
            <ac:picMk id="2052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25:02.847" v="234" actId="962"/>
        <pc:sldMkLst>
          <pc:docMk/>
          <pc:sldMk cId="2989412851" sldId="269"/>
        </pc:sldMkLst>
        <pc:picChg chg="mod">
          <ac:chgData name="Kreger, Christine" userId="07b08700-4580-4b2b-8f3c-b5ccee8dc705" providerId="ADAL" clId="{65424D3C-C728-4155-B3B4-78F55BF659D1}" dt="2025-02-21T16:24:58.288" v="229" actId="962"/>
          <ac:picMkLst>
            <pc:docMk/>
            <pc:sldMk cId="2989412851" sldId="269"/>
            <ac:picMk id="614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00.095" v="230" actId="962"/>
          <ac:picMkLst>
            <pc:docMk/>
            <pc:sldMk cId="2989412851" sldId="269"/>
            <ac:picMk id="614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00.906" v="231" actId="962"/>
          <ac:picMkLst>
            <pc:docMk/>
            <pc:sldMk cId="2989412851" sldId="269"/>
            <ac:picMk id="614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01.485" v="232" actId="962"/>
          <ac:picMkLst>
            <pc:docMk/>
            <pc:sldMk cId="2989412851" sldId="269"/>
            <ac:picMk id="614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02.034" v="233" actId="962"/>
          <ac:picMkLst>
            <pc:docMk/>
            <pc:sldMk cId="2989412851" sldId="269"/>
            <ac:picMk id="61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02.847" v="234" actId="962"/>
          <ac:picMkLst>
            <pc:docMk/>
            <pc:sldMk cId="2989412851" sldId="269"/>
            <ac:picMk id="6151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25:33.634" v="242" actId="962"/>
        <pc:sldMkLst>
          <pc:docMk/>
          <pc:sldMk cId="2192095965" sldId="270"/>
        </pc:sldMkLst>
        <pc:picChg chg="mod">
          <ac:chgData name="Kreger, Christine" userId="07b08700-4580-4b2b-8f3c-b5ccee8dc705" providerId="ADAL" clId="{65424D3C-C728-4155-B3B4-78F55BF659D1}" dt="2025-02-21T16:25:31.810" v="240" actId="962"/>
          <ac:picMkLst>
            <pc:docMk/>
            <pc:sldMk cId="2192095965" sldId="270"/>
            <ac:picMk id="102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32.563" v="241" actId="962"/>
          <ac:picMkLst>
            <pc:docMk/>
            <pc:sldMk cId="2192095965" sldId="270"/>
            <ac:picMk id="102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33.634" v="242" actId="962"/>
          <ac:picMkLst>
            <pc:docMk/>
            <pc:sldMk cId="2192095965" sldId="270"/>
            <ac:picMk id="103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31.342" v="239" actId="962"/>
          <ac:picMkLst>
            <pc:docMk/>
            <pc:sldMk cId="2192095965" sldId="270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29.395" v="236" actId="962"/>
          <ac:picMkLst>
            <pc:docMk/>
            <pc:sldMk cId="2192095965" sldId="270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30.134" v="237" actId="962"/>
          <ac:picMkLst>
            <pc:docMk/>
            <pc:sldMk cId="2192095965" sldId="270"/>
            <ac:picMk id="409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5:30.855" v="238" actId="962"/>
          <ac:picMkLst>
            <pc:docMk/>
            <pc:sldMk cId="2192095965" sldId="270"/>
            <ac:picMk id="4100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24:20.185" v="227" actId="962"/>
        <pc:sldMkLst>
          <pc:docMk/>
          <pc:sldMk cId="2273998300" sldId="272"/>
        </pc:sldMkLst>
        <pc:picChg chg="mod">
          <ac:chgData name="Kreger, Christine" userId="07b08700-4580-4b2b-8f3c-b5ccee8dc705" providerId="ADAL" clId="{65424D3C-C728-4155-B3B4-78F55BF659D1}" dt="2025-02-21T16:24:15.658" v="220" actId="962"/>
          <ac:picMkLst>
            <pc:docMk/>
            <pc:sldMk cId="2273998300" sldId="272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6.355" v="221" actId="962"/>
          <ac:picMkLst>
            <pc:docMk/>
            <pc:sldMk cId="2273998300" sldId="272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7.502" v="223" actId="962"/>
          <ac:picMkLst>
            <pc:docMk/>
            <pc:sldMk cId="2273998300" sldId="272"/>
            <ac:picMk id="5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8.788" v="225" actId="962"/>
          <ac:picMkLst>
            <pc:docMk/>
            <pc:sldMk cId="2273998300" sldId="272"/>
            <ac:picMk id="102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9.389" v="226" actId="962"/>
          <ac:picMkLst>
            <pc:docMk/>
            <pc:sldMk cId="2273998300" sldId="272"/>
            <ac:picMk id="102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20.185" v="227" actId="962"/>
          <ac:picMkLst>
            <pc:docMk/>
            <pc:sldMk cId="2273998300" sldId="272"/>
            <ac:picMk id="103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2.231" v="217" actId="962"/>
          <ac:picMkLst>
            <pc:docMk/>
            <pc:sldMk cId="2273998300" sldId="272"/>
            <ac:picMk id="512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6.952" v="222" actId="962"/>
          <ac:picMkLst>
            <pc:docMk/>
            <pc:sldMk cId="2273998300" sldId="272"/>
            <ac:picMk id="512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8.176" v="224" actId="962"/>
          <ac:picMkLst>
            <pc:docMk/>
            <pc:sldMk cId="2273998300" sldId="272"/>
            <ac:picMk id="512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4.271" v="218" actId="962"/>
          <ac:picMkLst>
            <pc:docMk/>
            <pc:sldMk cId="2273998300" sldId="272"/>
            <ac:picMk id="512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4:15.088" v="219" actId="962"/>
          <ac:picMkLst>
            <pc:docMk/>
            <pc:sldMk cId="2273998300" sldId="272"/>
            <ac:picMk id="5131" creationId="{00000000-0000-0000-0000-000000000000}"/>
          </ac:picMkLst>
        </pc:picChg>
      </pc:sldChg>
      <pc:sldChg chg="addSp delSp modSp mod">
        <pc:chgData name="Kreger, Christine" userId="07b08700-4580-4b2b-8f3c-b5ccee8dc705" providerId="ADAL" clId="{65424D3C-C728-4155-B3B4-78F55BF659D1}" dt="2025-02-21T16:45:06.940" v="663" actId="962"/>
        <pc:sldMkLst>
          <pc:docMk/>
          <pc:sldMk cId="1032434686" sldId="273"/>
        </pc:sldMkLst>
        <pc:spChg chg="del mod">
          <ac:chgData name="Kreger, Christine" userId="07b08700-4580-4b2b-8f3c-b5ccee8dc705" providerId="ADAL" clId="{65424D3C-C728-4155-B3B4-78F55BF659D1}" dt="2025-02-21T16:39:17.629" v="481" actId="21"/>
          <ac:spMkLst>
            <pc:docMk/>
            <pc:sldMk cId="1032434686" sldId="273"/>
            <ac:spMk id="2" creationId="{00000000-0000-0000-0000-000000000000}"/>
          </ac:spMkLst>
        </pc:spChg>
        <pc:spChg chg="mod">
          <ac:chgData name="Kreger, Christine" userId="07b08700-4580-4b2b-8f3c-b5ccee8dc705" providerId="ADAL" clId="{65424D3C-C728-4155-B3B4-78F55BF659D1}" dt="2025-02-21T16:45:06.940" v="663" actId="962"/>
          <ac:spMkLst>
            <pc:docMk/>
            <pc:sldMk cId="1032434686" sldId="273"/>
            <ac:spMk id="3" creationId="{00000000-0000-0000-0000-000000000000}"/>
          </ac:spMkLst>
        </pc:spChg>
        <pc:spChg chg="add del mod">
          <ac:chgData name="Kreger, Christine" userId="07b08700-4580-4b2b-8f3c-b5ccee8dc705" providerId="ADAL" clId="{65424D3C-C728-4155-B3B4-78F55BF659D1}" dt="2025-02-21T16:39:21.359" v="482" actId="21"/>
          <ac:spMkLst>
            <pc:docMk/>
            <pc:sldMk cId="1032434686" sldId="273"/>
            <ac:spMk id="5" creationId="{54BACD38-18D4-7C4C-33C9-F544C04CA2D9}"/>
          </ac:spMkLst>
        </pc:spChg>
        <pc:spChg chg="add mod ord">
          <ac:chgData name="Kreger, Christine" userId="07b08700-4580-4b2b-8f3c-b5ccee8dc705" providerId="ADAL" clId="{65424D3C-C728-4155-B3B4-78F55BF659D1}" dt="2025-02-21T16:45:01.105" v="662" actId="13244"/>
          <ac:spMkLst>
            <pc:docMk/>
            <pc:sldMk cId="1032434686" sldId="273"/>
            <ac:spMk id="6" creationId="{4A40EE08-7F80-5649-EB17-45F320B527E6}"/>
          </ac:spMkLst>
        </pc:spChg>
        <pc:picChg chg="mod">
          <ac:chgData name="Kreger, Christine" userId="07b08700-4580-4b2b-8f3c-b5ccee8dc705" providerId="ADAL" clId="{65424D3C-C728-4155-B3B4-78F55BF659D1}" dt="2025-02-21T16:31:02.335" v="267" actId="962"/>
          <ac:picMkLst>
            <pc:docMk/>
            <pc:sldMk cId="1032434686" sldId="273"/>
            <ac:picMk id="2050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5:14.508" v="664" actId="13244"/>
        <pc:sldMkLst>
          <pc:docMk/>
          <pc:sldMk cId="1114244835" sldId="274"/>
        </pc:sldMkLst>
        <pc:spChg chg="add mod ord">
          <ac:chgData name="Kreger, Christine" userId="07b08700-4580-4b2b-8f3c-b5ccee8dc705" providerId="ADAL" clId="{65424D3C-C728-4155-B3B4-78F55BF659D1}" dt="2025-02-21T16:45:14.508" v="664" actId="13244"/>
          <ac:spMkLst>
            <pc:docMk/>
            <pc:sldMk cId="1114244835" sldId="274"/>
            <ac:spMk id="2" creationId="{0233E7F3-5BB3-3D11-B7BC-0D125D66BD2F}"/>
          </ac:spMkLst>
        </pc:spChg>
        <pc:picChg chg="mod">
          <ac:chgData name="Kreger, Christine" userId="07b08700-4580-4b2b-8f3c-b5ccee8dc705" providerId="ADAL" clId="{65424D3C-C728-4155-B3B4-78F55BF659D1}" dt="2025-02-21T16:31:20.100" v="269" actId="962"/>
          <ac:picMkLst>
            <pc:docMk/>
            <pc:sldMk cId="1114244835" sldId="274"/>
            <ac:picMk id="307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1:24.903" v="270" actId="962"/>
          <ac:picMkLst>
            <pc:docMk/>
            <pc:sldMk cId="1114244835" sldId="274"/>
            <ac:picMk id="10243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5:18.732" v="665" actId="13244"/>
        <pc:sldMkLst>
          <pc:docMk/>
          <pc:sldMk cId="399625787" sldId="276"/>
        </pc:sldMkLst>
        <pc:spChg chg="add mod ord">
          <ac:chgData name="Kreger, Christine" userId="07b08700-4580-4b2b-8f3c-b5ccee8dc705" providerId="ADAL" clId="{65424D3C-C728-4155-B3B4-78F55BF659D1}" dt="2025-02-21T16:45:18.732" v="665" actId="13244"/>
          <ac:spMkLst>
            <pc:docMk/>
            <pc:sldMk cId="399625787" sldId="276"/>
            <ac:spMk id="3" creationId="{ED0E2BDE-1533-FD2B-289F-DC30060359F1}"/>
          </ac:spMkLst>
        </pc:spChg>
        <pc:picChg chg="mod">
          <ac:chgData name="Kreger, Christine" userId="07b08700-4580-4b2b-8f3c-b5ccee8dc705" providerId="ADAL" clId="{65424D3C-C728-4155-B3B4-78F55BF659D1}" dt="2025-02-21T16:32:26.681" v="272" actId="962"/>
          <ac:picMkLst>
            <pc:docMk/>
            <pc:sldMk cId="399625787" sldId="276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31.073" v="274" actId="962"/>
          <ac:picMkLst>
            <pc:docMk/>
            <pc:sldMk cId="399625787" sldId="276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33.751" v="275" actId="962"/>
          <ac:picMkLst>
            <pc:docMk/>
            <pc:sldMk cId="399625787" sldId="276"/>
            <ac:picMk id="1024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29.799" v="273" actId="962"/>
          <ac:picMkLst>
            <pc:docMk/>
            <pc:sldMk cId="399625787" sldId="276"/>
            <ac:picMk id="10244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2:44.146" v="281" actId="962"/>
        <pc:sldMkLst>
          <pc:docMk/>
          <pc:sldMk cId="670155321" sldId="280"/>
        </pc:sldMkLst>
        <pc:picChg chg="mod">
          <ac:chgData name="Kreger, Christine" userId="07b08700-4580-4b2b-8f3c-b5ccee8dc705" providerId="ADAL" clId="{65424D3C-C728-4155-B3B4-78F55BF659D1}" dt="2025-02-21T16:32:42.970" v="280" actId="962"/>
          <ac:picMkLst>
            <pc:docMk/>
            <pc:sldMk cId="670155321" sldId="280"/>
            <ac:picMk id="5122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44.146" v="281" actId="962"/>
          <ac:picMkLst>
            <pc:docMk/>
            <pc:sldMk cId="670155321" sldId="280"/>
            <ac:picMk id="5123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0:16.092" v="566" actId="20577"/>
        <pc:sldMkLst>
          <pc:docMk/>
          <pc:sldMk cId="3635401212" sldId="281"/>
        </pc:sldMkLst>
        <pc:spChg chg="add mod">
          <ac:chgData name="Kreger, Christine" userId="07b08700-4580-4b2b-8f3c-b5ccee8dc705" providerId="ADAL" clId="{65424D3C-C728-4155-B3B4-78F55BF659D1}" dt="2025-02-21T16:40:16.092" v="566" actId="20577"/>
          <ac:spMkLst>
            <pc:docMk/>
            <pc:sldMk cId="3635401212" sldId="281"/>
            <ac:spMk id="2" creationId="{0D6801EF-681D-558D-104C-E6B2A87E34EB}"/>
          </ac:spMkLst>
        </pc:spChg>
        <pc:picChg chg="mod">
          <ac:chgData name="Kreger, Christine" userId="07b08700-4580-4b2b-8f3c-b5ccee8dc705" providerId="ADAL" clId="{65424D3C-C728-4155-B3B4-78F55BF659D1}" dt="2025-02-21T16:32:50.734" v="282" actId="962"/>
          <ac:picMkLst>
            <pc:docMk/>
            <pc:sldMk cId="3635401212" sldId="281"/>
            <ac:picMk id="6146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33:14.205" v="290" actId="962"/>
        <pc:sldMkLst>
          <pc:docMk/>
          <pc:sldMk cId="1003513778" sldId="282"/>
        </pc:sldMkLst>
        <pc:spChg chg="mod">
          <ac:chgData name="Kreger, Christine" userId="07b08700-4580-4b2b-8f3c-b5ccee8dc705" providerId="ADAL" clId="{65424D3C-C728-4155-B3B4-78F55BF659D1}" dt="2025-02-21T16:33:14.205" v="290" actId="962"/>
          <ac:spMkLst>
            <pc:docMk/>
            <pc:sldMk cId="1003513778" sldId="282"/>
            <ac:spMk id="3" creationId="{00000000-0000-0000-0000-000000000000}"/>
          </ac:spMkLst>
        </pc:spChg>
        <pc:picChg chg="mod">
          <ac:chgData name="Kreger, Christine" userId="07b08700-4580-4b2b-8f3c-b5ccee8dc705" providerId="ADAL" clId="{65424D3C-C728-4155-B3B4-78F55BF659D1}" dt="2025-02-21T16:33:11.932" v="288" actId="962"/>
          <ac:picMkLst>
            <pc:docMk/>
            <pc:sldMk cId="1003513778" sldId="282"/>
            <ac:picMk id="717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12.874" v="289" actId="962"/>
          <ac:picMkLst>
            <pc:docMk/>
            <pc:sldMk cId="1003513778" sldId="282"/>
            <ac:picMk id="7171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4:02.208" v="298" actId="962"/>
        <pc:sldMkLst>
          <pc:docMk/>
          <pc:sldMk cId="1783895972" sldId="283"/>
        </pc:sldMkLst>
        <pc:picChg chg="mod">
          <ac:chgData name="Kreger, Christine" userId="07b08700-4580-4b2b-8f3c-b5ccee8dc705" providerId="ADAL" clId="{65424D3C-C728-4155-B3B4-78F55BF659D1}" dt="2025-02-21T16:34:00.153" v="297" actId="962"/>
          <ac:picMkLst>
            <pc:docMk/>
            <pc:sldMk cId="1783895972" sldId="283"/>
            <ac:picMk id="8195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4:02.208" v="298" actId="962"/>
          <ac:picMkLst>
            <pc:docMk/>
            <pc:sldMk cId="1783895972" sldId="283"/>
            <ac:picMk id="8196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34:12.322" v="300" actId="962"/>
        <pc:sldMkLst>
          <pc:docMk/>
          <pc:sldMk cId="2859119737" sldId="286"/>
        </pc:sldMkLst>
        <pc:graphicFrameChg chg="mod">
          <ac:chgData name="Kreger, Christine" userId="07b08700-4580-4b2b-8f3c-b5ccee8dc705" providerId="ADAL" clId="{65424D3C-C728-4155-B3B4-78F55BF659D1}" dt="2025-02-21T16:34:04.858" v="299" actId="962"/>
          <ac:graphicFrameMkLst>
            <pc:docMk/>
            <pc:sldMk cId="2859119737" sldId="286"/>
            <ac:graphicFrameMk id="4" creationId="{00000000-0000-0000-0000-000000000000}"/>
          </ac:graphicFrameMkLst>
        </pc:graphicFrameChg>
        <pc:picChg chg="mod">
          <ac:chgData name="Kreger, Christine" userId="07b08700-4580-4b2b-8f3c-b5ccee8dc705" providerId="ADAL" clId="{65424D3C-C728-4155-B3B4-78F55BF659D1}" dt="2025-02-21T16:34:12.322" v="300" actId="962"/>
          <ac:picMkLst>
            <pc:docMk/>
            <pc:sldMk cId="2859119737" sldId="286"/>
            <ac:picMk id="3075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2:57.883" v="284" actId="962"/>
        <pc:sldMkLst>
          <pc:docMk/>
          <pc:sldMk cId="4053883049" sldId="287"/>
        </pc:sldMkLst>
        <pc:picChg chg="mod">
          <ac:chgData name="Kreger, Christine" userId="07b08700-4580-4b2b-8f3c-b5ccee8dc705" providerId="ADAL" clId="{65424D3C-C728-4155-B3B4-78F55BF659D1}" dt="2025-02-21T16:32:56.429" v="283" actId="962"/>
          <ac:picMkLst>
            <pc:docMk/>
            <pc:sldMk cId="4053883049" sldId="287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57.883" v="284" actId="962"/>
          <ac:picMkLst>
            <pc:docMk/>
            <pc:sldMk cId="4053883049" sldId="287"/>
            <ac:picMk id="4099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36:57.338" v="369" actId="20577"/>
        <pc:sldMkLst>
          <pc:docMk/>
          <pc:sldMk cId="1844654240" sldId="288"/>
        </pc:sldMkLst>
        <pc:spChg chg="mod">
          <ac:chgData name="Kreger, Christine" userId="07b08700-4580-4b2b-8f3c-b5ccee8dc705" providerId="ADAL" clId="{65424D3C-C728-4155-B3B4-78F55BF659D1}" dt="2025-02-21T16:36:57.338" v="369" actId="20577"/>
          <ac:spMkLst>
            <pc:docMk/>
            <pc:sldMk cId="1844654240" sldId="288"/>
            <ac:spMk id="2" creationId="{00000000-0000-0000-0000-000000000000}"/>
          </ac:spMkLst>
        </pc:spChg>
        <pc:picChg chg="mod">
          <ac:chgData name="Kreger, Christine" userId="07b08700-4580-4b2b-8f3c-b5ccee8dc705" providerId="ADAL" clId="{65424D3C-C728-4155-B3B4-78F55BF659D1}" dt="2025-02-21T16:33:17.320" v="292" actId="962"/>
          <ac:picMkLst>
            <pc:docMk/>
            <pc:sldMk cId="1844654240" sldId="288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17.988" v="293" actId="962"/>
          <ac:picMkLst>
            <pc:docMk/>
            <pc:sldMk cId="1844654240" sldId="288"/>
            <ac:picMk id="2051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16.575" v="291" actId="962"/>
          <ac:picMkLst>
            <pc:docMk/>
            <pc:sldMk cId="1844654240" sldId="288"/>
            <ac:picMk id="5122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16:09.717" v="157" actId="962"/>
        <pc:sldMkLst>
          <pc:docMk/>
          <pc:sldMk cId="144176715" sldId="289"/>
        </pc:sldMkLst>
        <pc:graphicFrameChg chg="mod">
          <ac:chgData name="Kreger, Christine" userId="07b08700-4580-4b2b-8f3c-b5ccee8dc705" providerId="ADAL" clId="{65424D3C-C728-4155-B3B4-78F55BF659D1}" dt="2025-02-21T16:16:09.717" v="157" actId="962"/>
          <ac:graphicFrameMkLst>
            <pc:docMk/>
            <pc:sldMk cId="144176715" sldId="289"/>
            <ac:graphicFrameMk id="4" creationId="{00000000-0000-0000-0000-000000000000}"/>
          </ac:graphicFrameMkLst>
        </pc:graphicFrameChg>
      </pc:sldChg>
      <pc:sldChg chg="addSp modSp mod">
        <pc:chgData name="Kreger, Christine" userId="07b08700-4580-4b2b-8f3c-b5ccee8dc705" providerId="ADAL" clId="{65424D3C-C728-4155-B3B4-78F55BF659D1}" dt="2025-02-21T16:45:23.279" v="666" actId="13244"/>
        <pc:sldMkLst>
          <pc:docMk/>
          <pc:sldMk cId="3204328893" sldId="290"/>
        </pc:sldMkLst>
        <pc:spChg chg="add mod ord">
          <ac:chgData name="Kreger, Christine" userId="07b08700-4580-4b2b-8f3c-b5ccee8dc705" providerId="ADAL" clId="{65424D3C-C728-4155-B3B4-78F55BF659D1}" dt="2025-02-21T16:45:23.279" v="666" actId="13244"/>
          <ac:spMkLst>
            <pc:docMk/>
            <pc:sldMk cId="3204328893" sldId="290"/>
            <ac:spMk id="2" creationId="{DA2D1515-F860-4385-E261-852009502BF4}"/>
          </ac:spMkLst>
        </pc:spChg>
        <pc:picChg chg="mod">
          <ac:chgData name="Kreger, Christine" userId="07b08700-4580-4b2b-8f3c-b5ccee8dc705" providerId="ADAL" clId="{65424D3C-C728-4155-B3B4-78F55BF659D1}" dt="2025-02-21T16:34:44.672" v="302" actId="962"/>
          <ac:picMkLst>
            <pc:docMk/>
            <pc:sldMk cId="3204328893" sldId="290"/>
            <ac:picMk id="614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4:46.628" v="303" actId="962"/>
          <ac:picMkLst>
            <pc:docMk/>
            <pc:sldMk cId="3204328893" sldId="290"/>
            <ac:picMk id="614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4:48.325" v="304" actId="962"/>
          <ac:picMkLst>
            <pc:docMk/>
            <pc:sldMk cId="3204328893" sldId="290"/>
            <ac:picMk id="6150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37:22.611" v="382" actId="20577"/>
        <pc:sldMkLst>
          <pc:docMk/>
          <pc:sldMk cId="1009700255" sldId="291"/>
        </pc:sldMkLst>
        <pc:spChg chg="mod">
          <ac:chgData name="Kreger, Christine" userId="07b08700-4580-4b2b-8f3c-b5ccee8dc705" providerId="ADAL" clId="{65424D3C-C728-4155-B3B4-78F55BF659D1}" dt="2025-02-21T16:37:22.611" v="382" actId="20577"/>
          <ac:spMkLst>
            <pc:docMk/>
            <pc:sldMk cId="1009700255" sldId="291"/>
            <ac:spMk id="2" creationId="{00000000-0000-0000-0000-000000000000}"/>
          </ac:spMkLst>
        </pc:spChg>
        <pc:graphicFrameChg chg="mod">
          <ac:chgData name="Kreger, Christine" userId="07b08700-4580-4b2b-8f3c-b5ccee8dc705" providerId="ADAL" clId="{65424D3C-C728-4155-B3B4-78F55BF659D1}" dt="2025-02-21T16:35:52.364" v="312" actId="962"/>
          <ac:graphicFrameMkLst>
            <pc:docMk/>
            <pc:sldMk cId="1009700255" sldId="291"/>
            <ac:graphicFrameMk id="4" creationId="{00000000-0000-0000-0000-000000000000}"/>
          </ac:graphicFrameMkLst>
        </pc:graphicFrameChg>
      </pc:sldChg>
      <pc:sldChg chg="addSp modSp mod">
        <pc:chgData name="Kreger, Christine" userId="07b08700-4580-4b2b-8f3c-b5ccee8dc705" providerId="ADAL" clId="{65424D3C-C728-4155-B3B4-78F55BF659D1}" dt="2025-02-21T16:41:06.589" v="637" actId="1076"/>
        <pc:sldMkLst>
          <pc:docMk/>
          <pc:sldMk cId="3249554367" sldId="292"/>
        </pc:sldMkLst>
        <pc:spChg chg="add mod">
          <ac:chgData name="Kreger, Christine" userId="07b08700-4580-4b2b-8f3c-b5ccee8dc705" providerId="ADAL" clId="{65424D3C-C728-4155-B3B4-78F55BF659D1}" dt="2025-02-21T16:40:58.853" v="636" actId="20577"/>
          <ac:spMkLst>
            <pc:docMk/>
            <pc:sldMk cId="3249554367" sldId="292"/>
            <ac:spMk id="2" creationId="{2EE4B200-4FE6-E509-4D8C-7466077C0349}"/>
          </ac:spMkLst>
        </pc:spChg>
        <pc:picChg chg="mod">
          <ac:chgData name="Kreger, Christine" userId="07b08700-4580-4b2b-8f3c-b5ccee8dc705" providerId="ADAL" clId="{65424D3C-C728-4155-B3B4-78F55BF659D1}" dt="2025-02-21T16:41:06.589" v="637" actId="1076"/>
          <ac:picMkLst>
            <pc:docMk/>
            <pc:sldMk cId="3249554367" sldId="292"/>
            <ac:picMk id="1026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44:07.556" v="654" actId="13244"/>
        <pc:sldMkLst>
          <pc:docMk/>
          <pc:sldMk cId="2801965537" sldId="293"/>
        </pc:sldMkLst>
        <pc:picChg chg="mod">
          <ac:chgData name="Kreger, Christine" userId="07b08700-4580-4b2b-8f3c-b5ccee8dc705" providerId="ADAL" clId="{65424D3C-C728-4155-B3B4-78F55BF659D1}" dt="2025-02-21T16:22:09.409" v="205" actId="962"/>
          <ac:picMkLst>
            <pc:docMk/>
            <pc:sldMk cId="2801965537" sldId="293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4:01.475" v="652" actId="13244"/>
          <ac:picMkLst>
            <pc:docMk/>
            <pc:sldMk cId="2801965537" sldId="293"/>
            <ac:picMk id="2051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4:04.204" v="653" actId="13244"/>
          <ac:picMkLst>
            <pc:docMk/>
            <pc:sldMk cId="2801965537" sldId="293"/>
            <ac:picMk id="2052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44:07.556" v="654" actId="13244"/>
          <ac:picMkLst>
            <pc:docMk/>
            <pc:sldMk cId="2801965537" sldId="293"/>
            <ac:picMk id="205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3:03.377" v="213" actId="962"/>
          <ac:picMkLst>
            <pc:docMk/>
            <pc:sldMk cId="2801965537" sldId="293"/>
            <ac:picMk id="205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3:17.360" v="215" actId="962"/>
          <ac:picMkLst>
            <pc:docMk/>
            <pc:sldMk cId="2801965537" sldId="293"/>
            <ac:picMk id="2055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3:05.958" v="287" actId="962"/>
        <pc:sldMkLst>
          <pc:docMk/>
          <pc:sldMk cId="413991471" sldId="294"/>
        </pc:sldMkLst>
        <pc:picChg chg="mod">
          <ac:chgData name="Kreger, Christine" userId="07b08700-4580-4b2b-8f3c-b5ccee8dc705" providerId="ADAL" clId="{65424D3C-C728-4155-B3B4-78F55BF659D1}" dt="2025-02-21T16:33:05.958" v="287" actId="962"/>
          <ac:picMkLst>
            <pc:docMk/>
            <pc:sldMk cId="413991471" sldId="294"/>
            <ac:picMk id="1026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02.475" v="285" actId="962"/>
          <ac:picMkLst>
            <pc:docMk/>
            <pc:sldMk cId="413991471" sldId="294"/>
            <ac:picMk id="307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03.296" v="286" actId="962"/>
          <ac:picMkLst>
            <pc:docMk/>
            <pc:sldMk cId="413991471" sldId="294"/>
            <ac:picMk id="3075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5:29.175" v="667" actId="13244"/>
        <pc:sldMkLst>
          <pc:docMk/>
          <pc:sldMk cId="194964119" sldId="295"/>
        </pc:sldMkLst>
        <pc:spChg chg="add mod ord">
          <ac:chgData name="Kreger, Christine" userId="07b08700-4580-4b2b-8f3c-b5ccee8dc705" providerId="ADAL" clId="{65424D3C-C728-4155-B3B4-78F55BF659D1}" dt="2025-02-21T16:45:29.175" v="667" actId="13244"/>
          <ac:spMkLst>
            <pc:docMk/>
            <pc:sldMk cId="194964119" sldId="295"/>
            <ac:spMk id="2" creationId="{1358F017-56A7-2F8E-CB51-BBC8393FD5EF}"/>
          </ac:spMkLst>
        </pc:spChg>
        <pc:picChg chg="mod">
          <ac:chgData name="Kreger, Christine" userId="07b08700-4580-4b2b-8f3c-b5ccee8dc705" providerId="ADAL" clId="{65424D3C-C728-4155-B3B4-78F55BF659D1}" dt="2025-02-21T16:35:42.185" v="306" actId="962"/>
          <ac:picMkLst>
            <pc:docMk/>
            <pc:sldMk cId="194964119" sldId="295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5:48.127" v="309" actId="962"/>
          <ac:picMkLst>
            <pc:docMk/>
            <pc:sldMk cId="194964119" sldId="295"/>
            <ac:picMk id="409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5:50.139" v="310" actId="962"/>
          <ac:picMkLst>
            <pc:docMk/>
            <pc:sldMk cId="194964119" sldId="295"/>
            <ac:picMk id="4100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5:50.873" v="311" actId="962"/>
          <ac:picMkLst>
            <pc:docMk/>
            <pc:sldMk cId="194964119" sldId="295"/>
            <ac:picMk id="11266" creationId="{00000000-0000-0000-0000-000000000000}"/>
          </ac:picMkLst>
        </pc:picChg>
      </pc:sldChg>
      <pc:sldChg chg="modSp mod">
        <pc:chgData name="Kreger, Christine" userId="07b08700-4580-4b2b-8f3c-b5ccee8dc705" providerId="ADAL" clId="{65424D3C-C728-4155-B3B4-78F55BF659D1}" dt="2025-02-21T16:36:33.165" v="359" actId="20577"/>
        <pc:sldMkLst>
          <pc:docMk/>
          <pc:sldMk cId="798130912" sldId="296"/>
        </pc:sldMkLst>
        <pc:spChg chg="mod">
          <ac:chgData name="Kreger, Christine" userId="07b08700-4580-4b2b-8f3c-b5ccee8dc705" providerId="ADAL" clId="{65424D3C-C728-4155-B3B4-78F55BF659D1}" dt="2025-02-21T16:36:33.165" v="359" actId="20577"/>
          <ac:spMkLst>
            <pc:docMk/>
            <pc:sldMk cId="798130912" sldId="296"/>
            <ac:spMk id="2" creationId="{00000000-0000-0000-0000-000000000000}"/>
          </ac:spMkLst>
        </pc:spChg>
        <pc:graphicFrameChg chg="mod">
          <ac:chgData name="Kreger, Christine" userId="07b08700-4580-4b2b-8f3c-b5ccee8dc705" providerId="ADAL" clId="{65424D3C-C728-4155-B3B4-78F55BF659D1}" dt="2025-02-21T16:16:10.730" v="158" actId="962"/>
          <ac:graphicFrameMkLst>
            <pc:docMk/>
            <pc:sldMk cId="798130912" sldId="296"/>
            <ac:graphicFrameMk id="4" creationId="{00000000-0000-0000-0000-000000000000}"/>
          </ac:graphicFrameMkLst>
        </pc:graphicFrameChg>
      </pc:sldChg>
      <pc:sldChg chg="modSp">
        <pc:chgData name="Kreger, Christine" userId="07b08700-4580-4b2b-8f3c-b5ccee8dc705" providerId="ADAL" clId="{65424D3C-C728-4155-B3B4-78F55BF659D1}" dt="2025-02-21T16:15:59.353" v="155" actId="962"/>
        <pc:sldMkLst>
          <pc:docMk/>
          <pc:sldMk cId="2702594637" sldId="297"/>
        </pc:sldMkLst>
        <pc:graphicFrameChg chg="mod">
          <ac:chgData name="Kreger, Christine" userId="07b08700-4580-4b2b-8f3c-b5ccee8dc705" providerId="ADAL" clId="{65424D3C-C728-4155-B3B4-78F55BF659D1}" dt="2025-02-21T16:15:59.353" v="155" actId="962"/>
          <ac:graphicFrameMkLst>
            <pc:docMk/>
            <pc:sldMk cId="2702594637" sldId="297"/>
            <ac:graphicFrameMk id="4" creationId="{00000000-0000-0000-0000-000000000000}"/>
          </ac:graphicFrameMkLst>
        </pc:graphicFrameChg>
      </pc:sldChg>
      <pc:sldChg chg="addSp modSp mod">
        <pc:chgData name="Kreger, Christine" userId="07b08700-4580-4b2b-8f3c-b5ccee8dc705" providerId="ADAL" clId="{65424D3C-C728-4155-B3B4-78F55BF659D1}" dt="2025-02-21T16:44:57.154" v="661" actId="13244"/>
        <pc:sldMkLst>
          <pc:docMk/>
          <pc:sldMk cId="3575774923" sldId="298"/>
        </pc:sldMkLst>
        <pc:spChg chg="add mod ord">
          <ac:chgData name="Kreger, Christine" userId="07b08700-4580-4b2b-8f3c-b5ccee8dc705" providerId="ADAL" clId="{65424D3C-C728-4155-B3B4-78F55BF659D1}" dt="2025-02-21T16:44:57.154" v="661" actId="13244"/>
          <ac:spMkLst>
            <pc:docMk/>
            <pc:sldMk cId="3575774923" sldId="298"/>
            <ac:spMk id="3" creationId="{862DFBCE-6126-0D91-BE23-46E447C04BA6}"/>
          </ac:spMkLst>
        </pc:spChg>
        <pc:picChg chg="mod">
          <ac:chgData name="Kreger, Christine" userId="07b08700-4580-4b2b-8f3c-b5ccee8dc705" providerId="ADAL" clId="{65424D3C-C728-4155-B3B4-78F55BF659D1}" dt="2025-02-21T16:30:37.809" v="264" actId="962"/>
          <ac:picMkLst>
            <pc:docMk/>
            <pc:sldMk cId="3575774923" sldId="298"/>
            <ac:picMk id="2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4:27.877" v="656" actId="13244"/>
        <pc:sldMkLst>
          <pc:docMk/>
          <pc:sldMk cId="3229062363" sldId="299"/>
        </pc:sldMkLst>
        <pc:spChg chg="add mod ord">
          <ac:chgData name="Kreger, Christine" userId="07b08700-4580-4b2b-8f3c-b5ccee8dc705" providerId="ADAL" clId="{65424D3C-C728-4155-B3B4-78F55BF659D1}" dt="2025-02-21T16:44:27.877" v="656" actId="13244"/>
          <ac:spMkLst>
            <pc:docMk/>
            <pc:sldMk cId="3229062363" sldId="299"/>
            <ac:spMk id="2" creationId="{442C08F5-E89C-CDE4-D392-FB16D53F897C}"/>
          </ac:spMkLst>
        </pc:spChg>
        <pc:picChg chg="mod">
          <ac:chgData name="Kreger, Christine" userId="07b08700-4580-4b2b-8f3c-b5ccee8dc705" providerId="ADAL" clId="{65424D3C-C728-4155-B3B4-78F55BF659D1}" dt="2025-02-21T16:27:19.710" v="250" actId="962"/>
          <ac:picMkLst>
            <pc:docMk/>
            <pc:sldMk cId="3229062363" sldId="299"/>
            <ac:picMk id="2050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29:10.877" v="258" actId="962"/>
        <pc:sldMkLst>
          <pc:docMk/>
          <pc:sldMk cId="450338573" sldId="304"/>
        </pc:sldMkLst>
        <pc:spChg chg="add mod">
          <ac:chgData name="Kreger, Christine" userId="07b08700-4580-4b2b-8f3c-b5ccee8dc705" providerId="ADAL" clId="{65424D3C-C728-4155-B3B4-78F55BF659D1}" dt="2025-02-21T16:14:17.696" v="147" actId="20577"/>
          <ac:spMkLst>
            <pc:docMk/>
            <pc:sldMk cId="450338573" sldId="304"/>
            <ac:spMk id="2" creationId="{1732E259-5ECF-BB37-6E5B-3E8219BB3A9F}"/>
          </ac:spMkLst>
        </pc:spChg>
        <pc:picChg chg="mod">
          <ac:chgData name="Kreger, Christine" userId="07b08700-4580-4b2b-8f3c-b5ccee8dc705" providerId="ADAL" clId="{65424D3C-C728-4155-B3B4-78F55BF659D1}" dt="2025-02-21T16:29:10.877" v="258" actId="962"/>
          <ac:picMkLst>
            <pc:docMk/>
            <pc:sldMk cId="450338573" sldId="304"/>
            <ac:picMk id="6146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4:41.520" v="658" actId="13244"/>
        <pc:sldMkLst>
          <pc:docMk/>
          <pc:sldMk cId="2227088236" sldId="305"/>
        </pc:sldMkLst>
        <pc:spChg chg="add mod ord">
          <ac:chgData name="Kreger, Christine" userId="07b08700-4580-4b2b-8f3c-b5ccee8dc705" providerId="ADAL" clId="{65424D3C-C728-4155-B3B4-78F55BF659D1}" dt="2025-02-21T16:44:41.520" v="658" actId="13244"/>
          <ac:spMkLst>
            <pc:docMk/>
            <pc:sldMk cId="2227088236" sldId="305"/>
            <ac:spMk id="2" creationId="{53081813-6A51-A18E-B5EA-595211D7F0FC}"/>
          </ac:spMkLst>
        </pc:spChg>
        <pc:picChg chg="mod">
          <ac:chgData name="Kreger, Christine" userId="07b08700-4580-4b2b-8f3c-b5ccee8dc705" providerId="ADAL" clId="{65424D3C-C728-4155-B3B4-78F55BF659D1}" dt="2025-02-21T16:28:48.585" v="255" actId="962"/>
          <ac:picMkLst>
            <pc:docMk/>
            <pc:sldMk cId="2227088236" sldId="305"/>
            <ac:picMk id="4098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37:42.294" v="397" actId="20577"/>
        <pc:sldMkLst>
          <pc:docMk/>
          <pc:sldMk cId="681545966" sldId="306"/>
        </pc:sldMkLst>
        <pc:spChg chg="add mod">
          <ac:chgData name="Kreger, Christine" userId="07b08700-4580-4b2b-8f3c-b5ccee8dc705" providerId="ADAL" clId="{65424D3C-C728-4155-B3B4-78F55BF659D1}" dt="2025-02-21T16:37:42.294" v="397" actId="20577"/>
          <ac:spMkLst>
            <pc:docMk/>
            <pc:sldMk cId="681545966" sldId="306"/>
            <ac:spMk id="2" creationId="{B58FC677-642F-9602-3434-CE9D2F750B5A}"/>
          </ac:spMkLst>
        </pc:spChg>
        <pc:picChg chg="mod">
          <ac:chgData name="Kreger, Christine" userId="07b08700-4580-4b2b-8f3c-b5ccee8dc705" providerId="ADAL" clId="{65424D3C-C728-4155-B3B4-78F55BF659D1}" dt="2025-02-21T16:29:30.430" v="261" actId="962"/>
          <ac:picMkLst>
            <pc:docMk/>
            <pc:sldMk cId="681545966" sldId="306"/>
            <ac:picMk id="8194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4:37.442" v="657" actId="13244"/>
        <pc:sldMkLst>
          <pc:docMk/>
          <pc:sldMk cId="2950046441" sldId="307"/>
        </pc:sldMkLst>
        <pc:spChg chg="add mod ord">
          <ac:chgData name="Kreger, Christine" userId="07b08700-4580-4b2b-8f3c-b5ccee8dc705" providerId="ADAL" clId="{65424D3C-C728-4155-B3B4-78F55BF659D1}" dt="2025-02-21T16:44:37.442" v="657" actId="13244"/>
          <ac:spMkLst>
            <pc:docMk/>
            <pc:sldMk cId="2950046441" sldId="307"/>
            <ac:spMk id="2" creationId="{6B766EB9-0AED-11A9-3D6A-5850E9CB362C}"/>
          </ac:spMkLst>
        </pc:spChg>
        <pc:picChg chg="mod">
          <ac:chgData name="Kreger, Christine" userId="07b08700-4580-4b2b-8f3c-b5ccee8dc705" providerId="ADAL" clId="{65424D3C-C728-4155-B3B4-78F55BF659D1}" dt="2025-02-21T16:28:14.690" v="252" actId="962"/>
          <ac:picMkLst>
            <pc:docMk/>
            <pc:sldMk cId="2950046441" sldId="307"/>
            <ac:picMk id="3074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37:08.490" v="370" actId="20577"/>
        <pc:sldMkLst>
          <pc:docMk/>
          <pc:sldMk cId="4170740576" sldId="308"/>
        </pc:sldMkLst>
        <pc:spChg chg="add mod">
          <ac:chgData name="Kreger, Christine" userId="07b08700-4580-4b2b-8f3c-b5ccee8dc705" providerId="ADAL" clId="{65424D3C-C728-4155-B3B4-78F55BF659D1}" dt="2025-02-21T16:37:08.490" v="370" actId="20577"/>
          <ac:spMkLst>
            <pc:docMk/>
            <pc:sldMk cId="4170740576" sldId="308"/>
            <ac:spMk id="2" creationId="{294FE4C7-EC92-D6F4-BD9A-CAD6DDAAA519}"/>
          </ac:spMkLst>
        </pc:spChg>
        <pc:picChg chg="mod">
          <ac:chgData name="Kreger, Christine" userId="07b08700-4580-4b2b-8f3c-b5ccee8dc705" providerId="ADAL" clId="{65424D3C-C728-4155-B3B4-78F55BF659D1}" dt="2025-02-21T16:28:24.849" v="253" actId="962"/>
          <ac:picMkLst>
            <pc:docMk/>
            <pc:sldMk cId="4170740576" sldId="308"/>
            <ac:picMk id="2051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39:59.118" v="537" actId="20577"/>
        <pc:sldMkLst>
          <pc:docMk/>
          <pc:sldMk cId="4264414412" sldId="309"/>
        </pc:sldMkLst>
        <pc:spChg chg="add mod">
          <ac:chgData name="Kreger, Christine" userId="07b08700-4580-4b2b-8f3c-b5ccee8dc705" providerId="ADAL" clId="{65424D3C-C728-4155-B3B4-78F55BF659D1}" dt="2025-02-21T16:39:59.118" v="537" actId="20577"/>
          <ac:spMkLst>
            <pc:docMk/>
            <pc:sldMk cId="4264414412" sldId="309"/>
            <ac:spMk id="2" creationId="{EBD19792-D6CB-14C4-31BD-3BBB0F118579}"/>
          </ac:spMkLst>
        </pc:spChg>
        <pc:picChg chg="mod">
          <ac:chgData name="Kreger, Christine" userId="07b08700-4580-4b2b-8f3c-b5ccee8dc705" providerId="ADAL" clId="{65424D3C-C728-4155-B3B4-78F55BF659D1}" dt="2025-02-21T16:32:35.193" v="276" actId="962"/>
          <ac:picMkLst>
            <pc:docMk/>
            <pc:sldMk cId="4264414412" sldId="309"/>
            <ac:picMk id="5122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38.502" v="279" actId="962"/>
          <ac:picMkLst>
            <pc:docMk/>
            <pc:sldMk cId="4264414412" sldId="309"/>
            <ac:picMk id="5123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36.307" v="277" actId="962"/>
          <ac:picMkLst>
            <pc:docMk/>
            <pc:sldMk cId="4264414412" sldId="309"/>
            <ac:picMk id="12291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2:37.670" v="278" actId="962"/>
          <ac:picMkLst>
            <pc:docMk/>
            <pc:sldMk cId="4264414412" sldId="309"/>
            <ac:picMk id="12292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5:56.810" v="314" actId="962"/>
        <pc:sldMkLst>
          <pc:docMk/>
          <pc:sldMk cId="1041778515" sldId="310"/>
        </pc:sldMkLst>
        <pc:graphicFrameChg chg="mod">
          <ac:chgData name="Kreger, Christine" userId="07b08700-4580-4b2b-8f3c-b5ccee8dc705" providerId="ADAL" clId="{65424D3C-C728-4155-B3B4-78F55BF659D1}" dt="2025-02-21T16:35:56.810" v="314" actId="962"/>
          <ac:graphicFrameMkLst>
            <pc:docMk/>
            <pc:sldMk cId="1041778515" sldId="310"/>
            <ac:graphicFrameMk id="4" creationId="{00000000-0000-0000-0000-000000000000}"/>
          </ac:graphicFrameMkLst>
        </pc:graphicFrameChg>
      </pc:sldChg>
      <pc:sldChg chg="modSp mod">
        <pc:chgData name="Kreger, Christine" userId="07b08700-4580-4b2b-8f3c-b5ccee8dc705" providerId="ADAL" clId="{65424D3C-C728-4155-B3B4-78F55BF659D1}" dt="2025-02-21T16:44:21.154" v="655" actId="13244"/>
        <pc:sldMkLst>
          <pc:docMk/>
          <pc:sldMk cId="3877484929" sldId="311"/>
        </pc:sldMkLst>
        <pc:spChg chg="mod">
          <ac:chgData name="Kreger, Christine" userId="07b08700-4580-4b2b-8f3c-b5ccee8dc705" providerId="ADAL" clId="{65424D3C-C728-4155-B3B4-78F55BF659D1}" dt="2025-02-21T16:12:00.865" v="17" actId="33553"/>
          <ac:spMkLst>
            <pc:docMk/>
            <pc:sldMk cId="3877484929" sldId="311"/>
            <ac:spMk id="5" creationId="{00000000-0000-0000-0000-000000000000}"/>
          </ac:spMkLst>
        </pc:spChg>
        <pc:picChg chg="mod ord">
          <ac:chgData name="Kreger, Christine" userId="07b08700-4580-4b2b-8f3c-b5ccee8dc705" providerId="ADAL" clId="{65424D3C-C728-4155-B3B4-78F55BF659D1}" dt="2025-02-21T16:44:21.154" v="655" actId="13244"/>
          <ac:picMkLst>
            <pc:docMk/>
            <pc:sldMk cId="3877484929" sldId="311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6:20.567" v="248" actId="962"/>
          <ac:picMkLst>
            <pc:docMk/>
            <pc:sldMk cId="3877484929" sldId="311"/>
            <ac:picMk id="1027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6:18.210" v="245" actId="962"/>
          <ac:picMkLst>
            <pc:docMk/>
            <pc:sldMk cId="3877484929" sldId="311"/>
            <ac:picMk id="1028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6:18.902" v="246" actId="962"/>
          <ac:picMkLst>
            <pc:docMk/>
            <pc:sldMk cId="3877484929" sldId="311"/>
            <ac:picMk id="1029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26:19.574" v="247" actId="962"/>
          <ac:picMkLst>
            <pc:docMk/>
            <pc:sldMk cId="3877484929" sldId="311"/>
            <ac:picMk id="1030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4:45.850" v="659" actId="13244"/>
        <pc:sldMkLst>
          <pc:docMk/>
          <pc:sldMk cId="568360192" sldId="312"/>
        </pc:sldMkLst>
        <pc:spChg chg="add mod ord">
          <ac:chgData name="Kreger, Christine" userId="07b08700-4580-4b2b-8f3c-b5ccee8dc705" providerId="ADAL" clId="{65424D3C-C728-4155-B3B4-78F55BF659D1}" dt="2025-02-21T16:44:45.850" v="659" actId="13244"/>
          <ac:spMkLst>
            <pc:docMk/>
            <pc:sldMk cId="568360192" sldId="312"/>
            <ac:spMk id="2" creationId="{B5DB36AC-C699-7AAB-EAB8-C45B00491741}"/>
          </ac:spMkLst>
        </pc:spChg>
        <pc:picChg chg="mod">
          <ac:chgData name="Kreger, Christine" userId="07b08700-4580-4b2b-8f3c-b5ccee8dc705" providerId="ADAL" clId="{65424D3C-C728-4155-B3B4-78F55BF659D1}" dt="2025-02-21T16:29:07.428" v="257" actId="962"/>
          <ac:picMkLst>
            <pc:docMk/>
            <pc:sldMk cId="568360192" sldId="312"/>
            <ac:picMk id="5122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44:50.902" v="660" actId="13244"/>
        <pc:sldMkLst>
          <pc:docMk/>
          <pc:sldMk cId="3809985049" sldId="313"/>
        </pc:sldMkLst>
        <pc:spChg chg="add mod ord">
          <ac:chgData name="Kreger, Christine" userId="07b08700-4580-4b2b-8f3c-b5ccee8dc705" providerId="ADAL" clId="{65424D3C-C728-4155-B3B4-78F55BF659D1}" dt="2025-02-21T16:44:50.902" v="660" actId="13244"/>
          <ac:spMkLst>
            <pc:docMk/>
            <pc:sldMk cId="3809985049" sldId="313"/>
            <ac:spMk id="2" creationId="{3ED0BAB0-4226-F070-E291-6573B8B75C1E}"/>
          </ac:spMkLst>
        </pc:spChg>
        <pc:picChg chg="mod">
          <ac:chgData name="Kreger, Christine" userId="07b08700-4580-4b2b-8f3c-b5ccee8dc705" providerId="ADAL" clId="{65424D3C-C728-4155-B3B4-78F55BF659D1}" dt="2025-02-21T16:29:28.027" v="260" actId="962"/>
          <ac:picMkLst>
            <pc:docMk/>
            <pc:sldMk cId="3809985049" sldId="313"/>
            <ac:picMk id="7170" creationId="{00000000-0000-0000-0000-000000000000}"/>
          </ac:picMkLst>
        </pc:picChg>
      </pc:sldChg>
      <pc:sldChg chg="addSp modSp mod">
        <pc:chgData name="Kreger, Christine" userId="07b08700-4580-4b2b-8f3c-b5ccee8dc705" providerId="ADAL" clId="{65424D3C-C728-4155-B3B4-78F55BF659D1}" dt="2025-02-21T16:38:00.254" v="419" actId="20577"/>
        <pc:sldMkLst>
          <pc:docMk/>
          <pc:sldMk cId="2140736342" sldId="314"/>
        </pc:sldMkLst>
        <pc:spChg chg="add mod">
          <ac:chgData name="Kreger, Christine" userId="07b08700-4580-4b2b-8f3c-b5ccee8dc705" providerId="ADAL" clId="{65424D3C-C728-4155-B3B4-78F55BF659D1}" dt="2025-02-21T16:38:00.254" v="419" actId="20577"/>
          <ac:spMkLst>
            <pc:docMk/>
            <pc:sldMk cId="2140736342" sldId="314"/>
            <ac:spMk id="2" creationId="{A676C98B-A2B3-088F-C51E-B58A73720FAC}"/>
          </ac:spMkLst>
        </pc:spChg>
        <pc:picChg chg="mod">
          <ac:chgData name="Kreger, Christine" userId="07b08700-4580-4b2b-8f3c-b5ccee8dc705" providerId="ADAL" clId="{65424D3C-C728-4155-B3B4-78F55BF659D1}" dt="2025-02-21T16:29:35.508" v="262" actId="962"/>
          <ac:picMkLst>
            <pc:docMk/>
            <pc:sldMk cId="2140736342" sldId="314"/>
            <ac:picMk id="9218" creationId="{00000000-0000-0000-0000-000000000000}"/>
          </ac:picMkLst>
        </pc:picChg>
      </pc:sldChg>
      <pc:sldChg chg="modSp">
        <pc:chgData name="Kreger, Christine" userId="07b08700-4580-4b2b-8f3c-b5ccee8dc705" providerId="ADAL" clId="{65424D3C-C728-4155-B3B4-78F55BF659D1}" dt="2025-02-21T16:33:21.591" v="295" actId="962"/>
        <pc:sldMkLst>
          <pc:docMk/>
          <pc:sldMk cId="1260318349" sldId="315"/>
        </pc:sldMkLst>
        <pc:picChg chg="mod">
          <ac:chgData name="Kreger, Christine" userId="07b08700-4580-4b2b-8f3c-b5ccee8dc705" providerId="ADAL" clId="{65424D3C-C728-4155-B3B4-78F55BF659D1}" dt="2025-02-21T16:33:20.699" v="294" actId="962"/>
          <ac:picMkLst>
            <pc:docMk/>
            <pc:sldMk cId="1260318349" sldId="315"/>
            <ac:picMk id="3074" creationId="{00000000-0000-0000-0000-000000000000}"/>
          </ac:picMkLst>
        </pc:picChg>
        <pc:picChg chg="mod">
          <ac:chgData name="Kreger, Christine" userId="07b08700-4580-4b2b-8f3c-b5ccee8dc705" providerId="ADAL" clId="{65424D3C-C728-4155-B3B4-78F55BF659D1}" dt="2025-02-21T16:33:21.591" v="295" actId="962"/>
          <ac:picMkLst>
            <pc:docMk/>
            <pc:sldMk cId="1260318349" sldId="315"/>
            <ac:picMk id="307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162A9-0590-4981-834D-5DA908002D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3DFAA-1AE1-4013-A2EF-979D0BB80F68}">
      <dgm:prSet phldrT="[Text]"/>
      <dgm:spPr/>
      <dgm:t>
        <a:bodyPr/>
        <a:lstStyle/>
        <a:p>
          <a:r>
            <a:rPr lang="en-US" dirty="0"/>
            <a:t>Identify </a:t>
          </a:r>
          <a:br>
            <a:rPr lang="en-US" dirty="0"/>
          </a:br>
          <a:r>
            <a:rPr lang="en-US" dirty="0"/>
            <a:t>Community Problem</a:t>
          </a:r>
        </a:p>
      </dgm:t>
    </dgm:pt>
    <dgm:pt modelId="{F345AAED-1BFD-408F-B85C-ACAD263048FC}" type="parTrans" cxnId="{83FE49F3-4792-4C36-94B3-FEA2CC89BAA0}">
      <dgm:prSet/>
      <dgm:spPr/>
      <dgm:t>
        <a:bodyPr/>
        <a:lstStyle/>
        <a:p>
          <a:endParaRPr lang="en-US"/>
        </a:p>
      </dgm:t>
    </dgm:pt>
    <dgm:pt modelId="{BDD4AA5E-4E16-4E05-A436-17CD8729C03B}" type="sibTrans" cxnId="{83FE49F3-4792-4C36-94B3-FEA2CC89BAA0}">
      <dgm:prSet/>
      <dgm:spPr/>
      <dgm:t>
        <a:bodyPr/>
        <a:lstStyle/>
        <a:p>
          <a:endParaRPr lang="en-US"/>
        </a:p>
      </dgm:t>
    </dgm:pt>
    <dgm:pt modelId="{1CD9F0E2-0852-43C3-8E1E-AFDADC616BD4}">
      <dgm:prSet phldrT="[Text]"/>
      <dgm:spPr/>
      <dgm:t>
        <a:bodyPr/>
        <a:lstStyle/>
        <a:p>
          <a:r>
            <a:rPr lang="en-US" dirty="0"/>
            <a:t>Develop Program to Solve Problem</a:t>
          </a:r>
        </a:p>
      </dgm:t>
    </dgm:pt>
    <dgm:pt modelId="{1F4912DB-8230-43B6-BD90-BA50968EB04D}" type="parTrans" cxnId="{C581BB96-8E2C-46AC-B67D-42DA2DBBE169}">
      <dgm:prSet/>
      <dgm:spPr/>
      <dgm:t>
        <a:bodyPr/>
        <a:lstStyle/>
        <a:p>
          <a:endParaRPr lang="en-US"/>
        </a:p>
      </dgm:t>
    </dgm:pt>
    <dgm:pt modelId="{3F69A68B-78D8-4F92-BCB1-D272D55E2D79}" type="sibTrans" cxnId="{C581BB96-8E2C-46AC-B67D-42DA2DBBE169}">
      <dgm:prSet/>
      <dgm:spPr/>
      <dgm:t>
        <a:bodyPr/>
        <a:lstStyle/>
        <a:p>
          <a:endParaRPr lang="en-US"/>
        </a:p>
      </dgm:t>
    </dgm:pt>
    <dgm:pt modelId="{9C22F81D-485E-4348-8556-323679B7DD67}">
      <dgm:prSet phldrT="[Text]"/>
      <dgm:spPr/>
      <dgm:t>
        <a:bodyPr/>
        <a:lstStyle/>
        <a:p>
          <a:r>
            <a:rPr lang="en-US" dirty="0"/>
            <a:t>Research Funding Sources</a:t>
          </a:r>
        </a:p>
      </dgm:t>
    </dgm:pt>
    <dgm:pt modelId="{AF13F8AC-779E-4A19-B82B-4B4A499A51F2}" type="parTrans" cxnId="{849FF01A-AC49-4808-AFED-0CF532B5FCE0}">
      <dgm:prSet/>
      <dgm:spPr/>
      <dgm:t>
        <a:bodyPr/>
        <a:lstStyle/>
        <a:p>
          <a:endParaRPr lang="en-US"/>
        </a:p>
      </dgm:t>
    </dgm:pt>
    <dgm:pt modelId="{1A801AB4-45C7-4EAC-A67C-D401ED5696F7}" type="sibTrans" cxnId="{849FF01A-AC49-4808-AFED-0CF532B5FCE0}">
      <dgm:prSet/>
      <dgm:spPr/>
      <dgm:t>
        <a:bodyPr/>
        <a:lstStyle/>
        <a:p>
          <a:endParaRPr lang="en-US"/>
        </a:p>
      </dgm:t>
    </dgm:pt>
    <dgm:pt modelId="{C4AA1E82-B63C-435D-8562-C38F693736B5}">
      <dgm:prSet phldrT="[Text]"/>
      <dgm:spPr/>
      <dgm:t>
        <a:bodyPr/>
        <a:lstStyle/>
        <a:p>
          <a:r>
            <a:rPr lang="en-US" dirty="0"/>
            <a:t>Review Application Guidelines</a:t>
          </a:r>
        </a:p>
      </dgm:t>
    </dgm:pt>
    <dgm:pt modelId="{5902D12C-DF86-4C09-B773-204175A57979}" type="parTrans" cxnId="{AD880AC3-B351-4DD4-B2A5-26366C038979}">
      <dgm:prSet/>
      <dgm:spPr/>
      <dgm:t>
        <a:bodyPr/>
        <a:lstStyle/>
        <a:p>
          <a:endParaRPr lang="en-US"/>
        </a:p>
      </dgm:t>
    </dgm:pt>
    <dgm:pt modelId="{FE84EC9F-64D0-4583-A76D-B10FE82BE8D8}" type="sibTrans" cxnId="{AD880AC3-B351-4DD4-B2A5-26366C038979}">
      <dgm:prSet/>
      <dgm:spPr/>
      <dgm:t>
        <a:bodyPr/>
        <a:lstStyle/>
        <a:p>
          <a:endParaRPr lang="en-US"/>
        </a:p>
      </dgm:t>
    </dgm:pt>
    <dgm:pt modelId="{F4FA32E7-A888-4FA4-BC06-CF9FB1CAF538}">
      <dgm:prSet phldrT="[Text]"/>
      <dgm:spPr/>
      <dgm:t>
        <a:bodyPr/>
        <a:lstStyle/>
        <a:p>
          <a:r>
            <a:rPr lang="en-US" dirty="0"/>
            <a:t>Complete and Submit Application</a:t>
          </a:r>
        </a:p>
      </dgm:t>
    </dgm:pt>
    <dgm:pt modelId="{36DB1E76-A415-4930-B1CE-597B4809173B}" type="parTrans" cxnId="{BF70DB23-AFD1-4B62-BF7A-DD947500C547}">
      <dgm:prSet/>
      <dgm:spPr/>
      <dgm:t>
        <a:bodyPr/>
        <a:lstStyle/>
        <a:p>
          <a:endParaRPr lang="en-US"/>
        </a:p>
      </dgm:t>
    </dgm:pt>
    <dgm:pt modelId="{1D53771F-5AF8-4745-B77A-455EFC11BB2A}" type="sibTrans" cxnId="{BF70DB23-AFD1-4B62-BF7A-DD947500C547}">
      <dgm:prSet/>
      <dgm:spPr/>
      <dgm:t>
        <a:bodyPr/>
        <a:lstStyle/>
        <a:p>
          <a:endParaRPr lang="en-US"/>
        </a:p>
      </dgm:t>
    </dgm:pt>
    <dgm:pt modelId="{5583DB33-255B-4461-AA4A-05C2E53821D4}" type="pres">
      <dgm:prSet presAssocID="{CCC162A9-0590-4981-834D-5DA908002D76}" presName="cycle" presStyleCnt="0">
        <dgm:presLayoutVars>
          <dgm:dir/>
          <dgm:resizeHandles val="exact"/>
        </dgm:presLayoutVars>
      </dgm:prSet>
      <dgm:spPr/>
    </dgm:pt>
    <dgm:pt modelId="{100F39BB-EA43-4672-BBC8-3E5463437BBF}" type="pres">
      <dgm:prSet presAssocID="{D3B3DFAA-1AE1-4013-A2EF-979D0BB80F68}" presName="node" presStyleLbl="node1" presStyleIdx="0" presStyleCnt="5">
        <dgm:presLayoutVars>
          <dgm:bulletEnabled val="1"/>
        </dgm:presLayoutVars>
      </dgm:prSet>
      <dgm:spPr/>
    </dgm:pt>
    <dgm:pt modelId="{423D12C1-F17A-49C6-BB1D-D5C776C5CA5A}" type="pres">
      <dgm:prSet presAssocID="{BDD4AA5E-4E16-4E05-A436-17CD8729C03B}" presName="sibTrans" presStyleLbl="sibTrans2D1" presStyleIdx="0" presStyleCnt="5"/>
      <dgm:spPr/>
    </dgm:pt>
    <dgm:pt modelId="{D73C1BC5-FBBE-4DBA-8E9F-CB73087589D6}" type="pres">
      <dgm:prSet presAssocID="{BDD4AA5E-4E16-4E05-A436-17CD8729C03B}" presName="connectorText" presStyleLbl="sibTrans2D1" presStyleIdx="0" presStyleCnt="5"/>
      <dgm:spPr/>
    </dgm:pt>
    <dgm:pt modelId="{A55B13FE-CAAB-431E-8DC6-131928D8397D}" type="pres">
      <dgm:prSet presAssocID="{1CD9F0E2-0852-43C3-8E1E-AFDADC616BD4}" presName="node" presStyleLbl="node1" presStyleIdx="1" presStyleCnt="5">
        <dgm:presLayoutVars>
          <dgm:bulletEnabled val="1"/>
        </dgm:presLayoutVars>
      </dgm:prSet>
      <dgm:spPr/>
    </dgm:pt>
    <dgm:pt modelId="{27C71D77-1995-4EAB-98B2-37B830766709}" type="pres">
      <dgm:prSet presAssocID="{3F69A68B-78D8-4F92-BCB1-D272D55E2D79}" presName="sibTrans" presStyleLbl="sibTrans2D1" presStyleIdx="1" presStyleCnt="5"/>
      <dgm:spPr/>
    </dgm:pt>
    <dgm:pt modelId="{7EF9627E-A5ED-425D-8EDD-404D26ECF5DE}" type="pres">
      <dgm:prSet presAssocID="{3F69A68B-78D8-4F92-BCB1-D272D55E2D79}" presName="connectorText" presStyleLbl="sibTrans2D1" presStyleIdx="1" presStyleCnt="5"/>
      <dgm:spPr/>
    </dgm:pt>
    <dgm:pt modelId="{C9BC0366-3B1D-439D-84D3-477931412734}" type="pres">
      <dgm:prSet presAssocID="{9C22F81D-485E-4348-8556-323679B7DD67}" presName="node" presStyleLbl="node1" presStyleIdx="2" presStyleCnt="5">
        <dgm:presLayoutVars>
          <dgm:bulletEnabled val="1"/>
        </dgm:presLayoutVars>
      </dgm:prSet>
      <dgm:spPr/>
    </dgm:pt>
    <dgm:pt modelId="{C49325DA-5748-48EE-BF1C-528895DB9627}" type="pres">
      <dgm:prSet presAssocID="{1A801AB4-45C7-4EAC-A67C-D401ED5696F7}" presName="sibTrans" presStyleLbl="sibTrans2D1" presStyleIdx="2" presStyleCnt="5"/>
      <dgm:spPr/>
    </dgm:pt>
    <dgm:pt modelId="{75C42B4B-CEB7-4957-967A-389CB71BC018}" type="pres">
      <dgm:prSet presAssocID="{1A801AB4-45C7-4EAC-A67C-D401ED5696F7}" presName="connectorText" presStyleLbl="sibTrans2D1" presStyleIdx="2" presStyleCnt="5"/>
      <dgm:spPr/>
    </dgm:pt>
    <dgm:pt modelId="{584F28B0-8CE4-4D5C-BDEB-CCC00312DDE8}" type="pres">
      <dgm:prSet presAssocID="{C4AA1E82-B63C-435D-8562-C38F693736B5}" presName="node" presStyleLbl="node1" presStyleIdx="3" presStyleCnt="5">
        <dgm:presLayoutVars>
          <dgm:bulletEnabled val="1"/>
        </dgm:presLayoutVars>
      </dgm:prSet>
      <dgm:spPr/>
    </dgm:pt>
    <dgm:pt modelId="{C0F23E85-F5FF-44EB-850D-C4B3E51D0CAD}" type="pres">
      <dgm:prSet presAssocID="{FE84EC9F-64D0-4583-A76D-B10FE82BE8D8}" presName="sibTrans" presStyleLbl="sibTrans2D1" presStyleIdx="3" presStyleCnt="5"/>
      <dgm:spPr/>
    </dgm:pt>
    <dgm:pt modelId="{3D587B52-3BF5-4216-B630-535B7E81DC2B}" type="pres">
      <dgm:prSet presAssocID="{FE84EC9F-64D0-4583-A76D-B10FE82BE8D8}" presName="connectorText" presStyleLbl="sibTrans2D1" presStyleIdx="3" presStyleCnt="5"/>
      <dgm:spPr/>
    </dgm:pt>
    <dgm:pt modelId="{21C5A321-F2FA-4F95-8B53-EDF17C624C4E}" type="pres">
      <dgm:prSet presAssocID="{F4FA32E7-A888-4FA4-BC06-CF9FB1CAF538}" presName="node" presStyleLbl="node1" presStyleIdx="4" presStyleCnt="5">
        <dgm:presLayoutVars>
          <dgm:bulletEnabled val="1"/>
        </dgm:presLayoutVars>
      </dgm:prSet>
      <dgm:spPr/>
    </dgm:pt>
    <dgm:pt modelId="{42EC3464-08C6-4736-BBD5-F04044A8C9EC}" type="pres">
      <dgm:prSet presAssocID="{1D53771F-5AF8-4745-B77A-455EFC11BB2A}" presName="sibTrans" presStyleLbl="sibTrans2D1" presStyleIdx="4" presStyleCnt="5"/>
      <dgm:spPr/>
    </dgm:pt>
    <dgm:pt modelId="{9D5FD150-D25C-47B3-BA7C-EE97A8C439AA}" type="pres">
      <dgm:prSet presAssocID="{1D53771F-5AF8-4745-B77A-455EFC11BB2A}" presName="connectorText" presStyleLbl="sibTrans2D1" presStyleIdx="4" presStyleCnt="5"/>
      <dgm:spPr/>
    </dgm:pt>
  </dgm:ptLst>
  <dgm:cxnLst>
    <dgm:cxn modelId="{CA5BF904-CEB4-4DE3-A70F-3FF617E79C90}" type="presOf" srcId="{FE84EC9F-64D0-4583-A76D-B10FE82BE8D8}" destId="{3D587B52-3BF5-4216-B630-535B7E81DC2B}" srcOrd="1" destOrd="0" presId="urn:microsoft.com/office/officeart/2005/8/layout/cycle2"/>
    <dgm:cxn modelId="{1DC81714-9FA4-4E42-9D6A-CC41F8755390}" type="presOf" srcId="{1D53771F-5AF8-4745-B77A-455EFC11BB2A}" destId="{42EC3464-08C6-4736-BBD5-F04044A8C9EC}" srcOrd="0" destOrd="0" presId="urn:microsoft.com/office/officeart/2005/8/layout/cycle2"/>
    <dgm:cxn modelId="{849FF01A-AC49-4808-AFED-0CF532B5FCE0}" srcId="{CCC162A9-0590-4981-834D-5DA908002D76}" destId="{9C22F81D-485E-4348-8556-323679B7DD67}" srcOrd="2" destOrd="0" parTransId="{AF13F8AC-779E-4A19-B82B-4B4A499A51F2}" sibTransId="{1A801AB4-45C7-4EAC-A67C-D401ED5696F7}"/>
    <dgm:cxn modelId="{BF70DB23-AFD1-4B62-BF7A-DD947500C547}" srcId="{CCC162A9-0590-4981-834D-5DA908002D76}" destId="{F4FA32E7-A888-4FA4-BC06-CF9FB1CAF538}" srcOrd="4" destOrd="0" parTransId="{36DB1E76-A415-4930-B1CE-597B4809173B}" sibTransId="{1D53771F-5AF8-4745-B77A-455EFC11BB2A}"/>
    <dgm:cxn modelId="{17A4373F-075C-449B-8DF7-7E6C9A532566}" type="presOf" srcId="{1D53771F-5AF8-4745-B77A-455EFC11BB2A}" destId="{9D5FD150-D25C-47B3-BA7C-EE97A8C439AA}" srcOrd="1" destOrd="0" presId="urn:microsoft.com/office/officeart/2005/8/layout/cycle2"/>
    <dgm:cxn modelId="{EA3AB460-2CD7-4FA9-AE4B-2DFDD7F73507}" type="presOf" srcId="{1CD9F0E2-0852-43C3-8E1E-AFDADC616BD4}" destId="{A55B13FE-CAAB-431E-8DC6-131928D8397D}" srcOrd="0" destOrd="0" presId="urn:microsoft.com/office/officeart/2005/8/layout/cycle2"/>
    <dgm:cxn modelId="{CE9E286F-DEBE-41E0-8ECE-283DEBFD50A7}" type="presOf" srcId="{FE84EC9F-64D0-4583-A76D-B10FE82BE8D8}" destId="{C0F23E85-F5FF-44EB-850D-C4B3E51D0CAD}" srcOrd="0" destOrd="0" presId="urn:microsoft.com/office/officeart/2005/8/layout/cycle2"/>
    <dgm:cxn modelId="{BFB1B14F-C2E4-430F-9D1A-048F74A7E794}" type="presOf" srcId="{3F69A68B-78D8-4F92-BCB1-D272D55E2D79}" destId="{7EF9627E-A5ED-425D-8EDD-404D26ECF5DE}" srcOrd="1" destOrd="0" presId="urn:microsoft.com/office/officeart/2005/8/layout/cycle2"/>
    <dgm:cxn modelId="{A71DB896-0FC0-4FEC-8DC1-A4083251FDDB}" type="presOf" srcId="{F4FA32E7-A888-4FA4-BC06-CF9FB1CAF538}" destId="{21C5A321-F2FA-4F95-8B53-EDF17C624C4E}" srcOrd="0" destOrd="0" presId="urn:microsoft.com/office/officeart/2005/8/layout/cycle2"/>
    <dgm:cxn modelId="{C581BB96-8E2C-46AC-B67D-42DA2DBBE169}" srcId="{CCC162A9-0590-4981-834D-5DA908002D76}" destId="{1CD9F0E2-0852-43C3-8E1E-AFDADC616BD4}" srcOrd="1" destOrd="0" parTransId="{1F4912DB-8230-43B6-BD90-BA50968EB04D}" sibTransId="{3F69A68B-78D8-4F92-BCB1-D272D55E2D79}"/>
    <dgm:cxn modelId="{C653BD9D-3731-4378-8455-C8172AAE53EE}" type="presOf" srcId="{1A801AB4-45C7-4EAC-A67C-D401ED5696F7}" destId="{75C42B4B-CEB7-4957-967A-389CB71BC018}" srcOrd="1" destOrd="0" presId="urn:microsoft.com/office/officeart/2005/8/layout/cycle2"/>
    <dgm:cxn modelId="{E04CEFA6-FEA6-4980-BFE0-259E8C19C2D9}" type="presOf" srcId="{CCC162A9-0590-4981-834D-5DA908002D76}" destId="{5583DB33-255B-4461-AA4A-05C2E53821D4}" srcOrd="0" destOrd="0" presId="urn:microsoft.com/office/officeart/2005/8/layout/cycle2"/>
    <dgm:cxn modelId="{E2E2F1AA-3E04-43FC-A0FD-350F54FFB815}" type="presOf" srcId="{C4AA1E82-B63C-435D-8562-C38F693736B5}" destId="{584F28B0-8CE4-4D5C-BDEB-CCC00312DDE8}" srcOrd="0" destOrd="0" presId="urn:microsoft.com/office/officeart/2005/8/layout/cycle2"/>
    <dgm:cxn modelId="{7F4951B8-6649-4AAB-ADC2-08107BDFDB4B}" type="presOf" srcId="{BDD4AA5E-4E16-4E05-A436-17CD8729C03B}" destId="{D73C1BC5-FBBE-4DBA-8E9F-CB73087589D6}" srcOrd="1" destOrd="0" presId="urn:microsoft.com/office/officeart/2005/8/layout/cycle2"/>
    <dgm:cxn modelId="{AD880AC3-B351-4DD4-B2A5-26366C038979}" srcId="{CCC162A9-0590-4981-834D-5DA908002D76}" destId="{C4AA1E82-B63C-435D-8562-C38F693736B5}" srcOrd="3" destOrd="0" parTransId="{5902D12C-DF86-4C09-B773-204175A57979}" sibTransId="{FE84EC9F-64D0-4583-A76D-B10FE82BE8D8}"/>
    <dgm:cxn modelId="{83228EC7-BBC2-4D22-903A-B6D0FD034437}" type="presOf" srcId="{3F69A68B-78D8-4F92-BCB1-D272D55E2D79}" destId="{27C71D77-1995-4EAB-98B2-37B830766709}" srcOrd="0" destOrd="0" presId="urn:microsoft.com/office/officeart/2005/8/layout/cycle2"/>
    <dgm:cxn modelId="{BEAC67CC-7043-4FE5-9A3B-7E2CD1060C55}" type="presOf" srcId="{9C22F81D-485E-4348-8556-323679B7DD67}" destId="{C9BC0366-3B1D-439D-84D3-477931412734}" srcOrd="0" destOrd="0" presId="urn:microsoft.com/office/officeart/2005/8/layout/cycle2"/>
    <dgm:cxn modelId="{266CEEDC-5B3A-4B35-BFD3-FC52FD418DE4}" type="presOf" srcId="{BDD4AA5E-4E16-4E05-A436-17CD8729C03B}" destId="{423D12C1-F17A-49C6-BB1D-D5C776C5CA5A}" srcOrd="0" destOrd="0" presId="urn:microsoft.com/office/officeart/2005/8/layout/cycle2"/>
    <dgm:cxn modelId="{83FE49F3-4792-4C36-94B3-FEA2CC89BAA0}" srcId="{CCC162A9-0590-4981-834D-5DA908002D76}" destId="{D3B3DFAA-1AE1-4013-A2EF-979D0BB80F68}" srcOrd="0" destOrd="0" parTransId="{F345AAED-1BFD-408F-B85C-ACAD263048FC}" sibTransId="{BDD4AA5E-4E16-4E05-A436-17CD8729C03B}"/>
    <dgm:cxn modelId="{13EC78FA-8908-4B1B-93BA-8639C8A00673}" type="presOf" srcId="{1A801AB4-45C7-4EAC-A67C-D401ED5696F7}" destId="{C49325DA-5748-48EE-BF1C-528895DB9627}" srcOrd="0" destOrd="0" presId="urn:microsoft.com/office/officeart/2005/8/layout/cycle2"/>
    <dgm:cxn modelId="{59DD69FB-B8A6-477C-BA2D-390BA13C1448}" type="presOf" srcId="{D3B3DFAA-1AE1-4013-A2EF-979D0BB80F68}" destId="{100F39BB-EA43-4672-BBC8-3E5463437BBF}" srcOrd="0" destOrd="0" presId="urn:microsoft.com/office/officeart/2005/8/layout/cycle2"/>
    <dgm:cxn modelId="{8B9B9541-3D8B-4216-9451-1110210991E8}" type="presParOf" srcId="{5583DB33-255B-4461-AA4A-05C2E53821D4}" destId="{100F39BB-EA43-4672-BBC8-3E5463437BBF}" srcOrd="0" destOrd="0" presId="urn:microsoft.com/office/officeart/2005/8/layout/cycle2"/>
    <dgm:cxn modelId="{7A97860B-FA2E-417B-8B6C-E5374F45EE00}" type="presParOf" srcId="{5583DB33-255B-4461-AA4A-05C2E53821D4}" destId="{423D12C1-F17A-49C6-BB1D-D5C776C5CA5A}" srcOrd="1" destOrd="0" presId="urn:microsoft.com/office/officeart/2005/8/layout/cycle2"/>
    <dgm:cxn modelId="{752C73E2-F225-4BB8-A8E3-EBD58E2DD85F}" type="presParOf" srcId="{423D12C1-F17A-49C6-BB1D-D5C776C5CA5A}" destId="{D73C1BC5-FBBE-4DBA-8E9F-CB73087589D6}" srcOrd="0" destOrd="0" presId="urn:microsoft.com/office/officeart/2005/8/layout/cycle2"/>
    <dgm:cxn modelId="{332C2A12-0430-429C-A89C-1DF9BD2E1F96}" type="presParOf" srcId="{5583DB33-255B-4461-AA4A-05C2E53821D4}" destId="{A55B13FE-CAAB-431E-8DC6-131928D8397D}" srcOrd="2" destOrd="0" presId="urn:microsoft.com/office/officeart/2005/8/layout/cycle2"/>
    <dgm:cxn modelId="{C9FBFF89-12A7-4175-9E45-C8647952712B}" type="presParOf" srcId="{5583DB33-255B-4461-AA4A-05C2E53821D4}" destId="{27C71D77-1995-4EAB-98B2-37B830766709}" srcOrd="3" destOrd="0" presId="urn:microsoft.com/office/officeart/2005/8/layout/cycle2"/>
    <dgm:cxn modelId="{7A3EB18B-1FBD-4A4B-BFA5-1C9F94F07FB6}" type="presParOf" srcId="{27C71D77-1995-4EAB-98B2-37B830766709}" destId="{7EF9627E-A5ED-425D-8EDD-404D26ECF5DE}" srcOrd="0" destOrd="0" presId="urn:microsoft.com/office/officeart/2005/8/layout/cycle2"/>
    <dgm:cxn modelId="{FF313383-FEDA-4CAB-8586-78C60D926B77}" type="presParOf" srcId="{5583DB33-255B-4461-AA4A-05C2E53821D4}" destId="{C9BC0366-3B1D-439D-84D3-477931412734}" srcOrd="4" destOrd="0" presId="urn:microsoft.com/office/officeart/2005/8/layout/cycle2"/>
    <dgm:cxn modelId="{1BA879D8-B857-463D-80E9-DC683DEC17CC}" type="presParOf" srcId="{5583DB33-255B-4461-AA4A-05C2E53821D4}" destId="{C49325DA-5748-48EE-BF1C-528895DB9627}" srcOrd="5" destOrd="0" presId="urn:microsoft.com/office/officeart/2005/8/layout/cycle2"/>
    <dgm:cxn modelId="{AADDCD70-14FE-4C0A-9B64-924570A79EF9}" type="presParOf" srcId="{C49325DA-5748-48EE-BF1C-528895DB9627}" destId="{75C42B4B-CEB7-4957-967A-389CB71BC018}" srcOrd="0" destOrd="0" presId="urn:microsoft.com/office/officeart/2005/8/layout/cycle2"/>
    <dgm:cxn modelId="{74463086-C907-46FA-BF66-F64C5EDBDA7B}" type="presParOf" srcId="{5583DB33-255B-4461-AA4A-05C2E53821D4}" destId="{584F28B0-8CE4-4D5C-BDEB-CCC00312DDE8}" srcOrd="6" destOrd="0" presId="urn:microsoft.com/office/officeart/2005/8/layout/cycle2"/>
    <dgm:cxn modelId="{B2DD5293-7450-4F66-8161-1156E556A809}" type="presParOf" srcId="{5583DB33-255B-4461-AA4A-05C2E53821D4}" destId="{C0F23E85-F5FF-44EB-850D-C4B3E51D0CAD}" srcOrd="7" destOrd="0" presId="urn:microsoft.com/office/officeart/2005/8/layout/cycle2"/>
    <dgm:cxn modelId="{10EAEDC8-BC1C-433D-9999-849C97562249}" type="presParOf" srcId="{C0F23E85-F5FF-44EB-850D-C4B3E51D0CAD}" destId="{3D587B52-3BF5-4216-B630-535B7E81DC2B}" srcOrd="0" destOrd="0" presId="urn:microsoft.com/office/officeart/2005/8/layout/cycle2"/>
    <dgm:cxn modelId="{EF6EFB25-69EE-47EB-9D83-7C1226330463}" type="presParOf" srcId="{5583DB33-255B-4461-AA4A-05C2E53821D4}" destId="{21C5A321-F2FA-4F95-8B53-EDF17C624C4E}" srcOrd="8" destOrd="0" presId="urn:microsoft.com/office/officeart/2005/8/layout/cycle2"/>
    <dgm:cxn modelId="{37BDAE8C-649E-40AC-9F30-2D33B270148B}" type="presParOf" srcId="{5583DB33-255B-4461-AA4A-05C2E53821D4}" destId="{42EC3464-08C6-4736-BBD5-F04044A8C9EC}" srcOrd="9" destOrd="0" presId="urn:microsoft.com/office/officeart/2005/8/layout/cycle2"/>
    <dgm:cxn modelId="{90895A65-7A71-4011-9B17-79812FEA0A1B}" type="presParOf" srcId="{42EC3464-08C6-4736-BBD5-F04044A8C9EC}" destId="{9D5FD150-D25C-47B3-BA7C-EE97A8C439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4D835-0DCA-479F-94CF-C4A77AE02CE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9128C-BA40-4338-9F0B-49DC80271773}">
      <dgm:prSet phldrT="[Text]" custT="1"/>
      <dgm:spPr/>
      <dgm:t>
        <a:bodyPr/>
        <a:lstStyle/>
        <a:p>
          <a:r>
            <a:rPr lang="en-US" sz="1300" dirty="0"/>
            <a:t>Needs Assessment</a:t>
          </a:r>
          <a:r>
            <a:rPr lang="en-US" sz="700" dirty="0"/>
            <a:t> </a:t>
          </a:r>
        </a:p>
      </dgm:t>
    </dgm:pt>
    <dgm:pt modelId="{08FD0F64-E220-4EEB-B0BC-35795E50E6CA}" type="parTrans" cxnId="{552345F4-713F-4D86-9F8D-AEA5359093BB}">
      <dgm:prSet/>
      <dgm:spPr/>
      <dgm:t>
        <a:bodyPr/>
        <a:lstStyle/>
        <a:p>
          <a:endParaRPr lang="en-US"/>
        </a:p>
      </dgm:t>
    </dgm:pt>
    <dgm:pt modelId="{FCFFB571-6BE7-47F9-9C94-D621B5044496}" type="sibTrans" cxnId="{552345F4-713F-4D86-9F8D-AEA5359093BB}">
      <dgm:prSet/>
      <dgm:spPr/>
      <dgm:t>
        <a:bodyPr/>
        <a:lstStyle/>
        <a:p>
          <a:endParaRPr lang="en-US"/>
        </a:p>
      </dgm:t>
    </dgm:pt>
    <dgm:pt modelId="{D083DAC2-F134-4C26-BBDF-E433DEE761A2}">
      <dgm:prSet phldrT="[Text]" custT="1"/>
      <dgm:spPr/>
      <dgm:t>
        <a:bodyPr vert="horz"/>
        <a:lstStyle/>
        <a:p>
          <a:r>
            <a:rPr lang="en-US" sz="1300" dirty="0"/>
            <a:t>Goal</a:t>
          </a:r>
        </a:p>
      </dgm:t>
    </dgm:pt>
    <dgm:pt modelId="{6FCEF6BC-8BCD-4619-B712-202F16C1DCE2}" type="parTrans" cxnId="{9160021D-FBD5-4612-807F-7F719F08FC91}">
      <dgm:prSet/>
      <dgm:spPr/>
      <dgm:t>
        <a:bodyPr/>
        <a:lstStyle/>
        <a:p>
          <a:endParaRPr lang="en-US"/>
        </a:p>
      </dgm:t>
    </dgm:pt>
    <dgm:pt modelId="{C7DA9429-54CB-41F1-B384-2AD9FEB50197}" type="sibTrans" cxnId="{9160021D-FBD5-4612-807F-7F719F08FC91}">
      <dgm:prSet/>
      <dgm:spPr/>
      <dgm:t>
        <a:bodyPr/>
        <a:lstStyle/>
        <a:p>
          <a:endParaRPr lang="en-US"/>
        </a:p>
      </dgm:t>
    </dgm:pt>
    <dgm:pt modelId="{E3C7F3D0-5F92-4ADE-B9B1-D65165F4BA56}">
      <dgm:prSet phldrT="[Text]" custT="1"/>
      <dgm:spPr/>
      <dgm:t>
        <a:bodyPr/>
        <a:lstStyle/>
        <a:p>
          <a:r>
            <a:rPr lang="en-US" sz="1300" dirty="0"/>
            <a:t>Objectives</a:t>
          </a:r>
        </a:p>
      </dgm:t>
    </dgm:pt>
    <dgm:pt modelId="{CBFA3F1E-F01E-41B8-A7E1-73CAF0809D95}" type="parTrans" cxnId="{8ACB19D9-1189-4206-9AEA-BF387A9C272D}">
      <dgm:prSet/>
      <dgm:spPr/>
      <dgm:t>
        <a:bodyPr/>
        <a:lstStyle/>
        <a:p>
          <a:endParaRPr lang="en-US"/>
        </a:p>
      </dgm:t>
    </dgm:pt>
    <dgm:pt modelId="{0367D593-D79F-4E25-A7C5-4F4E49D3CC86}" type="sibTrans" cxnId="{8ACB19D9-1189-4206-9AEA-BF387A9C272D}">
      <dgm:prSet/>
      <dgm:spPr/>
      <dgm:t>
        <a:bodyPr/>
        <a:lstStyle/>
        <a:p>
          <a:endParaRPr lang="en-US"/>
        </a:p>
      </dgm:t>
    </dgm:pt>
    <dgm:pt modelId="{97C6EE66-5CB6-477E-A7C3-9E654C8B4073}">
      <dgm:prSet phldrT="[Text]" custT="1"/>
      <dgm:spPr/>
      <dgm:t>
        <a:bodyPr/>
        <a:lstStyle/>
        <a:p>
          <a:r>
            <a:rPr lang="en-US" sz="1300" dirty="0"/>
            <a:t>Activities</a:t>
          </a:r>
        </a:p>
      </dgm:t>
    </dgm:pt>
    <dgm:pt modelId="{53861347-A7B1-4F7A-A022-52AF0768DC34}" type="parTrans" cxnId="{080F4AC4-E5A6-4140-8552-83F75056C600}">
      <dgm:prSet/>
      <dgm:spPr/>
      <dgm:t>
        <a:bodyPr/>
        <a:lstStyle/>
        <a:p>
          <a:endParaRPr lang="en-US"/>
        </a:p>
      </dgm:t>
    </dgm:pt>
    <dgm:pt modelId="{8BF21CE7-FD43-454D-B94D-B42AB2B42A75}" type="sibTrans" cxnId="{080F4AC4-E5A6-4140-8552-83F75056C600}">
      <dgm:prSet/>
      <dgm:spPr/>
      <dgm:t>
        <a:bodyPr/>
        <a:lstStyle/>
        <a:p>
          <a:endParaRPr lang="en-US"/>
        </a:p>
      </dgm:t>
    </dgm:pt>
    <dgm:pt modelId="{EAF41F37-EEA5-4673-849B-4398F574D752}">
      <dgm:prSet phldrT="[Text]" custT="1"/>
      <dgm:spPr/>
      <dgm:t>
        <a:bodyPr/>
        <a:lstStyle/>
        <a:p>
          <a:r>
            <a:rPr lang="en-US" sz="1300" dirty="0"/>
            <a:t>Timeline</a:t>
          </a:r>
        </a:p>
      </dgm:t>
    </dgm:pt>
    <dgm:pt modelId="{521898E7-3819-488C-9D10-9E96EA36032F}" type="parTrans" cxnId="{C1AD4AE8-7728-460C-B363-D87ABC0F7B2C}">
      <dgm:prSet/>
      <dgm:spPr/>
      <dgm:t>
        <a:bodyPr/>
        <a:lstStyle/>
        <a:p>
          <a:endParaRPr lang="en-US"/>
        </a:p>
      </dgm:t>
    </dgm:pt>
    <dgm:pt modelId="{E94450FD-8154-4254-AF2D-3480CB6C751E}" type="sibTrans" cxnId="{C1AD4AE8-7728-460C-B363-D87ABC0F7B2C}">
      <dgm:prSet/>
      <dgm:spPr/>
      <dgm:t>
        <a:bodyPr/>
        <a:lstStyle/>
        <a:p>
          <a:endParaRPr lang="en-US"/>
        </a:p>
      </dgm:t>
    </dgm:pt>
    <dgm:pt modelId="{A171B5FA-0196-499F-8CC9-00C726A0FDAA}">
      <dgm:prSet phldrT="[Text]" custT="1"/>
      <dgm:spPr/>
      <dgm:t>
        <a:bodyPr/>
        <a:lstStyle/>
        <a:p>
          <a:r>
            <a:rPr lang="en-US" sz="1300" dirty="0"/>
            <a:t>Partnerships</a:t>
          </a:r>
        </a:p>
      </dgm:t>
    </dgm:pt>
    <dgm:pt modelId="{42A85B88-36BF-4C90-9E6D-94A27D020BD9}" type="parTrans" cxnId="{6D9F0D27-84DA-4AE5-A9F8-9B469CC52D04}">
      <dgm:prSet/>
      <dgm:spPr/>
      <dgm:t>
        <a:bodyPr/>
        <a:lstStyle/>
        <a:p>
          <a:endParaRPr lang="en-US"/>
        </a:p>
      </dgm:t>
    </dgm:pt>
    <dgm:pt modelId="{39298DA5-1D40-46C8-B379-711C1AA96A56}" type="sibTrans" cxnId="{6D9F0D27-84DA-4AE5-A9F8-9B469CC52D04}">
      <dgm:prSet/>
      <dgm:spPr/>
      <dgm:t>
        <a:bodyPr/>
        <a:lstStyle/>
        <a:p>
          <a:endParaRPr lang="en-US"/>
        </a:p>
      </dgm:t>
    </dgm:pt>
    <dgm:pt modelId="{9FF1E431-4DF4-4224-86CF-4CE28C92D291}">
      <dgm:prSet phldrT="[Text]" custT="1"/>
      <dgm:spPr/>
      <dgm:t>
        <a:bodyPr/>
        <a:lstStyle/>
        <a:p>
          <a:r>
            <a:rPr lang="en-US" sz="1300" dirty="0"/>
            <a:t>Sustainability</a:t>
          </a:r>
        </a:p>
      </dgm:t>
    </dgm:pt>
    <dgm:pt modelId="{913C64B6-9095-4FF0-B0C9-B292A477B1A2}" type="parTrans" cxnId="{6E3CF469-0B4B-4DF3-814D-54EE5E17D454}">
      <dgm:prSet/>
      <dgm:spPr/>
      <dgm:t>
        <a:bodyPr/>
        <a:lstStyle/>
        <a:p>
          <a:endParaRPr lang="en-US"/>
        </a:p>
      </dgm:t>
    </dgm:pt>
    <dgm:pt modelId="{39DDB4A1-C5E7-465A-B48C-E567E4C04A92}" type="sibTrans" cxnId="{6E3CF469-0B4B-4DF3-814D-54EE5E17D454}">
      <dgm:prSet/>
      <dgm:spPr/>
      <dgm:t>
        <a:bodyPr/>
        <a:lstStyle/>
        <a:p>
          <a:endParaRPr lang="en-US"/>
        </a:p>
      </dgm:t>
    </dgm:pt>
    <dgm:pt modelId="{893FDAA7-E8B8-4A11-B29D-2143E2FEC2A6}">
      <dgm:prSet phldrT="[Text]" custT="1"/>
      <dgm:spPr/>
      <dgm:t>
        <a:bodyPr/>
        <a:lstStyle/>
        <a:p>
          <a:r>
            <a:rPr lang="en-US" sz="1300" dirty="0"/>
            <a:t>Budget</a:t>
          </a:r>
        </a:p>
      </dgm:t>
    </dgm:pt>
    <dgm:pt modelId="{4D16DF10-1A51-4220-8F9D-C8505C4E5C3C}" type="parTrans" cxnId="{6B620849-7325-4BCF-8B5C-BCA9B2C64EF8}">
      <dgm:prSet/>
      <dgm:spPr/>
      <dgm:t>
        <a:bodyPr/>
        <a:lstStyle/>
        <a:p>
          <a:endParaRPr lang="en-US"/>
        </a:p>
      </dgm:t>
    </dgm:pt>
    <dgm:pt modelId="{5D353E0B-527E-4E0D-9D7B-ED4C9324C96F}" type="sibTrans" cxnId="{6B620849-7325-4BCF-8B5C-BCA9B2C64EF8}">
      <dgm:prSet/>
      <dgm:spPr/>
      <dgm:t>
        <a:bodyPr/>
        <a:lstStyle/>
        <a:p>
          <a:endParaRPr lang="en-US"/>
        </a:p>
      </dgm:t>
    </dgm:pt>
    <dgm:pt modelId="{29858125-F67F-4DB8-8E40-EE3F1A558FE5}">
      <dgm:prSet phldrT="[Text]" custT="1"/>
      <dgm:spPr/>
      <dgm:t>
        <a:bodyPr/>
        <a:lstStyle/>
        <a:p>
          <a:r>
            <a:rPr lang="en-US" sz="1300" dirty="0"/>
            <a:t>Evaluation</a:t>
          </a:r>
        </a:p>
      </dgm:t>
    </dgm:pt>
    <dgm:pt modelId="{CBA242CF-553A-443C-88D6-CDF69A0650F5}" type="parTrans" cxnId="{F41173D3-C1BF-4450-8373-AD85BE803900}">
      <dgm:prSet/>
      <dgm:spPr/>
      <dgm:t>
        <a:bodyPr/>
        <a:lstStyle/>
        <a:p>
          <a:endParaRPr lang="en-US"/>
        </a:p>
      </dgm:t>
    </dgm:pt>
    <dgm:pt modelId="{43132669-B38B-4856-8557-897DBE5AAF0F}" type="sibTrans" cxnId="{F41173D3-C1BF-4450-8373-AD85BE803900}">
      <dgm:prSet/>
      <dgm:spPr/>
      <dgm:t>
        <a:bodyPr/>
        <a:lstStyle/>
        <a:p>
          <a:endParaRPr lang="en-US"/>
        </a:p>
      </dgm:t>
    </dgm:pt>
    <dgm:pt modelId="{E61AA106-772E-4A6A-AFB5-8AA0CD8E7E85}">
      <dgm:prSet phldrT="[Text]" custT="1"/>
      <dgm:spPr/>
      <dgm:t>
        <a:bodyPr/>
        <a:lstStyle/>
        <a:p>
          <a:r>
            <a:rPr lang="en-US" sz="1300" dirty="0"/>
            <a:t>Locate </a:t>
          </a:r>
        </a:p>
        <a:p>
          <a:r>
            <a:rPr lang="en-US" sz="1300" dirty="0"/>
            <a:t>Funders</a:t>
          </a:r>
        </a:p>
      </dgm:t>
    </dgm:pt>
    <dgm:pt modelId="{DB00F47E-52BC-40BC-8818-ACD13499A9EA}" type="parTrans" cxnId="{90B0E160-B49B-4F11-8707-ED70232AF340}">
      <dgm:prSet/>
      <dgm:spPr/>
      <dgm:t>
        <a:bodyPr/>
        <a:lstStyle/>
        <a:p>
          <a:endParaRPr lang="en-US"/>
        </a:p>
      </dgm:t>
    </dgm:pt>
    <dgm:pt modelId="{4EBA3ABA-C36A-48B7-ACF5-E3A7CADEC015}" type="sibTrans" cxnId="{90B0E160-B49B-4F11-8707-ED70232AF340}">
      <dgm:prSet/>
      <dgm:spPr/>
      <dgm:t>
        <a:bodyPr/>
        <a:lstStyle/>
        <a:p>
          <a:endParaRPr lang="en-US"/>
        </a:p>
      </dgm:t>
    </dgm:pt>
    <dgm:pt modelId="{9BC96771-25F0-405C-8198-342BF8B98A02}">
      <dgm:prSet phldrT="[Text]" custT="1"/>
      <dgm:spPr/>
      <dgm:t>
        <a:bodyPr/>
        <a:lstStyle/>
        <a:p>
          <a:r>
            <a:rPr lang="en-US" sz="1300" dirty="0"/>
            <a:t>Supplemental</a:t>
          </a:r>
        </a:p>
        <a:p>
          <a:r>
            <a:rPr lang="en-US" sz="1300" dirty="0"/>
            <a:t>Materials</a:t>
          </a:r>
        </a:p>
      </dgm:t>
    </dgm:pt>
    <dgm:pt modelId="{62648502-060F-411F-9529-87F073AD2A84}" type="parTrans" cxnId="{583ED0EF-8B5F-4AB1-905B-960F9A57760E}">
      <dgm:prSet/>
      <dgm:spPr/>
      <dgm:t>
        <a:bodyPr/>
        <a:lstStyle/>
        <a:p>
          <a:endParaRPr lang="en-US"/>
        </a:p>
      </dgm:t>
    </dgm:pt>
    <dgm:pt modelId="{46994A60-A616-4AAA-A8E6-9BABEA8AD29C}" type="sibTrans" cxnId="{583ED0EF-8B5F-4AB1-905B-960F9A57760E}">
      <dgm:prSet/>
      <dgm:spPr/>
      <dgm:t>
        <a:bodyPr/>
        <a:lstStyle/>
        <a:p>
          <a:endParaRPr lang="en-US"/>
        </a:p>
      </dgm:t>
    </dgm:pt>
    <dgm:pt modelId="{2AECA9A6-FCC3-40F3-B4BE-8FC93618A761}" type="pres">
      <dgm:prSet presAssocID="{CBA4D835-0DCA-479F-94CF-C4A77AE02CE2}" presName="diagram" presStyleCnt="0">
        <dgm:presLayoutVars>
          <dgm:dir/>
          <dgm:resizeHandles/>
        </dgm:presLayoutVars>
      </dgm:prSet>
      <dgm:spPr/>
    </dgm:pt>
    <dgm:pt modelId="{9C903DC6-10C4-4869-89ED-A8E27D2ACEAF}" type="pres">
      <dgm:prSet presAssocID="{E61AA106-772E-4A6A-AFB5-8AA0CD8E7E85}" presName="firstNode" presStyleLbl="node1" presStyleIdx="0" presStyleCnt="11" custScaleX="121351" custScaleY="98531" custLinFactNeighborX="3690" custLinFactNeighborY="4984">
        <dgm:presLayoutVars>
          <dgm:bulletEnabled val="1"/>
        </dgm:presLayoutVars>
      </dgm:prSet>
      <dgm:spPr/>
    </dgm:pt>
    <dgm:pt modelId="{FE62972C-959A-42CE-B8BF-68E71566886C}" type="pres">
      <dgm:prSet presAssocID="{4EBA3ABA-C36A-48B7-ACF5-E3A7CADEC015}" presName="sibTrans" presStyleLbl="sibTrans2D1" presStyleIdx="0" presStyleCnt="10"/>
      <dgm:spPr/>
    </dgm:pt>
    <dgm:pt modelId="{93DB9616-6FE3-4B03-AC30-CA2C37A25E1B}" type="pres">
      <dgm:prSet presAssocID="{8999128C-BA40-4338-9F0B-49DC80271773}" presName="middleNode" presStyleCnt="0"/>
      <dgm:spPr/>
    </dgm:pt>
    <dgm:pt modelId="{E1A6DC1F-0332-416E-B03D-8D8001B908EC}" type="pres">
      <dgm:prSet presAssocID="{8999128C-BA40-4338-9F0B-49DC80271773}" presName="padding" presStyleLbl="node1" presStyleIdx="0" presStyleCnt="11"/>
      <dgm:spPr/>
    </dgm:pt>
    <dgm:pt modelId="{DDD04A64-FE7D-44A1-9A21-9B9ADA2E1A64}" type="pres">
      <dgm:prSet presAssocID="{8999128C-BA40-4338-9F0B-49DC80271773}" presName="shape" presStyleLbl="node1" presStyleIdx="1" presStyleCnt="11" custScaleX="161657" custScaleY="162614">
        <dgm:presLayoutVars>
          <dgm:bulletEnabled val="1"/>
        </dgm:presLayoutVars>
      </dgm:prSet>
      <dgm:spPr/>
    </dgm:pt>
    <dgm:pt modelId="{84987508-5246-40A6-8EFA-29E55788A849}" type="pres">
      <dgm:prSet presAssocID="{FCFFB571-6BE7-47F9-9C94-D621B5044496}" presName="sibTrans" presStyleLbl="sibTrans2D1" presStyleIdx="1" presStyleCnt="10"/>
      <dgm:spPr/>
    </dgm:pt>
    <dgm:pt modelId="{7C217687-2E69-4575-93F2-1CE90CB4D6EA}" type="pres">
      <dgm:prSet presAssocID="{D083DAC2-F134-4C26-BBDF-E433DEE761A2}" presName="middleNode" presStyleCnt="0"/>
      <dgm:spPr/>
    </dgm:pt>
    <dgm:pt modelId="{A8800EF8-8D63-42A6-B47E-6FA0CBD51D20}" type="pres">
      <dgm:prSet presAssocID="{D083DAC2-F134-4C26-BBDF-E433DEE761A2}" presName="padding" presStyleLbl="node1" presStyleIdx="1" presStyleCnt="11"/>
      <dgm:spPr/>
    </dgm:pt>
    <dgm:pt modelId="{76AD87D9-E19A-43E3-AC2F-41051F70F844}" type="pres">
      <dgm:prSet presAssocID="{D083DAC2-F134-4C26-BBDF-E433DEE761A2}" presName="shape" presStyleLbl="node1" presStyleIdx="2" presStyleCnt="11" custScaleX="162696" custScaleY="133080">
        <dgm:presLayoutVars>
          <dgm:bulletEnabled val="1"/>
        </dgm:presLayoutVars>
      </dgm:prSet>
      <dgm:spPr/>
    </dgm:pt>
    <dgm:pt modelId="{77377A37-08D3-4CE6-8AE1-49350F36396D}" type="pres">
      <dgm:prSet presAssocID="{C7DA9429-54CB-41F1-B384-2AD9FEB50197}" presName="sibTrans" presStyleLbl="sibTrans2D1" presStyleIdx="2" presStyleCnt="10"/>
      <dgm:spPr/>
    </dgm:pt>
    <dgm:pt modelId="{019ED0EE-E426-4028-B16A-6A2DBAC3621B}" type="pres">
      <dgm:prSet presAssocID="{E3C7F3D0-5F92-4ADE-B9B1-D65165F4BA56}" presName="middleNode" presStyleCnt="0"/>
      <dgm:spPr/>
    </dgm:pt>
    <dgm:pt modelId="{B3D36FAD-5310-4B12-9D23-50D72586C123}" type="pres">
      <dgm:prSet presAssocID="{E3C7F3D0-5F92-4ADE-B9B1-D65165F4BA56}" presName="padding" presStyleLbl="node1" presStyleIdx="2" presStyleCnt="11"/>
      <dgm:spPr/>
    </dgm:pt>
    <dgm:pt modelId="{08C67436-6471-4589-9C58-4B8CF40C8C34}" type="pres">
      <dgm:prSet presAssocID="{E3C7F3D0-5F92-4ADE-B9B1-D65165F4BA56}" presName="shape" presStyleLbl="node1" presStyleIdx="3" presStyleCnt="11" custScaleX="151276" custScaleY="155000">
        <dgm:presLayoutVars>
          <dgm:bulletEnabled val="1"/>
        </dgm:presLayoutVars>
      </dgm:prSet>
      <dgm:spPr/>
    </dgm:pt>
    <dgm:pt modelId="{FE31DFD8-7F69-4DEB-82AA-1A76F220A283}" type="pres">
      <dgm:prSet presAssocID="{0367D593-D79F-4E25-A7C5-4F4E49D3CC86}" presName="sibTrans" presStyleLbl="sibTrans2D1" presStyleIdx="3" presStyleCnt="10"/>
      <dgm:spPr/>
    </dgm:pt>
    <dgm:pt modelId="{1C7CAB64-DAAD-4697-9DD2-545870B293E8}" type="pres">
      <dgm:prSet presAssocID="{97C6EE66-5CB6-477E-A7C3-9E654C8B4073}" presName="middleNode" presStyleCnt="0"/>
      <dgm:spPr/>
    </dgm:pt>
    <dgm:pt modelId="{4074E195-D446-415D-960C-94677C050079}" type="pres">
      <dgm:prSet presAssocID="{97C6EE66-5CB6-477E-A7C3-9E654C8B4073}" presName="padding" presStyleLbl="node1" presStyleIdx="3" presStyleCnt="11"/>
      <dgm:spPr/>
    </dgm:pt>
    <dgm:pt modelId="{3CE4B83B-5183-4F60-B23D-185B88879041}" type="pres">
      <dgm:prSet presAssocID="{97C6EE66-5CB6-477E-A7C3-9E654C8B4073}" presName="shape" presStyleLbl="node1" presStyleIdx="4" presStyleCnt="11" custScaleX="165548" custScaleY="154114">
        <dgm:presLayoutVars>
          <dgm:bulletEnabled val="1"/>
        </dgm:presLayoutVars>
      </dgm:prSet>
      <dgm:spPr/>
    </dgm:pt>
    <dgm:pt modelId="{AAF24C52-E99A-465C-A872-F75187807649}" type="pres">
      <dgm:prSet presAssocID="{8BF21CE7-FD43-454D-B94D-B42AB2B42A75}" presName="sibTrans" presStyleLbl="sibTrans2D1" presStyleIdx="4" presStyleCnt="10"/>
      <dgm:spPr/>
    </dgm:pt>
    <dgm:pt modelId="{22E2B012-E0D9-43B7-B914-F1B952A75626}" type="pres">
      <dgm:prSet presAssocID="{EAF41F37-EEA5-4673-849B-4398F574D752}" presName="middleNode" presStyleCnt="0"/>
      <dgm:spPr/>
    </dgm:pt>
    <dgm:pt modelId="{E18245A5-ED47-404C-8E76-2612BCFE73A9}" type="pres">
      <dgm:prSet presAssocID="{EAF41F37-EEA5-4673-849B-4398F574D752}" presName="padding" presStyleLbl="node1" presStyleIdx="4" presStyleCnt="11"/>
      <dgm:spPr/>
    </dgm:pt>
    <dgm:pt modelId="{C82CDE9E-14A5-4ACB-B482-B860D639EC25}" type="pres">
      <dgm:prSet presAssocID="{EAF41F37-EEA5-4673-849B-4398F574D752}" presName="shape" presStyleLbl="node1" presStyleIdx="5" presStyleCnt="11" custScaleX="169391" custScaleY="153859">
        <dgm:presLayoutVars>
          <dgm:bulletEnabled val="1"/>
        </dgm:presLayoutVars>
      </dgm:prSet>
      <dgm:spPr/>
    </dgm:pt>
    <dgm:pt modelId="{1CB4C0B8-0C84-4C15-85B2-A4B3264E61A8}" type="pres">
      <dgm:prSet presAssocID="{E94450FD-8154-4254-AF2D-3480CB6C751E}" presName="sibTrans" presStyleLbl="sibTrans2D1" presStyleIdx="5" presStyleCnt="10"/>
      <dgm:spPr/>
    </dgm:pt>
    <dgm:pt modelId="{59EBAA6A-8AA9-427F-B671-CDC6FDBEC2D6}" type="pres">
      <dgm:prSet presAssocID="{A171B5FA-0196-499F-8CC9-00C726A0FDAA}" presName="middleNode" presStyleCnt="0"/>
      <dgm:spPr/>
    </dgm:pt>
    <dgm:pt modelId="{EA4F9ECE-48B5-4CF9-AE73-031ED1A34C53}" type="pres">
      <dgm:prSet presAssocID="{A171B5FA-0196-499F-8CC9-00C726A0FDAA}" presName="padding" presStyleLbl="node1" presStyleIdx="5" presStyleCnt="11"/>
      <dgm:spPr/>
    </dgm:pt>
    <dgm:pt modelId="{9D58C1D4-B759-4470-A116-3A29EA8D410F}" type="pres">
      <dgm:prSet presAssocID="{A171B5FA-0196-499F-8CC9-00C726A0FDAA}" presName="shape" presStyleLbl="node1" presStyleIdx="6" presStyleCnt="11" custScaleX="171656" custScaleY="155435">
        <dgm:presLayoutVars>
          <dgm:bulletEnabled val="1"/>
        </dgm:presLayoutVars>
      </dgm:prSet>
      <dgm:spPr/>
    </dgm:pt>
    <dgm:pt modelId="{03D895E5-7548-4ACB-8D34-1C5909EC31A3}" type="pres">
      <dgm:prSet presAssocID="{39298DA5-1D40-46C8-B379-711C1AA96A56}" presName="sibTrans" presStyleLbl="sibTrans2D1" presStyleIdx="6" presStyleCnt="10"/>
      <dgm:spPr/>
    </dgm:pt>
    <dgm:pt modelId="{E6CD89D9-3FF7-4ADD-BBAB-D8EBA805BC6E}" type="pres">
      <dgm:prSet presAssocID="{9FF1E431-4DF4-4224-86CF-4CE28C92D291}" presName="middleNode" presStyleCnt="0"/>
      <dgm:spPr/>
    </dgm:pt>
    <dgm:pt modelId="{1DB465D0-022A-4563-B443-BE5AABAE49BA}" type="pres">
      <dgm:prSet presAssocID="{9FF1E431-4DF4-4224-86CF-4CE28C92D291}" presName="padding" presStyleLbl="node1" presStyleIdx="6" presStyleCnt="11"/>
      <dgm:spPr/>
    </dgm:pt>
    <dgm:pt modelId="{E5CFD4D1-302E-43FF-9576-C9F1F8411363}" type="pres">
      <dgm:prSet presAssocID="{9FF1E431-4DF4-4224-86CF-4CE28C92D291}" presName="shape" presStyleLbl="node1" presStyleIdx="7" presStyleCnt="11" custScaleX="188639" custScaleY="163624">
        <dgm:presLayoutVars>
          <dgm:bulletEnabled val="1"/>
        </dgm:presLayoutVars>
      </dgm:prSet>
      <dgm:spPr/>
    </dgm:pt>
    <dgm:pt modelId="{F4666920-D611-446D-A1E6-1915244A5870}" type="pres">
      <dgm:prSet presAssocID="{39DDB4A1-C5E7-465A-B48C-E567E4C04A92}" presName="sibTrans" presStyleLbl="sibTrans2D1" presStyleIdx="7" presStyleCnt="10"/>
      <dgm:spPr/>
    </dgm:pt>
    <dgm:pt modelId="{851B9B0A-AD90-4EDF-ADC2-000A76895623}" type="pres">
      <dgm:prSet presAssocID="{893FDAA7-E8B8-4A11-B29D-2143E2FEC2A6}" presName="middleNode" presStyleCnt="0"/>
      <dgm:spPr/>
    </dgm:pt>
    <dgm:pt modelId="{D6502335-E130-45C7-9FDB-8920EDA5E9A5}" type="pres">
      <dgm:prSet presAssocID="{893FDAA7-E8B8-4A11-B29D-2143E2FEC2A6}" presName="padding" presStyleLbl="node1" presStyleIdx="7" presStyleCnt="11"/>
      <dgm:spPr/>
    </dgm:pt>
    <dgm:pt modelId="{1EFF6E56-8918-4956-A22A-33350DBCF1C6}" type="pres">
      <dgm:prSet presAssocID="{893FDAA7-E8B8-4A11-B29D-2143E2FEC2A6}" presName="shape" presStyleLbl="node1" presStyleIdx="8" presStyleCnt="11" custScaleX="168090" custScaleY="150095">
        <dgm:presLayoutVars>
          <dgm:bulletEnabled val="1"/>
        </dgm:presLayoutVars>
      </dgm:prSet>
      <dgm:spPr/>
    </dgm:pt>
    <dgm:pt modelId="{71B365E5-4C16-43AB-838D-30D79825C6CE}" type="pres">
      <dgm:prSet presAssocID="{5D353E0B-527E-4E0D-9D7B-ED4C9324C96F}" presName="sibTrans" presStyleLbl="sibTrans2D1" presStyleIdx="8" presStyleCnt="10"/>
      <dgm:spPr/>
    </dgm:pt>
    <dgm:pt modelId="{0DA0FEF2-61E7-42B7-96CB-812D7226D226}" type="pres">
      <dgm:prSet presAssocID="{9BC96771-25F0-405C-8198-342BF8B98A02}" presName="middleNode" presStyleCnt="0"/>
      <dgm:spPr/>
    </dgm:pt>
    <dgm:pt modelId="{1BCF969C-4263-40DF-A9BE-F9841963BD5A}" type="pres">
      <dgm:prSet presAssocID="{9BC96771-25F0-405C-8198-342BF8B98A02}" presName="padding" presStyleLbl="node1" presStyleIdx="8" presStyleCnt="11"/>
      <dgm:spPr/>
    </dgm:pt>
    <dgm:pt modelId="{357BFE12-92BC-495D-94A0-EB48B0BE6FF4}" type="pres">
      <dgm:prSet presAssocID="{9BC96771-25F0-405C-8198-342BF8B98A02}" presName="shape" presStyleLbl="node1" presStyleIdx="9" presStyleCnt="11" custScaleX="184386" custScaleY="159621" custLinFactNeighborX="-40043" custLinFactNeighborY="-83648">
        <dgm:presLayoutVars>
          <dgm:bulletEnabled val="1"/>
        </dgm:presLayoutVars>
      </dgm:prSet>
      <dgm:spPr/>
    </dgm:pt>
    <dgm:pt modelId="{49FD6907-E608-4982-AA56-3571FF6DEF15}" type="pres">
      <dgm:prSet presAssocID="{46994A60-A616-4AAA-A8E6-9BABEA8AD29C}" presName="sibTrans" presStyleLbl="sibTrans2D1" presStyleIdx="9" presStyleCnt="10"/>
      <dgm:spPr/>
    </dgm:pt>
    <dgm:pt modelId="{910EBD58-1AFD-4B6A-9A05-E84EE35A6ACD}" type="pres">
      <dgm:prSet presAssocID="{29858125-F67F-4DB8-8E40-EE3F1A558FE5}" presName="lastNode" presStyleLbl="node1" presStyleIdx="10" presStyleCnt="11" custScaleX="107032" custScaleY="107605" custLinFactNeighborX="-17721" custLinFactNeighborY="-73960">
        <dgm:presLayoutVars>
          <dgm:bulletEnabled val="1"/>
        </dgm:presLayoutVars>
      </dgm:prSet>
      <dgm:spPr/>
    </dgm:pt>
  </dgm:ptLst>
  <dgm:cxnLst>
    <dgm:cxn modelId="{726ED205-C4F8-42F0-96DD-0B1DAE241F59}" type="presOf" srcId="{97C6EE66-5CB6-477E-A7C3-9E654C8B4073}" destId="{3CE4B83B-5183-4F60-B23D-185B88879041}" srcOrd="0" destOrd="0" presId="urn:microsoft.com/office/officeart/2005/8/layout/bProcess2"/>
    <dgm:cxn modelId="{B6AD0C07-13A6-4215-81CA-2CB5D58760D1}" type="presOf" srcId="{EAF41F37-EEA5-4673-849B-4398F574D752}" destId="{C82CDE9E-14A5-4ACB-B482-B860D639EC25}" srcOrd="0" destOrd="0" presId="urn:microsoft.com/office/officeart/2005/8/layout/bProcess2"/>
    <dgm:cxn modelId="{71B0360F-E06F-417F-B6E9-4EB18009D658}" type="presOf" srcId="{9BC96771-25F0-405C-8198-342BF8B98A02}" destId="{357BFE12-92BC-495D-94A0-EB48B0BE6FF4}" srcOrd="0" destOrd="0" presId="urn:microsoft.com/office/officeart/2005/8/layout/bProcess2"/>
    <dgm:cxn modelId="{9160021D-FBD5-4612-807F-7F719F08FC91}" srcId="{CBA4D835-0DCA-479F-94CF-C4A77AE02CE2}" destId="{D083DAC2-F134-4C26-BBDF-E433DEE761A2}" srcOrd="2" destOrd="0" parTransId="{6FCEF6BC-8BCD-4619-B712-202F16C1DCE2}" sibTransId="{C7DA9429-54CB-41F1-B384-2AD9FEB50197}"/>
    <dgm:cxn modelId="{C09D7225-FDBC-4225-ADEA-68FC4BC5D4C9}" type="presOf" srcId="{29858125-F67F-4DB8-8E40-EE3F1A558FE5}" destId="{910EBD58-1AFD-4B6A-9A05-E84EE35A6ACD}" srcOrd="0" destOrd="0" presId="urn:microsoft.com/office/officeart/2005/8/layout/bProcess2"/>
    <dgm:cxn modelId="{6D9F0D27-84DA-4AE5-A9F8-9B469CC52D04}" srcId="{CBA4D835-0DCA-479F-94CF-C4A77AE02CE2}" destId="{A171B5FA-0196-499F-8CC9-00C726A0FDAA}" srcOrd="6" destOrd="0" parTransId="{42A85B88-36BF-4C90-9E6D-94A27D020BD9}" sibTransId="{39298DA5-1D40-46C8-B379-711C1AA96A56}"/>
    <dgm:cxn modelId="{CCD40229-50CB-4A34-8806-1A96F00FBA74}" type="presOf" srcId="{39DDB4A1-C5E7-465A-B48C-E567E4C04A92}" destId="{F4666920-D611-446D-A1E6-1915244A5870}" srcOrd="0" destOrd="0" presId="urn:microsoft.com/office/officeart/2005/8/layout/bProcess2"/>
    <dgm:cxn modelId="{1E529234-4FDC-4B25-AA2E-2A39E581BAA3}" type="presOf" srcId="{39298DA5-1D40-46C8-B379-711C1AA96A56}" destId="{03D895E5-7548-4ACB-8D34-1C5909EC31A3}" srcOrd="0" destOrd="0" presId="urn:microsoft.com/office/officeart/2005/8/layout/bProcess2"/>
    <dgm:cxn modelId="{50A88D38-CEBC-45F6-8323-440B0B777D4D}" type="presOf" srcId="{CBA4D835-0DCA-479F-94CF-C4A77AE02CE2}" destId="{2AECA9A6-FCC3-40F3-B4BE-8FC93618A761}" srcOrd="0" destOrd="0" presId="urn:microsoft.com/office/officeart/2005/8/layout/bProcess2"/>
    <dgm:cxn modelId="{FEA8143E-7CC3-46A9-B11C-92F80EEA1916}" type="presOf" srcId="{E3C7F3D0-5F92-4ADE-B9B1-D65165F4BA56}" destId="{08C67436-6471-4589-9C58-4B8CF40C8C34}" srcOrd="0" destOrd="0" presId="urn:microsoft.com/office/officeart/2005/8/layout/bProcess2"/>
    <dgm:cxn modelId="{90B0E160-B49B-4F11-8707-ED70232AF340}" srcId="{CBA4D835-0DCA-479F-94CF-C4A77AE02CE2}" destId="{E61AA106-772E-4A6A-AFB5-8AA0CD8E7E85}" srcOrd="0" destOrd="0" parTransId="{DB00F47E-52BC-40BC-8818-ACD13499A9EA}" sibTransId="{4EBA3ABA-C36A-48B7-ACF5-E3A7CADEC015}"/>
    <dgm:cxn modelId="{B9F1FF63-6280-45ED-9C97-0EF2B52FF8DC}" type="presOf" srcId="{8999128C-BA40-4338-9F0B-49DC80271773}" destId="{DDD04A64-FE7D-44A1-9A21-9B9ADA2E1A64}" srcOrd="0" destOrd="0" presId="urn:microsoft.com/office/officeart/2005/8/layout/bProcess2"/>
    <dgm:cxn modelId="{513F5465-6119-4B05-8C05-0112005E7D37}" type="presOf" srcId="{4EBA3ABA-C36A-48B7-ACF5-E3A7CADEC015}" destId="{FE62972C-959A-42CE-B8BF-68E71566886C}" srcOrd="0" destOrd="0" presId="urn:microsoft.com/office/officeart/2005/8/layout/bProcess2"/>
    <dgm:cxn modelId="{6B620849-7325-4BCF-8B5C-BCA9B2C64EF8}" srcId="{CBA4D835-0DCA-479F-94CF-C4A77AE02CE2}" destId="{893FDAA7-E8B8-4A11-B29D-2143E2FEC2A6}" srcOrd="8" destOrd="0" parTransId="{4D16DF10-1A51-4220-8F9D-C8505C4E5C3C}" sibTransId="{5D353E0B-527E-4E0D-9D7B-ED4C9324C96F}"/>
    <dgm:cxn modelId="{6E3CF469-0B4B-4DF3-814D-54EE5E17D454}" srcId="{CBA4D835-0DCA-479F-94CF-C4A77AE02CE2}" destId="{9FF1E431-4DF4-4224-86CF-4CE28C92D291}" srcOrd="7" destOrd="0" parTransId="{913C64B6-9095-4FF0-B0C9-B292A477B1A2}" sibTransId="{39DDB4A1-C5E7-465A-B48C-E567E4C04A92}"/>
    <dgm:cxn modelId="{AA34CF4D-9ADC-41D4-8BA6-7E1DD795B0DC}" type="presOf" srcId="{46994A60-A616-4AAA-A8E6-9BABEA8AD29C}" destId="{49FD6907-E608-4982-AA56-3571FF6DEF15}" srcOrd="0" destOrd="0" presId="urn:microsoft.com/office/officeart/2005/8/layout/bProcess2"/>
    <dgm:cxn modelId="{DED0FC6E-78C9-4F43-B53B-2780CB26BE09}" type="presOf" srcId="{E94450FD-8154-4254-AF2D-3480CB6C751E}" destId="{1CB4C0B8-0C84-4C15-85B2-A4B3264E61A8}" srcOrd="0" destOrd="0" presId="urn:microsoft.com/office/officeart/2005/8/layout/bProcess2"/>
    <dgm:cxn modelId="{7C93164F-EDC4-40F1-B922-B8C2F1FDE560}" type="presOf" srcId="{A171B5FA-0196-499F-8CC9-00C726A0FDAA}" destId="{9D58C1D4-B759-4470-A116-3A29EA8D410F}" srcOrd="0" destOrd="0" presId="urn:microsoft.com/office/officeart/2005/8/layout/bProcess2"/>
    <dgm:cxn modelId="{17BDBD6F-65BB-4642-8243-020E167453B3}" type="presOf" srcId="{893FDAA7-E8B8-4A11-B29D-2143E2FEC2A6}" destId="{1EFF6E56-8918-4956-A22A-33350DBCF1C6}" srcOrd="0" destOrd="0" presId="urn:microsoft.com/office/officeart/2005/8/layout/bProcess2"/>
    <dgm:cxn modelId="{CAC1518E-E113-4913-8D9C-0B8A7DC7CAA1}" type="presOf" srcId="{9FF1E431-4DF4-4224-86CF-4CE28C92D291}" destId="{E5CFD4D1-302E-43FF-9576-C9F1F8411363}" srcOrd="0" destOrd="0" presId="urn:microsoft.com/office/officeart/2005/8/layout/bProcess2"/>
    <dgm:cxn modelId="{0D865AAD-3190-4E09-9C6A-5A07C73A2D18}" type="presOf" srcId="{0367D593-D79F-4E25-A7C5-4F4E49D3CC86}" destId="{FE31DFD8-7F69-4DEB-82AA-1A76F220A283}" srcOrd="0" destOrd="0" presId="urn:microsoft.com/office/officeart/2005/8/layout/bProcess2"/>
    <dgm:cxn modelId="{A25362B1-965B-4419-88E3-B552035B1A79}" type="presOf" srcId="{FCFFB571-6BE7-47F9-9C94-D621B5044496}" destId="{84987508-5246-40A6-8EFA-29E55788A849}" srcOrd="0" destOrd="0" presId="urn:microsoft.com/office/officeart/2005/8/layout/bProcess2"/>
    <dgm:cxn modelId="{02F566B6-5B82-466A-B0DB-F362E19F03D8}" type="presOf" srcId="{E61AA106-772E-4A6A-AFB5-8AA0CD8E7E85}" destId="{9C903DC6-10C4-4869-89ED-A8E27D2ACEAF}" srcOrd="0" destOrd="0" presId="urn:microsoft.com/office/officeart/2005/8/layout/bProcess2"/>
    <dgm:cxn modelId="{080F4AC4-E5A6-4140-8552-83F75056C600}" srcId="{CBA4D835-0DCA-479F-94CF-C4A77AE02CE2}" destId="{97C6EE66-5CB6-477E-A7C3-9E654C8B4073}" srcOrd="4" destOrd="0" parTransId="{53861347-A7B1-4F7A-A022-52AF0768DC34}" sibTransId="{8BF21CE7-FD43-454D-B94D-B42AB2B42A75}"/>
    <dgm:cxn modelId="{02340CCF-330A-4AAB-B063-9EC2D38265D4}" type="presOf" srcId="{C7DA9429-54CB-41F1-B384-2AD9FEB50197}" destId="{77377A37-08D3-4CE6-8AE1-49350F36396D}" srcOrd="0" destOrd="0" presId="urn:microsoft.com/office/officeart/2005/8/layout/bProcess2"/>
    <dgm:cxn modelId="{CDEE52D2-4413-4DE5-9234-32314A2EE6D8}" type="presOf" srcId="{D083DAC2-F134-4C26-BBDF-E433DEE761A2}" destId="{76AD87D9-E19A-43E3-AC2F-41051F70F844}" srcOrd="0" destOrd="0" presId="urn:microsoft.com/office/officeart/2005/8/layout/bProcess2"/>
    <dgm:cxn modelId="{F41173D3-C1BF-4450-8373-AD85BE803900}" srcId="{CBA4D835-0DCA-479F-94CF-C4A77AE02CE2}" destId="{29858125-F67F-4DB8-8E40-EE3F1A558FE5}" srcOrd="10" destOrd="0" parTransId="{CBA242CF-553A-443C-88D6-CDF69A0650F5}" sibTransId="{43132669-B38B-4856-8557-897DBE5AAF0F}"/>
    <dgm:cxn modelId="{704306D8-7C85-4418-9D54-E45125669CF6}" type="presOf" srcId="{5D353E0B-527E-4E0D-9D7B-ED4C9324C96F}" destId="{71B365E5-4C16-43AB-838D-30D79825C6CE}" srcOrd="0" destOrd="0" presId="urn:microsoft.com/office/officeart/2005/8/layout/bProcess2"/>
    <dgm:cxn modelId="{8ACB19D9-1189-4206-9AEA-BF387A9C272D}" srcId="{CBA4D835-0DCA-479F-94CF-C4A77AE02CE2}" destId="{E3C7F3D0-5F92-4ADE-B9B1-D65165F4BA56}" srcOrd="3" destOrd="0" parTransId="{CBFA3F1E-F01E-41B8-A7E1-73CAF0809D95}" sibTransId="{0367D593-D79F-4E25-A7C5-4F4E49D3CC86}"/>
    <dgm:cxn modelId="{C1AD4AE8-7728-460C-B363-D87ABC0F7B2C}" srcId="{CBA4D835-0DCA-479F-94CF-C4A77AE02CE2}" destId="{EAF41F37-EEA5-4673-849B-4398F574D752}" srcOrd="5" destOrd="0" parTransId="{521898E7-3819-488C-9D10-9E96EA36032F}" sibTransId="{E94450FD-8154-4254-AF2D-3480CB6C751E}"/>
    <dgm:cxn modelId="{583ED0EF-8B5F-4AB1-905B-960F9A57760E}" srcId="{CBA4D835-0DCA-479F-94CF-C4A77AE02CE2}" destId="{9BC96771-25F0-405C-8198-342BF8B98A02}" srcOrd="9" destOrd="0" parTransId="{62648502-060F-411F-9529-87F073AD2A84}" sibTransId="{46994A60-A616-4AAA-A8E6-9BABEA8AD29C}"/>
    <dgm:cxn modelId="{552345F4-713F-4D86-9F8D-AEA5359093BB}" srcId="{CBA4D835-0DCA-479F-94CF-C4A77AE02CE2}" destId="{8999128C-BA40-4338-9F0B-49DC80271773}" srcOrd="1" destOrd="0" parTransId="{08FD0F64-E220-4EEB-B0BC-35795E50E6CA}" sibTransId="{FCFFB571-6BE7-47F9-9C94-D621B5044496}"/>
    <dgm:cxn modelId="{261483F9-E5A5-4564-BC38-7B30533E8F5D}" type="presOf" srcId="{8BF21CE7-FD43-454D-B94D-B42AB2B42A75}" destId="{AAF24C52-E99A-465C-A872-F75187807649}" srcOrd="0" destOrd="0" presId="urn:microsoft.com/office/officeart/2005/8/layout/bProcess2"/>
    <dgm:cxn modelId="{5F212210-E176-4231-8E49-C993457B9C2E}" type="presParOf" srcId="{2AECA9A6-FCC3-40F3-B4BE-8FC93618A761}" destId="{9C903DC6-10C4-4869-89ED-A8E27D2ACEAF}" srcOrd="0" destOrd="0" presId="urn:microsoft.com/office/officeart/2005/8/layout/bProcess2"/>
    <dgm:cxn modelId="{BD79AB14-9BA6-46E1-B9F4-D339553D594B}" type="presParOf" srcId="{2AECA9A6-FCC3-40F3-B4BE-8FC93618A761}" destId="{FE62972C-959A-42CE-B8BF-68E71566886C}" srcOrd="1" destOrd="0" presId="urn:microsoft.com/office/officeart/2005/8/layout/bProcess2"/>
    <dgm:cxn modelId="{F8C4B6BC-3949-44B5-866B-E1BE1A1C99B3}" type="presParOf" srcId="{2AECA9A6-FCC3-40F3-B4BE-8FC93618A761}" destId="{93DB9616-6FE3-4B03-AC30-CA2C37A25E1B}" srcOrd="2" destOrd="0" presId="urn:microsoft.com/office/officeart/2005/8/layout/bProcess2"/>
    <dgm:cxn modelId="{BB1F7212-0EF3-4BF9-8F38-76A802F4D382}" type="presParOf" srcId="{93DB9616-6FE3-4B03-AC30-CA2C37A25E1B}" destId="{E1A6DC1F-0332-416E-B03D-8D8001B908EC}" srcOrd="0" destOrd="0" presId="urn:microsoft.com/office/officeart/2005/8/layout/bProcess2"/>
    <dgm:cxn modelId="{EFD209B7-6788-4CC5-9594-04E5D08024CA}" type="presParOf" srcId="{93DB9616-6FE3-4B03-AC30-CA2C37A25E1B}" destId="{DDD04A64-FE7D-44A1-9A21-9B9ADA2E1A64}" srcOrd="1" destOrd="0" presId="urn:microsoft.com/office/officeart/2005/8/layout/bProcess2"/>
    <dgm:cxn modelId="{218391BE-26E0-42CF-8EC3-97A157DC41BF}" type="presParOf" srcId="{2AECA9A6-FCC3-40F3-B4BE-8FC93618A761}" destId="{84987508-5246-40A6-8EFA-29E55788A849}" srcOrd="3" destOrd="0" presId="urn:microsoft.com/office/officeart/2005/8/layout/bProcess2"/>
    <dgm:cxn modelId="{CECC62A2-EC8A-46A7-9414-D511676E9CE1}" type="presParOf" srcId="{2AECA9A6-FCC3-40F3-B4BE-8FC93618A761}" destId="{7C217687-2E69-4575-93F2-1CE90CB4D6EA}" srcOrd="4" destOrd="0" presId="urn:microsoft.com/office/officeart/2005/8/layout/bProcess2"/>
    <dgm:cxn modelId="{1D12E31B-C784-4EAA-BF7A-2EAD9B569395}" type="presParOf" srcId="{7C217687-2E69-4575-93F2-1CE90CB4D6EA}" destId="{A8800EF8-8D63-42A6-B47E-6FA0CBD51D20}" srcOrd="0" destOrd="0" presId="urn:microsoft.com/office/officeart/2005/8/layout/bProcess2"/>
    <dgm:cxn modelId="{B0773010-A65B-4855-B287-119A9D8956B4}" type="presParOf" srcId="{7C217687-2E69-4575-93F2-1CE90CB4D6EA}" destId="{76AD87D9-E19A-43E3-AC2F-41051F70F844}" srcOrd="1" destOrd="0" presId="urn:microsoft.com/office/officeart/2005/8/layout/bProcess2"/>
    <dgm:cxn modelId="{F55E64EC-7E7A-45F1-9C3E-A99A4089AEC3}" type="presParOf" srcId="{2AECA9A6-FCC3-40F3-B4BE-8FC93618A761}" destId="{77377A37-08D3-4CE6-8AE1-49350F36396D}" srcOrd="5" destOrd="0" presId="urn:microsoft.com/office/officeart/2005/8/layout/bProcess2"/>
    <dgm:cxn modelId="{083BA94C-C6A9-403D-80CA-074206F11F4F}" type="presParOf" srcId="{2AECA9A6-FCC3-40F3-B4BE-8FC93618A761}" destId="{019ED0EE-E426-4028-B16A-6A2DBAC3621B}" srcOrd="6" destOrd="0" presId="urn:microsoft.com/office/officeart/2005/8/layout/bProcess2"/>
    <dgm:cxn modelId="{17F4C888-4DC1-458F-93D4-907345E63BCC}" type="presParOf" srcId="{019ED0EE-E426-4028-B16A-6A2DBAC3621B}" destId="{B3D36FAD-5310-4B12-9D23-50D72586C123}" srcOrd="0" destOrd="0" presId="urn:microsoft.com/office/officeart/2005/8/layout/bProcess2"/>
    <dgm:cxn modelId="{0FF3A587-4F76-4CDB-B338-4ACDE7CCF3D4}" type="presParOf" srcId="{019ED0EE-E426-4028-B16A-6A2DBAC3621B}" destId="{08C67436-6471-4589-9C58-4B8CF40C8C34}" srcOrd="1" destOrd="0" presId="urn:microsoft.com/office/officeart/2005/8/layout/bProcess2"/>
    <dgm:cxn modelId="{378A648F-4025-4F74-A0AF-4C3B372158E1}" type="presParOf" srcId="{2AECA9A6-FCC3-40F3-B4BE-8FC93618A761}" destId="{FE31DFD8-7F69-4DEB-82AA-1A76F220A283}" srcOrd="7" destOrd="0" presId="urn:microsoft.com/office/officeart/2005/8/layout/bProcess2"/>
    <dgm:cxn modelId="{C71099FC-7190-4390-A85F-C4A5DAD17BC6}" type="presParOf" srcId="{2AECA9A6-FCC3-40F3-B4BE-8FC93618A761}" destId="{1C7CAB64-DAAD-4697-9DD2-545870B293E8}" srcOrd="8" destOrd="0" presId="urn:microsoft.com/office/officeart/2005/8/layout/bProcess2"/>
    <dgm:cxn modelId="{2442D5E6-7CBA-4E32-AE5C-147AFD41A007}" type="presParOf" srcId="{1C7CAB64-DAAD-4697-9DD2-545870B293E8}" destId="{4074E195-D446-415D-960C-94677C050079}" srcOrd="0" destOrd="0" presId="urn:microsoft.com/office/officeart/2005/8/layout/bProcess2"/>
    <dgm:cxn modelId="{9BCA001E-4C5F-4346-AF8B-50D3F6B07BD2}" type="presParOf" srcId="{1C7CAB64-DAAD-4697-9DD2-545870B293E8}" destId="{3CE4B83B-5183-4F60-B23D-185B88879041}" srcOrd="1" destOrd="0" presId="urn:microsoft.com/office/officeart/2005/8/layout/bProcess2"/>
    <dgm:cxn modelId="{EC05C0E1-DC23-46F1-BF4A-A9EC48E5FFD6}" type="presParOf" srcId="{2AECA9A6-FCC3-40F3-B4BE-8FC93618A761}" destId="{AAF24C52-E99A-465C-A872-F75187807649}" srcOrd="9" destOrd="0" presId="urn:microsoft.com/office/officeart/2005/8/layout/bProcess2"/>
    <dgm:cxn modelId="{8211F673-30C4-4FA8-8FBE-7EA419FCEB36}" type="presParOf" srcId="{2AECA9A6-FCC3-40F3-B4BE-8FC93618A761}" destId="{22E2B012-E0D9-43B7-B914-F1B952A75626}" srcOrd="10" destOrd="0" presId="urn:microsoft.com/office/officeart/2005/8/layout/bProcess2"/>
    <dgm:cxn modelId="{DD808873-A1CF-4068-A54F-9A1FD999783F}" type="presParOf" srcId="{22E2B012-E0D9-43B7-B914-F1B952A75626}" destId="{E18245A5-ED47-404C-8E76-2612BCFE73A9}" srcOrd="0" destOrd="0" presId="urn:microsoft.com/office/officeart/2005/8/layout/bProcess2"/>
    <dgm:cxn modelId="{BE4D99A8-7952-406F-A782-76EA7A6F9A4B}" type="presParOf" srcId="{22E2B012-E0D9-43B7-B914-F1B952A75626}" destId="{C82CDE9E-14A5-4ACB-B482-B860D639EC25}" srcOrd="1" destOrd="0" presId="urn:microsoft.com/office/officeart/2005/8/layout/bProcess2"/>
    <dgm:cxn modelId="{958C90BF-5B73-4616-B495-35E1FE5B845C}" type="presParOf" srcId="{2AECA9A6-FCC3-40F3-B4BE-8FC93618A761}" destId="{1CB4C0B8-0C84-4C15-85B2-A4B3264E61A8}" srcOrd="11" destOrd="0" presId="urn:microsoft.com/office/officeart/2005/8/layout/bProcess2"/>
    <dgm:cxn modelId="{EB7D9D68-FB6F-4645-80CA-4F4D0CA17C86}" type="presParOf" srcId="{2AECA9A6-FCC3-40F3-B4BE-8FC93618A761}" destId="{59EBAA6A-8AA9-427F-B671-CDC6FDBEC2D6}" srcOrd="12" destOrd="0" presId="urn:microsoft.com/office/officeart/2005/8/layout/bProcess2"/>
    <dgm:cxn modelId="{0843467F-B7E6-4070-814C-EC6DD3A2DD1E}" type="presParOf" srcId="{59EBAA6A-8AA9-427F-B671-CDC6FDBEC2D6}" destId="{EA4F9ECE-48B5-4CF9-AE73-031ED1A34C53}" srcOrd="0" destOrd="0" presId="urn:microsoft.com/office/officeart/2005/8/layout/bProcess2"/>
    <dgm:cxn modelId="{3B08BC57-2BB4-4BC5-845A-047282A14CC8}" type="presParOf" srcId="{59EBAA6A-8AA9-427F-B671-CDC6FDBEC2D6}" destId="{9D58C1D4-B759-4470-A116-3A29EA8D410F}" srcOrd="1" destOrd="0" presId="urn:microsoft.com/office/officeart/2005/8/layout/bProcess2"/>
    <dgm:cxn modelId="{2768972D-A821-4B55-A619-6A4C090F4185}" type="presParOf" srcId="{2AECA9A6-FCC3-40F3-B4BE-8FC93618A761}" destId="{03D895E5-7548-4ACB-8D34-1C5909EC31A3}" srcOrd="13" destOrd="0" presId="urn:microsoft.com/office/officeart/2005/8/layout/bProcess2"/>
    <dgm:cxn modelId="{5C4D74F3-3830-4394-B05A-EBFCC2CD3F1A}" type="presParOf" srcId="{2AECA9A6-FCC3-40F3-B4BE-8FC93618A761}" destId="{E6CD89D9-3FF7-4ADD-BBAB-D8EBA805BC6E}" srcOrd="14" destOrd="0" presId="urn:microsoft.com/office/officeart/2005/8/layout/bProcess2"/>
    <dgm:cxn modelId="{579FE90C-4943-48F8-BE6B-B031B9A0BDAF}" type="presParOf" srcId="{E6CD89D9-3FF7-4ADD-BBAB-D8EBA805BC6E}" destId="{1DB465D0-022A-4563-B443-BE5AABAE49BA}" srcOrd="0" destOrd="0" presId="urn:microsoft.com/office/officeart/2005/8/layout/bProcess2"/>
    <dgm:cxn modelId="{AF8CA178-100B-4DFA-BCB4-73D73517C68B}" type="presParOf" srcId="{E6CD89D9-3FF7-4ADD-BBAB-D8EBA805BC6E}" destId="{E5CFD4D1-302E-43FF-9576-C9F1F8411363}" srcOrd="1" destOrd="0" presId="urn:microsoft.com/office/officeart/2005/8/layout/bProcess2"/>
    <dgm:cxn modelId="{1B96F680-1FC8-4063-866F-B69085EF1939}" type="presParOf" srcId="{2AECA9A6-FCC3-40F3-B4BE-8FC93618A761}" destId="{F4666920-D611-446D-A1E6-1915244A5870}" srcOrd="15" destOrd="0" presId="urn:microsoft.com/office/officeart/2005/8/layout/bProcess2"/>
    <dgm:cxn modelId="{AC5C4097-31AC-4B1E-AD4F-07D273F53B03}" type="presParOf" srcId="{2AECA9A6-FCC3-40F3-B4BE-8FC93618A761}" destId="{851B9B0A-AD90-4EDF-ADC2-000A76895623}" srcOrd="16" destOrd="0" presId="urn:microsoft.com/office/officeart/2005/8/layout/bProcess2"/>
    <dgm:cxn modelId="{F3204EF3-0DCB-4D7A-BFEB-E203AD422CEC}" type="presParOf" srcId="{851B9B0A-AD90-4EDF-ADC2-000A76895623}" destId="{D6502335-E130-45C7-9FDB-8920EDA5E9A5}" srcOrd="0" destOrd="0" presId="urn:microsoft.com/office/officeart/2005/8/layout/bProcess2"/>
    <dgm:cxn modelId="{90D1D768-C8C8-4C37-9ADA-CEF95018B2DB}" type="presParOf" srcId="{851B9B0A-AD90-4EDF-ADC2-000A76895623}" destId="{1EFF6E56-8918-4956-A22A-33350DBCF1C6}" srcOrd="1" destOrd="0" presId="urn:microsoft.com/office/officeart/2005/8/layout/bProcess2"/>
    <dgm:cxn modelId="{FB0CCAFB-ED9C-4245-9D42-EE4601D68BCE}" type="presParOf" srcId="{2AECA9A6-FCC3-40F3-B4BE-8FC93618A761}" destId="{71B365E5-4C16-43AB-838D-30D79825C6CE}" srcOrd="17" destOrd="0" presId="urn:microsoft.com/office/officeart/2005/8/layout/bProcess2"/>
    <dgm:cxn modelId="{D06610FB-6320-459F-94E2-2B9E8BCFBB79}" type="presParOf" srcId="{2AECA9A6-FCC3-40F3-B4BE-8FC93618A761}" destId="{0DA0FEF2-61E7-42B7-96CB-812D7226D226}" srcOrd="18" destOrd="0" presId="urn:microsoft.com/office/officeart/2005/8/layout/bProcess2"/>
    <dgm:cxn modelId="{492EE8A3-1D3F-4CCA-87E2-C03E510404DD}" type="presParOf" srcId="{0DA0FEF2-61E7-42B7-96CB-812D7226D226}" destId="{1BCF969C-4263-40DF-A9BE-F9841963BD5A}" srcOrd="0" destOrd="0" presId="urn:microsoft.com/office/officeart/2005/8/layout/bProcess2"/>
    <dgm:cxn modelId="{5CDDC489-98DB-40FB-97D2-F3D6746A590C}" type="presParOf" srcId="{0DA0FEF2-61E7-42B7-96CB-812D7226D226}" destId="{357BFE12-92BC-495D-94A0-EB48B0BE6FF4}" srcOrd="1" destOrd="0" presId="urn:microsoft.com/office/officeart/2005/8/layout/bProcess2"/>
    <dgm:cxn modelId="{D2D8CED1-53A6-4227-A321-8DB77DD5DD7A}" type="presParOf" srcId="{2AECA9A6-FCC3-40F3-B4BE-8FC93618A761}" destId="{49FD6907-E608-4982-AA56-3571FF6DEF15}" srcOrd="19" destOrd="0" presId="urn:microsoft.com/office/officeart/2005/8/layout/bProcess2"/>
    <dgm:cxn modelId="{C159A7EF-2A82-4E57-9FE0-5696C566AEC9}" type="presParOf" srcId="{2AECA9A6-FCC3-40F3-B4BE-8FC93618A761}" destId="{910EBD58-1AFD-4B6A-9A05-E84EE35A6ACD}" srcOrd="2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CCD1F-41B5-4BDB-A532-002253D472E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A14A9-75EA-459D-820F-2B9E539E453D}">
      <dgm:prSet phldrT="[Text]"/>
      <dgm:spPr/>
      <dgm:t>
        <a:bodyPr/>
        <a:lstStyle/>
        <a:p>
          <a:r>
            <a:rPr lang="en-US" dirty="0"/>
            <a:t>Block </a:t>
          </a:r>
        </a:p>
      </dgm:t>
    </dgm:pt>
    <dgm:pt modelId="{D33E87ED-ADC1-44A8-B633-8DEB5C62AEBD}" type="parTrans" cxnId="{6452935F-286B-489A-9983-31C8E85EF68C}">
      <dgm:prSet/>
      <dgm:spPr/>
      <dgm:t>
        <a:bodyPr/>
        <a:lstStyle/>
        <a:p>
          <a:endParaRPr lang="en-US"/>
        </a:p>
      </dgm:t>
    </dgm:pt>
    <dgm:pt modelId="{1A398590-49C2-474B-86F4-7D31A1861045}" type="sibTrans" cxnId="{6452935F-286B-489A-9983-31C8E85EF68C}">
      <dgm:prSet/>
      <dgm:spPr/>
      <dgm:t>
        <a:bodyPr/>
        <a:lstStyle/>
        <a:p>
          <a:endParaRPr lang="en-US"/>
        </a:p>
      </dgm:t>
    </dgm:pt>
    <dgm:pt modelId="{4CD7B560-B08F-44AD-A6EF-A0C217FE3874}">
      <dgm:prSet phldrT="[Text]"/>
      <dgm:spPr/>
      <dgm:t>
        <a:bodyPr/>
        <a:lstStyle/>
        <a:p>
          <a:r>
            <a:rPr lang="en-US" dirty="0"/>
            <a:t>Capacity Building</a:t>
          </a:r>
        </a:p>
      </dgm:t>
    </dgm:pt>
    <dgm:pt modelId="{52D0E251-3A05-4C2F-A99B-8CC9A7E3B3F0}" type="parTrans" cxnId="{DB25C5CA-51C0-4907-832A-E132AB6BB6E2}">
      <dgm:prSet/>
      <dgm:spPr/>
      <dgm:t>
        <a:bodyPr/>
        <a:lstStyle/>
        <a:p>
          <a:endParaRPr lang="en-US"/>
        </a:p>
      </dgm:t>
    </dgm:pt>
    <dgm:pt modelId="{C85655FA-4D9F-404A-83EB-CB49BE383519}" type="sibTrans" cxnId="{DB25C5CA-51C0-4907-832A-E132AB6BB6E2}">
      <dgm:prSet/>
      <dgm:spPr/>
      <dgm:t>
        <a:bodyPr/>
        <a:lstStyle/>
        <a:p>
          <a:endParaRPr lang="en-US"/>
        </a:p>
      </dgm:t>
    </dgm:pt>
    <dgm:pt modelId="{EE02DD7D-EC40-44D8-B16C-71289C8CC586}">
      <dgm:prSet phldrT="[Text]"/>
      <dgm:spPr/>
      <dgm:t>
        <a:bodyPr/>
        <a:lstStyle/>
        <a:p>
          <a:r>
            <a:rPr lang="en-US" dirty="0"/>
            <a:t>Capital Improvement</a:t>
          </a:r>
        </a:p>
      </dgm:t>
    </dgm:pt>
    <dgm:pt modelId="{7A131FFB-75CD-4748-BEA1-787E400C8103}" type="parTrans" cxnId="{D7D218E5-42A7-488A-BD21-29F8DF1DA5CE}">
      <dgm:prSet/>
      <dgm:spPr/>
      <dgm:t>
        <a:bodyPr/>
        <a:lstStyle/>
        <a:p>
          <a:endParaRPr lang="en-US"/>
        </a:p>
      </dgm:t>
    </dgm:pt>
    <dgm:pt modelId="{4079B191-BBA9-47EF-BDBF-81076AC6FBBC}" type="sibTrans" cxnId="{D7D218E5-42A7-488A-BD21-29F8DF1DA5CE}">
      <dgm:prSet/>
      <dgm:spPr/>
      <dgm:t>
        <a:bodyPr/>
        <a:lstStyle/>
        <a:p>
          <a:endParaRPr lang="en-US"/>
        </a:p>
      </dgm:t>
    </dgm:pt>
    <dgm:pt modelId="{56ECE781-B881-424B-9B6D-B3DE9FABAD06}">
      <dgm:prSet phldrT="[Text]"/>
      <dgm:spPr/>
      <dgm:t>
        <a:bodyPr/>
        <a:lstStyle/>
        <a:p>
          <a:r>
            <a:rPr lang="en-US" dirty="0"/>
            <a:t>Challenge</a:t>
          </a:r>
        </a:p>
      </dgm:t>
    </dgm:pt>
    <dgm:pt modelId="{9B5013E3-3C35-401A-9644-9485CA726C23}" type="parTrans" cxnId="{93CFA13E-0FD3-4D80-B941-DD6BFA1A7628}">
      <dgm:prSet/>
      <dgm:spPr/>
      <dgm:t>
        <a:bodyPr/>
        <a:lstStyle/>
        <a:p>
          <a:endParaRPr lang="en-US"/>
        </a:p>
      </dgm:t>
    </dgm:pt>
    <dgm:pt modelId="{3CC90FA3-3ECC-4DED-932D-187ACE232903}" type="sibTrans" cxnId="{93CFA13E-0FD3-4D80-B941-DD6BFA1A7628}">
      <dgm:prSet/>
      <dgm:spPr/>
      <dgm:t>
        <a:bodyPr/>
        <a:lstStyle/>
        <a:p>
          <a:endParaRPr lang="en-US"/>
        </a:p>
      </dgm:t>
    </dgm:pt>
    <dgm:pt modelId="{3880834B-21D4-46D4-8F68-9418FFD99DAF}">
      <dgm:prSet phldrT="[Text]"/>
      <dgm:spPr/>
      <dgm:t>
        <a:bodyPr/>
        <a:lstStyle/>
        <a:p>
          <a:r>
            <a:rPr lang="en-US" dirty="0"/>
            <a:t>Discretionary </a:t>
          </a:r>
        </a:p>
      </dgm:t>
    </dgm:pt>
    <dgm:pt modelId="{606C93A5-FAC9-4653-8B30-242008DFBBFE}" type="parTrans" cxnId="{38224EA7-225E-421B-A8E2-2F1B65C8B438}">
      <dgm:prSet/>
      <dgm:spPr/>
      <dgm:t>
        <a:bodyPr/>
        <a:lstStyle/>
        <a:p>
          <a:endParaRPr lang="en-US"/>
        </a:p>
      </dgm:t>
    </dgm:pt>
    <dgm:pt modelId="{48F2BDC7-3E2D-47DA-B0F5-E60EF5E84330}" type="sibTrans" cxnId="{38224EA7-225E-421B-A8E2-2F1B65C8B438}">
      <dgm:prSet/>
      <dgm:spPr/>
      <dgm:t>
        <a:bodyPr/>
        <a:lstStyle/>
        <a:p>
          <a:endParaRPr lang="en-US"/>
        </a:p>
      </dgm:t>
    </dgm:pt>
    <dgm:pt modelId="{CE665CEF-7AE5-40C8-B044-5B55E86C4B2A}">
      <dgm:prSet phldrT="[Text]"/>
      <dgm:spPr/>
      <dgm:t>
        <a:bodyPr/>
        <a:lstStyle/>
        <a:p>
          <a:r>
            <a:rPr lang="en-US" dirty="0"/>
            <a:t>Emergency Assistance</a:t>
          </a:r>
        </a:p>
      </dgm:t>
    </dgm:pt>
    <dgm:pt modelId="{D5246E52-A5B2-4A5A-81E8-4921C1D56FDE}" type="parTrans" cxnId="{DF4D6997-4868-4FAB-88EC-CEBCD628D5C4}">
      <dgm:prSet/>
      <dgm:spPr/>
      <dgm:t>
        <a:bodyPr/>
        <a:lstStyle/>
        <a:p>
          <a:endParaRPr lang="en-US"/>
        </a:p>
      </dgm:t>
    </dgm:pt>
    <dgm:pt modelId="{A6C6301E-9AD5-4A44-8C44-3B3D57DA74B0}" type="sibTrans" cxnId="{DF4D6997-4868-4FAB-88EC-CEBCD628D5C4}">
      <dgm:prSet/>
      <dgm:spPr/>
      <dgm:t>
        <a:bodyPr/>
        <a:lstStyle/>
        <a:p>
          <a:endParaRPr lang="en-US"/>
        </a:p>
      </dgm:t>
    </dgm:pt>
    <dgm:pt modelId="{FB41D552-48AB-442D-867B-F9433A905DA8}">
      <dgm:prSet phldrT="[Text]"/>
      <dgm:spPr/>
      <dgm:t>
        <a:bodyPr/>
        <a:lstStyle/>
        <a:p>
          <a:r>
            <a:rPr lang="en-US" dirty="0"/>
            <a:t>Formula</a:t>
          </a:r>
        </a:p>
      </dgm:t>
    </dgm:pt>
    <dgm:pt modelId="{2B49B9EC-7F46-427A-AA10-CA316132F670}" type="parTrans" cxnId="{C9E58385-BDB0-4C41-BCE5-B55DCCC3ACA4}">
      <dgm:prSet/>
      <dgm:spPr/>
      <dgm:t>
        <a:bodyPr/>
        <a:lstStyle/>
        <a:p>
          <a:endParaRPr lang="en-US"/>
        </a:p>
      </dgm:t>
    </dgm:pt>
    <dgm:pt modelId="{88B62494-024C-47A1-A1A3-ABF6E7905CFB}" type="sibTrans" cxnId="{C9E58385-BDB0-4C41-BCE5-B55DCCC3ACA4}">
      <dgm:prSet/>
      <dgm:spPr/>
      <dgm:t>
        <a:bodyPr/>
        <a:lstStyle/>
        <a:p>
          <a:endParaRPr lang="en-US"/>
        </a:p>
      </dgm:t>
    </dgm:pt>
    <dgm:pt modelId="{A11A5763-2255-4880-A7ED-B2B24C4EB29E}">
      <dgm:prSet phldrT="[Text]"/>
      <dgm:spPr/>
      <dgm:t>
        <a:bodyPr/>
        <a:lstStyle/>
        <a:p>
          <a:r>
            <a:rPr lang="en-US" dirty="0"/>
            <a:t>Equipment Purchase</a:t>
          </a:r>
        </a:p>
      </dgm:t>
    </dgm:pt>
    <dgm:pt modelId="{67DA4186-DE70-41C1-AC86-6980CBF2E5E6}" type="parTrans" cxnId="{84344686-CFBB-485F-9EBC-B340FF75E366}">
      <dgm:prSet/>
      <dgm:spPr/>
      <dgm:t>
        <a:bodyPr/>
        <a:lstStyle/>
        <a:p>
          <a:endParaRPr lang="en-US"/>
        </a:p>
      </dgm:t>
    </dgm:pt>
    <dgm:pt modelId="{65210218-692D-4FFA-9315-39CA756C01FA}" type="sibTrans" cxnId="{84344686-CFBB-485F-9EBC-B340FF75E366}">
      <dgm:prSet/>
      <dgm:spPr/>
      <dgm:t>
        <a:bodyPr/>
        <a:lstStyle/>
        <a:p>
          <a:endParaRPr lang="en-US"/>
        </a:p>
      </dgm:t>
    </dgm:pt>
    <dgm:pt modelId="{5CA1C2E7-779D-4775-944F-9901FD480DFB}" type="pres">
      <dgm:prSet presAssocID="{C4CCCD1F-41B5-4BDB-A532-002253D472ED}" presName="diagram" presStyleCnt="0">
        <dgm:presLayoutVars>
          <dgm:dir/>
          <dgm:resizeHandles val="exact"/>
        </dgm:presLayoutVars>
      </dgm:prSet>
      <dgm:spPr/>
    </dgm:pt>
    <dgm:pt modelId="{8699377A-128F-48B9-9F0B-134239D7F162}" type="pres">
      <dgm:prSet presAssocID="{209A14A9-75EA-459D-820F-2B9E539E453D}" presName="node" presStyleLbl="node1" presStyleIdx="0" presStyleCnt="8">
        <dgm:presLayoutVars>
          <dgm:bulletEnabled val="1"/>
        </dgm:presLayoutVars>
      </dgm:prSet>
      <dgm:spPr/>
    </dgm:pt>
    <dgm:pt modelId="{42D43772-227C-4161-BF90-6CF8EF11E429}" type="pres">
      <dgm:prSet presAssocID="{1A398590-49C2-474B-86F4-7D31A1861045}" presName="sibTrans" presStyleCnt="0"/>
      <dgm:spPr/>
    </dgm:pt>
    <dgm:pt modelId="{A5E97DDA-7F7B-47FF-A822-4305C05468F5}" type="pres">
      <dgm:prSet presAssocID="{4CD7B560-B08F-44AD-A6EF-A0C217FE3874}" presName="node" presStyleLbl="node1" presStyleIdx="1" presStyleCnt="8">
        <dgm:presLayoutVars>
          <dgm:bulletEnabled val="1"/>
        </dgm:presLayoutVars>
      </dgm:prSet>
      <dgm:spPr/>
    </dgm:pt>
    <dgm:pt modelId="{9DE626A0-775D-4E72-BF3E-BAADD1D0D5B9}" type="pres">
      <dgm:prSet presAssocID="{C85655FA-4D9F-404A-83EB-CB49BE383519}" presName="sibTrans" presStyleCnt="0"/>
      <dgm:spPr/>
    </dgm:pt>
    <dgm:pt modelId="{47ABD5BC-03AD-400C-A510-DCD27B759ABD}" type="pres">
      <dgm:prSet presAssocID="{EE02DD7D-EC40-44D8-B16C-71289C8CC586}" presName="node" presStyleLbl="node1" presStyleIdx="2" presStyleCnt="8">
        <dgm:presLayoutVars>
          <dgm:bulletEnabled val="1"/>
        </dgm:presLayoutVars>
      </dgm:prSet>
      <dgm:spPr/>
    </dgm:pt>
    <dgm:pt modelId="{C36A33C0-96B7-44D0-8491-68D73D9E8FF5}" type="pres">
      <dgm:prSet presAssocID="{4079B191-BBA9-47EF-BDBF-81076AC6FBBC}" presName="sibTrans" presStyleCnt="0"/>
      <dgm:spPr/>
    </dgm:pt>
    <dgm:pt modelId="{90467DB1-18C1-47DE-B45F-EC43A52806BD}" type="pres">
      <dgm:prSet presAssocID="{56ECE781-B881-424B-9B6D-B3DE9FABAD06}" presName="node" presStyleLbl="node1" presStyleIdx="3" presStyleCnt="8">
        <dgm:presLayoutVars>
          <dgm:bulletEnabled val="1"/>
        </dgm:presLayoutVars>
      </dgm:prSet>
      <dgm:spPr/>
    </dgm:pt>
    <dgm:pt modelId="{5C45874C-F426-4A92-872F-D806EF930CDE}" type="pres">
      <dgm:prSet presAssocID="{3CC90FA3-3ECC-4DED-932D-187ACE232903}" presName="sibTrans" presStyleCnt="0"/>
      <dgm:spPr/>
    </dgm:pt>
    <dgm:pt modelId="{C16D4C50-9F1D-44D2-ABBE-1BB7F0930EF0}" type="pres">
      <dgm:prSet presAssocID="{3880834B-21D4-46D4-8F68-9418FFD99DAF}" presName="node" presStyleLbl="node1" presStyleIdx="4" presStyleCnt="8">
        <dgm:presLayoutVars>
          <dgm:bulletEnabled val="1"/>
        </dgm:presLayoutVars>
      </dgm:prSet>
      <dgm:spPr/>
    </dgm:pt>
    <dgm:pt modelId="{CBA1DBC7-68A6-49E6-BF51-B24CD8BAA8C6}" type="pres">
      <dgm:prSet presAssocID="{48F2BDC7-3E2D-47DA-B0F5-E60EF5E84330}" presName="sibTrans" presStyleCnt="0"/>
      <dgm:spPr/>
    </dgm:pt>
    <dgm:pt modelId="{0BA86C55-2A7C-44A6-921F-44E8DEFFE7E1}" type="pres">
      <dgm:prSet presAssocID="{CE665CEF-7AE5-40C8-B044-5B55E86C4B2A}" presName="node" presStyleLbl="node1" presStyleIdx="5" presStyleCnt="8">
        <dgm:presLayoutVars>
          <dgm:bulletEnabled val="1"/>
        </dgm:presLayoutVars>
      </dgm:prSet>
      <dgm:spPr/>
    </dgm:pt>
    <dgm:pt modelId="{84218114-F7D9-4649-9775-5027711CFFF9}" type="pres">
      <dgm:prSet presAssocID="{A6C6301E-9AD5-4A44-8C44-3B3D57DA74B0}" presName="sibTrans" presStyleCnt="0"/>
      <dgm:spPr/>
    </dgm:pt>
    <dgm:pt modelId="{F41FC465-9568-4306-9EAD-6DCEBB0C012E}" type="pres">
      <dgm:prSet presAssocID="{A11A5763-2255-4880-A7ED-B2B24C4EB29E}" presName="node" presStyleLbl="node1" presStyleIdx="6" presStyleCnt="8">
        <dgm:presLayoutVars>
          <dgm:bulletEnabled val="1"/>
        </dgm:presLayoutVars>
      </dgm:prSet>
      <dgm:spPr/>
    </dgm:pt>
    <dgm:pt modelId="{7A8FAA32-44AF-4772-B958-EE79011E2F26}" type="pres">
      <dgm:prSet presAssocID="{65210218-692D-4FFA-9315-39CA756C01FA}" presName="sibTrans" presStyleCnt="0"/>
      <dgm:spPr/>
    </dgm:pt>
    <dgm:pt modelId="{0ACD2A3C-9E5A-4CD2-985C-BD77175F1965}" type="pres">
      <dgm:prSet presAssocID="{FB41D552-48AB-442D-867B-F9433A905DA8}" presName="node" presStyleLbl="node1" presStyleIdx="7" presStyleCnt="8">
        <dgm:presLayoutVars>
          <dgm:bulletEnabled val="1"/>
        </dgm:presLayoutVars>
      </dgm:prSet>
      <dgm:spPr/>
    </dgm:pt>
  </dgm:ptLst>
  <dgm:cxnLst>
    <dgm:cxn modelId="{0E4B1C03-851B-4D60-B410-4350ECDE1310}" type="presOf" srcId="{A11A5763-2255-4880-A7ED-B2B24C4EB29E}" destId="{F41FC465-9568-4306-9EAD-6DCEBB0C012E}" srcOrd="0" destOrd="0" presId="urn:microsoft.com/office/officeart/2005/8/layout/default"/>
    <dgm:cxn modelId="{1CB61439-A07E-4DF5-B3BD-F7963FB36766}" type="presOf" srcId="{209A14A9-75EA-459D-820F-2B9E539E453D}" destId="{8699377A-128F-48B9-9F0B-134239D7F162}" srcOrd="0" destOrd="0" presId="urn:microsoft.com/office/officeart/2005/8/layout/default"/>
    <dgm:cxn modelId="{93CFA13E-0FD3-4D80-B941-DD6BFA1A7628}" srcId="{C4CCCD1F-41B5-4BDB-A532-002253D472ED}" destId="{56ECE781-B881-424B-9B6D-B3DE9FABAD06}" srcOrd="3" destOrd="0" parTransId="{9B5013E3-3C35-401A-9644-9485CA726C23}" sibTransId="{3CC90FA3-3ECC-4DED-932D-187ACE232903}"/>
    <dgm:cxn modelId="{6452935F-286B-489A-9983-31C8E85EF68C}" srcId="{C4CCCD1F-41B5-4BDB-A532-002253D472ED}" destId="{209A14A9-75EA-459D-820F-2B9E539E453D}" srcOrd="0" destOrd="0" parTransId="{D33E87ED-ADC1-44A8-B633-8DEB5C62AEBD}" sibTransId="{1A398590-49C2-474B-86F4-7D31A1861045}"/>
    <dgm:cxn modelId="{F02A3745-B2B6-412E-8A83-86E0B31A423F}" type="presOf" srcId="{FB41D552-48AB-442D-867B-F9433A905DA8}" destId="{0ACD2A3C-9E5A-4CD2-985C-BD77175F1965}" srcOrd="0" destOrd="0" presId="urn:microsoft.com/office/officeart/2005/8/layout/default"/>
    <dgm:cxn modelId="{ED8E0D6D-970A-40F5-BE1C-04CFBB08CC00}" type="presOf" srcId="{56ECE781-B881-424B-9B6D-B3DE9FABAD06}" destId="{90467DB1-18C1-47DE-B45F-EC43A52806BD}" srcOrd="0" destOrd="0" presId="urn:microsoft.com/office/officeart/2005/8/layout/default"/>
    <dgm:cxn modelId="{EAE72E7C-7996-438E-B92B-D5A115C487A5}" type="presOf" srcId="{EE02DD7D-EC40-44D8-B16C-71289C8CC586}" destId="{47ABD5BC-03AD-400C-A510-DCD27B759ABD}" srcOrd="0" destOrd="0" presId="urn:microsoft.com/office/officeart/2005/8/layout/default"/>
    <dgm:cxn modelId="{C9E58385-BDB0-4C41-BCE5-B55DCCC3ACA4}" srcId="{C4CCCD1F-41B5-4BDB-A532-002253D472ED}" destId="{FB41D552-48AB-442D-867B-F9433A905DA8}" srcOrd="7" destOrd="0" parTransId="{2B49B9EC-7F46-427A-AA10-CA316132F670}" sibTransId="{88B62494-024C-47A1-A1A3-ABF6E7905CFB}"/>
    <dgm:cxn modelId="{84344686-CFBB-485F-9EBC-B340FF75E366}" srcId="{C4CCCD1F-41B5-4BDB-A532-002253D472ED}" destId="{A11A5763-2255-4880-A7ED-B2B24C4EB29E}" srcOrd="6" destOrd="0" parTransId="{67DA4186-DE70-41C1-AC86-6980CBF2E5E6}" sibTransId="{65210218-692D-4FFA-9315-39CA756C01FA}"/>
    <dgm:cxn modelId="{DF4D6997-4868-4FAB-88EC-CEBCD628D5C4}" srcId="{C4CCCD1F-41B5-4BDB-A532-002253D472ED}" destId="{CE665CEF-7AE5-40C8-B044-5B55E86C4B2A}" srcOrd="5" destOrd="0" parTransId="{D5246E52-A5B2-4A5A-81E8-4921C1D56FDE}" sibTransId="{A6C6301E-9AD5-4A44-8C44-3B3D57DA74B0}"/>
    <dgm:cxn modelId="{38224EA7-225E-421B-A8E2-2F1B65C8B438}" srcId="{C4CCCD1F-41B5-4BDB-A532-002253D472ED}" destId="{3880834B-21D4-46D4-8F68-9418FFD99DAF}" srcOrd="4" destOrd="0" parTransId="{606C93A5-FAC9-4653-8B30-242008DFBBFE}" sibTransId="{48F2BDC7-3E2D-47DA-B0F5-E60EF5E84330}"/>
    <dgm:cxn modelId="{2CAC30AA-7735-4DFA-B382-9974940B2071}" type="presOf" srcId="{4CD7B560-B08F-44AD-A6EF-A0C217FE3874}" destId="{A5E97DDA-7F7B-47FF-A822-4305C05468F5}" srcOrd="0" destOrd="0" presId="urn:microsoft.com/office/officeart/2005/8/layout/default"/>
    <dgm:cxn modelId="{B2605FAE-1824-4209-8676-3DE88AEB15D1}" type="presOf" srcId="{3880834B-21D4-46D4-8F68-9418FFD99DAF}" destId="{C16D4C50-9F1D-44D2-ABBE-1BB7F0930EF0}" srcOrd="0" destOrd="0" presId="urn:microsoft.com/office/officeart/2005/8/layout/default"/>
    <dgm:cxn modelId="{0AD330B8-ECF6-4283-AB6B-EC3527D3C3B5}" type="presOf" srcId="{C4CCCD1F-41B5-4BDB-A532-002253D472ED}" destId="{5CA1C2E7-779D-4775-944F-9901FD480DFB}" srcOrd="0" destOrd="0" presId="urn:microsoft.com/office/officeart/2005/8/layout/default"/>
    <dgm:cxn modelId="{DB25C5CA-51C0-4907-832A-E132AB6BB6E2}" srcId="{C4CCCD1F-41B5-4BDB-A532-002253D472ED}" destId="{4CD7B560-B08F-44AD-A6EF-A0C217FE3874}" srcOrd="1" destOrd="0" parTransId="{52D0E251-3A05-4C2F-A99B-8CC9A7E3B3F0}" sibTransId="{C85655FA-4D9F-404A-83EB-CB49BE383519}"/>
    <dgm:cxn modelId="{E14D47DB-41DF-442C-A355-341F52223574}" type="presOf" srcId="{CE665CEF-7AE5-40C8-B044-5B55E86C4B2A}" destId="{0BA86C55-2A7C-44A6-921F-44E8DEFFE7E1}" srcOrd="0" destOrd="0" presId="urn:microsoft.com/office/officeart/2005/8/layout/default"/>
    <dgm:cxn modelId="{D7D218E5-42A7-488A-BD21-29F8DF1DA5CE}" srcId="{C4CCCD1F-41B5-4BDB-A532-002253D472ED}" destId="{EE02DD7D-EC40-44D8-B16C-71289C8CC586}" srcOrd="2" destOrd="0" parTransId="{7A131FFB-75CD-4748-BEA1-787E400C8103}" sibTransId="{4079B191-BBA9-47EF-BDBF-81076AC6FBBC}"/>
    <dgm:cxn modelId="{E5DBB650-BCF8-4CEB-9711-6F5AB137D8E3}" type="presParOf" srcId="{5CA1C2E7-779D-4775-944F-9901FD480DFB}" destId="{8699377A-128F-48B9-9F0B-134239D7F162}" srcOrd="0" destOrd="0" presId="urn:microsoft.com/office/officeart/2005/8/layout/default"/>
    <dgm:cxn modelId="{33C3963F-894F-42BE-82BB-F2A9C73C9918}" type="presParOf" srcId="{5CA1C2E7-779D-4775-944F-9901FD480DFB}" destId="{42D43772-227C-4161-BF90-6CF8EF11E429}" srcOrd="1" destOrd="0" presId="urn:microsoft.com/office/officeart/2005/8/layout/default"/>
    <dgm:cxn modelId="{A23DA1EC-F187-4A1A-8E2C-6C06D6771497}" type="presParOf" srcId="{5CA1C2E7-779D-4775-944F-9901FD480DFB}" destId="{A5E97DDA-7F7B-47FF-A822-4305C05468F5}" srcOrd="2" destOrd="0" presId="urn:microsoft.com/office/officeart/2005/8/layout/default"/>
    <dgm:cxn modelId="{C076D57C-D9C0-46C0-BDAC-F7718FD4B268}" type="presParOf" srcId="{5CA1C2E7-779D-4775-944F-9901FD480DFB}" destId="{9DE626A0-775D-4E72-BF3E-BAADD1D0D5B9}" srcOrd="3" destOrd="0" presId="urn:microsoft.com/office/officeart/2005/8/layout/default"/>
    <dgm:cxn modelId="{43B0875C-76C5-423F-A579-41394A753B87}" type="presParOf" srcId="{5CA1C2E7-779D-4775-944F-9901FD480DFB}" destId="{47ABD5BC-03AD-400C-A510-DCD27B759ABD}" srcOrd="4" destOrd="0" presId="urn:microsoft.com/office/officeart/2005/8/layout/default"/>
    <dgm:cxn modelId="{3BB7B504-0800-4A91-838F-D3548F3BCFE4}" type="presParOf" srcId="{5CA1C2E7-779D-4775-944F-9901FD480DFB}" destId="{C36A33C0-96B7-44D0-8491-68D73D9E8FF5}" srcOrd="5" destOrd="0" presId="urn:microsoft.com/office/officeart/2005/8/layout/default"/>
    <dgm:cxn modelId="{318B0BCB-30C6-49C0-87DA-53927CB24FBA}" type="presParOf" srcId="{5CA1C2E7-779D-4775-944F-9901FD480DFB}" destId="{90467DB1-18C1-47DE-B45F-EC43A52806BD}" srcOrd="6" destOrd="0" presId="urn:microsoft.com/office/officeart/2005/8/layout/default"/>
    <dgm:cxn modelId="{03B821FB-C96C-458A-87A3-45336DFE641D}" type="presParOf" srcId="{5CA1C2E7-779D-4775-944F-9901FD480DFB}" destId="{5C45874C-F426-4A92-872F-D806EF930CDE}" srcOrd="7" destOrd="0" presId="urn:microsoft.com/office/officeart/2005/8/layout/default"/>
    <dgm:cxn modelId="{4EB427DA-2691-42F5-B3FD-FC79CCF527D6}" type="presParOf" srcId="{5CA1C2E7-779D-4775-944F-9901FD480DFB}" destId="{C16D4C50-9F1D-44D2-ABBE-1BB7F0930EF0}" srcOrd="8" destOrd="0" presId="urn:microsoft.com/office/officeart/2005/8/layout/default"/>
    <dgm:cxn modelId="{5A498DBE-A01B-47E9-88A9-C3262CC69C13}" type="presParOf" srcId="{5CA1C2E7-779D-4775-944F-9901FD480DFB}" destId="{CBA1DBC7-68A6-49E6-BF51-B24CD8BAA8C6}" srcOrd="9" destOrd="0" presId="urn:microsoft.com/office/officeart/2005/8/layout/default"/>
    <dgm:cxn modelId="{CA8E553A-A6DD-442F-B16F-4E1610403A6A}" type="presParOf" srcId="{5CA1C2E7-779D-4775-944F-9901FD480DFB}" destId="{0BA86C55-2A7C-44A6-921F-44E8DEFFE7E1}" srcOrd="10" destOrd="0" presId="urn:microsoft.com/office/officeart/2005/8/layout/default"/>
    <dgm:cxn modelId="{DABB5030-E5B9-437E-B8C2-D318138B9C4E}" type="presParOf" srcId="{5CA1C2E7-779D-4775-944F-9901FD480DFB}" destId="{84218114-F7D9-4649-9775-5027711CFFF9}" srcOrd="11" destOrd="0" presId="urn:microsoft.com/office/officeart/2005/8/layout/default"/>
    <dgm:cxn modelId="{D3AEF917-25E5-4117-9D7E-EA02028620BF}" type="presParOf" srcId="{5CA1C2E7-779D-4775-944F-9901FD480DFB}" destId="{F41FC465-9568-4306-9EAD-6DCEBB0C012E}" srcOrd="12" destOrd="0" presId="urn:microsoft.com/office/officeart/2005/8/layout/default"/>
    <dgm:cxn modelId="{6B008CC0-F15A-4787-9D2F-A65C062089BA}" type="presParOf" srcId="{5CA1C2E7-779D-4775-944F-9901FD480DFB}" destId="{7A8FAA32-44AF-4772-B958-EE79011E2F26}" srcOrd="13" destOrd="0" presId="urn:microsoft.com/office/officeart/2005/8/layout/default"/>
    <dgm:cxn modelId="{4C11494A-61AF-44DB-8CC2-487B7F1AEB3D}" type="presParOf" srcId="{5CA1C2E7-779D-4775-944F-9901FD480DFB}" destId="{0ACD2A3C-9E5A-4CD2-985C-BD77175F19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CCD1F-41B5-4BDB-A532-002253D472E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CE316-0C17-4D52-A3FC-AE9CB385F1AE}">
      <dgm:prSet phldrT="[Text]"/>
      <dgm:spPr/>
      <dgm:t>
        <a:bodyPr/>
        <a:lstStyle/>
        <a:p>
          <a:r>
            <a:rPr lang="en-US" dirty="0"/>
            <a:t>General Operating</a:t>
          </a:r>
        </a:p>
      </dgm:t>
    </dgm:pt>
    <dgm:pt modelId="{C1A23D5A-5061-4CDE-8082-341AE2603FC5}" type="parTrans" cxnId="{D82E31F2-C4C4-41D7-986C-896129B0BE0C}">
      <dgm:prSet/>
      <dgm:spPr/>
      <dgm:t>
        <a:bodyPr/>
        <a:lstStyle/>
        <a:p>
          <a:endParaRPr lang="en-US"/>
        </a:p>
      </dgm:t>
    </dgm:pt>
    <dgm:pt modelId="{EFA15D23-D812-4F49-8D2C-A78B5BC1158F}" type="sibTrans" cxnId="{D82E31F2-C4C4-41D7-986C-896129B0BE0C}">
      <dgm:prSet/>
      <dgm:spPr/>
      <dgm:t>
        <a:bodyPr/>
        <a:lstStyle/>
        <a:p>
          <a:endParaRPr lang="en-US"/>
        </a:p>
      </dgm:t>
    </dgm:pt>
    <dgm:pt modelId="{1E99BB79-F272-4F2F-B645-5DCC5E84DCC7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A5D98D6D-31B6-49FA-AFD6-86EEA81A72B8}" type="parTrans" cxnId="{9FB6D372-8B9A-4C9B-AA99-1E428526246C}">
      <dgm:prSet/>
      <dgm:spPr/>
      <dgm:t>
        <a:bodyPr/>
        <a:lstStyle/>
        <a:p>
          <a:endParaRPr lang="en-US"/>
        </a:p>
      </dgm:t>
    </dgm:pt>
    <dgm:pt modelId="{003B07FE-6ADE-484D-8747-60450E579559}" type="sibTrans" cxnId="{9FB6D372-8B9A-4C9B-AA99-1E428526246C}">
      <dgm:prSet/>
      <dgm:spPr/>
      <dgm:t>
        <a:bodyPr/>
        <a:lstStyle/>
        <a:p>
          <a:endParaRPr lang="en-US"/>
        </a:p>
      </dgm:t>
    </dgm:pt>
    <dgm:pt modelId="{C6795192-9648-4DE0-A7B9-EA1BC123EC59}">
      <dgm:prSet phldrT="[Text]"/>
      <dgm:spPr/>
      <dgm:t>
        <a:bodyPr/>
        <a:lstStyle/>
        <a:p>
          <a:r>
            <a:rPr lang="en-US" dirty="0"/>
            <a:t>Project/Program Support</a:t>
          </a:r>
        </a:p>
      </dgm:t>
    </dgm:pt>
    <dgm:pt modelId="{D8FEF4F9-B61A-4AD2-8FC3-6E7CCECF3088}" type="parTrans" cxnId="{A9D17A38-0835-4158-BE92-FC229BC8C9C6}">
      <dgm:prSet/>
      <dgm:spPr/>
      <dgm:t>
        <a:bodyPr/>
        <a:lstStyle/>
        <a:p>
          <a:endParaRPr lang="en-US"/>
        </a:p>
      </dgm:t>
    </dgm:pt>
    <dgm:pt modelId="{4413A2B2-817E-4713-9983-5873D1903723}" type="sibTrans" cxnId="{A9D17A38-0835-4158-BE92-FC229BC8C9C6}">
      <dgm:prSet/>
      <dgm:spPr/>
      <dgm:t>
        <a:bodyPr/>
        <a:lstStyle/>
        <a:p>
          <a:endParaRPr lang="en-US"/>
        </a:p>
      </dgm:t>
    </dgm:pt>
    <dgm:pt modelId="{A0CA7432-5A65-411B-9D0A-C1B116F6B8B3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B14AA409-B447-4E77-A7F8-8E1DAC3B22A7}" type="parTrans" cxnId="{31163A12-F491-4942-8E8D-2CC5E46D4D52}">
      <dgm:prSet/>
      <dgm:spPr/>
      <dgm:t>
        <a:bodyPr/>
        <a:lstStyle/>
        <a:p>
          <a:endParaRPr lang="en-US"/>
        </a:p>
      </dgm:t>
    </dgm:pt>
    <dgm:pt modelId="{F287A2F0-528F-4792-B782-19F078E8384C}" type="sibTrans" cxnId="{31163A12-F491-4942-8E8D-2CC5E46D4D52}">
      <dgm:prSet/>
      <dgm:spPr/>
      <dgm:t>
        <a:bodyPr/>
        <a:lstStyle/>
        <a:p>
          <a:endParaRPr lang="en-US"/>
        </a:p>
      </dgm:t>
    </dgm:pt>
    <dgm:pt modelId="{58BD722A-6C36-4A23-95A0-F1E5E6BA71D5}">
      <dgm:prSet phldrT="[Text]"/>
      <dgm:spPr/>
      <dgm:t>
        <a:bodyPr/>
        <a:lstStyle/>
        <a:p>
          <a:r>
            <a:rPr lang="en-US" dirty="0"/>
            <a:t>Start-up/Seed Money</a:t>
          </a:r>
        </a:p>
      </dgm:t>
    </dgm:pt>
    <dgm:pt modelId="{A6938376-8191-4824-BA7B-723616C02808}" type="parTrans" cxnId="{DC50CD95-95CA-43D4-B5DB-F19BB944CB6F}">
      <dgm:prSet/>
      <dgm:spPr/>
      <dgm:t>
        <a:bodyPr/>
        <a:lstStyle/>
        <a:p>
          <a:endParaRPr lang="en-US"/>
        </a:p>
      </dgm:t>
    </dgm:pt>
    <dgm:pt modelId="{258C354D-B42A-45A3-B072-8CB50EC02EB6}" type="sibTrans" cxnId="{DC50CD95-95CA-43D4-B5DB-F19BB944CB6F}">
      <dgm:prSet/>
      <dgm:spPr/>
      <dgm:t>
        <a:bodyPr/>
        <a:lstStyle/>
        <a:p>
          <a:endParaRPr lang="en-US"/>
        </a:p>
      </dgm:t>
    </dgm:pt>
    <dgm:pt modelId="{7C7DD5EC-3A46-4CFE-B651-986B2342EEB6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C901209E-8A51-4B38-94FC-E093B9B1ABC6}" type="parTrans" cxnId="{3AD87DB7-DC84-4476-A346-A70DFEC34FB8}">
      <dgm:prSet/>
      <dgm:spPr/>
      <dgm:t>
        <a:bodyPr/>
        <a:lstStyle/>
        <a:p>
          <a:endParaRPr lang="en-US"/>
        </a:p>
      </dgm:t>
    </dgm:pt>
    <dgm:pt modelId="{4FFB0044-37CE-4848-BB8D-1BA2778B87E4}" type="sibTrans" cxnId="{3AD87DB7-DC84-4476-A346-A70DFEC34FB8}">
      <dgm:prSet/>
      <dgm:spPr/>
      <dgm:t>
        <a:bodyPr/>
        <a:lstStyle/>
        <a:p>
          <a:endParaRPr lang="en-US"/>
        </a:p>
      </dgm:t>
    </dgm:pt>
    <dgm:pt modelId="{B5711AEA-B41A-474E-A1E5-8DD1E4E9235A}">
      <dgm:prSet phldrT="[Text]"/>
      <dgm:spPr/>
      <dgm:t>
        <a:bodyPr/>
        <a:lstStyle/>
        <a:p>
          <a:r>
            <a:rPr lang="en-US" dirty="0"/>
            <a:t>Technical Assistance</a:t>
          </a:r>
        </a:p>
      </dgm:t>
    </dgm:pt>
    <dgm:pt modelId="{E7719FBF-7914-4D8B-A03B-429C75E7482D}" type="parTrans" cxnId="{3F2A3946-1F15-4DBF-8A9B-A402BE8E3193}">
      <dgm:prSet/>
      <dgm:spPr/>
      <dgm:t>
        <a:bodyPr/>
        <a:lstStyle/>
        <a:p>
          <a:endParaRPr lang="en-US"/>
        </a:p>
      </dgm:t>
    </dgm:pt>
    <dgm:pt modelId="{7DE2FF03-5007-400E-A274-974234496E2A}" type="sibTrans" cxnId="{3F2A3946-1F15-4DBF-8A9B-A402BE8E3193}">
      <dgm:prSet/>
      <dgm:spPr/>
      <dgm:t>
        <a:bodyPr/>
        <a:lstStyle/>
        <a:p>
          <a:endParaRPr lang="en-US"/>
        </a:p>
      </dgm:t>
    </dgm:pt>
    <dgm:pt modelId="{5CA1C2E7-779D-4775-944F-9901FD480DFB}" type="pres">
      <dgm:prSet presAssocID="{C4CCCD1F-41B5-4BDB-A532-002253D472ED}" presName="diagram" presStyleCnt="0">
        <dgm:presLayoutVars>
          <dgm:dir/>
          <dgm:resizeHandles val="exact"/>
        </dgm:presLayoutVars>
      </dgm:prSet>
      <dgm:spPr/>
    </dgm:pt>
    <dgm:pt modelId="{E84E3676-62EA-439E-962A-E12706546FD2}" type="pres">
      <dgm:prSet presAssocID="{50FCE316-0C17-4D52-A3FC-AE9CB385F1AE}" presName="node" presStyleLbl="node1" presStyleIdx="0" presStyleCnt="7">
        <dgm:presLayoutVars>
          <dgm:bulletEnabled val="1"/>
        </dgm:presLayoutVars>
      </dgm:prSet>
      <dgm:spPr/>
    </dgm:pt>
    <dgm:pt modelId="{91A235E4-3586-49B0-8353-C7C98852B2E4}" type="pres">
      <dgm:prSet presAssocID="{EFA15D23-D812-4F49-8D2C-A78B5BC1158F}" presName="sibTrans" presStyleCnt="0"/>
      <dgm:spPr/>
    </dgm:pt>
    <dgm:pt modelId="{618D4024-E03C-481A-803F-9112E77C3205}" type="pres">
      <dgm:prSet presAssocID="{1E99BB79-F272-4F2F-B645-5DCC5E84DCC7}" presName="node" presStyleLbl="node1" presStyleIdx="1" presStyleCnt="7">
        <dgm:presLayoutVars>
          <dgm:bulletEnabled val="1"/>
        </dgm:presLayoutVars>
      </dgm:prSet>
      <dgm:spPr/>
    </dgm:pt>
    <dgm:pt modelId="{EE43DAAF-6188-42F8-A815-A0D5EA9A4800}" type="pres">
      <dgm:prSet presAssocID="{003B07FE-6ADE-484D-8747-60450E579559}" presName="sibTrans" presStyleCnt="0"/>
      <dgm:spPr/>
    </dgm:pt>
    <dgm:pt modelId="{82DCE2B4-6198-458F-BA7E-734C958B51F1}" type="pres">
      <dgm:prSet presAssocID="{C6795192-9648-4DE0-A7B9-EA1BC123EC59}" presName="node" presStyleLbl="node1" presStyleIdx="2" presStyleCnt="7">
        <dgm:presLayoutVars>
          <dgm:bulletEnabled val="1"/>
        </dgm:presLayoutVars>
      </dgm:prSet>
      <dgm:spPr/>
    </dgm:pt>
    <dgm:pt modelId="{DD3982D9-D43B-44DC-A7CE-DF6962A28EC1}" type="pres">
      <dgm:prSet presAssocID="{4413A2B2-817E-4713-9983-5873D1903723}" presName="sibTrans" presStyleCnt="0"/>
      <dgm:spPr/>
    </dgm:pt>
    <dgm:pt modelId="{C2367C83-9159-49F7-AA0B-A5144F712FEB}" type="pres">
      <dgm:prSet presAssocID="{A0CA7432-5A65-411B-9D0A-C1B116F6B8B3}" presName="node" presStyleLbl="node1" presStyleIdx="3" presStyleCnt="7" custLinFactNeighborX="45714" custLinFactNeighborY="1134">
        <dgm:presLayoutVars>
          <dgm:bulletEnabled val="1"/>
        </dgm:presLayoutVars>
      </dgm:prSet>
      <dgm:spPr/>
    </dgm:pt>
    <dgm:pt modelId="{51DCB8E9-CE43-445E-ADFF-00CD5ADC9CCD}" type="pres">
      <dgm:prSet presAssocID="{F287A2F0-528F-4792-B782-19F078E8384C}" presName="sibTrans" presStyleCnt="0"/>
      <dgm:spPr/>
    </dgm:pt>
    <dgm:pt modelId="{612E6298-90E6-4231-9CC9-E922E5075C95}" type="pres">
      <dgm:prSet presAssocID="{58BD722A-6C36-4A23-95A0-F1E5E6BA71D5}" presName="node" presStyleLbl="node1" presStyleIdx="4" presStyleCnt="7" custLinFactNeighborX="56531" custLinFactNeighborY="1134">
        <dgm:presLayoutVars>
          <dgm:bulletEnabled val="1"/>
        </dgm:presLayoutVars>
      </dgm:prSet>
      <dgm:spPr/>
    </dgm:pt>
    <dgm:pt modelId="{EE3D2A59-80C5-4EA3-BA74-4370976941AE}" type="pres">
      <dgm:prSet presAssocID="{258C354D-B42A-45A3-B072-8CB50EC02EB6}" presName="sibTrans" presStyleCnt="0"/>
      <dgm:spPr/>
    </dgm:pt>
    <dgm:pt modelId="{6D3B4BAE-78F3-4413-BB15-C786A75C1DA6}" type="pres">
      <dgm:prSet presAssocID="{B5711AEA-B41A-474E-A1E5-8DD1E4E9235A}" presName="node" presStyleLbl="node1" presStyleIdx="5" presStyleCnt="7" custLinFactX="-74286" custLinFactY="15420" custLinFactNeighborX="-100000" custLinFactNeighborY="100000">
        <dgm:presLayoutVars>
          <dgm:bulletEnabled val="1"/>
        </dgm:presLayoutVars>
      </dgm:prSet>
      <dgm:spPr/>
    </dgm:pt>
    <dgm:pt modelId="{35030281-188F-49A7-96E5-5F8D2D253A34}" type="pres">
      <dgm:prSet presAssocID="{7DE2FF03-5007-400E-A274-974234496E2A}" presName="sibTrans" presStyleCnt="0"/>
      <dgm:spPr/>
    </dgm:pt>
    <dgm:pt modelId="{E436E205-DFFC-493C-B08C-BB5CD97051C3}" type="pres">
      <dgm:prSet presAssocID="{7C7DD5EC-3A46-4CFE-B651-986B2342EEB6}" presName="node" presStyleLbl="node1" presStyleIdx="6" presStyleCnt="7" custLinFactNeighborX="56531" custLinFactNeighborY="-1247">
        <dgm:presLayoutVars>
          <dgm:bulletEnabled val="1"/>
        </dgm:presLayoutVars>
      </dgm:prSet>
      <dgm:spPr/>
    </dgm:pt>
  </dgm:ptLst>
  <dgm:cxnLst>
    <dgm:cxn modelId="{700F4200-CCC3-402F-A952-24EC8903CF27}" type="presOf" srcId="{B5711AEA-B41A-474E-A1E5-8DD1E4E9235A}" destId="{6D3B4BAE-78F3-4413-BB15-C786A75C1DA6}" srcOrd="0" destOrd="0" presId="urn:microsoft.com/office/officeart/2005/8/layout/default"/>
    <dgm:cxn modelId="{31163A12-F491-4942-8E8D-2CC5E46D4D52}" srcId="{C4CCCD1F-41B5-4BDB-A532-002253D472ED}" destId="{A0CA7432-5A65-411B-9D0A-C1B116F6B8B3}" srcOrd="3" destOrd="0" parTransId="{B14AA409-B447-4E77-A7F8-8E1DAC3B22A7}" sibTransId="{F287A2F0-528F-4792-B782-19F078E8384C}"/>
    <dgm:cxn modelId="{A9D17A38-0835-4158-BE92-FC229BC8C9C6}" srcId="{C4CCCD1F-41B5-4BDB-A532-002253D472ED}" destId="{C6795192-9648-4DE0-A7B9-EA1BC123EC59}" srcOrd="2" destOrd="0" parTransId="{D8FEF4F9-B61A-4AD2-8FC3-6E7CCECF3088}" sibTransId="{4413A2B2-817E-4713-9983-5873D1903723}"/>
    <dgm:cxn modelId="{90090062-6671-41D6-876F-87902334085D}" type="presOf" srcId="{A0CA7432-5A65-411B-9D0A-C1B116F6B8B3}" destId="{C2367C83-9159-49F7-AA0B-A5144F712FEB}" srcOrd="0" destOrd="0" presId="urn:microsoft.com/office/officeart/2005/8/layout/default"/>
    <dgm:cxn modelId="{3F2A3946-1F15-4DBF-8A9B-A402BE8E3193}" srcId="{C4CCCD1F-41B5-4BDB-A532-002253D472ED}" destId="{B5711AEA-B41A-474E-A1E5-8DD1E4E9235A}" srcOrd="5" destOrd="0" parTransId="{E7719FBF-7914-4D8B-A03B-429C75E7482D}" sibTransId="{7DE2FF03-5007-400E-A274-974234496E2A}"/>
    <dgm:cxn modelId="{9FB6D372-8B9A-4C9B-AA99-1E428526246C}" srcId="{C4CCCD1F-41B5-4BDB-A532-002253D472ED}" destId="{1E99BB79-F272-4F2F-B645-5DCC5E84DCC7}" srcOrd="1" destOrd="0" parTransId="{A5D98D6D-31B6-49FA-AFD6-86EEA81A72B8}" sibTransId="{003B07FE-6ADE-484D-8747-60450E579559}"/>
    <dgm:cxn modelId="{540DE087-F250-43B4-8FAA-32317FCAF669}" type="presOf" srcId="{C6795192-9648-4DE0-A7B9-EA1BC123EC59}" destId="{82DCE2B4-6198-458F-BA7E-734C958B51F1}" srcOrd="0" destOrd="0" presId="urn:microsoft.com/office/officeart/2005/8/layout/default"/>
    <dgm:cxn modelId="{DC50CD95-95CA-43D4-B5DB-F19BB944CB6F}" srcId="{C4CCCD1F-41B5-4BDB-A532-002253D472ED}" destId="{58BD722A-6C36-4A23-95A0-F1E5E6BA71D5}" srcOrd="4" destOrd="0" parTransId="{A6938376-8191-4824-BA7B-723616C02808}" sibTransId="{258C354D-B42A-45A3-B072-8CB50EC02EB6}"/>
    <dgm:cxn modelId="{E495BA97-FF7B-4202-98D7-0465F5AF8F81}" type="presOf" srcId="{50FCE316-0C17-4D52-A3FC-AE9CB385F1AE}" destId="{E84E3676-62EA-439E-962A-E12706546FD2}" srcOrd="0" destOrd="0" presId="urn:microsoft.com/office/officeart/2005/8/layout/default"/>
    <dgm:cxn modelId="{FD051198-2414-4D63-A60F-3DD06FC665CE}" type="presOf" srcId="{58BD722A-6C36-4A23-95A0-F1E5E6BA71D5}" destId="{612E6298-90E6-4231-9CC9-E922E5075C95}" srcOrd="0" destOrd="0" presId="urn:microsoft.com/office/officeart/2005/8/layout/default"/>
    <dgm:cxn modelId="{AC393AAF-4BF3-4AD2-8CDB-789AD19A0974}" type="presOf" srcId="{1E99BB79-F272-4F2F-B645-5DCC5E84DCC7}" destId="{618D4024-E03C-481A-803F-9112E77C3205}" srcOrd="0" destOrd="0" presId="urn:microsoft.com/office/officeart/2005/8/layout/default"/>
    <dgm:cxn modelId="{3AD87DB7-DC84-4476-A346-A70DFEC34FB8}" srcId="{C4CCCD1F-41B5-4BDB-A532-002253D472ED}" destId="{7C7DD5EC-3A46-4CFE-B651-986B2342EEB6}" srcOrd="6" destOrd="0" parTransId="{C901209E-8A51-4B38-94FC-E093B9B1ABC6}" sibTransId="{4FFB0044-37CE-4848-BB8D-1BA2778B87E4}"/>
    <dgm:cxn modelId="{475B32CE-4BC9-4BF1-8712-E5C712A10139}" type="presOf" srcId="{7C7DD5EC-3A46-4CFE-B651-986B2342EEB6}" destId="{E436E205-DFFC-493C-B08C-BB5CD97051C3}" srcOrd="0" destOrd="0" presId="urn:microsoft.com/office/officeart/2005/8/layout/default"/>
    <dgm:cxn modelId="{74C5FDE7-C3ED-49E4-8B75-AA2391DDC3AC}" type="presOf" srcId="{C4CCCD1F-41B5-4BDB-A532-002253D472ED}" destId="{5CA1C2E7-779D-4775-944F-9901FD480DFB}" srcOrd="0" destOrd="0" presId="urn:microsoft.com/office/officeart/2005/8/layout/default"/>
    <dgm:cxn modelId="{D82E31F2-C4C4-41D7-986C-896129B0BE0C}" srcId="{C4CCCD1F-41B5-4BDB-A532-002253D472ED}" destId="{50FCE316-0C17-4D52-A3FC-AE9CB385F1AE}" srcOrd="0" destOrd="0" parTransId="{C1A23D5A-5061-4CDE-8082-341AE2603FC5}" sibTransId="{EFA15D23-D812-4F49-8D2C-A78B5BC1158F}"/>
    <dgm:cxn modelId="{76333D9A-6CE5-4EB9-9E8C-B7CD1F94FF3E}" type="presParOf" srcId="{5CA1C2E7-779D-4775-944F-9901FD480DFB}" destId="{E84E3676-62EA-439E-962A-E12706546FD2}" srcOrd="0" destOrd="0" presId="urn:microsoft.com/office/officeart/2005/8/layout/default"/>
    <dgm:cxn modelId="{ED253383-B484-44EC-9216-124CBA71F93E}" type="presParOf" srcId="{5CA1C2E7-779D-4775-944F-9901FD480DFB}" destId="{91A235E4-3586-49B0-8353-C7C98852B2E4}" srcOrd="1" destOrd="0" presId="urn:microsoft.com/office/officeart/2005/8/layout/default"/>
    <dgm:cxn modelId="{588F67FB-2AB1-40AD-819B-2A414FA86915}" type="presParOf" srcId="{5CA1C2E7-779D-4775-944F-9901FD480DFB}" destId="{618D4024-E03C-481A-803F-9112E77C3205}" srcOrd="2" destOrd="0" presId="urn:microsoft.com/office/officeart/2005/8/layout/default"/>
    <dgm:cxn modelId="{403C4F08-F3FC-457B-9FAF-77C834F22CE4}" type="presParOf" srcId="{5CA1C2E7-779D-4775-944F-9901FD480DFB}" destId="{EE43DAAF-6188-42F8-A815-A0D5EA9A4800}" srcOrd="3" destOrd="0" presId="urn:microsoft.com/office/officeart/2005/8/layout/default"/>
    <dgm:cxn modelId="{24EF3747-5222-4F0C-9EE9-C452A732F731}" type="presParOf" srcId="{5CA1C2E7-779D-4775-944F-9901FD480DFB}" destId="{82DCE2B4-6198-458F-BA7E-734C958B51F1}" srcOrd="4" destOrd="0" presId="urn:microsoft.com/office/officeart/2005/8/layout/default"/>
    <dgm:cxn modelId="{0A44FEF8-F4B0-493D-8223-464ED8E9C08A}" type="presParOf" srcId="{5CA1C2E7-779D-4775-944F-9901FD480DFB}" destId="{DD3982D9-D43B-44DC-A7CE-DF6962A28EC1}" srcOrd="5" destOrd="0" presId="urn:microsoft.com/office/officeart/2005/8/layout/default"/>
    <dgm:cxn modelId="{BC0D84E1-4D51-4E1D-BB91-B425CCCF3533}" type="presParOf" srcId="{5CA1C2E7-779D-4775-944F-9901FD480DFB}" destId="{C2367C83-9159-49F7-AA0B-A5144F712FEB}" srcOrd="6" destOrd="0" presId="urn:microsoft.com/office/officeart/2005/8/layout/default"/>
    <dgm:cxn modelId="{2C8812C5-82C8-4921-A713-ACB7E02E3FC8}" type="presParOf" srcId="{5CA1C2E7-779D-4775-944F-9901FD480DFB}" destId="{51DCB8E9-CE43-445E-ADFF-00CD5ADC9CCD}" srcOrd="7" destOrd="0" presId="urn:microsoft.com/office/officeart/2005/8/layout/default"/>
    <dgm:cxn modelId="{A5A3CA6E-F6A7-4786-8B71-9FFF04301E46}" type="presParOf" srcId="{5CA1C2E7-779D-4775-944F-9901FD480DFB}" destId="{612E6298-90E6-4231-9CC9-E922E5075C95}" srcOrd="8" destOrd="0" presId="urn:microsoft.com/office/officeart/2005/8/layout/default"/>
    <dgm:cxn modelId="{1049D0EF-57D5-40E5-8684-887310DA224C}" type="presParOf" srcId="{5CA1C2E7-779D-4775-944F-9901FD480DFB}" destId="{EE3D2A59-80C5-4EA3-BA74-4370976941AE}" srcOrd="9" destOrd="0" presId="urn:microsoft.com/office/officeart/2005/8/layout/default"/>
    <dgm:cxn modelId="{F5782DF4-2956-4D9B-B741-183A7CF4478B}" type="presParOf" srcId="{5CA1C2E7-779D-4775-944F-9901FD480DFB}" destId="{6D3B4BAE-78F3-4413-BB15-C786A75C1DA6}" srcOrd="10" destOrd="0" presId="urn:microsoft.com/office/officeart/2005/8/layout/default"/>
    <dgm:cxn modelId="{E4FFCCEC-F90A-4D64-B4C8-CA02D3C2433E}" type="presParOf" srcId="{5CA1C2E7-779D-4775-944F-9901FD480DFB}" destId="{35030281-188F-49A7-96E5-5F8D2D253A34}" srcOrd="11" destOrd="0" presId="urn:microsoft.com/office/officeart/2005/8/layout/default"/>
    <dgm:cxn modelId="{31CE9CB0-3590-4C51-B73C-CF7071628ADB}" type="presParOf" srcId="{5CA1C2E7-779D-4775-944F-9901FD480DFB}" destId="{E436E205-DFFC-493C-B08C-BB5CD97051C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91092-7822-4864-BEA9-74DB26F285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18776-A7E4-48AC-A30C-6E519DD335A2}">
      <dgm:prSet phldrT="[Text]"/>
      <dgm:spPr/>
      <dgm:t>
        <a:bodyPr/>
        <a:lstStyle/>
        <a:p>
          <a:r>
            <a:rPr lang="en-US" dirty="0"/>
            <a:t>Goal Aligns With Funders Mission?</a:t>
          </a:r>
        </a:p>
      </dgm:t>
    </dgm:pt>
    <dgm:pt modelId="{83DF1F3B-606F-4566-B0D4-4DB8813FF241}" type="parTrans" cxnId="{C512FBE7-DA3B-4673-987C-3FBC7DD3B9A7}">
      <dgm:prSet/>
      <dgm:spPr/>
      <dgm:t>
        <a:bodyPr/>
        <a:lstStyle/>
        <a:p>
          <a:endParaRPr lang="en-US"/>
        </a:p>
      </dgm:t>
    </dgm:pt>
    <dgm:pt modelId="{499B3ADE-5B33-4E72-992A-40B0014DBBAD}" type="sibTrans" cxnId="{C512FBE7-DA3B-4673-987C-3FBC7DD3B9A7}">
      <dgm:prSet/>
      <dgm:spPr/>
      <dgm:t>
        <a:bodyPr/>
        <a:lstStyle/>
        <a:p>
          <a:endParaRPr lang="en-US"/>
        </a:p>
      </dgm:t>
    </dgm:pt>
    <dgm:pt modelId="{05BA1A01-19FB-4DDA-8373-05A2327EE986}">
      <dgm:prSet phldrT="[Text]"/>
      <dgm:spPr/>
      <dgm:t>
        <a:bodyPr/>
        <a:lstStyle/>
        <a:p>
          <a:r>
            <a:rPr lang="en-US" dirty="0"/>
            <a:t>Eligible?</a:t>
          </a:r>
        </a:p>
      </dgm:t>
    </dgm:pt>
    <dgm:pt modelId="{83E2FA3E-FD9B-4185-8A42-5679F5C40B4C}" type="parTrans" cxnId="{29391ED6-DDA3-48A2-A057-40575E88FC66}">
      <dgm:prSet/>
      <dgm:spPr/>
      <dgm:t>
        <a:bodyPr/>
        <a:lstStyle/>
        <a:p>
          <a:endParaRPr lang="en-US"/>
        </a:p>
      </dgm:t>
    </dgm:pt>
    <dgm:pt modelId="{C5986E5B-D4B0-481D-BB29-3E21D45C52F9}" type="sibTrans" cxnId="{29391ED6-DDA3-48A2-A057-40575E88FC66}">
      <dgm:prSet/>
      <dgm:spPr/>
      <dgm:t>
        <a:bodyPr/>
        <a:lstStyle/>
        <a:p>
          <a:endParaRPr lang="en-US"/>
        </a:p>
      </dgm:t>
    </dgm:pt>
    <dgm:pt modelId="{2729CBF0-26ED-4512-BEFE-FDAD3A873E5B}">
      <dgm:prSet phldrT="[Text]"/>
      <dgm:spPr/>
      <dgm:t>
        <a:bodyPr/>
        <a:lstStyle/>
        <a:p>
          <a:r>
            <a:rPr lang="en-US" dirty="0"/>
            <a:t>Expenditures Allowable?  </a:t>
          </a:r>
        </a:p>
      </dgm:t>
    </dgm:pt>
    <dgm:pt modelId="{61F99D94-9F3B-49A5-893D-C13005EDADFB}" type="parTrans" cxnId="{30EA6025-3A06-4E1D-9F4E-760C400FF385}">
      <dgm:prSet/>
      <dgm:spPr/>
      <dgm:t>
        <a:bodyPr/>
        <a:lstStyle/>
        <a:p>
          <a:endParaRPr lang="en-US"/>
        </a:p>
      </dgm:t>
    </dgm:pt>
    <dgm:pt modelId="{57BFE2B3-9CCE-43DF-9D56-B90F441AF1BA}" type="sibTrans" cxnId="{30EA6025-3A06-4E1D-9F4E-760C400FF385}">
      <dgm:prSet/>
      <dgm:spPr/>
      <dgm:t>
        <a:bodyPr/>
        <a:lstStyle/>
        <a:p>
          <a:endParaRPr lang="en-US"/>
        </a:p>
      </dgm:t>
    </dgm:pt>
    <dgm:pt modelId="{683A4303-D59C-4C35-9F99-564007DEC09E}">
      <dgm:prSet phldrT="[Text]"/>
      <dgm:spPr/>
      <dgm:t>
        <a:bodyPr/>
        <a:lstStyle/>
        <a:p>
          <a:r>
            <a:rPr lang="en-US" dirty="0"/>
            <a:t>Matching Funds?</a:t>
          </a:r>
        </a:p>
      </dgm:t>
    </dgm:pt>
    <dgm:pt modelId="{6C33D5F3-8144-41EA-9551-D2531A69DDDE}" type="parTrans" cxnId="{AAA17058-8072-4B2C-9D2D-1FF9754BFA49}">
      <dgm:prSet/>
      <dgm:spPr/>
      <dgm:t>
        <a:bodyPr/>
        <a:lstStyle/>
        <a:p>
          <a:endParaRPr lang="en-US"/>
        </a:p>
      </dgm:t>
    </dgm:pt>
    <dgm:pt modelId="{40969175-47FB-40D9-AC00-346E341EF0ED}" type="sibTrans" cxnId="{AAA17058-8072-4B2C-9D2D-1FF9754BFA49}">
      <dgm:prSet/>
      <dgm:spPr/>
      <dgm:t>
        <a:bodyPr/>
        <a:lstStyle/>
        <a:p>
          <a:endParaRPr lang="en-US"/>
        </a:p>
      </dgm:t>
    </dgm:pt>
    <dgm:pt modelId="{1796E52D-08B4-45C5-90B8-DB8732F855EA}">
      <dgm:prSet phldrT="[Text]"/>
      <dgm:spPr/>
      <dgm:t>
        <a:bodyPr/>
        <a:lstStyle/>
        <a:p>
          <a:r>
            <a:rPr lang="en-US" dirty="0"/>
            <a:t>501(C)3?</a:t>
          </a:r>
        </a:p>
      </dgm:t>
    </dgm:pt>
    <dgm:pt modelId="{DA94922D-41CD-4A90-B188-2E64F363BB9F}" type="parTrans" cxnId="{F7D8C8AB-904C-428C-99F2-EB0246A95E1D}">
      <dgm:prSet/>
      <dgm:spPr/>
      <dgm:t>
        <a:bodyPr/>
        <a:lstStyle/>
        <a:p>
          <a:endParaRPr lang="en-US"/>
        </a:p>
      </dgm:t>
    </dgm:pt>
    <dgm:pt modelId="{91D7538B-02F3-4A2B-9822-5D5539A6E174}" type="sibTrans" cxnId="{F7D8C8AB-904C-428C-99F2-EB0246A95E1D}">
      <dgm:prSet/>
      <dgm:spPr/>
      <dgm:t>
        <a:bodyPr/>
        <a:lstStyle/>
        <a:p>
          <a:endParaRPr lang="en-US"/>
        </a:p>
      </dgm:t>
    </dgm:pt>
    <dgm:pt modelId="{2848FFFA-05E9-400E-8052-B3210087682E}">
      <dgm:prSet phldrT="[Text]"/>
      <dgm:spPr/>
      <dgm:t>
        <a:bodyPr/>
        <a:lstStyle/>
        <a:p>
          <a:r>
            <a:rPr lang="en-US" dirty="0"/>
            <a:t>Who have they funded?</a:t>
          </a:r>
        </a:p>
      </dgm:t>
    </dgm:pt>
    <dgm:pt modelId="{86166893-AC78-45C0-A22D-6DEA095F874A}" type="parTrans" cxnId="{4010C601-8247-4DB0-80B3-B951441556FE}">
      <dgm:prSet/>
      <dgm:spPr/>
      <dgm:t>
        <a:bodyPr/>
        <a:lstStyle/>
        <a:p>
          <a:endParaRPr lang="en-US"/>
        </a:p>
      </dgm:t>
    </dgm:pt>
    <dgm:pt modelId="{AF2A5935-C8BD-4055-83F1-FFF21745D4EC}" type="sibTrans" cxnId="{4010C601-8247-4DB0-80B3-B951441556FE}">
      <dgm:prSet/>
      <dgm:spPr/>
      <dgm:t>
        <a:bodyPr/>
        <a:lstStyle/>
        <a:p>
          <a:endParaRPr lang="en-US"/>
        </a:p>
      </dgm:t>
    </dgm:pt>
    <dgm:pt modelId="{2FF3B0F8-6B14-4BEE-B8DE-FA2A98BCF30F}" type="pres">
      <dgm:prSet presAssocID="{DF091092-7822-4864-BEA9-74DB26F2856C}" presName="linear" presStyleCnt="0">
        <dgm:presLayoutVars>
          <dgm:dir/>
          <dgm:animLvl val="lvl"/>
          <dgm:resizeHandles val="exact"/>
        </dgm:presLayoutVars>
      </dgm:prSet>
      <dgm:spPr/>
    </dgm:pt>
    <dgm:pt modelId="{D9CE607D-4443-434A-BCB5-D81E9EDD6F43}" type="pres">
      <dgm:prSet presAssocID="{4EF18776-A7E4-48AC-A30C-6E519DD335A2}" presName="parentLin" presStyleCnt="0"/>
      <dgm:spPr/>
    </dgm:pt>
    <dgm:pt modelId="{AAA7AA19-116A-45C5-8AC9-E6E6BB8F096F}" type="pres">
      <dgm:prSet presAssocID="{4EF18776-A7E4-48AC-A30C-6E519DD335A2}" presName="parentLeftMargin" presStyleLbl="node1" presStyleIdx="0" presStyleCnt="6"/>
      <dgm:spPr/>
    </dgm:pt>
    <dgm:pt modelId="{095D834F-8B5A-4B81-991D-2C13A2DF6CCE}" type="pres">
      <dgm:prSet presAssocID="{4EF18776-A7E4-48AC-A30C-6E519DD335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4060420-A71F-448D-8EF7-4FEEA60CDB32}" type="pres">
      <dgm:prSet presAssocID="{4EF18776-A7E4-48AC-A30C-6E519DD335A2}" presName="negativeSpace" presStyleCnt="0"/>
      <dgm:spPr/>
    </dgm:pt>
    <dgm:pt modelId="{21446306-AE53-406B-9555-21C883CE4F5B}" type="pres">
      <dgm:prSet presAssocID="{4EF18776-A7E4-48AC-A30C-6E519DD335A2}" presName="childText" presStyleLbl="conFgAcc1" presStyleIdx="0" presStyleCnt="6">
        <dgm:presLayoutVars>
          <dgm:bulletEnabled val="1"/>
        </dgm:presLayoutVars>
      </dgm:prSet>
      <dgm:spPr/>
    </dgm:pt>
    <dgm:pt modelId="{C81F1E57-EF7C-4A83-AF34-EC127C52F6F9}" type="pres">
      <dgm:prSet presAssocID="{499B3ADE-5B33-4E72-992A-40B0014DBBAD}" presName="spaceBetweenRectangles" presStyleCnt="0"/>
      <dgm:spPr/>
    </dgm:pt>
    <dgm:pt modelId="{2CF74111-1D33-4FBC-81FD-F9FE547348F4}" type="pres">
      <dgm:prSet presAssocID="{05BA1A01-19FB-4DDA-8373-05A2327EE986}" presName="parentLin" presStyleCnt="0"/>
      <dgm:spPr/>
    </dgm:pt>
    <dgm:pt modelId="{AD4A5BC0-EFA4-4A84-A957-D775D9417371}" type="pres">
      <dgm:prSet presAssocID="{05BA1A01-19FB-4DDA-8373-05A2327EE986}" presName="parentLeftMargin" presStyleLbl="node1" presStyleIdx="0" presStyleCnt="6"/>
      <dgm:spPr/>
    </dgm:pt>
    <dgm:pt modelId="{5235B16D-E94C-4601-A367-FEF8CC960F95}" type="pres">
      <dgm:prSet presAssocID="{05BA1A01-19FB-4DDA-8373-05A2327EE98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1564CF7-EB88-4447-BCF1-F2CD252B04C6}" type="pres">
      <dgm:prSet presAssocID="{05BA1A01-19FB-4DDA-8373-05A2327EE986}" presName="negativeSpace" presStyleCnt="0"/>
      <dgm:spPr/>
    </dgm:pt>
    <dgm:pt modelId="{86FD6ACF-B20B-4CCF-8D3D-A9B590041D12}" type="pres">
      <dgm:prSet presAssocID="{05BA1A01-19FB-4DDA-8373-05A2327EE986}" presName="childText" presStyleLbl="conFgAcc1" presStyleIdx="1" presStyleCnt="6">
        <dgm:presLayoutVars>
          <dgm:bulletEnabled val="1"/>
        </dgm:presLayoutVars>
      </dgm:prSet>
      <dgm:spPr/>
    </dgm:pt>
    <dgm:pt modelId="{18D7D5E6-4378-4468-9DB6-D6F1DBEF2EB8}" type="pres">
      <dgm:prSet presAssocID="{C5986E5B-D4B0-481D-BB29-3E21D45C52F9}" presName="spaceBetweenRectangles" presStyleCnt="0"/>
      <dgm:spPr/>
    </dgm:pt>
    <dgm:pt modelId="{F9D7C45A-3707-44EC-BC2F-E75F362D27BF}" type="pres">
      <dgm:prSet presAssocID="{2729CBF0-26ED-4512-BEFE-FDAD3A873E5B}" presName="parentLin" presStyleCnt="0"/>
      <dgm:spPr/>
    </dgm:pt>
    <dgm:pt modelId="{00610DDA-E9F4-4775-9BE0-DE28BD4F7E16}" type="pres">
      <dgm:prSet presAssocID="{2729CBF0-26ED-4512-BEFE-FDAD3A873E5B}" presName="parentLeftMargin" presStyleLbl="node1" presStyleIdx="1" presStyleCnt="6"/>
      <dgm:spPr/>
    </dgm:pt>
    <dgm:pt modelId="{AE1F82C5-C238-46A4-B033-385E76975934}" type="pres">
      <dgm:prSet presAssocID="{2729CBF0-26ED-4512-BEFE-FDAD3A873E5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30999B-61F5-4178-B46D-A9897E176BA6}" type="pres">
      <dgm:prSet presAssocID="{2729CBF0-26ED-4512-BEFE-FDAD3A873E5B}" presName="negativeSpace" presStyleCnt="0"/>
      <dgm:spPr/>
    </dgm:pt>
    <dgm:pt modelId="{8B5ED9D2-21EA-4207-9197-2747E097EF67}" type="pres">
      <dgm:prSet presAssocID="{2729CBF0-26ED-4512-BEFE-FDAD3A873E5B}" presName="childText" presStyleLbl="conFgAcc1" presStyleIdx="2" presStyleCnt="6">
        <dgm:presLayoutVars>
          <dgm:bulletEnabled val="1"/>
        </dgm:presLayoutVars>
      </dgm:prSet>
      <dgm:spPr/>
    </dgm:pt>
    <dgm:pt modelId="{CE3C2A7E-6805-4175-B10F-D38C19BB20AB}" type="pres">
      <dgm:prSet presAssocID="{57BFE2B3-9CCE-43DF-9D56-B90F441AF1BA}" presName="spaceBetweenRectangles" presStyleCnt="0"/>
      <dgm:spPr/>
    </dgm:pt>
    <dgm:pt modelId="{FF9EE60B-75EE-4909-AF29-18A74734EA78}" type="pres">
      <dgm:prSet presAssocID="{683A4303-D59C-4C35-9F99-564007DEC09E}" presName="parentLin" presStyleCnt="0"/>
      <dgm:spPr/>
    </dgm:pt>
    <dgm:pt modelId="{BEADEBA5-A0A0-436A-B3DC-AFF9EC229B8A}" type="pres">
      <dgm:prSet presAssocID="{683A4303-D59C-4C35-9F99-564007DEC09E}" presName="parentLeftMargin" presStyleLbl="node1" presStyleIdx="2" presStyleCnt="6"/>
      <dgm:spPr/>
    </dgm:pt>
    <dgm:pt modelId="{B932793C-E3E5-464A-AD08-DDD167DC325A}" type="pres">
      <dgm:prSet presAssocID="{683A4303-D59C-4C35-9F99-564007DEC09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A4EE0F7-7483-4784-9893-02519F3F0876}" type="pres">
      <dgm:prSet presAssocID="{683A4303-D59C-4C35-9F99-564007DEC09E}" presName="negativeSpace" presStyleCnt="0"/>
      <dgm:spPr/>
    </dgm:pt>
    <dgm:pt modelId="{162FA615-0DF9-42AA-8616-8DCA3217F763}" type="pres">
      <dgm:prSet presAssocID="{683A4303-D59C-4C35-9F99-564007DEC09E}" presName="childText" presStyleLbl="conFgAcc1" presStyleIdx="3" presStyleCnt="6">
        <dgm:presLayoutVars>
          <dgm:bulletEnabled val="1"/>
        </dgm:presLayoutVars>
      </dgm:prSet>
      <dgm:spPr/>
    </dgm:pt>
    <dgm:pt modelId="{0DD16528-C9AA-45CC-B586-5CC9AE272BE1}" type="pres">
      <dgm:prSet presAssocID="{40969175-47FB-40D9-AC00-346E341EF0ED}" presName="spaceBetweenRectangles" presStyleCnt="0"/>
      <dgm:spPr/>
    </dgm:pt>
    <dgm:pt modelId="{16BD6DEA-CE34-4A66-B1E9-0EFD7C45FEBF}" type="pres">
      <dgm:prSet presAssocID="{1796E52D-08B4-45C5-90B8-DB8732F855EA}" presName="parentLin" presStyleCnt="0"/>
      <dgm:spPr/>
    </dgm:pt>
    <dgm:pt modelId="{212D3190-AEC8-43B0-ACDA-74E84AB6632A}" type="pres">
      <dgm:prSet presAssocID="{1796E52D-08B4-45C5-90B8-DB8732F855EA}" presName="parentLeftMargin" presStyleLbl="node1" presStyleIdx="3" presStyleCnt="6"/>
      <dgm:spPr/>
    </dgm:pt>
    <dgm:pt modelId="{F76747CA-E218-4879-83C1-31BD0BEE2FA5}" type="pres">
      <dgm:prSet presAssocID="{1796E52D-08B4-45C5-90B8-DB8732F855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0C899B-9091-45CA-A130-FD17E2DB10A2}" type="pres">
      <dgm:prSet presAssocID="{1796E52D-08B4-45C5-90B8-DB8732F855EA}" presName="negativeSpace" presStyleCnt="0"/>
      <dgm:spPr/>
    </dgm:pt>
    <dgm:pt modelId="{82A812F1-1332-4173-B6B1-09248BB5757F}" type="pres">
      <dgm:prSet presAssocID="{1796E52D-08B4-45C5-90B8-DB8732F855EA}" presName="childText" presStyleLbl="conFgAcc1" presStyleIdx="4" presStyleCnt="6">
        <dgm:presLayoutVars>
          <dgm:bulletEnabled val="1"/>
        </dgm:presLayoutVars>
      </dgm:prSet>
      <dgm:spPr/>
    </dgm:pt>
    <dgm:pt modelId="{A0686E9C-7855-418B-96B5-ED6022CA5DA3}" type="pres">
      <dgm:prSet presAssocID="{91D7538B-02F3-4A2B-9822-5D5539A6E174}" presName="spaceBetweenRectangles" presStyleCnt="0"/>
      <dgm:spPr/>
    </dgm:pt>
    <dgm:pt modelId="{F5BFBD3B-DDF9-48A2-B998-F8C25A6F50CC}" type="pres">
      <dgm:prSet presAssocID="{2848FFFA-05E9-400E-8052-B3210087682E}" presName="parentLin" presStyleCnt="0"/>
      <dgm:spPr/>
    </dgm:pt>
    <dgm:pt modelId="{AEE499FB-124F-46A6-AD7E-7BFD3C9B518D}" type="pres">
      <dgm:prSet presAssocID="{2848FFFA-05E9-400E-8052-B3210087682E}" presName="parentLeftMargin" presStyleLbl="node1" presStyleIdx="4" presStyleCnt="6"/>
      <dgm:spPr/>
    </dgm:pt>
    <dgm:pt modelId="{D190F4C5-DF89-42BE-A200-EBC84F06DDB5}" type="pres">
      <dgm:prSet presAssocID="{2848FFFA-05E9-400E-8052-B3210087682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659EEB9-AEB4-4225-AD8C-4BDA8C942E43}" type="pres">
      <dgm:prSet presAssocID="{2848FFFA-05E9-400E-8052-B3210087682E}" presName="negativeSpace" presStyleCnt="0"/>
      <dgm:spPr/>
    </dgm:pt>
    <dgm:pt modelId="{AC650BE1-7FAE-4812-972F-FC6F665C94D1}" type="pres">
      <dgm:prSet presAssocID="{2848FFFA-05E9-400E-8052-B3210087682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10C601-8247-4DB0-80B3-B951441556FE}" srcId="{DF091092-7822-4864-BEA9-74DB26F2856C}" destId="{2848FFFA-05E9-400E-8052-B3210087682E}" srcOrd="5" destOrd="0" parTransId="{86166893-AC78-45C0-A22D-6DEA095F874A}" sibTransId="{AF2A5935-C8BD-4055-83F1-FFF21745D4EC}"/>
    <dgm:cxn modelId="{79AB4913-62B6-4C44-AF6B-135C20C6CD30}" type="presOf" srcId="{683A4303-D59C-4C35-9F99-564007DEC09E}" destId="{B932793C-E3E5-464A-AD08-DDD167DC325A}" srcOrd="1" destOrd="0" presId="urn:microsoft.com/office/officeart/2005/8/layout/list1"/>
    <dgm:cxn modelId="{BF76BE16-573A-47CA-89FF-258F4CF3615F}" type="presOf" srcId="{05BA1A01-19FB-4DDA-8373-05A2327EE986}" destId="{5235B16D-E94C-4601-A367-FEF8CC960F95}" srcOrd="1" destOrd="0" presId="urn:microsoft.com/office/officeart/2005/8/layout/list1"/>
    <dgm:cxn modelId="{30EA6025-3A06-4E1D-9F4E-760C400FF385}" srcId="{DF091092-7822-4864-BEA9-74DB26F2856C}" destId="{2729CBF0-26ED-4512-BEFE-FDAD3A873E5B}" srcOrd="2" destOrd="0" parTransId="{61F99D94-9F3B-49A5-893D-C13005EDADFB}" sibTransId="{57BFE2B3-9CCE-43DF-9D56-B90F441AF1BA}"/>
    <dgm:cxn modelId="{7906CB2B-5248-44F4-B023-FC9BD77C78F9}" type="presOf" srcId="{DF091092-7822-4864-BEA9-74DB26F2856C}" destId="{2FF3B0F8-6B14-4BEE-B8DE-FA2A98BCF30F}" srcOrd="0" destOrd="0" presId="urn:microsoft.com/office/officeart/2005/8/layout/list1"/>
    <dgm:cxn modelId="{0B197840-898A-43BF-BAC4-19B7B42601FA}" type="presOf" srcId="{2848FFFA-05E9-400E-8052-B3210087682E}" destId="{AEE499FB-124F-46A6-AD7E-7BFD3C9B518D}" srcOrd="0" destOrd="0" presId="urn:microsoft.com/office/officeart/2005/8/layout/list1"/>
    <dgm:cxn modelId="{48E87742-F941-4775-8E8A-DF44832B293A}" type="presOf" srcId="{1796E52D-08B4-45C5-90B8-DB8732F855EA}" destId="{212D3190-AEC8-43B0-ACDA-74E84AB6632A}" srcOrd="0" destOrd="0" presId="urn:microsoft.com/office/officeart/2005/8/layout/list1"/>
    <dgm:cxn modelId="{1F4C0565-8720-45C8-988C-955D8A22E276}" type="presOf" srcId="{683A4303-D59C-4C35-9F99-564007DEC09E}" destId="{BEADEBA5-A0A0-436A-B3DC-AFF9EC229B8A}" srcOrd="0" destOrd="0" presId="urn:microsoft.com/office/officeart/2005/8/layout/list1"/>
    <dgm:cxn modelId="{5983F265-C9B9-4901-8E35-C811ECFE2C15}" type="presOf" srcId="{1796E52D-08B4-45C5-90B8-DB8732F855EA}" destId="{F76747CA-E218-4879-83C1-31BD0BEE2FA5}" srcOrd="1" destOrd="0" presId="urn:microsoft.com/office/officeart/2005/8/layout/list1"/>
    <dgm:cxn modelId="{142D3969-6752-451C-B5ED-7D85002D055B}" type="presOf" srcId="{4EF18776-A7E4-48AC-A30C-6E519DD335A2}" destId="{095D834F-8B5A-4B81-991D-2C13A2DF6CCE}" srcOrd="1" destOrd="0" presId="urn:microsoft.com/office/officeart/2005/8/layout/list1"/>
    <dgm:cxn modelId="{AAA17058-8072-4B2C-9D2D-1FF9754BFA49}" srcId="{DF091092-7822-4864-BEA9-74DB26F2856C}" destId="{683A4303-D59C-4C35-9F99-564007DEC09E}" srcOrd="3" destOrd="0" parTransId="{6C33D5F3-8144-41EA-9551-D2531A69DDDE}" sibTransId="{40969175-47FB-40D9-AC00-346E341EF0ED}"/>
    <dgm:cxn modelId="{129D787A-B7AC-4197-BB8A-80D9B3D671F7}" type="presOf" srcId="{2729CBF0-26ED-4512-BEFE-FDAD3A873E5B}" destId="{AE1F82C5-C238-46A4-B033-385E76975934}" srcOrd="1" destOrd="0" presId="urn:microsoft.com/office/officeart/2005/8/layout/list1"/>
    <dgm:cxn modelId="{F7D8C8AB-904C-428C-99F2-EB0246A95E1D}" srcId="{DF091092-7822-4864-BEA9-74DB26F2856C}" destId="{1796E52D-08B4-45C5-90B8-DB8732F855EA}" srcOrd="4" destOrd="0" parTransId="{DA94922D-41CD-4A90-B188-2E64F363BB9F}" sibTransId="{91D7538B-02F3-4A2B-9822-5D5539A6E174}"/>
    <dgm:cxn modelId="{EAA8F6AB-E34E-4669-A52B-0BEC37F309CE}" type="presOf" srcId="{2848FFFA-05E9-400E-8052-B3210087682E}" destId="{D190F4C5-DF89-42BE-A200-EBC84F06DDB5}" srcOrd="1" destOrd="0" presId="urn:microsoft.com/office/officeart/2005/8/layout/list1"/>
    <dgm:cxn modelId="{15615CB2-458C-4F30-827E-668BF5A1E8C2}" type="presOf" srcId="{2729CBF0-26ED-4512-BEFE-FDAD3A873E5B}" destId="{00610DDA-E9F4-4775-9BE0-DE28BD4F7E16}" srcOrd="0" destOrd="0" presId="urn:microsoft.com/office/officeart/2005/8/layout/list1"/>
    <dgm:cxn modelId="{60112BBC-0892-460A-A30F-092BFAB169A1}" type="presOf" srcId="{4EF18776-A7E4-48AC-A30C-6E519DD335A2}" destId="{AAA7AA19-116A-45C5-8AC9-E6E6BB8F096F}" srcOrd="0" destOrd="0" presId="urn:microsoft.com/office/officeart/2005/8/layout/list1"/>
    <dgm:cxn modelId="{29391ED6-DDA3-48A2-A057-40575E88FC66}" srcId="{DF091092-7822-4864-BEA9-74DB26F2856C}" destId="{05BA1A01-19FB-4DDA-8373-05A2327EE986}" srcOrd="1" destOrd="0" parTransId="{83E2FA3E-FD9B-4185-8A42-5679F5C40B4C}" sibTransId="{C5986E5B-D4B0-481D-BB29-3E21D45C52F9}"/>
    <dgm:cxn modelId="{C512FBE7-DA3B-4673-987C-3FBC7DD3B9A7}" srcId="{DF091092-7822-4864-BEA9-74DB26F2856C}" destId="{4EF18776-A7E4-48AC-A30C-6E519DD335A2}" srcOrd="0" destOrd="0" parTransId="{83DF1F3B-606F-4566-B0D4-4DB8813FF241}" sibTransId="{499B3ADE-5B33-4E72-992A-40B0014DBBAD}"/>
    <dgm:cxn modelId="{6C9024F0-9089-4978-A683-660102D5C527}" type="presOf" srcId="{05BA1A01-19FB-4DDA-8373-05A2327EE986}" destId="{AD4A5BC0-EFA4-4A84-A957-D775D9417371}" srcOrd="0" destOrd="0" presId="urn:microsoft.com/office/officeart/2005/8/layout/list1"/>
    <dgm:cxn modelId="{C668069A-652A-4F4D-9863-A88642B51A2B}" type="presParOf" srcId="{2FF3B0F8-6B14-4BEE-B8DE-FA2A98BCF30F}" destId="{D9CE607D-4443-434A-BCB5-D81E9EDD6F43}" srcOrd="0" destOrd="0" presId="urn:microsoft.com/office/officeart/2005/8/layout/list1"/>
    <dgm:cxn modelId="{01AC9FE4-E241-4115-9D97-14CED83CE440}" type="presParOf" srcId="{D9CE607D-4443-434A-BCB5-D81E9EDD6F43}" destId="{AAA7AA19-116A-45C5-8AC9-E6E6BB8F096F}" srcOrd="0" destOrd="0" presId="urn:microsoft.com/office/officeart/2005/8/layout/list1"/>
    <dgm:cxn modelId="{284C525F-77B9-4234-B25B-288570A64FDA}" type="presParOf" srcId="{D9CE607D-4443-434A-BCB5-D81E9EDD6F43}" destId="{095D834F-8B5A-4B81-991D-2C13A2DF6CCE}" srcOrd="1" destOrd="0" presId="urn:microsoft.com/office/officeart/2005/8/layout/list1"/>
    <dgm:cxn modelId="{F9C37387-4794-4AF0-B7EA-80F46400B2F7}" type="presParOf" srcId="{2FF3B0F8-6B14-4BEE-B8DE-FA2A98BCF30F}" destId="{B4060420-A71F-448D-8EF7-4FEEA60CDB32}" srcOrd="1" destOrd="0" presId="urn:microsoft.com/office/officeart/2005/8/layout/list1"/>
    <dgm:cxn modelId="{1E5FB111-417F-4A24-8854-6E49E11D620B}" type="presParOf" srcId="{2FF3B0F8-6B14-4BEE-B8DE-FA2A98BCF30F}" destId="{21446306-AE53-406B-9555-21C883CE4F5B}" srcOrd="2" destOrd="0" presId="urn:microsoft.com/office/officeart/2005/8/layout/list1"/>
    <dgm:cxn modelId="{88087125-A24D-41F5-93BC-47077F82F464}" type="presParOf" srcId="{2FF3B0F8-6B14-4BEE-B8DE-FA2A98BCF30F}" destId="{C81F1E57-EF7C-4A83-AF34-EC127C52F6F9}" srcOrd="3" destOrd="0" presId="urn:microsoft.com/office/officeart/2005/8/layout/list1"/>
    <dgm:cxn modelId="{80D911CB-5FAE-4D5D-96F8-339F55A40CCE}" type="presParOf" srcId="{2FF3B0F8-6B14-4BEE-B8DE-FA2A98BCF30F}" destId="{2CF74111-1D33-4FBC-81FD-F9FE547348F4}" srcOrd="4" destOrd="0" presId="urn:microsoft.com/office/officeart/2005/8/layout/list1"/>
    <dgm:cxn modelId="{3DDD79F6-93B8-4354-B1D5-2F466B15FAAF}" type="presParOf" srcId="{2CF74111-1D33-4FBC-81FD-F9FE547348F4}" destId="{AD4A5BC0-EFA4-4A84-A957-D775D9417371}" srcOrd="0" destOrd="0" presId="urn:microsoft.com/office/officeart/2005/8/layout/list1"/>
    <dgm:cxn modelId="{6D994D04-E2EF-4FF7-8552-31DD26B38501}" type="presParOf" srcId="{2CF74111-1D33-4FBC-81FD-F9FE547348F4}" destId="{5235B16D-E94C-4601-A367-FEF8CC960F95}" srcOrd="1" destOrd="0" presId="urn:microsoft.com/office/officeart/2005/8/layout/list1"/>
    <dgm:cxn modelId="{1B4E8E0D-2273-4075-BB0F-DD9F0F142DA9}" type="presParOf" srcId="{2FF3B0F8-6B14-4BEE-B8DE-FA2A98BCF30F}" destId="{F1564CF7-EB88-4447-BCF1-F2CD252B04C6}" srcOrd="5" destOrd="0" presId="urn:microsoft.com/office/officeart/2005/8/layout/list1"/>
    <dgm:cxn modelId="{30CD80D4-8FB2-487A-AE84-2E0AC8F8F256}" type="presParOf" srcId="{2FF3B0F8-6B14-4BEE-B8DE-FA2A98BCF30F}" destId="{86FD6ACF-B20B-4CCF-8D3D-A9B590041D12}" srcOrd="6" destOrd="0" presId="urn:microsoft.com/office/officeart/2005/8/layout/list1"/>
    <dgm:cxn modelId="{E316F89E-C0C7-4280-8327-9E7C11D008A2}" type="presParOf" srcId="{2FF3B0F8-6B14-4BEE-B8DE-FA2A98BCF30F}" destId="{18D7D5E6-4378-4468-9DB6-D6F1DBEF2EB8}" srcOrd="7" destOrd="0" presId="urn:microsoft.com/office/officeart/2005/8/layout/list1"/>
    <dgm:cxn modelId="{400B5C66-F678-46E8-9AAF-7D07A18B1BD5}" type="presParOf" srcId="{2FF3B0F8-6B14-4BEE-B8DE-FA2A98BCF30F}" destId="{F9D7C45A-3707-44EC-BC2F-E75F362D27BF}" srcOrd="8" destOrd="0" presId="urn:microsoft.com/office/officeart/2005/8/layout/list1"/>
    <dgm:cxn modelId="{5FA96028-C92B-44DB-9F22-DAFB6CF4D243}" type="presParOf" srcId="{F9D7C45A-3707-44EC-BC2F-E75F362D27BF}" destId="{00610DDA-E9F4-4775-9BE0-DE28BD4F7E16}" srcOrd="0" destOrd="0" presId="urn:microsoft.com/office/officeart/2005/8/layout/list1"/>
    <dgm:cxn modelId="{D478B526-2976-4DBF-9AB9-9702F356CA80}" type="presParOf" srcId="{F9D7C45A-3707-44EC-BC2F-E75F362D27BF}" destId="{AE1F82C5-C238-46A4-B033-385E76975934}" srcOrd="1" destOrd="0" presId="urn:microsoft.com/office/officeart/2005/8/layout/list1"/>
    <dgm:cxn modelId="{F5F2E565-C4AA-4919-89FE-C18A9AB9AB6D}" type="presParOf" srcId="{2FF3B0F8-6B14-4BEE-B8DE-FA2A98BCF30F}" destId="{5830999B-61F5-4178-B46D-A9897E176BA6}" srcOrd="9" destOrd="0" presId="urn:microsoft.com/office/officeart/2005/8/layout/list1"/>
    <dgm:cxn modelId="{231C49B0-3235-4AC4-B2A1-DD4DDA3D3B75}" type="presParOf" srcId="{2FF3B0F8-6B14-4BEE-B8DE-FA2A98BCF30F}" destId="{8B5ED9D2-21EA-4207-9197-2747E097EF67}" srcOrd="10" destOrd="0" presId="urn:microsoft.com/office/officeart/2005/8/layout/list1"/>
    <dgm:cxn modelId="{5D16AC6E-7431-447D-B7E2-4700D87F11FC}" type="presParOf" srcId="{2FF3B0F8-6B14-4BEE-B8DE-FA2A98BCF30F}" destId="{CE3C2A7E-6805-4175-B10F-D38C19BB20AB}" srcOrd="11" destOrd="0" presId="urn:microsoft.com/office/officeart/2005/8/layout/list1"/>
    <dgm:cxn modelId="{F03499A7-2D5A-49E0-BD99-2B2FD2F25825}" type="presParOf" srcId="{2FF3B0F8-6B14-4BEE-B8DE-FA2A98BCF30F}" destId="{FF9EE60B-75EE-4909-AF29-18A74734EA78}" srcOrd="12" destOrd="0" presId="urn:microsoft.com/office/officeart/2005/8/layout/list1"/>
    <dgm:cxn modelId="{EDBC088C-7904-4D66-8B8A-F75C4623120B}" type="presParOf" srcId="{FF9EE60B-75EE-4909-AF29-18A74734EA78}" destId="{BEADEBA5-A0A0-436A-B3DC-AFF9EC229B8A}" srcOrd="0" destOrd="0" presId="urn:microsoft.com/office/officeart/2005/8/layout/list1"/>
    <dgm:cxn modelId="{60E1EED5-5F9D-449C-8D38-0550B488FAE2}" type="presParOf" srcId="{FF9EE60B-75EE-4909-AF29-18A74734EA78}" destId="{B932793C-E3E5-464A-AD08-DDD167DC325A}" srcOrd="1" destOrd="0" presId="urn:microsoft.com/office/officeart/2005/8/layout/list1"/>
    <dgm:cxn modelId="{7D008C08-04B5-482A-B754-CCAA3A483648}" type="presParOf" srcId="{2FF3B0F8-6B14-4BEE-B8DE-FA2A98BCF30F}" destId="{0A4EE0F7-7483-4784-9893-02519F3F0876}" srcOrd="13" destOrd="0" presId="urn:microsoft.com/office/officeart/2005/8/layout/list1"/>
    <dgm:cxn modelId="{60C126CF-E81C-4A8A-B472-E496E9FF2C09}" type="presParOf" srcId="{2FF3B0F8-6B14-4BEE-B8DE-FA2A98BCF30F}" destId="{162FA615-0DF9-42AA-8616-8DCA3217F763}" srcOrd="14" destOrd="0" presId="urn:microsoft.com/office/officeart/2005/8/layout/list1"/>
    <dgm:cxn modelId="{649F4530-F2C9-4219-819B-EFE687D68F3C}" type="presParOf" srcId="{2FF3B0F8-6B14-4BEE-B8DE-FA2A98BCF30F}" destId="{0DD16528-C9AA-45CC-B586-5CC9AE272BE1}" srcOrd="15" destOrd="0" presId="urn:microsoft.com/office/officeart/2005/8/layout/list1"/>
    <dgm:cxn modelId="{514952A3-328E-49F1-AC92-12E27B9B55FC}" type="presParOf" srcId="{2FF3B0F8-6B14-4BEE-B8DE-FA2A98BCF30F}" destId="{16BD6DEA-CE34-4A66-B1E9-0EFD7C45FEBF}" srcOrd="16" destOrd="0" presId="urn:microsoft.com/office/officeart/2005/8/layout/list1"/>
    <dgm:cxn modelId="{7FBF4BF2-1271-460F-A2BB-5972F70B463A}" type="presParOf" srcId="{16BD6DEA-CE34-4A66-B1E9-0EFD7C45FEBF}" destId="{212D3190-AEC8-43B0-ACDA-74E84AB6632A}" srcOrd="0" destOrd="0" presId="urn:microsoft.com/office/officeart/2005/8/layout/list1"/>
    <dgm:cxn modelId="{5986295B-3C93-46E8-8E35-4994AF8B7157}" type="presParOf" srcId="{16BD6DEA-CE34-4A66-B1E9-0EFD7C45FEBF}" destId="{F76747CA-E218-4879-83C1-31BD0BEE2FA5}" srcOrd="1" destOrd="0" presId="urn:microsoft.com/office/officeart/2005/8/layout/list1"/>
    <dgm:cxn modelId="{78D043CC-17BF-4E99-91F5-FE0D3BD8E415}" type="presParOf" srcId="{2FF3B0F8-6B14-4BEE-B8DE-FA2A98BCF30F}" destId="{E90C899B-9091-45CA-A130-FD17E2DB10A2}" srcOrd="17" destOrd="0" presId="urn:microsoft.com/office/officeart/2005/8/layout/list1"/>
    <dgm:cxn modelId="{230D058E-A32B-43C5-A0A7-1E9C29B00786}" type="presParOf" srcId="{2FF3B0F8-6B14-4BEE-B8DE-FA2A98BCF30F}" destId="{82A812F1-1332-4173-B6B1-09248BB5757F}" srcOrd="18" destOrd="0" presId="urn:microsoft.com/office/officeart/2005/8/layout/list1"/>
    <dgm:cxn modelId="{C61D8AD0-DED3-4021-A92D-16E229D77A89}" type="presParOf" srcId="{2FF3B0F8-6B14-4BEE-B8DE-FA2A98BCF30F}" destId="{A0686E9C-7855-418B-96B5-ED6022CA5DA3}" srcOrd="19" destOrd="0" presId="urn:microsoft.com/office/officeart/2005/8/layout/list1"/>
    <dgm:cxn modelId="{15F4583F-B1E8-44D2-B8DE-A9A5599186F7}" type="presParOf" srcId="{2FF3B0F8-6B14-4BEE-B8DE-FA2A98BCF30F}" destId="{F5BFBD3B-DDF9-48A2-B998-F8C25A6F50CC}" srcOrd="20" destOrd="0" presId="urn:microsoft.com/office/officeart/2005/8/layout/list1"/>
    <dgm:cxn modelId="{908D63B1-0CEA-4600-A5B1-E8958CECC8B0}" type="presParOf" srcId="{F5BFBD3B-DDF9-48A2-B998-F8C25A6F50CC}" destId="{AEE499FB-124F-46A6-AD7E-7BFD3C9B518D}" srcOrd="0" destOrd="0" presId="urn:microsoft.com/office/officeart/2005/8/layout/list1"/>
    <dgm:cxn modelId="{1673BCBE-BB60-497B-BE55-467E3F033D30}" type="presParOf" srcId="{F5BFBD3B-DDF9-48A2-B998-F8C25A6F50CC}" destId="{D190F4C5-DF89-42BE-A200-EBC84F06DDB5}" srcOrd="1" destOrd="0" presId="urn:microsoft.com/office/officeart/2005/8/layout/list1"/>
    <dgm:cxn modelId="{30C1CDCE-3403-4DA3-9858-60EE98C3E22C}" type="presParOf" srcId="{2FF3B0F8-6B14-4BEE-B8DE-FA2A98BCF30F}" destId="{A659EEB9-AEB4-4225-AD8C-4BDA8C942E43}" srcOrd="21" destOrd="0" presId="urn:microsoft.com/office/officeart/2005/8/layout/list1"/>
    <dgm:cxn modelId="{1DA848FD-737E-4CB3-B1DE-F8836F121D03}" type="presParOf" srcId="{2FF3B0F8-6B14-4BEE-B8DE-FA2A98BCF30F}" destId="{AC650BE1-7FAE-4812-972F-FC6F665C94D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DDE2D-F9B9-4924-B013-2A5F4CD3E807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8A259-235C-4000-9C7D-49B38B6458ED}">
      <dgm:prSet phldrT="[Text]"/>
      <dgm:spPr/>
      <dgm:t>
        <a:bodyPr/>
        <a:lstStyle/>
        <a:p>
          <a:r>
            <a:rPr lang="en-US" dirty="0"/>
            <a:t>Poor Fit</a:t>
          </a:r>
        </a:p>
      </dgm:t>
    </dgm:pt>
    <dgm:pt modelId="{945372C5-E948-4207-A21D-1E2D253C3DF0}" type="parTrans" cxnId="{3B85C5D8-9171-411E-B575-060AF3E40EB4}">
      <dgm:prSet/>
      <dgm:spPr/>
      <dgm:t>
        <a:bodyPr/>
        <a:lstStyle/>
        <a:p>
          <a:endParaRPr lang="en-US"/>
        </a:p>
      </dgm:t>
    </dgm:pt>
    <dgm:pt modelId="{DF31CC72-F3C5-4999-960C-0C33F27EE7F9}" type="sibTrans" cxnId="{3B85C5D8-9171-411E-B575-060AF3E40EB4}">
      <dgm:prSet/>
      <dgm:spPr/>
      <dgm:t>
        <a:bodyPr/>
        <a:lstStyle/>
        <a:p>
          <a:endParaRPr lang="en-US"/>
        </a:p>
      </dgm:t>
    </dgm:pt>
    <dgm:pt modelId="{EF51B7A5-35F1-46AC-835C-30E4FF6CDFF2}">
      <dgm:prSet phldrT="[Text]"/>
      <dgm:spPr/>
      <dgm:t>
        <a:bodyPr/>
        <a:lstStyle/>
        <a:p>
          <a:r>
            <a:rPr lang="en-US" dirty="0"/>
            <a:t>Guidelines Ignored</a:t>
          </a:r>
        </a:p>
      </dgm:t>
    </dgm:pt>
    <dgm:pt modelId="{E15305C4-63DC-4D6A-8FD2-0F93F453B642}" type="parTrans" cxnId="{B7472224-A87A-43B0-B38A-71F21FBD3314}">
      <dgm:prSet/>
      <dgm:spPr/>
      <dgm:t>
        <a:bodyPr/>
        <a:lstStyle/>
        <a:p>
          <a:endParaRPr lang="en-US"/>
        </a:p>
      </dgm:t>
    </dgm:pt>
    <dgm:pt modelId="{20377058-F526-444A-A87D-8A55E5E248A0}" type="sibTrans" cxnId="{B7472224-A87A-43B0-B38A-71F21FBD3314}">
      <dgm:prSet/>
      <dgm:spPr/>
      <dgm:t>
        <a:bodyPr/>
        <a:lstStyle/>
        <a:p>
          <a:endParaRPr lang="en-US"/>
        </a:p>
      </dgm:t>
    </dgm:pt>
    <dgm:pt modelId="{AF155AE9-6344-4F47-9343-5C25BF0CBBB2}">
      <dgm:prSet phldrT="[Text]"/>
      <dgm:spPr/>
      <dgm:t>
        <a:bodyPr/>
        <a:lstStyle/>
        <a:p>
          <a:r>
            <a:rPr lang="en-US" dirty="0"/>
            <a:t>Timing</a:t>
          </a:r>
        </a:p>
      </dgm:t>
    </dgm:pt>
    <dgm:pt modelId="{292A551C-EFDD-4C74-9673-8332D63DC986}" type="parTrans" cxnId="{93A962EF-D4BE-4891-BB36-9871A10F3632}">
      <dgm:prSet/>
      <dgm:spPr/>
      <dgm:t>
        <a:bodyPr/>
        <a:lstStyle/>
        <a:p>
          <a:endParaRPr lang="en-US"/>
        </a:p>
      </dgm:t>
    </dgm:pt>
    <dgm:pt modelId="{00376DC1-738B-421D-B862-658E89DC1A2F}" type="sibTrans" cxnId="{93A962EF-D4BE-4891-BB36-9871A10F3632}">
      <dgm:prSet/>
      <dgm:spPr/>
      <dgm:t>
        <a:bodyPr/>
        <a:lstStyle/>
        <a:p>
          <a:endParaRPr lang="en-US"/>
        </a:p>
      </dgm:t>
    </dgm:pt>
    <dgm:pt modelId="{9AE81C63-843E-4EC1-AD03-4073AC59C17D}">
      <dgm:prSet phldrT="[Text]"/>
      <dgm:spPr/>
      <dgm:t>
        <a:bodyPr/>
        <a:lstStyle/>
        <a:p>
          <a:r>
            <a:rPr lang="en-US" dirty="0"/>
            <a:t>No Outcomes</a:t>
          </a:r>
        </a:p>
      </dgm:t>
    </dgm:pt>
    <dgm:pt modelId="{50187AE4-7BFB-439E-BA05-EF8D11F2D4C4}" type="parTrans" cxnId="{4B3B03C6-BFF7-4041-A0E9-A6CC9DE6E09C}">
      <dgm:prSet/>
      <dgm:spPr/>
      <dgm:t>
        <a:bodyPr/>
        <a:lstStyle/>
        <a:p>
          <a:endParaRPr lang="en-US"/>
        </a:p>
      </dgm:t>
    </dgm:pt>
    <dgm:pt modelId="{9EA57492-5CF4-4B7E-8E1C-23D882AC02C0}" type="sibTrans" cxnId="{4B3B03C6-BFF7-4041-A0E9-A6CC9DE6E09C}">
      <dgm:prSet/>
      <dgm:spPr/>
      <dgm:t>
        <a:bodyPr/>
        <a:lstStyle/>
        <a:p>
          <a:endParaRPr lang="en-US"/>
        </a:p>
      </dgm:t>
    </dgm:pt>
    <dgm:pt modelId="{21A2A728-9186-4D56-A898-95553E72A3DC}">
      <dgm:prSet phldrT="[Text]"/>
      <dgm:spPr/>
      <dgm:t>
        <a:bodyPr/>
        <a:lstStyle/>
        <a:p>
          <a:r>
            <a:rPr lang="en-US" dirty="0"/>
            <a:t>Duplication of Service</a:t>
          </a:r>
        </a:p>
      </dgm:t>
    </dgm:pt>
    <dgm:pt modelId="{CF92B9E4-3B78-4642-AD25-1CA2A417CEFC}" type="parTrans" cxnId="{CF2695B5-B1DD-4D21-87B2-8FAE39CDC841}">
      <dgm:prSet/>
      <dgm:spPr/>
      <dgm:t>
        <a:bodyPr/>
        <a:lstStyle/>
        <a:p>
          <a:endParaRPr lang="en-US"/>
        </a:p>
      </dgm:t>
    </dgm:pt>
    <dgm:pt modelId="{2FC78146-0FBB-4D34-B83D-0837A789EC53}" type="sibTrans" cxnId="{CF2695B5-B1DD-4D21-87B2-8FAE39CDC841}">
      <dgm:prSet/>
      <dgm:spPr/>
      <dgm:t>
        <a:bodyPr/>
        <a:lstStyle/>
        <a:p>
          <a:endParaRPr lang="en-US"/>
        </a:p>
      </dgm:t>
    </dgm:pt>
    <dgm:pt modelId="{719D4C12-870F-4D8B-8F53-F008112343CE}">
      <dgm:prSet phldrT="[Text]"/>
      <dgm:spPr/>
      <dgm:t>
        <a:bodyPr/>
        <a:lstStyle/>
        <a:p>
          <a:r>
            <a:rPr lang="en-US" dirty="0"/>
            <a:t>Poorly Written</a:t>
          </a:r>
        </a:p>
      </dgm:t>
    </dgm:pt>
    <dgm:pt modelId="{1CB9B408-2BC3-4876-B09F-9D3F54BF191A}" type="parTrans" cxnId="{9F18A5C9-6D05-4552-A87D-D18F9B52C1E9}">
      <dgm:prSet/>
      <dgm:spPr/>
      <dgm:t>
        <a:bodyPr/>
        <a:lstStyle/>
        <a:p>
          <a:endParaRPr lang="en-US"/>
        </a:p>
      </dgm:t>
    </dgm:pt>
    <dgm:pt modelId="{EF87C457-DA08-4F82-A774-47E0DDF75012}" type="sibTrans" cxnId="{9F18A5C9-6D05-4552-A87D-D18F9B52C1E9}">
      <dgm:prSet/>
      <dgm:spPr/>
      <dgm:t>
        <a:bodyPr/>
        <a:lstStyle/>
        <a:p>
          <a:endParaRPr lang="en-US"/>
        </a:p>
      </dgm:t>
    </dgm:pt>
    <dgm:pt modelId="{A9B68BD2-5125-4381-959A-C5E30570F270}">
      <dgm:prSet phldrT="[Text]"/>
      <dgm:spPr/>
      <dgm:t>
        <a:bodyPr/>
        <a:lstStyle/>
        <a:p>
          <a:r>
            <a:rPr lang="en-US" dirty="0"/>
            <a:t>Unrealistic Expectations</a:t>
          </a:r>
        </a:p>
      </dgm:t>
    </dgm:pt>
    <dgm:pt modelId="{8265E9A1-394B-48BC-B683-710544CD93EB}" type="parTrans" cxnId="{520CA46B-655B-4E16-8DB9-BEED61EB0822}">
      <dgm:prSet/>
      <dgm:spPr/>
      <dgm:t>
        <a:bodyPr/>
        <a:lstStyle/>
        <a:p>
          <a:endParaRPr lang="en-US"/>
        </a:p>
      </dgm:t>
    </dgm:pt>
    <dgm:pt modelId="{6ADE7387-A944-47A8-AD2E-D22032F5A056}" type="sibTrans" cxnId="{520CA46B-655B-4E16-8DB9-BEED61EB0822}">
      <dgm:prSet/>
      <dgm:spPr/>
      <dgm:t>
        <a:bodyPr/>
        <a:lstStyle/>
        <a:p>
          <a:endParaRPr lang="en-US"/>
        </a:p>
      </dgm:t>
    </dgm:pt>
    <dgm:pt modelId="{7AB3D8D0-1827-442F-BF33-5D02433EAFEA}">
      <dgm:prSet phldrT="[Text]"/>
      <dgm:spPr/>
      <dgm:t>
        <a:bodyPr/>
        <a:lstStyle/>
        <a:p>
          <a:r>
            <a:rPr lang="en-US" dirty="0"/>
            <a:t>No Funder Recognition</a:t>
          </a:r>
        </a:p>
      </dgm:t>
    </dgm:pt>
    <dgm:pt modelId="{49F71FB5-67F5-4D0C-93A0-2B8171DB4892}" type="parTrans" cxnId="{575F08AE-08DE-4DAB-A63C-32C9390FFFE2}">
      <dgm:prSet/>
      <dgm:spPr/>
      <dgm:t>
        <a:bodyPr/>
        <a:lstStyle/>
        <a:p>
          <a:endParaRPr lang="en-US"/>
        </a:p>
      </dgm:t>
    </dgm:pt>
    <dgm:pt modelId="{62D06E34-63E6-4407-8E4C-D68496341D0B}" type="sibTrans" cxnId="{575F08AE-08DE-4DAB-A63C-32C9390FFFE2}">
      <dgm:prSet/>
      <dgm:spPr/>
      <dgm:t>
        <a:bodyPr/>
        <a:lstStyle/>
        <a:p>
          <a:endParaRPr lang="en-US"/>
        </a:p>
      </dgm:t>
    </dgm:pt>
    <dgm:pt modelId="{F8D4C607-8430-43EE-AAB1-2D83CF85C14D}" type="pres">
      <dgm:prSet presAssocID="{75FDDE2D-F9B9-4924-B013-2A5F4CD3E807}" presName="diagram" presStyleCnt="0">
        <dgm:presLayoutVars>
          <dgm:dir/>
          <dgm:resizeHandles val="exact"/>
        </dgm:presLayoutVars>
      </dgm:prSet>
      <dgm:spPr/>
    </dgm:pt>
    <dgm:pt modelId="{AE4981A8-4DE3-444B-BEA8-6A6917AEFE10}" type="pres">
      <dgm:prSet presAssocID="{33A8A259-235C-4000-9C7D-49B38B6458ED}" presName="node" presStyleLbl="node1" presStyleIdx="0" presStyleCnt="8">
        <dgm:presLayoutVars>
          <dgm:bulletEnabled val="1"/>
        </dgm:presLayoutVars>
      </dgm:prSet>
      <dgm:spPr/>
    </dgm:pt>
    <dgm:pt modelId="{A122E133-E288-4684-8AF5-BFC668F55AAE}" type="pres">
      <dgm:prSet presAssocID="{DF31CC72-F3C5-4999-960C-0C33F27EE7F9}" presName="sibTrans" presStyleCnt="0"/>
      <dgm:spPr/>
    </dgm:pt>
    <dgm:pt modelId="{B52EE9F3-05BE-4BB1-8085-C765D59C7FA5}" type="pres">
      <dgm:prSet presAssocID="{EF51B7A5-35F1-46AC-835C-30E4FF6CDFF2}" presName="node" presStyleLbl="node1" presStyleIdx="1" presStyleCnt="8">
        <dgm:presLayoutVars>
          <dgm:bulletEnabled val="1"/>
        </dgm:presLayoutVars>
      </dgm:prSet>
      <dgm:spPr/>
    </dgm:pt>
    <dgm:pt modelId="{B829A2D6-63FA-47CB-BB7E-0ACC8B79C3B9}" type="pres">
      <dgm:prSet presAssocID="{20377058-F526-444A-A87D-8A55E5E248A0}" presName="sibTrans" presStyleCnt="0"/>
      <dgm:spPr/>
    </dgm:pt>
    <dgm:pt modelId="{BF5DA141-F6F0-453B-9F19-C6E65A2C97B9}" type="pres">
      <dgm:prSet presAssocID="{AF155AE9-6344-4F47-9343-5C25BF0CBBB2}" presName="node" presStyleLbl="node1" presStyleIdx="2" presStyleCnt="8">
        <dgm:presLayoutVars>
          <dgm:bulletEnabled val="1"/>
        </dgm:presLayoutVars>
      </dgm:prSet>
      <dgm:spPr/>
    </dgm:pt>
    <dgm:pt modelId="{2166651E-D29B-4B10-A56C-798BA71584B4}" type="pres">
      <dgm:prSet presAssocID="{00376DC1-738B-421D-B862-658E89DC1A2F}" presName="sibTrans" presStyleCnt="0"/>
      <dgm:spPr/>
    </dgm:pt>
    <dgm:pt modelId="{B4003C51-C6D1-4CA4-A67A-5E0F86AC92BF}" type="pres">
      <dgm:prSet presAssocID="{9AE81C63-843E-4EC1-AD03-4073AC59C17D}" presName="node" presStyleLbl="node1" presStyleIdx="3" presStyleCnt="8">
        <dgm:presLayoutVars>
          <dgm:bulletEnabled val="1"/>
        </dgm:presLayoutVars>
      </dgm:prSet>
      <dgm:spPr/>
    </dgm:pt>
    <dgm:pt modelId="{51218DF6-9C81-4455-BEFC-0DD3DAB16E0E}" type="pres">
      <dgm:prSet presAssocID="{9EA57492-5CF4-4B7E-8E1C-23D882AC02C0}" presName="sibTrans" presStyleCnt="0"/>
      <dgm:spPr/>
    </dgm:pt>
    <dgm:pt modelId="{B84184DD-4B18-4C24-AB14-AF464FEC83DA}" type="pres">
      <dgm:prSet presAssocID="{21A2A728-9186-4D56-A898-95553E72A3DC}" presName="node" presStyleLbl="node1" presStyleIdx="4" presStyleCnt="8">
        <dgm:presLayoutVars>
          <dgm:bulletEnabled val="1"/>
        </dgm:presLayoutVars>
      </dgm:prSet>
      <dgm:spPr/>
    </dgm:pt>
    <dgm:pt modelId="{A36692CB-6537-4258-BE64-DA0631228CE0}" type="pres">
      <dgm:prSet presAssocID="{2FC78146-0FBB-4D34-B83D-0837A789EC53}" presName="sibTrans" presStyleCnt="0"/>
      <dgm:spPr/>
    </dgm:pt>
    <dgm:pt modelId="{FB9B3EDB-AB92-485C-977A-D0E97B233B48}" type="pres">
      <dgm:prSet presAssocID="{719D4C12-870F-4D8B-8F53-F008112343CE}" presName="node" presStyleLbl="node1" presStyleIdx="5" presStyleCnt="8">
        <dgm:presLayoutVars>
          <dgm:bulletEnabled val="1"/>
        </dgm:presLayoutVars>
      </dgm:prSet>
      <dgm:spPr/>
    </dgm:pt>
    <dgm:pt modelId="{096FCD30-52B0-45F1-88A0-19C87D225478}" type="pres">
      <dgm:prSet presAssocID="{EF87C457-DA08-4F82-A774-47E0DDF75012}" presName="sibTrans" presStyleCnt="0"/>
      <dgm:spPr/>
    </dgm:pt>
    <dgm:pt modelId="{FC4AB1C6-E238-4419-8DFF-7231ABBDE46D}" type="pres">
      <dgm:prSet presAssocID="{A9B68BD2-5125-4381-959A-C5E30570F270}" presName="node" presStyleLbl="node1" presStyleIdx="6" presStyleCnt="8">
        <dgm:presLayoutVars>
          <dgm:bulletEnabled val="1"/>
        </dgm:presLayoutVars>
      </dgm:prSet>
      <dgm:spPr/>
    </dgm:pt>
    <dgm:pt modelId="{946E205D-CD9C-4324-B32C-D7A3442B29C9}" type="pres">
      <dgm:prSet presAssocID="{6ADE7387-A944-47A8-AD2E-D22032F5A056}" presName="sibTrans" presStyleCnt="0"/>
      <dgm:spPr/>
    </dgm:pt>
    <dgm:pt modelId="{918BD29C-1CDB-44A4-8B4F-1C1B41A22F77}" type="pres">
      <dgm:prSet presAssocID="{7AB3D8D0-1827-442F-BF33-5D02433EAFEA}" presName="node" presStyleLbl="node1" presStyleIdx="7" presStyleCnt="8">
        <dgm:presLayoutVars>
          <dgm:bulletEnabled val="1"/>
        </dgm:presLayoutVars>
      </dgm:prSet>
      <dgm:spPr/>
    </dgm:pt>
  </dgm:ptLst>
  <dgm:cxnLst>
    <dgm:cxn modelId="{B7472224-A87A-43B0-B38A-71F21FBD3314}" srcId="{75FDDE2D-F9B9-4924-B013-2A5F4CD3E807}" destId="{EF51B7A5-35F1-46AC-835C-30E4FF6CDFF2}" srcOrd="1" destOrd="0" parTransId="{E15305C4-63DC-4D6A-8FD2-0F93F453B642}" sibTransId="{20377058-F526-444A-A87D-8A55E5E248A0}"/>
    <dgm:cxn modelId="{520CA46B-655B-4E16-8DB9-BEED61EB0822}" srcId="{75FDDE2D-F9B9-4924-B013-2A5F4CD3E807}" destId="{A9B68BD2-5125-4381-959A-C5E30570F270}" srcOrd="6" destOrd="0" parTransId="{8265E9A1-394B-48BC-B683-710544CD93EB}" sibTransId="{6ADE7387-A944-47A8-AD2E-D22032F5A056}"/>
    <dgm:cxn modelId="{34C1226E-AAAE-468B-9845-091DC08C6073}" type="presOf" srcId="{719D4C12-870F-4D8B-8F53-F008112343CE}" destId="{FB9B3EDB-AB92-485C-977A-D0E97B233B48}" srcOrd="0" destOrd="0" presId="urn:microsoft.com/office/officeart/2005/8/layout/default"/>
    <dgm:cxn modelId="{19BEA150-7A15-487C-9748-5AE378834F7E}" type="presOf" srcId="{21A2A728-9186-4D56-A898-95553E72A3DC}" destId="{B84184DD-4B18-4C24-AB14-AF464FEC83DA}" srcOrd="0" destOrd="0" presId="urn:microsoft.com/office/officeart/2005/8/layout/default"/>
    <dgm:cxn modelId="{221CC4A0-8C21-4527-A795-48CEA21FDF0D}" type="presOf" srcId="{9AE81C63-843E-4EC1-AD03-4073AC59C17D}" destId="{B4003C51-C6D1-4CA4-A67A-5E0F86AC92BF}" srcOrd="0" destOrd="0" presId="urn:microsoft.com/office/officeart/2005/8/layout/default"/>
    <dgm:cxn modelId="{575F08AE-08DE-4DAB-A63C-32C9390FFFE2}" srcId="{75FDDE2D-F9B9-4924-B013-2A5F4CD3E807}" destId="{7AB3D8D0-1827-442F-BF33-5D02433EAFEA}" srcOrd="7" destOrd="0" parTransId="{49F71FB5-67F5-4D0C-93A0-2B8171DB4892}" sibTransId="{62D06E34-63E6-4407-8E4C-D68496341D0B}"/>
    <dgm:cxn modelId="{C51842B1-7B44-4CC6-BCCF-C6A7A8CF9BA4}" type="presOf" srcId="{EF51B7A5-35F1-46AC-835C-30E4FF6CDFF2}" destId="{B52EE9F3-05BE-4BB1-8085-C765D59C7FA5}" srcOrd="0" destOrd="0" presId="urn:microsoft.com/office/officeart/2005/8/layout/default"/>
    <dgm:cxn modelId="{7E656CB3-6280-4FF4-8956-394DEB0877E4}" type="presOf" srcId="{33A8A259-235C-4000-9C7D-49B38B6458ED}" destId="{AE4981A8-4DE3-444B-BEA8-6A6917AEFE10}" srcOrd="0" destOrd="0" presId="urn:microsoft.com/office/officeart/2005/8/layout/default"/>
    <dgm:cxn modelId="{CF2695B5-B1DD-4D21-87B2-8FAE39CDC841}" srcId="{75FDDE2D-F9B9-4924-B013-2A5F4CD3E807}" destId="{21A2A728-9186-4D56-A898-95553E72A3DC}" srcOrd="4" destOrd="0" parTransId="{CF92B9E4-3B78-4642-AD25-1CA2A417CEFC}" sibTransId="{2FC78146-0FBB-4D34-B83D-0837A789EC53}"/>
    <dgm:cxn modelId="{3CFA9EB5-155A-4E5C-9D92-C8EF32AD17CB}" type="presOf" srcId="{A9B68BD2-5125-4381-959A-C5E30570F270}" destId="{FC4AB1C6-E238-4419-8DFF-7231ABBDE46D}" srcOrd="0" destOrd="0" presId="urn:microsoft.com/office/officeart/2005/8/layout/default"/>
    <dgm:cxn modelId="{D9D7B1BF-5524-4034-B29A-2AA4A5B2C92B}" type="presOf" srcId="{AF155AE9-6344-4F47-9343-5C25BF0CBBB2}" destId="{BF5DA141-F6F0-453B-9F19-C6E65A2C97B9}" srcOrd="0" destOrd="0" presId="urn:microsoft.com/office/officeart/2005/8/layout/default"/>
    <dgm:cxn modelId="{4B3B03C6-BFF7-4041-A0E9-A6CC9DE6E09C}" srcId="{75FDDE2D-F9B9-4924-B013-2A5F4CD3E807}" destId="{9AE81C63-843E-4EC1-AD03-4073AC59C17D}" srcOrd="3" destOrd="0" parTransId="{50187AE4-7BFB-439E-BA05-EF8D11F2D4C4}" sibTransId="{9EA57492-5CF4-4B7E-8E1C-23D882AC02C0}"/>
    <dgm:cxn modelId="{DB0A80C9-E015-4600-96B7-4BF7E147943F}" type="presOf" srcId="{75FDDE2D-F9B9-4924-B013-2A5F4CD3E807}" destId="{F8D4C607-8430-43EE-AAB1-2D83CF85C14D}" srcOrd="0" destOrd="0" presId="urn:microsoft.com/office/officeart/2005/8/layout/default"/>
    <dgm:cxn modelId="{9F18A5C9-6D05-4552-A87D-D18F9B52C1E9}" srcId="{75FDDE2D-F9B9-4924-B013-2A5F4CD3E807}" destId="{719D4C12-870F-4D8B-8F53-F008112343CE}" srcOrd="5" destOrd="0" parTransId="{1CB9B408-2BC3-4876-B09F-9D3F54BF191A}" sibTransId="{EF87C457-DA08-4F82-A774-47E0DDF75012}"/>
    <dgm:cxn modelId="{3B85C5D8-9171-411E-B575-060AF3E40EB4}" srcId="{75FDDE2D-F9B9-4924-B013-2A5F4CD3E807}" destId="{33A8A259-235C-4000-9C7D-49B38B6458ED}" srcOrd="0" destOrd="0" parTransId="{945372C5-E948-4207-A21D-1E2D253C3DF0}" sibTransId="{DF31CC72-F3C5-4999-960C-0C33F27EE7F9}"/>
    <dgm:cxn modelId="{93A962EF-D4BE-4891-BB36-9871A10F3632}" srcId="{75FDDE2D-F9B9-4924-B013-2A5F4CD3E807}" destId="{AF155AE9-6344-4F47-9343-5C25BF0CBBB2}" srcOrd="2" destOrd="0" parTransId="{292A551C-EFDD-4C74-9673-8332D63DC986}" sibTransId="{00376DC1-738B-421D-B862-658E89DC1A2F}"/>
    <dgm:cxn modelId="{E1F50DF3-CD3B-473E-AAD8-0F287B213F2E}" type="presOf" srcId="{7AB3D8D0-1827-442F-BF33-5D02433EAFEA}" destId="{918BD29C-1CDB-44A4-8B4F-1C1B41A22F77}" srcOrd="0" destOrd="0" presId="urn:microsoft.com/office/officeart/2005/8/layout/default"/>
    <dgm:cxn modelId="{B41AB993-028A-4201-89D4-C6DB0946AE9D}" type="presParOf" srcId="{F8D4C607-8430-43EE-AAB1-2D83CF85C14D}" destId="{AE4981A8-4DE3-444B-BEA8-6A6917AEFE10}" srcOrd="0" destOrd="0" presId="urn:microsoft.com/office/officeart/2005/8/layout/default"/>
    <dgm:cxn modelId="{1E08DA01-A2B0-49F0-BD86-FDDD69D05EB2}" type="presParOf" srcId="{F8D4C607-8430-43EE-AAB1-2D83CF85C14D}" destId="{A122E133-E288-4684-8AF5-BFC668F55AAE}" srcOrd="1" destOrd="0" presId="urn:microsoft.com/office/officeart/2005/8/layout/default"/>
    <dgm:cxn modelId="{950B022A-E7AD-4586-9BC8-EA8B52D3DF42}" type="presParOf" srcId="{F8D4C607-8430-43EE-AAB1-2D83CF85C14D}" destId="{B52EE9F3-05BE-4BB1-8085-C765D59C7FA5}" srcOrd="2" destOrd="0" presId="urn:microsoft.com/office/officeart/2005/8/layout/default"/>
    <dgm:cxn modelId="{2BFAE627-4B37-4392-8901-0CFA9D908443}" type="presParOf" srcId="{F8D4C607-8430-43EE-AAB1-2D83CF85C14D}" destId="{B829A2D6-63FA-47CB-BB7E-0ACC8B79C3B9}" srcOrd="3" destOrd="0" presId="urn:microsoft.com/office/officeart/2005/8/layout/default"/>
    <dgm:cxn modelId="{D3A992B0-3DF5-4385-A0FD-5DF5CB78ABB2}" type="presParOf" srcId="{F8D4C607-8430-43EE-AAB1-2D83CF85C14D}" destId="{BF5DA141-F6F0-453B-9F19-C6E65A2C97B9}" srcOrd="4" destOrd="0" presId="urn:microsoft.com/office/officeart/2005/8/layout/default"/>
    <dgm:cxn modelId="{BC821C74-28C3-4079-9DD1-15AFB23F90CC}" type="presParOf" srcId="{F8D4C607-8430-43EE-AAB1-2D83CF85C14D}" destId="{2166651E-D29B-4B10-A56C-798BA71584B4}" srcOrd="5" destOrd="0" presId="urn:microsoft.com/office/officeart/2005/8/layout/default"/>
    <dgm:cxn modelId="{9B1BD0F9-63AF-460A-8A72-2AF4FF429313}" type="presParOf" srcId="{F8D4C607-8430-43EE-AAB1-2D83CF85C14D}" destId="{B4003C51-C6D1-4CA4-A67A-5E0F86AC92BF}" srcOrd="6" destOrd="0" presId="urn:microsoft.com/office/officeart/2005/8/layout/default"/>
    <dgm:cxn modelId="{1E5EA9CE-CB2D-44B2-AC3C-C33B7D962D85}" type="presParOf" srcId="{F8D4C607-8430-43EE-AAB1-2D83CF85C14D}" destId="{51218DF6-9C81-4455-BEFC-0DD3DAB16E0E}" srcOrd="7" destOrd="0" presId="urn:microsoft.com/office/officeart/2005/8/layout/default"/>
    <dgm:cxn modelId="{00C4A2DE-71DE-4764-B766-CF82BCB786F0}" type="presParOf" srcId="{F8D4C607-8430-43EE-AAB1-2D83CF85C14D}" destId="{B84184DD-4B18-4C24-AB14-AF464FEC83DA}" srcOrd="8" destOrd="0" presId="urn:microsoft.com/office/officeart/2005/8/layout/default"/>
    <dgm:cxn modelId="{48C50621-357F-4D90-9D1C-93C5927A6845}" type="presParOf" srcId="{F8D4C607-8430-43EE-AAB1-2D83CF85C14D}" destId="{A36692CB-6537-4258-BE64-DA0631228CE0}" srcOrd="9" destOrd="0" presId="urn:microsoft.com/office/officeart/2005/8/layout/default"/>
    <dgm:cxn modelId="{587D5E92-E8C8-42C4-BF82-4B28F77D18BF}" type="presParOf" srcId="{F8D4C607-8430-43EE-AAB1-2D83CF85C14D}" destId="{FB9B3EDB-AB92-485C-977A-D0E97B233B48}" srcOrd="10" destOrd="0" presId="urn:microsoft.com/office/officeart/2005/8/layout/default"/>
    <dgm:cxn modelId="{5BD00022-04AA-427F-A2F6-9012B61B6976}" type="presParOf" srcId="{F8D4C607-8430-43EE-AAB1-2D83CF85C14D}" destId="{096FCD30-52B0-45F1-88A0-19C87D225478}" srcOrd="11" destOrd="0" presId="urn:microsoft.com/office/officeart/2005/8/layout/default"/>
    <dgm:cxn modelId="{B76E2A45-FCA4-4ED3-BBB5-6DCCA023DBFD}" type="presParOf" srcId="{F8D4C607-8430-43EE-AAB1-2D83CF85C14D}" destId="{FC4AB1C6-E238-4419-8DFF-7231ABBDE46D}" srcOrd="12" destOrd="0" presId="urn:microsoft.com/office/officeart/2005/8/layout/default"/>
    <dgm:cxn modelId="{39E1B037-8BD8-4D6D-9691-8765BA2B31B0}" type="presParOf" srcId="{F8D4C607-8430-43EE-AAB1-2D83CF85C14D}" destId="{946E205D-CD9C-4324-B32C-D7A3442B29C9}" srcOrd="13" destOrd="0" presId="urn:microsoft.com/office/officeart/2005/8/layout/default"/>
    <dgm:cxn modelId="{6D14BE88-8DF7-43CC-987B-2EAC42DC302F}" type="presParOf" srcId="{F8D4C607-8430-43EE-AAB1-2D83CF85C14D}" destId="{918BD29C-1CDB-44A4-8B4F-1C1B41A22F7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F39BB-EA43-4672-BBC8-3E5463437BBF}">
      <dsp:nvSpPr>
        <dsp:cNvPr id="0" name=""/>
        <dsp:cNvSpPr/>
      </dsp:nvSpPr>
      <dsp:spPr>
        <a:xfrm>
          <a:off x="2998161" y="1778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</a:t>
          </a:r>
          <a:br>
            <a:rPr lang="en-US" sz="1400" kern="1200" dirty="0"/>
          </a:br>
          <a:r>
            <a:rPr lang="en-US" sz="1400" kern="1200" dirty="0"/>
            <a:t>Community Problem</a:t>
          </a:r>
        </a:p>
      </dsp:txBody>
      <dsp:txXfrm>
        <a:off x="3213625" y="217242"/>
        <a:ext cx="1040349" cy="1040349"/>
      </dsp:txXfrm>
    </dsp:sp>
    <dsp:sp modelId="{423D12C1-F17A-49C6-BB1D-D5C776C5CA5A}">
      <dsp:nvSpPr>
        <dsp:cNvPr id="0" name=""/>
        <dsp:cNvSpPr/>
      </dsp:nvSpPr>
      <dsp:spPr>
        <a:xfrm rot="2160000">
          <a:off x="4422868" y="1131749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34064" y="1196603"/>
        <a:ext cx="273571" cy="297934"/>
      </dsp:txXfrm>
    </dsp:sp>
    <dsp:sp modelId="{A55B13FE-CAAB-431E-8DC6-131928D8397D}">
      <dsp:nvSpPr>
        <dsp:cNvPr id="0" name=""/>
        <dsp:cNvSpPr/>
      </dsp:nvSpPr>
      <dsp:spPr>
        <a:xfrm>
          <a:off x="4785010" y="1300000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Program to Solve Problem</a:t>
          </a:r>
        </a:p>
      </dsp:txBody>
      <dsp:txXfrm>
        <a:off x="5000474" y="1515464"/>
        <a:ext cx="1040349" cy="1040349"/>
      </dsp:txXfrm>
    </dsp:sp>
    <dsp:sp modelId="{27C71D77-1995-4EAB-98B2-37B830766709}">
      <dsp:nvSpPr>
        <dsp:cNvPr id="0" name=""/>
        <dsp:cNvSpPr/>
      </dsp:nvSpPr>
      <dsp:spPr>
        <a:xfrm rot="6480000">
          <a:off x="4987401" y="2827125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064139" y="2870683"/>
        <a:ext cx="273571" cy="297934"/>
      </dsp:txXfrm>
    </dsp:sp>
    <dsp:sp modelId="{C9BC0366-3B1D-439D-84D3-477931412734}">
      <dsp:nvSpPr>
        <dsp:cNvPr id="0" name=""/>
        <dsp:cNvSpPr/>
      </dsp:nvSpPr>
      <dsp:spPr>
        <a:xfrm>
          <a:off x="4102494" y="3400568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Funding Sources</a:t>
          </a:r>
        </a:p>
      </dsp:txBody>
      <dsp:txXfrm>
        <a:off x="4317958" y="3616032"/>
        <a:ext cx="1040349" cy="1040349"/>
      </dsp:txXfrm>
    </dsp:sp>
    <dsp:sp modelId="{C49325DA-5748-48EE-BF1C-528895DB9627}">
      <dsp:nvSpPr>
        <dsp:cNvPr id="0" name=""/>
        <dsp:cNvSpPr/>
      </dsp:nvSpPr>
      <dsp:spPr>
        <a:xfrm rot="10800000">
          <a:off x="3549452" y="3887929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666697" y="3987240"/>
        <a:ext cx="273571" cy="297934"/>
      </dsp:txXfrm>
    </dsp:sp>
    <dsp:sp modelId="{584F28B0-8CE4-4D5C-BDEB-CCC00312DDE8}">
      <dsp:nvSpPr>
        <dsp:cNvPr id="0" name=""/>
        <dsp:cNvSpPr/>
      </dsp:nvSpPr>
      <dsp:spPr>
        <a:xfrm>
          <a:off x="1893827" y="3400568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Application Guidelines</a:t>
          </a:r>
        </a:p>
      </dsp:txBody>
      <dsp:txXfrm>
        <a:off x="2109291" y="3616032"/>
        <a:ext cx="1040349" cy="1040349"/>
      </dsp:txXfrm>
    </dsp:sp>
    <dsp:sp modelId="{C0F23E85-F5FF-44EB-850D-C4B3E51D0CAD}">
      <dsp:nvSpPr>
        <dsp:cNvPr id="0" name=""/>
        <dsp:cNvSpPr/>
      </dsp:nvSpPr>
      <dsp:spPr>
        <a:xfrm rot="15120000">
          <a:off x="2096218" y="2848164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172956" y="3003228"/>
        <a:ext cx="273571" cy="297934"/>
      </dsp:txXfrm>
    </dsp:sp>
    <dsp:sp modelId="{21C5A321-F2FA-4F95-8B53-EDF17C624C4E}">
      <dsp:nvSpPr>
        <dsp:cNvPr id="0" name=""/>
        <dsp:cNvSpPr/>
      </dsp:nvSpPr>
      <dsp:spPr>
        <a:xfrm>
          <a:off x="1211311" y="1300000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and Submit Application</a:t>
          </a:r>
        </a:p>
      </dsp:txBody>
      <dsp:txXfrm>
        <a:off x="1426775" y="1515464"/>
        <a:ext cx="1040349" cy="1040349"/>
      </dsp:txXfrm>
    </dsp:sp>
    <dsp:sp modelId="{42EC3464-08C6-4736-BBD5-F04044A8C9EC}">
      <dsp:nvSpPr>
        <dsp:cNvPr id="0" name=""/>
        <dsp:cNvSpPr/>
      </dsp:nvSpPr>
      <dsp:spPr>
        <a:xfrm rot="19440000">
          <a:off x="2636018" y="1144752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47214" y="1278520"/>
        <a:ext cx="273571" cy="29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03DC6-10C4-4869-89ED-A8E27D2ACEAF}">
      <dsp:nvSpPr>
        <dsp:cNvPr id="0" name=""/>
        <dsp:cNvSpPr/>
      </dsp:nvSpPr>
      <dsp:spPr>
        <a:xfrm>
          <a:off x="135240" y="91425"/>
          <a:ext cx="1617357" cy="13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Locate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Funders</a:t>
          </a:r>
        </a:p>
      </dsp:txBody>
      <dsp:txXfrm>
        <a:off x="372096" y="283741"/>
        <a:ext cx="1143645" cy="928582"/>
      </dsp:txXfrm>
    </dsp:sp>
    <dsp:sp modelId="{FE62972C-959A-42CE-B8BF-68E71566886C}">
      <dsp:nvSpPr>
        <dsp:cNvPr id="0" name=""/>
        <dsp:cNvSpPr/>
      </dsp:nvSpPr>
      <dsp:spPr>
        <a:xfrm rot="10894987">
          <a:off x="686837" y="1504558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04A64-FE7D-44A1-9A21-9B9ADA2E1A64}">
      <dsp:nvSpPr>
        <dsp:cNvPr id="0" name=""/>
        <dsp:cNvSpPr/>
      </dsp:nvSpPr>
      <dsp:spPr>
        <a:xfrm>
          <a:off x="176195" y="1804691"/>
          <a:ext cx="1437087" cy="14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Needs Assessment</a:t>
          </a:r>
          <a:r>
            <a:rPr lang="en-US" sz="700" kern="1200" dirty="0"/>
            <a:t> </a:t>
          </a:r>
        </a:p>
      </dsp:txBody>
      <dsp:txXfrm>
        <a:off x="386652" y="2016393"/>
        <a:ext cx="1016173" cy="1022190"/>
      </dsp:txXfrm>
    </dsp:sp>
    <dsp:sp modelId="{84987508-5246-40A6-8EFA-29E55788A849}">
      <dsp:nvSpPr>
        <dsp:cNvPr id="0" name=""/>
        <dsp:cNvSpPr/>
      </dsp:nvSpPr>
      <dsp:spPr>
        <a:xfrm rot="10800000">
          <a:off x="661500" y="3420799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D87D9-E19A-43E3-AC2F-41051F70F844}">
      <dsp:nvSpPr>
        <dsp:cNvPr id="0" name=""/>
        <dsp:cNvSpPr/>
      </dsp:nvSpPr>
      <dsp:spPr>
        <a:xfrm>
          <a:off x="171577" y="3791637"/>
          <a:ext cx="1446323" cy="1183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Goal</a:t>
          </a:r>
        </a:p>
      </dsp:txBody>
      <dsp:txXfrm>
        <a:off x="383386" y="3964890"/>
        <a:ext cx="1022705" cy="836539"/>
      </dsp:txXfrm>
    </dsp:sp>
    <dsp:sp modelId="{77377A37-08D3-4CE6-8AE1-49350F36396D}">
      <dsp:nvSpPr>
        <dsp:cNvPr id="0" name=""/>
        <dsp:cNvSpPr/>
      </dsp:nvSpPr>
      <dsp:spPr>
        <a:xfrm rot="5365195">
          <a:off x="1806876" y="4265391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67436-6471-4589-9C58-4B8CF40C8C34}">
      <dsp:nvSpPr>
        <dsp:cNvPr id="0" name=""/>
        <dsp:cNvSpPr/>
      </dsp:nvSpPr>
      <dsp:spPr>
        <a:xfrm>
          <a:off x="2450333" y="3671648"/>
          <a:ext cx="1344802" cy="1377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Objectives</a:t>
          </a:r>
        </a:p>
      </dsp:txBody>
      <dsp:txXfrm>
        <a:off x="2647275" y="3873438"/>
        <a:ext cx="950918" cy="974328"/>
      </dsp:txXfrm>
    </dsp:sp>
    <dsp:sp modelId="{FE31DFD8-7F69-4DEB-82AA-1A76F220A283}">
      <dsp:nvSpPr>
        <dsp:cNvPr id="0" name=""/>
        <dsp:cNvSpPr/>
      </dsp:nvSpPr>
      <dsp:spPr>
        <a:xfrm>
          <a:off x="2889496" y="3326227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4B83B-5183-4F60-B23D-185B88879041}">
      <dsp:nvSpPr>
        <dsp:cNvPr id="0" name=""/>
        <dsp:cNvSpPr/>
      </dsp:nvSpPr>
      <dsp:spPr>
        <a:xfrm>
          <a:off x="2386896" y="1835138"/>
          <a:ext cx="1471676" cy="137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Activities</a:t>
          </a:r>
        </a:p>
      </dsp:txBody>
      <dsp:txXfrm>
        <a:off x="2602418" y="2035774"/>
        <a:ext cx="1040632" cy="968759"/>
      </dsp:txXfrm>
    </dsp:sp>
    <dsp:sp modelId="{AAF24C52-E99A-465C-A872-F75187807649}">
      <dsp:nvSpPr>
        <dsp:cNvPr id="0" name=""/>
        <dsp:cNvSpPr/>
      </dsp:nvSpPr>
      <dsp:spPr>
        <a:xfrm>
          <a:off x="2889496" y="1489718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DE9E-14A5-4ACB-B482-B860D639EC25}">
      <dsp:nvSpPr>
        <dsp:cNvPr id="0" name=""/>
        <dsp:cNvSpPr/>
      </dsp:nvSpPr>
      <dsp:spPr>
        <a:xfrm>
          <a:off x="2369814" y="896"/>
          <a:ext cx="1505840" cy="1367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Timeline</a:t>
          </a:r>
        </a:p>
      </dsp:txBody>
      <dsp:txXfrm>
        <a:off x="2590339" y="201200"/>
        <a:ext cx="1064790" cy="967156"/>
      </dsp:txXfrm>
    </dsp:sp>
    <dsp:sp modelId="{1CB4C0B8-0C84-4C15-85B2-A4B3264E61A8}">
      <dsp:nvSpPr>
        <dsp:cNvPr id="0" name=""/>
        <dsp:cNvSpPr/>
      </dsp:nvSpPr>
      <dsp:spPr>
        <a:xfrm rot="5410666">
          <a:off x="4019367" y="582112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8C1D4-B759-4470-A116-3A29EA8D410F}">
      <dsp:nvSpPr>
        <dsp:cNvPr id="0" name=""/>
        <dsp:cNvSpPr/>
      </dsp:nvSpPr>
      <dsp:spPr>
        <a:xfrm>
          <a:off x="4617538" y="896"/>
          <a:ext cx="1525975" cy="1381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Partnerships</a:t>
          </a:r>
        </a:p>
      </dsp:txBody>
      <dsp:txXfrm>
        <a:off x="4841012" y="203252"/>
        <a:ext cx="1079027" cy="977063"/>
      </dsp:txXfrm>
    </dsp:sp>
    <dsp:sp modelId="{03D895E5-7548-4ACB-8D34-1C5909EC31A3}">
      <dsp:nvSpPr>
        <dsp:cNvPr id="0" name=""/>
        <dsp:cNvSpPr/>
      </dsp:nvSpPr>
      <dsp:spPr>
        <a:xfrm rot="10800000">
          <a:off x="5147287" y="1515748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FD4D1-302E-43FF-9576-C9F1F8411363}">
      <dsp:nvSpPr>
        <dsp:cNvPr id="0" name=""/>
        <dsp:cNvSpPr/>
      </dsp:nvSpPr>
      <dsp:spPr>
        <a:xfrm>
          <a:off x="4542051" y="1849149"/>
          <a:ext cx="1676949" cy="145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Sustainability</a:t>
          </a:r>
        </a:p>
      </dsp:txBody>
      <dsp:txXfrm>
        <a:off x="4787634" y="2062166"/>
        <a:ext cx="1185783" cy="1028539"/>
      </dsp:txXfrm>
    </dsp:sp>
    <dsp:sp modelId="{F4666920-D611-446D-A1E6-1915244A5870}">
      <dsp:nvSpPr>
        <dsp:cNvPr id="0" name=""/>
        <dsp:cNvSpPr/>
      </dsp:nvSpPr>
      <dsp:spPr>
        <a:xfrm rot="10800000">
          <a:off x="5147287" y="3436798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F6E56-8918-4956-A22A-33350DBCF1C6}">
      <dsp:nvSpPr>
        <dsp:cNvPr id="0" name=""/>
        <dsp:cNvSpPr/>
      </dsp:nvSpPr>
      <dsp:spPr>
        <a:xfrm>
          <a:off x="4633389" y="3770199"/>
          <a:ext cx="1494274" cy="1334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Budget</a:t>
          </a:r>
        </a:p>
      </dsp:txBody>
      <dsp:txXfrm>
        <a:off x="4852220" y="3965603"/>
        <a:ext cx="1056612" cy="943495"/>
      </dsp:txXfrm>
    </dsp:sp>
    <dsp:sp modelId="{71B365E5-4C16-43AB-838D-30D79825C6CE}">
      <dsp:nvSpPr>
        <dsp:cNvPr id="0" name=""/>
        <dsp:cNvSpPr/>
      </dsp:nvSpPr>
      <dsp:spPr>
        <a:xfrm rot="4094082">
          <a:off x="6106019" y="3948387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BFE12-92BC-495D-94A0-EB48B0BE6FF4}">
      <dsp:nvSpPr>
        <dsp:cNvPr id="0" name=""/>
        <dsp:cNvSpPr/>
      </dsp:nvSpPr>
      <dsp:spPr>
        <a:xfrm>
          <a:off x="6529426" y="2941908"/>
          <a:ext cx="1639141" cy="1418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Supplemental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Materials</a:t>
          </a:r>
        </a:p>
      </dsp:txBody>
      <dsp:txXfrm>
        <a:off x="6769473" y="3149714"/>
        <a:ext cx="1159047" cy="1003375"/>
      </dsp:txXfrm>
    </dsp:sp>
    <dsp:sp modelId="{49FD6907-E608-4982-AA56-3571FF6DEF15}">
      <dsp:nvSpPr>
        <dsp:cNvPr id="0" name=""/>
        <dsp:cNvSpPr/>
      </dsp:nvSpPr>
      <dsp:spPr>
        <a:xfrm rot="192662">
          <a:off x="7175784" y="2475282"/>
          <a:ext cx="466477" cy="212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EBD58-1AFD-4B6A-9A05-E84EE35A6ACD}">
      <dsp:nvSpPr>
        <dsp:cNvPr id="0" name=""/>
        <dsp:cNvSpPr/>
      </dsp:nvSpPr>
      <dsp:spPr>
        <a:xfrm>
          <a:off x="6755526" y="799152"/>
          <a:ext cx="1426515" cy="1434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Evaluation</a:t>
          </a:r>
        </a:p>
      </dsp:txBody>
      <dsp:txXfrm>
        <a:off x="6964434" y="1009179"/>
        <a:ext cx="1008699" cy="1014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9377A-128F-48B9-9F0B-134239D7F162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Block </a:t>
          </a:r>
        </a:p>
      </dsp:txBody>
      <dsp:txXfrm>
        <a:off x="0" y="103187"/>
        <a:ext cx="2333625" cy="1400175"/>
      </dsp:txXfrm>
    </dsp:sp>
    <dsp:sp modelId="{A5E97DDA-7F7B-47FF-A822-4305C05468F5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</a:p>
      </dsp:txBody>
      <dsp:txXfrm>
        <a:off x="2566987" y="103187"/>
        <a:ext cx="2333625" cy="1400175"/>
      </dsp:txXfrm>
    </dsp:sp>
    <dsp:sp modelId="{47ABD5BC-03AD-400C-A510-DCD27B759ABD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Capital Improvement</a:t>
          </a:r>
        </a:p>
      </dsp:txBody>
      <dsp:txXfrm>
        <a:off x="5133975" y="103187"/>
        <a:ext cx="2333625" cy="1400175"/>
      </dsp:txXfrm>
    </dsp:sp>
    <dsp:sp modelId="{90467DB1-18C1-47DE-B45F-EC43A52806BD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Challenge</a:t>
          </a:r>
        </a:p>
      </dsp:txBody>
      <dsp:txXfrm>
        <a:off x="0" y="1736724"/>
        <a:ext cx="2333625" cy="1400175"/>
      </dsp:txXfrm>
    </dsp:sp>
    <dsp:sp modelId="{C16D4C50-9F1D-44D2-ABBE-1BB7F0930EF0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Discretionary </a:t>
          </a:r>
        </a:p>
      </dsp:txBody>
      <dsp:txXfrm>
        <a:off x="2566987" y="1736724"/>
        <a:ext cx="2333625" cy="1400175"/>
      </dsp:txXfrm>
    </dsp:sp>
    <dsp:sp modelId="{0BA86C55-2A7C-44A6-921F-44E8DEFFE7E1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Emergency Assistance</a:t>
          </a:r>
        </a:p>
      </dsp:txBody>
      <dsp:txXfrm>
        <a:off x="5133975" y="1736724"/>
        <a:ext cx="2333625" cy="1400175"/>
      </dsp:txXfrm>
    </dsp:sp>
    <dsp:sp modelId="{F41FC465-9568-4306-9EAD-6DCEBB0C012E}">
      <dsp:nvSpPr>
        <dsp:cNvPr id="0" name=""/>
        <dsp:cNvSpPr/>
      </dsp:nvSpPr>
      <dsp:spPr>
        <a:xfrm>
          <a:off x="1283493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Equipment Purchase</a:t>
          </a:r>
        </a:p>
      </dsp:txBody>
      <dsp:txXfrm>
        <a:off x="1283493" y="3370262"/>
        <a:ext cx="2333625" cy="1400175"/>
      </dsp:txXfrm>
    </dsp:sp>
    <dsp:sp modelId="{0ACD2A3C-9E5A-4CD2-985C-BD77175F1965}">
      <dsp:nvSpPr>
        <dsp:cNvPr id="0" name=""/>
        <dsp:cNvSpPr/>
      </dsp:nvSpPr>
      <dsp:spPr>
        <a:xfrm>
          <a:off x="3850481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Formula</a:t>
          </a:r>
        </a:p>
      </dsp:txBody>
      <dsp:txXfrm>
        <a:off x="3850481" y="3370262"/>
        <a:ext cx="2333625" cy="1400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E3676-62EA-439E-962A-E12706546FD2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General Operating</a:t>
          </a:r>
        </a:p>
      </dsp:txBody>
      <dsp:txXfrm>
        <a:off x="0" y="103187"/>
        <a:ext cx="2333625" cy="1400175"/>
      </dsp:txXfrm>
    </dsp:sp>
    <dsp:sp modelId="{618D4024-E03C-481A-803F-9112E77C3205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Matching</a:t>
          </a:r>
        </a:p>
      </dsp:txBody>
      <dsp:txXfrm>
        <a:off x="2566987" y="103187"/>
        <a:ext cx="2333625" cy="1400175"/>
      </dsp:txXfrm>
    </dsp:sp>
    <dsp:sp modelId="{82DCE2B4-6198-458F-BA7E-734C958B51F1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Project/Program Support</a:t>
          </a:r>
        </a:p>
      </dsp:txBody>
      <dsp:txXfrm>
        <a:off x="5133975" y="103187"/>
        <a:ext cx="2333625" cy="1400175"/>
      </dsp:txXfrm>
    </dsp:sp>
    <dsp:sp modelId="{C2367C83-9159-49F7-AA0B-A5144F712FEB}">
      <dsp:nvSpPr>
        <dsp:cNvPr id="0" name=""/>
        <dsp:cNvSpPr/>
      </dsp:nvSpPr>
      <dsp:spPr>
        <a:xfrm>
          <a:off x="1066793" y="175260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Research</a:t>
          </a:r>
        </a:p>
      </dsp:txBody>
      <dsp:txXfrm>
        <a:off x="1066793" y="1752602"/>
        <a:ext cx="2333625" cy="1400175"/>
      </dsp:txXfrm>
    </dsp:sp>
    <dsp:sp modelId="{612E6298-90E6-4231-9CC9-E922E5075C95}">
      <dsp:nvSpPr>
        <dsp:cNvPr id="0" name=""/>
        <dsp:cNvSpPr/>
      </dsp:nvSpPr>
      <dsp:spPr>
        <a:xfrm>
          <a:off x="3886209" y="175260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Start-up/Seed Money</a:t>
          </a:r>
        </a:p>
      </dsp:txBody>
      <dsp:txXfrm>
        <a:off x="3886209" y="1752602"/>
        <a:ext cx="2333625" cy="1400175"/>
      </dsp:txXfrm>
    </dsp:sp>
    <dsp:sp modelId="{6D3B4BAE-78F3-4413-BB15-C786A75C1DA6}">
      <dsp:nvSpPr>
        <dsp:cNvPr id="0" name=""/>
        <dsp:cNvSpPr/>
      </dsp:nvSpPr>
      <dsp:spPr>
        <a:xfrm>
          <a:off x="1066793" y="3352806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Technical Assistance</a:t>
          </a:r>
        </a:p>
      </dsp:txBody>
      <dsp:txXfrm>
        <a:off x="1066793" y="3352806"/>
        <a:ext cx="2333625" cy="1400175"/>
      </dsp:txXfrm>
    </dsp:sp>
    <dsp:sp modelId="{E436E205-DFFC-493C-B08C-BB5CD97051C3}">
      <dsp:nvSpPr>
        <dsp:cNvPr id="0" name=""/>
        <dsp:cNvSpPr/>
      </dsp:nvSpPr>
      <dsp:spPr>
        <a:xfrm>
          <a:off x="3886209" y="335280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Technology</a:t>
          </a:r>
        </a:p>
      </dsp:txBody>
      <dsp:txXfrm>
        <a:off x="3886209" y="3352802"/>
        <a:ext cx="2333625" cy="1400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46306-AE53-406B-9555-21C883CE4F5B}">
      <dsp:nvSpPr>
        <dsp:cNvPr id="0" name=""/>
        <dsp:cNvSpPr/>
      </dsp:nvSpPr>
      <dsp:spPr>
        <a:xfrm>
          <a:off x="0" y="343873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D834F-8B5A-4B81-991D-2C13A2DF6CCE}">
      <dsp:nvSpPr>
        <dsp:cNvPr id="0" name=""/>
        <dsp:cNvSpPr/>
      </dsp:nvSpPr>
      <dsp:spPr>
        <a:xfrm>
          <a:off x="396240" y="92953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Goal Aligns With Funders Mission?</a:t>
          </a:r>
        </a:p>
      </dsp:txBody>
      <dsp:txXfrm>
        <a:off x="420738" y="117451"/>
        <a:ext cx="5498364" cy="452844"/>
      </dsp:txXfrm>
    </dsp:sp>
    <dsp:sp modelId="{86FD6ACF-B20B-4CCF-8D3D-A9B590041D12}">
      <dsp:nvSpPr>
        <dsp:cNvPr id="0" name=""/>
        <dsp:cNvSpPr/>
      </dsp:nvSpPr>
      <dsp:spPr>
        <a:xfrm>
          <a:off x="0" y="1114993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5B16D-E94C-4601-A367-FEF8CC960F95}">
      <dsp:nvSpPr>
        <dsp:cNvPr id="0" name=""/>
        <dsp:cNvSpPr/>
      </dsp:nvSpPr>
      <dsp:spPr>
        <a:xfrm>
          <a:off x="396240" y="864073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Eligible?</a:t>
          </a:r>
        </a:p>
      </dsp:txBody>
      <dsp:txXfrm>
        <a:off x="420738" y="888571"/>
        <a:ext cx="5498364" cy="452844"/>
      </dsp:txXfrm>
    </dsp:sp>
    <dsp:sp modelId="{8B5ED9D2-21EA-4207-9197-2747E097EF67}">
      <dsp:nvSpPr>
        <dsp:cNvPr id="0" name=""/>
        <dsp:cNvSpPr/>
      </dsp:nvSpPr>
      <dsp:spPr>
        <a:xfrm>
          <a:off x="0" y="1886114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F82C5-C238-46A4-B033-385E76975934}">
      <dsp:nvSpPr>
        <dsp:cNvPr id="0" name=""/>
        <dsp:cNvSpPr/>
      </dsp:nvSpPr>
      <dsp:spPr>
        <a:xfrm>
          <a:off x="396240" y="1635193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Expenditures Allowable?  </a:t>
          </a:r>
        </a:p>
      </dsp:txBody>
      <dsp:txXfrm>
        <a:off x="420738" y="1659691"/>
        <a:ext cx="5498364" cy="452844"/>
      </dsp:txXfrm>
    </dsp:sp>
    <dsp:sp modelId="{162FA615-0DF9-42AA-8616-8DCA3217F763}">
      <dsp:nvSpPr>
        <dsp:cNvPr id="0" name=""/>
        <dsp:cNvSpPr/>
      </dsp:nvSpPr>
      <dsp:spPr>
        <a:xfrm>
          <a:off x="0" y="2657234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2793C-E3E5-464A-AD08-DDD167DC325A}">
      <dsp:nvSpPr>
        <dsp:cNvPr id="0" name=""/>
        <dsp:cNvSpPr/>
      </dsp:nvSpPr>
      <dsp:spPr>
        <a:xfrm>
          <a:off x="396240" y="2406314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Matching Funds?</a:t>
          </a:r>
        </a:p>
      </dsp:txBody>
      <dsp:txXfrm>
        <a:off x="420738" y="2430812"/>
        <a:ext cx="5498364" cy="452844"/>
      </dsp:txXfrm>
    </dsp:sp>
    <dsp:sp modelId="{82A812F1-1332-4173-B6B1-09248BB5757F}">
      <dsp:nvSpPr>
        <dsp:cNvPr id="0" name=""/>
        <dsp:cNvSpPr/>
      </dsp:nvSpPr>
      <dsp:spPr>
        <a:xfrm>
          <a:off x="0" y="3428354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747CA-E218-4879-83C1-31BD0BEE2FA5}">
      <dsp:nvSpPr>
        <dsp:cNvPr id="0" name=""/>
        <dsp:cNvSpPr/>
      </dsp:nvSpPr>
      <dsp:spPr>
        <a:xfrm>
          <a:off x="396240" y="3177433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501(C)3?</a:t>
          </a:r>
        </a:p>
      </dsp:txBody>
      <dsp:txXfrm>
        <a:off x="420738" y="3201931"/>
        <a:ext cx="5498364" cy="452844"/>
      </dsp:txXfrm>
    </dsp:sp>
    <dsp:sp modelId="{AC650BE1-7FAE-4812-972F-FC6F665C94D1}">
      <dsp:nvSpPr>
        <dsp:cNvPr id="0" name=""/>
        <dsp:cNvSpPr/>
      </dsp:nvSpPr>
      <dsp:spPr>
        <a:xfrm>
          <a:off x="0" y="4199474"/>
          <a:ext cx="7924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0F4C5-DF89-42BE-A200-EBC84F06DDB5}">
      <dsp:nvSpPr>
        <dsp:cNvPr id="0" name=""/>
        <dsp:cNvSpPr/>
      </dsp:nvSpPr>
      <dsp:spPr>
        <a:xfrm>
          <a:off x="396240" y="3948554"/>
          <a:ext cx="55473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Who have they funded?</a:t>
          </a:r>
        </a:p>
      </dsp:txBody>
      <dsp:txXfrm>
        <a:off x="420738" y="3973052"/>
        <a:ext cx="549836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981A8-4DE3-444B-BEA8-6A6917AEFE10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Poor Fit</a:t>
          </a:r>
        </a:p>
      </dsp:txBody>
      <dsp:txXfrm>
        <a:off x="0" y="103187"/>
        <a:ext cx="2333625" cy="1400175"/>
      </dsp:txXfrm>
    </dsp:sp>
    <dsp:sp modelId="{B52EE9F3-05BE-4BB1-8085-C765D59C7FA5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Guidelines Ignored</a:t>
          </a:r>
        </a:p>
      </dsp:txBody>
      <dsp:txXfrm>
        <a:off x="2566987" y="103187"/>
        <a:ext cx="2333625" cy="1400175"/>
      </dsp:txXfrm>
    </dsp:sp>
    <dsp:sp modelId="{BF5DA141-F6F0-453B-9F19-C6E65A2C97B9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Timing</a:t>
          </a:r>
        </a:p>
      </dsp:txBody>
      <dsp:txXfrm>
        <a:off x="5133975" y="103187"/>
        <a:ext cx="2333625" cy="1400175"/>
      </dsp:txXfrm>
    </dsp:sp>
    <dsp:sp modelId="{B4003C51-C6D1-4CA4-A67A-5E0F86AC92BF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Outcomes</a:t>
          </a:r>
        </a:p>
      </dsp:txBody>
      <dsp:txXfrm>
        <a:off x="0" y="1736724"/>
        <a:ext cx="2333625" cy="1400175"/>
      </dsp:txXfrm>
    </dsp:sp>
    <dsp:sp modelId="{B84184DD-4B18-4C24-AB14-AF464FEC83DA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Duplication of Service</a:t>
          </a:r>
        </a:p>
      </dsp:txBody>
      <dsp:txXfrm>
        <a:off x="2566987" y="1736724"/>
        <a:ext cx="2333625" cy="1400175"/>
      </dsp:txXfrm>
    </dsp:sp>
    <dsp:sp modelId="{FB9B3EDB-AB92-485C-977A-D0E97B233B48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Poorly Written</a:t>
          </a:r>
        </a:p>
      </dsp:txBody>
      <dsp:txXfrm>
        <a:off x="5133975" y="1736724"/>
        <a:ext cx="2333625" cy="1400175"/>
      </dsp:txXfrm>
    </dsp:sp>
    <dsp:sp modelId="{FC4AB1C6-E238-4419-8DFF-7231ABBDE46D}">
      <dsp:nvSpPr>
        <dsp:cNvPr id="0" name=""/>
        <dsp:cNvSpPr/>
      </dsp:nvSpPr>
      <dsp:spPr>
        <a:xfrm>
          <a:off x="1283493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Unrealistic Expectations</a:t>
          </a:r>
        </a:p>
      </dsp:txBody>
      <dsp:txXfrm>
        <a:off x="1283493" y="3370262"/>
        <a:ext cx="2333625" cy="1400175"/>
      </dsp:txXfrm>
    </dsp:sp>
    <dsp:sp modelId="{918BD29C-1CDB-44A4-8B4F-1C1B41A22F77}">
      <dsp:nvSpPr>
        <dsp:cNvPr id="0" name=""/>
        <dsp:cNvSpPr/>
      </dsp:nvSpPr>
      <dsp:spPr>
        <a:xfrm>
          <a:off x="3850481" y="3370262"/>
          <a:ext cx="2333625" cy="1400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Funder Recognition</a:t>
          </a:r>
        </a:p>
      </dsp:txBody>
      <dsp:txXfrm>
        <a:off x="3850481" y="3370262"/>
        <a:ext cx="2333625" cy="140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1671B5-9781-4A1F-BCCB-86DAEFFEDEA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DB94E6-FCBD-412E-8B4C-7ABBF6D8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High quality programs that meet a real need in the community</a:t>
            </a:r>
          </a:p>
          <a:p>
            <a:pPr lvl="0"/>
            <a:r>
              <a:rPr lang="en-US" dirty="0"/>
              <a:t>programs that have an impact on the community</a:t>
            </a:r>
          </a:p>
          <a:p>
            <a:pPr lvl="0"/>
            <a:r>
              <a:rPr lang="en-US" dirty="0"/>
              <a:t>What do you do that no one else does?</a:t>
            </a:r>
          </a:p>
          <a:p>
            <a:pPr lvl="0"/>
            <a:r>
              <a:rPr lang="en-US" dirty="0"/>
              <a:t>Do you have an established track record of effective program delivery?</a:t>
            </a:r>
          </a:p>
          <a:p>
            <a:pPr lvl="0"/>
            <a:r>
              <a:rPr lang="en-US" dirty="0"/>
              <a:t>Adequate Resources</a:t>
            </a:r>
          </a:p>
          <a:p>
            <a:pPr lvl="1"/>
            <a:r>
              <a:rPr lang="en-US" dirty="0"/>
              <a:t>Do you have capable staff that can implement the program?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Block</a:t>
            </a:r>
            <a:r>
              <a:rPr lang="en-US" dirty="0"/>
              <a:t>: Fed grant awarded to state or local governments</a:t>
            </a:r>
            <a:r>
              <a:rPr lang="en-US" baseline="0" dirty="0"/>
              <a:t> for a specific use.</a:t>
            </a:r>
          </a:p>
          <a:p>
            <a:r>
              <a:rPr lang="en-US" b="1" baseline="0" dirty="0"/>
              <a:t>Capacity Building</a:t>
            </a:r>
            <a:r>
              <a:rPr lang="en-US" baseline="0" dirty="0"/>
              <a:t>: strengthen internal operations to become more effective/efficient.</a:t>
            </a:r>
          </a:p>
          <a:p>
            <a:r>
              <a:rPr lang="en-US" b="1" dirty="0"/>
              <a:t>Capital Improvement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dirty="0"/>
              <a:t>bricks and mortar</a:t>
            </a:r>
          </a:p>
          <a:p>
            <a:r>
              <a:rPr lang="en-US" b="1" dirty="0"/>
              <a:t>Challenge</a:t>
            </a:r>
            <a:r>
              <a:rPr lang="en-US" b="0" dirty="0"/>
              <a:t>:</a:t>
            </a:r>
            <a:r>
              <a:rPr lang="en-US" dirty="0"/>
              <a:t> used as a carrot, incentive, If you raise $5,000 we’ll give you $5,000. </a:t>
            </a:r>
            <a:r>
              <a:rPr lang="en-US" baseline="0" dirty="0"/>
              <a:t> Must raise additional funds from other sources. For example- Dumb Friends League and Diabetes </a:t>
            </a:r>
          </a:p>
          <a:p>
            <a:r>
              <a:rPr lang="en-US" b="1" baseline="0" dirty="0"/>
              <a:t>Discretionary</a:t>
            </a:r>
            <a:r>
              <a:rPr lang="en-US" baseline="0" dirty="0"/>
              <a:t>: Fed or State grant awarded directly to nonprofits.  </a:t>
            </a:r>
          </a:p>
          <a:p>
            <a:r>
              <a:rPr lang="en-US" b="1" baseline="0" dirty="0"/>
              <a:t>Emergency</a:t>
            </a:r>
            <a:r>
              <a:rPr lang="en-US" baseline="0" dirty="0"/>
              <a:t>: help to recipient for extraordinary short-term or unexpected financial crises.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General Operating</a:t>
            </a:r>
            <a:r>
              <a:rPr lang="en-US" dirty="0"/>
              <a:t>: personnel, administration, and other expenses for an existing program</a:t>
            </a:r>
          </a:p>
          <a:p>
            <a:r>
              <a:rPr lang="en-US" b="1" dirty="0"/>
              <a:t>Technical Assistance</a:t>
            </a:r>
            <a:r>
              <a:rPr lang="en-US" dirty="0"/>
              <a:t>:</a:t>
            </a:r>
            <a:r>
              <a:rPr lang="en-US" baseline="0" dirty="0"/>
              <a:t> consulting outside of your expertise for example, Human resources, technology, accounting,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Donor Advised Funds; Donor Directed</a:t>
            </a:r>
            <a:r>
              <a:rPr lang="en-US" baseline="0" dirty="0"/>
              <a:t> Funds</a:t>
            </a:r>
            <a:endParaRPr lang="en-US" dirty="0"/>
          </a:p>
          <a:p>
            <a:r>
              <a:rPr lang="en-US" dirty="0"/>
              <a:t>Assets from multiple sources. Support a specific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subscription $699, </a:t>
            </a:r>
            <a:r>
              <a:rPr lang="en-US" dirty="0" err="1"/>
              <a:t>techsoup</a:t>
            </a:r>
            <a:r>
              <a:rPr lang="en-US" dirty="0"/>
              <a:t> $299, 2-3 days a few times</a:t>
            </a:r>
            <a:r>
              <a:rPr lang="en-US" baseline="0" dirty="0"/>
              <a:t> a year $99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Colorado’s 52 rural counties are divided</a:t>
            </a:r>
            <a:r>
              <a:rPr lang="en-US" baseline="0" dirty="0"/>
              <a:t> into 8 rural regions.  Two events every year. Each region will hold an event once every 4 years. Individuals who participate in the program are able to increase the effectiveness of their missions, build meaningful collaborations, and achieve fundraising goals.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Pomar</a:t>
            </a:r>
            <a:r>
              <a:rPr lang="en-US" dirty="0"/>
              <a:t>- 50% of applications</a:t>
            </a:r>
            <a:r>
              <a:rPr lang="en-US" baseline="0" dirty="0"/>
              <a:t> are incomplete or didn’t follow instructions</a:t>
            </a:r>
          </a:p>
          <a:p>
            <a:r>
              <a:rPr lang="en-US" baseline="0" dirty="0"/>
              <a:t>50% of grant applications do not meet criteria</a:t>
            </a:r>
          </a:p>
          <a:p>
            <a:r>
              <a:rPr lang="en-US" baseline="0" dirty="0"/>
              <a:t>50% of grant applications are not complete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94E6-FCBD-412E-8B4C-7ABBF6D8D8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B96BD-EE65-4ED9-8C3F-4567CBBEBD8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FB10E8-3CD6-48B2-A7CC-9A649DD0DA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hyperlink" Target="http://www2.dollargeneral.com/dgliteracy/Pages/index.aspx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candid.org/research-and-verify-nonprofits/990-finde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hyperlink" Target="https://grantstation.com/" TargetMode="Externa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ingvisionandactio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733800"/>
            <a:ext cx="6172200" cy="12847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Unearthing Seed Money:</a:t>
            </a:r>
            <a:br>
              <a:rPr lang="en-US" dirty="0"/>
            </a:br>
            <a:r>
              <a:rPr lang="en-US" sz="2000" dirty="0"/>
              <a:t>locating grants to fund your  </a:t>
            </a:r>
            <a:br>
              <a:rPr lang="en-US" sz="2000" dirty="0"/>
            </a:br>
            <a:r>
              <a:rPr lang="en-US" sz="2000" dirty="0"/>
              <a:t>innovative project ideas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425281"/>
            <a:ext cx="2133600" cy="1371600"/>
          </a:xfrm>
        </p:spPr>
        <p:txBody>
          <a:bodyPr>
            <a:normAutofit/>
          </a:bodyPr>
          <a:lstStyle/>
          <a:p>
            <a:r>
              <a:rPr lang="en-US" sz="1200" dirty="0"/>
              <a:t>Jean Marie Heilig</a:t>
            </a:r>
          </a:p>
          <a:p>
            <a:r>
              <a:rPr lang="en-US" sz="1200" dirty="0"/>
              <a:t>Fiscal Officer</a:t>
            </a:r>
          </a:p>
          <a:p>
            <a:r>
              <a:rPr lang="en-US" sz="1200" dirty="0"/>
              <a:t>Colorado State Library</a:t>
            </a:r>
          </a:p>
          <a:p>
            <a:r>
              <a:rPr lang="en-US" sz="1200" dirty="0"/>
              <a:t>heilig_j@cde.state.co.us</a:t>
            </a:r>
          </a:p>
          <a:p>
            <a:r>
              <a:rPr lang="en-US" sz="1200" dirty="0"/>
              <a:t>303-866-6731</a:t>
            </a:r>
          </a:p>
        </p:txBody>
      </p:sp>
      <p:pic>
        <p:nvPicPr>
          <p:cNvPr id="1026" name="Picture 2" descr="Seedling germinat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86" y="381000"/>
            <a:ext cx="3810000" cy="304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5486400"/>
            <a:ext cx="31273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4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Government</a:t>
            </a:r>
          </a:p>
        </p:txBody>
      </p:sp>
      <p:pic>
        <p:nvPicPr>
          <p:cNvPr id="3074" name="Picture 2" descr="National Network of Libraries of Medicine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0150"/>
            <a:ext cx="2600325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US Department of Agriculture logo.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57400"/>
            <a:ext cx="4419601" cy="685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Institute of Museum and Library Services log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18" y="3225032"/>
            <a:ext cx="2571750" cy="116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ational Endowment of the Arts logo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90" y="3096816"/>
            <a:ext cx="2724150" cy="85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National Historical Publications &amp; Records Commission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78846"/>
            <a:ext cx="7348538" cy="352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10200"/>
            <a:ext cx="2736552" cy="74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Local Government</a:t>
            </a:r>
          </a:p>
        </p:txBody>
      </p:sp>
      <p:pic>
        <p:nvPicPr>
          <p:cNvPr id="3074" name="Picture 2" descr="Statewide Internet Portal Authority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836967" cy="96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lorado Department of Education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48965"/>
            <a:ext cx="3581400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lorado Official State Web Portal log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8965"/>
            <a:ext cx="3254373" cy="82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olorado Department of Human Services log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98426"/>
            <a:ext cx="34671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olorado Department of Local Affairs log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5257800"/>
            <a:ext cx="3952875" cy="97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4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Foundations- Private</a:t>
            </a:r>
          </a:p>
        </p:txBody>
      </p:sp>
      <p:pic>
        <p:nvPicPr>
          <p:cNvPr id="8" name="Picture 2" descr="The Awesome Foundation lo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92" y="381000"/>
            <a:ext cx="274221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clessmann Family Foundation logo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6" y="1752600"/>
            <a:ext cx="5770173" cy="676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ext 50 Initiative log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3" y="1760838"/>
            <a:ext cx="1392243" cy="150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dolf Coors Foundation log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770534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uell Foundation log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72" y="2727326"/>
            <a:ext cx="2162055" cy="1006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nschutz Family Foundation log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17" y="3433762"/>
            <a:ext cx="1657350" cy="90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he Pilcrow Foundation logo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4125097"/>
            <a:ext cx="3622589" cy="55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nap Dragon logo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38" y="3733800"/>
            <a:ext cx="11715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k of America logo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4979"/>
            <a:ext cx="533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zra Jack Keats Foundation logo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971800" cy="73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hemian Foundation logo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30510"/>
            <a:ext cx="1596975" cy="67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l Pomar Foundation logo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17" y="5698345"/>
            <a:ext cx="1028700" cy="90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- Community</a:t>
            </a:r>
          </a:p>
        </p:txBody>
      </p:sp>
      <p:pic>
        <p:nvPicPr>
          <p:cNvPr id="2051" name="Picture 3" descr="The Community Foundation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14859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CF log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188595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Rpse Community Foundati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1955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The Denver Foundation logo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20" y="3198419"/>
            <a:ext cx="3798137" cy="135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Western Colorado Community Foundation log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125011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outhern Colorado Community Foundation logo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3324225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6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- Corporate</a:t>
            </a:r>
          </a:p>
        </p:txBody>
      </p:sp>
      <p:pic>
        <p:nvPicPr>
          <p:cNvPr id="5123" name="Picture 3" descr="Examples of corporate foundations include Kroger, Home Depot, Walmart, Xcel Energy, Wells Fargo and mo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8031"/>
            <a:ext cx="1293895" cy="89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ndex.asp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7" y="5929312"/>
            <a:ext cx="2857500" cy="58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41" y="3124199"/>
            <a:ext cx="2095500" cy="61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9" y="4800600"/>
            <a:ext cx="3009900" cy="63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1" y="1927001"/>
            <a:ext cx="1095375" cy="100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96" y="2202008"/>
            <a:ext cx="2581275" cy="7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53" y="5638800"/>
            <a:ext cx="739394" cy="751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3162300" cy="88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399"/>
            <a:ext cx="1819275" cy="54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1788"/>
            <a:ext cx="295275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04997"/>
            <a:ext cx="3464571" cy="120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30" y="312766"/>
            <a:ext cx="1614235" cy="161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9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Clubs &amp; Organizations</a:t>
            </a:r>
          </a:p>
        </p:txBody>
      </p:sp>
      <p:pic>
        <p:nvPicPr>
          <p:cNvPr id="6146" name="Picture 2" descr="Local clubs can include Rotary, Elks, Lions, Kiwanis, and more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1047750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64" y="3705225"/>
            <a:ext cx="1593487" cy="74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62" y="2362200"/>
            <a:ext cx="1695450" cy="64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71625"/>
            <a:ext cx="933450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69" y="3481388"/>
            <a:ext cx="2705100" cy="97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3648075" cy="94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1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Associations</a:t>
            </a:r>
          </a:p>
        </p:txBody>
      </p:sp>
      <p:pic>
        <p:nvPicPr>
          <p:cNvPr id="4098" name="Picture 2" descr="Professional associations can include ALA, United for Libraries, PLA, and more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7787"/>
            <a:ext cx="2514600" cy="607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26856"/>
            <a:ext cx="2514600" cy="824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06" y="3295135"/>
            <a:ext cx="3298934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44" y="5715000"/>
            <a:ext cx="4057650" cy="82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70522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47" y="4530975"/>
            <a:ext cx="3637777" cy="87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8" y="2514600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9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20" y="653223"/>
            <a:ext cx="3408363" cy="85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13656"/>
            <a:ext cx="1931987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3" y="3931024"/>
            <a:ext cx="42672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09600" y="526263"/>
            <a:ext cx="251460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Directories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Grant directories include the Grantmanship Center, Grant Station, the Colorado Grantts Guide, and the Community Resource Center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95800"/>
            <a:ext cx="3228181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1517118"/>
            <a:ext cx="4557713" cy="238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8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08F5-E89C-CDE4-D392-FB16D53F89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Track and Find Funding for libraries</a:t>
            </a:r>
          </a:p>
        </p:txBody>
      </p:sp>
      <p:pic>
        <p:nvPicPr>
          <p:cNvPr id="2050" name="Picture 2" descr="Screenshot from the Foundation Center website showing links to helo libraries track and find fund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038"/>
            <a:ext cx="729276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6324600"/>
            <a:ext cx="729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http://libraries.foundationcenter.org/</a:t>
            </a:r>
          </a:p>
        </p:txBody>
      </p:sp>
    </p:spTree>
    <p:extLst>
      <p:ext uri="{BB962C8B-B14F-4D97-AF65-F5344CB8AC3E}">
        <p14:creationId xmlns:p14="http://schemas.microsoft.com/office/powerpoint/2010/main" val="322906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6EB9-0AED-11A9-3D6A-5850E9CB36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Data Tool Example</a:t>
            </a:r>
          </a:p>
        </p:txBody>
      </p:sp>
      <p:pic>
        <p:nvPicPr>
          <p:cNvPr id="3074" name="Picture 2" descr="A screenshot showing how to find recipients, total dollars funded, number of funders, and total numer of recipie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1488"/>
            <a:ext cx="8305801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Types of Grants</a:t>
            </a:r>
          </a:p>
          <a:p>
            <a:r>
              <a:rPr lang="en-US" dirty="0"/>
              <a:t>Types of Funders</a:t>
            </a:r>
          </a:p>
          <a:p>
            <a:r>
              <a:rPr lang="en-US" dirty="0"/>
              <a:t>Locating Potential Funders</a:t>
            </a:r>
          </a:p>
          <a:p>
            <a:r>
              <a:rPr lang="en-US" dirty="0"/>
              <a:t>Selecting the Appropriate Funder</a:t>
            </a:r>
          </a:p>
          <a:p>
            <a:r>
              <a:rPr lang="en-US" dirty="0"/>
              <a:t>Avoiding Rejection</a:t>
            </a:r>
          </a:p>
        </p:txBody>
      </p:sp>
      <p:pic>
        <p:nvPicPr>
          <p:cNvPr id="4" name="Picture 3" descr="Sign reading, big journeys begin with small step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20538"/>
            <a:ext cx="3541776" cy="21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1832"/>
            <a:ext cx="839437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FE4C7-EC92-D6F4-BD9A-CAD6DDAAA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Data Tool example </a:t>
            </a:r>
          </a:p>
        </p:txBody>
      </p:sp>
    </p:spTree>
    <p:extLst>
      <p:ext uri="{BB962C8B-B14F-4D97-AF65-F5344CB8AC3E}">
        <p14:creationId xmlns:p14="http://schemas.microsoft.com/office/powerpoint/2010/main" val="417074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1813-6A51-A18E-B5EA-595211D7F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Funders</a:t>
            </a:r>
          </a:p>
        </p:txBody>
      </p:sp>
      <p:pic>
        <p:nvPicPr>
          <p:cNvPr id="4098" name="Picture 2" descr="Screenshot showing resutls o funders li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50"/>
            <a:ext cx="850315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8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36AC-C699-7AAB-EAB8-C45B004917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Temple </a:t>
            </a:r>
            <a:r>
              <a:rPr lang="en-US" dirty="0" err="1"/>
              <a:t>hoyne</a:t>
            </a:r>
            <a:r>
              <a:rPr lang="en-US" dirty="0"/>
              <a:t> </a:t>
            </a:r>
            <a:r>
              <a:rPr lang="en-US" dirty="0" err="1"/>
              <a:t>buell</a:t>
            </a:r>
            <a:r>
              <a:rPr lang="en-US" dirty="0"/>
              <a:t> example</a:t>
            </a:r>
          </a:p>
        </p:txBody>
      </p:sp>
      <p:pic>
        <p:nvPicPr>
          <p:cNvPr id="5122" name="Picture 2" descr="Screenshot of the Temply Hoyne Buell Foundation lis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619125"/>
            <a:ext cx="62007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6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6" y="490539"/>
            <a:ext cx="8632410" cy="49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2E259-5ECF-BB37-6E5B-3E8219BB3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Recipients example</a:t>
            </a:r>
          </a:p>
        </p:txBody>
      </p:sp>
    </p:spTree>
    <p:extLst>
      <p:ext uri="{BB962C8B-B14F-4D97-AF65-F5344CB8AC3E}">
        <p14:creationId xmlns:p14="http://schemas.microsoft.com/office/powerpoint/2010/main" val="45033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BAB0-4226-F070-E291-6573B8B75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Lone Cone Library District Example</a:t>
            </a:r>
          </a:p>
        </p:txBody>
      </p:sp>
      <p:pic>
        <p:nvPicPr>
          <p:cNvPr id="7170" name="Picture 2" descr="Screenshot of the Lone Cone Library District as a recipi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71563"/>
            <a:ext cx="6172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8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8" y="514350"/>
            <a:ext cx="834087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8FC677-642F-9602-3434-CE9D2F750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Grants example</a:t>
            </a:r>
          </a:p>
        </p:txBody>
      </p:sp>
    </p:spTree>
    <p:extLst>
      <p:ext uri="{BB962C8B-B14F-4D97-AF65-F5344CB8AC3E}">
        <p14:creationId xmlns:p14="http://schemas.microsoft.com/office/powerpoint/2010/main" val="68154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76300"/>
            <a:ext cx="6191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6C98B-A2B3-088F-C51E-B58A73720F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Grant details example</a:t>
            </a:r>
          </a:p>
        </p:txBody>
      </p:sp>
    </p:spTree>
    <p:extLst>
      <p:ext uri="{BB962C8B-B14F-4D97-AF65-F5344CB8AC3E}">
        <p14:creationId xmlns:p14="http://schemas.microsoft.com/office/powerpoint/2010/main" val="2140736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DFBCE-6126-0D91-BE23-46E447C04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Pueblo County Grants example</a:t>
            </a:r>
          </a:p>
        </p:txBody>
      </p:sp>
      <p:pic>
        <p:nvPicPr>
          <p:cNvPr id="2" name="Picture 2" descr="Screenshot of Pueblo County showing 2 grants with a total of $15000 funded from 2 founda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8756"/>
            <a:ext cx="8472155" cy="44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74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40EE08-7F80-5649-EB17-45F320B5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990 finder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64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https://candid.org/research-and-verify-nonprofits/990-finder</a:t>
            </a:r>
            <a:endParaRPr lang="en-US" dirty="0"/>
          </a:p>
        </p:txBody>
      </p:sp>
      <p:pic>
        <p:nvPicPr>
          <p:cNvPr id="2050" name="Picture 2" descr="Screenshot of 990 Finnder search p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62887" cy="49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34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E7F3-5BB3-3D11-B7BC-0D125D66BD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990 Finder by organization</a:t>
            </a:r>
          </a:p>
        </p:txBody>
      </p:sp>
      <p:pic>
        <p:nvPicPr>
          <p:cNvPr id="3074" name="Picture 2" descr="Screenshot of search results in 990 Find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"/>
          <a:stretch/>
        </p:blipFill>
        <p:spPr bwMode="auto">
          <a:xfrm>
            <a:off x="638175" y="304801"/>
            <a:ext cx="7867650" cy="54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8" y="3352800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4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There are no “magic bullets in fundraising; it’s all about working with people.”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-Waddy Thompson</a:t>
            </a:r>
          </a:p>
          <a:p>
            <a:pPr marL="0" indent="0" algn="r">
              <a:buNone/>
            </a:pPr>
            <a:r>
              <a:rPr lang="en-US" sz="1800" i="1" dirty="0"/>
              <a:t>The Complete Idiot’s Guide </a:t>
            </a:r>
          </a:p>
          <a:p>
            <a:pPr marL="0" indent="0" algn="r">
              <a:buNone/>
            </a:pPr>
            <a:r>
              <a:rPr lang="en-US" sz="1800" i="1" dirty="0"/>
              <a:t>to Grant Writing</a:t>
            </a:r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/>
          </a:p>
        </p:txBody>
      </p:sp>
      <p:pic>
        <p:nvPicPr>
          <p:cNvPr id="4" name="Picture 3" descr="Scabble tiles spelling out the word chanc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5" y="4114800"/>
            <a:ext cx="35296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E2BDE-1533-FD2B-289F-DC3006035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Form 990 example</a:t>
            </a:r>
          </a:p>
        </p:txBody>
      </p:sp>
      <p:pic>
        <p:nvPicPr>
          <p:cNvPr id="2" name="Picture 2" descr="Example form 990 for the El Pomar Foundation with red arrows pointing at the Denver Public Library Foundation and the Delta County Public Library as grant recipient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"/>
          <a:stretch/>
        </p:blipFill>
        <p:spPr bwMode="auto">
          <a:xfrm>
            <a:off x="776288" y="576263"/>
            <a:ext cx="7320577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6" y="3436955"/>
            <a:ext cx="543034" cy="2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3124200"/>
            <a:ext cx="5620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447800" cy="11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5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" y="633413"/>
            <a:ext cx="724852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7" y="2307406"/>
            <a:ext cx="5429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14446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" y="3429000"/>
            <a:ext cx="542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D19792-D6CB-14C4-31BD-3BBB0F1185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Form 990 example continued</a:t>
            </a:r>
          </a:p>
        </p:txBody>
      </p:sp>
    </p:spTree>
    <p:extLst>
      <p:ext uri="{BB962C8B-B14F-4D97-AF65-F5344CB8AC3E}">
        <p14:creationId xmlns:p14="http://schemas.microsoft.com/office/powerpoint/2010/main" val="4264414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Information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136955"/>
              </p:ext>
            </p:extLst>
          </p:nvPr>
        </p:nvGraphicFramePr>
        <p:xfrm>
          <a:off x="457200" y="1600200"/>
          <a:ext cx="7467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Denver Public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Mesa County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 Junction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 Werner Memorial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Steamboat Springs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Estes</a:t>
                      </a:r>
                      <a:r>
                        <a:rPr lang="en-US" baseline="0" dirty="0"/>
                        <a:t> Valley 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Estes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Eagle Valley Library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 </a:t>
                      </a:r>
                      <a:r>
                        <a:rPr lang="en-US" dirty="0" err="1"/>
                        <a:t>Pomar</a:t>
                      </a:r>
                      <a:r>
                        <a:rPr lang="en-US" dirty="0"/>
                        <a:t> Nonprofit</a:t>
                      </a:r>
                      <a:r>
                        <a:rPr lang="en-US" baseline="0" dirty="0"/>
                        <a:t> Resource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Colorado Springs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Poudre</a:t>
                      </a:r>
                      <a:r>
                        <a:rPr lang="en-US" baseline="0" dirty="0"/>
                        <a:t> River Public LD- Harmony 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 Collins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Farr Branch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Pueblo City-County</a:t>
                      </a:r>
                      <a:r>
                        <a:rPr lang="en-US" baseline="0" dirty="0"/>
                        <a:t> 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Pueblo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Laramie</a:t>
                      </a:r>
                      <a:r>
                        <a:rPr lang="en-US" baseline="0" dirty="0"/>
                        <a:t> County Library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Cheyenne, 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0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Funders-Directories</a:t>
            </a:r>
          </a:p>
        </p:txBody>
      </p:sp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40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505200"/>
            <a:ext cx="1931469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541020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http://crcamerica.org/</a:t>
            </a:r>
          </a:p>
        </p:txBody>
      </p:sp>
    </p:spTree>
    <p:extLst>
      <p:ext uri="{BB962C8B-B14F-4D97-AF65-F5344CB8AC3E}">
        <p14:creationId xmlns:p14="http://schemas.microsoft.com/office/powerpoint/2010/main" val="670155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467600" cy="442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801EF-681D-558D-104C-E6B2A87E3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pomar</a:t>
            </a:r>
            <a:r>
              <a:rPr lang="en-US" dirty="0"/>
              <a:t> foundation example</a:t>
            </a:r>
          </a:p>
        </p:txBody>
      </p:sp>
    </p:spTree>
    <p:extLst>
      <p:ext uri="{BB962C8B-B14F-4D97-AF65-F5344CB8AC3E}">
        <p14:creationId xmlns:p14="http://schemas.microsoft.com/office/powerpoint/2010/main" val="3635401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Funders- Directories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029075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155"/>
            <a:ext cx="3990975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83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 - Directories</a:t>
            </a:r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67665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305111"/>
            <a:ext cx="1809750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3256" y="3810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$99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5283261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5"/>
              </a:rPr>
              <a:t>https://grantstation.com/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9218"/>
            <a:ext cx="2714625" cy="29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1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Funders- Networking</a:t>
            </a:r>
          </a:p>
        </p:txBody>
      </p:sp>
      <p:pic>
        <p:nvPicPr>
          <p:cNvPr id="717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514600"/>
            <a:ext cx="2996550" cy="966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76" y="3481229"/>
            <a:ext cx="2628900" cy="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200" y="5638800"/>
            <a:ext cx="412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099" y="3929480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Fall Conference &amp; Exhibition</a:t>
            </a:r>
          </a:p>
          <a:p>
            <a:r>
              <a:rPr lang="en-US" dirty="0"/>
              <a:t>October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8865" y="4343400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Colorado Association of Funders</a:t>
            </a:r>
          </a:p>
          <a:p>
            <a:r>
              <a:rPr lang="en-US" dirty="0"/>
              <a:t>Community Resource Center</a:t>
            </a:r>
          </a:p>
          <a:p>
            <a:r>
              <a:rPr lang="en-US" dirty="0"/>
              <a:t>Colorado Nonprofit Association</a:t>
            </a:r>
          </a:p>
          <a:p>
            <a:r>
              <a:rPr lang="en-US" dirty="0"/>
              <a:t>August </a:t>
            </a:r>
          </a:p>
        </p:txBody>
      </p:sp>
    </p:spTree>
    <p:extLst>
      <p:ext uri="{BB962C8B-B14F-4D97-AF65-F5344CB8AC3E}">
        <p14:creationId xmlns:p14="http://schemas.microsoft.com/office/powerpoint/2010/main" val="100351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Funders- Networking continued</a:t>
            </a:r>
          </a:p>
        </p:txBody>
      </p:sp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407959" cy="85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9401"/>
            <a:ext cx="2643828" cy="25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583" y="5288555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Northeast RPD</a:t>
            </a:r>
          </a:p>
          <a:p>
            <a:pPr algn="ctr"/>
            <a:r>
              <a:rPr lang="en-US" dirty="0"/>
              <a:t>June 9-11, 2020</a:t>
            </a:r>
          </a:p>
        </p:txBody>
      </p:sp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6494"/>
            <a:ext cx="2819400" cy="25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9722" y="5248146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Heart of Colorado RPD</a:t>
            </a:r>
          </a:p>
          <a:p>
            <a:pPr algn="ctr"/>
            <a:r>
              <a:rPr lang="en-US" dirty="0"/>
              <a:t>Sept 23-25, 2020</a:t>
            </a:r>
          </a:p>
        </p:txBody>
      </p:sp>
    </p:spTree>
    <p:extLst>
      <p:ext uri="{BB962C8B-B14F-4D97-AF65-F5344CB8AC3E}">
        <p14:creationId xmlns:p14="http://schemas.microsoft.com/office/powerpoint/2010/main" val="1844654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</a:t>
            </a:r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895600" cy="7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895600" cy="36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071527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4"/>
              </a:rPr>
              <a:t>https://joiningvisionandaction.com/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1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Process…..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657795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59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Funders- Discussion Lists</a:t>
            </a:r>
          </a:p>
        </p:txBody>
      </p:sp>
      <p:pic>
        <p:nvPicPr>
          <p:cNvPr id="8195" name="Picture 3" descr="Screenshot from the Colorado Virtual Library showing library related mailing list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26" y="1524000"/>
            <a:ext cx="4949950" cy="72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76" y="2362200"/>
            <a:ext cx="4882900" cy="41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95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353"/>
            <a:ext cx="6324600" cy="10207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    Match Made in Heaven?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05590"/>
              </p:ext>
            </p:extLst>
          </p:nvPr>
        </p:nvGraphicFramePr>
        <p:xfrm>
          <a:off x="228600" y="1752600"/>
          <a:ext cx="7924800" cy="472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996019" cy="129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119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1515-F860-4385-E261-852009502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 err="1"/>
              <a:t>Schlessman</a:t>
            </a:r>
            <a:r>
              <a:rPr lang="en-US" dirty="0"/>
              <a:t> Family Foundation example</a:t>
            </a:r>
          </a:p>
        </p:txBody>
      </p:sp>
      <p:pic>
        <p:nvPicPr>
          <p:cNvPr id="6147" name="Picture 3" descr="Example from the Schlessman Family Foundation detailing areas of giv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675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43" y="152400"/>
            <a:ext cx="6164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3200400"/>
            <a:ext cx="5429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28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F017-56A7-2F8E-CB51-BBC8393FD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Daniels fund example</a:t>
            </a:r>
          </a:p>
        </p:txBody>
      </p:sp>
      <p:pic>
        <p:nvPicPr>
          <p:cNvPr id="4098" name="Picture 2" descr="Screenshot from the Daniels Fund detailing areas of giving with arrows pointing to programs they do not fund, including libraries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171825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09713"/>
            <a:ext cx="62388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4869">
            <a:off x="6096000" y="2895600"/>
            <a:ext cx="549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6334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4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most frequent reasons that foundations reject proposals are:</a:t>
            </a:r>
          </a:p>
          <a:p>
            <a:r>
              <a:rPr lang="en-US" dirty="0"/>
              <a:t>they don’t have enough funds to accept every request,</a:t>
            </a:r>
          </a:p>
          <a:p>
            <a:r>
              <a:rPr lang="en-US" dirty="0"/>
              <a:t>the request falls outside of the funder’s giving interests, and</a:t>
            </a:r>
          </a:p>
          <a:p>
            <a:r>
              <a:rPr lang="en-US" dirty="0"/>
              <a:t>the applicant didn’t follow application guidelines.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“If you don’t qualify, don’t apply”</a:t>
            </a:r>
          </a:p>
          <a:p>
            <a:pPr marL="0" indent="0" algn="r">
              <a:buNone/>
            </a:pPr>
            <a:r>
              <a:rPr lang="en-US" dirty="0"/>
              <a:t>-- </a:t>
            </a:r>
            <a:r>
              <a:rPr lang="en-US" dirty="0" err="1"/>
              <a:t>Grantspace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6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Rejection continued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6260234"/>
              </p:ext>
            </p:extLst>
          </p:nvPr>
        </p:nvGraphicFramePr>
        <p:xfrm>
          <a:off x="762000" y="12954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70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3" y="838200"/>
            <a:ext cx="72120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4B200-4FE6-E509-4D8C-7466077C03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7467600" cy="1143000"/>
          </a:xfrm>
        </p:spPr>
        <p:txBody>
          <a:bodyPr vert="horz" anchor="b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4955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Process…….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23639"/>
              </p:ext>
            </p:extLst>
          </p:nvPr>
        </p:nvGraphicFramePr>
        <p:xfrm>
          <a:off x="304800" y="1447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77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57"/>
            <a:ext cx="8763000" cy="6858000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57200" y="609600"/>
            <a:ext cx="4461478" cy="553998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lt1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Funders Look For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57912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Meet a need in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an impact on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Unique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Previous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Adequate resources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3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Grants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269607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7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Grants Continued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180086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13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Funding 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1804453"/>
              </p:ext>
            </p:extLst>
          </p:nvPr>
        </p:nvGraphicFramePr>
        <p:xfrm>
          <a:off x="457200" y="1600200"/>
          <a:ext cx="7467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</a:t>
                      </a:r>
                      <a:r>
                        <a:rPr lang="en-US" baseline="0" dirty="0"/>
                        <a:t>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Foundations -  Pri</a:t>
                      </a:r>
                      <a:r>
                        <a:rPr lang="en-US" baseline="0" dirty="0"/>
                        <a:t>vate and Community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Corporations</a:t>
                      </a:r>
                      <a:r>
                        <a:rPr lang="en-US" baseline="0" dirty="0"/>
                        <a:t> &amp; </a:t>
                      </a:r>
                      <a:r>
                        <a:rPr lang="en-US" dirty="0"/>
                        <a:t>Corporate</a:t>
                      </a:r>
                      <a:r>
                        <a:rPr lang="en-US" baseline="0" dirty="0"/>
                        <a:t> Foundations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Clubs &amp; Organizations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Professional Associations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1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6738</TotalTime>
  <Words>842</Words>
  <Application>Microsoft Office PowerPoint</Application>
  <PresentationFormat>On-screen Show (4:3)</PresentationFormat>
  <Paragraphs>211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Century Schoolbook</vt:lpstr>
      <vt:lpstr>Wingdings</vt:lpstr>
      <vt:lpstr>Wingdings 2</vt:lpstr>
      <vt:lpstr>Oriel</vt:lpstr>
      <vt:lpstr>   Unearthing Seed Money: locating grants to fund your   innovative project ideas </vt:lpstr>
      <vt:lpstr>What You’ll Learn</vt:lpstr>
      <vt:lpstr>Finding Funding</vt:lpstr>
      <vt:lpstr>The Process…..</vt:lpstr>
      <vt:lpstr>The Process…….</vt:lpstr>
      <vt:lpstr>What Funders Look For</vt:lpstr>
      <vt:lpstr>Types of Grants</vt:lpstr>
      <vt:lpstr>Types of Grants Continued</vt:lpstr>
      <vt:lpstr>Types Of Funding Sources</vt:lpstr>
      <vt:lpstr>Federal Government</vt:lpstr>
      <vt:lpstr>State and Local Government</vt:lpstr>
      <vt:lpstr>Foundations- Private</vt:lpstr>
      <vt:lpstr>Foundations - Community</vt:lpstr>
      <vt:lpstr>Foundations - Corporate</vt:lpstr>
      <vt:lpstr>Local Clubs &amp; Organizations</vt:lpstr>
      <vt:lpstr>Professional Associations</vt:lpstr>
      <vt:lpstr>Directories</vt:lpstr>
      <vt:lpstr>Track and Find Funding for libraries</vt:lpstr>
      <vt:lpstr>Data Tool Example</vt:lpstr>
      <vt:lpstr>Data Tool example </vt:lpstr>
      <vt:lpstr>Funders</vt:lpstr>
      <vt:lpstr>Temple hoyne buell example</vt:lpstr>
      <vt:lpstr>Recipients example</vt:lpstr>
      <vt:lpstr>Lone Cone Library District Example</vt:lpstr>
      <vt:lpstr>Grants example</vt:lpstr>
      <vt:lpstr>Grant details example</vt:lpstr>
      <vt:lpstr>Pueblo County Grants example</vt:lpstr>
      <vt:lpstr>990 finder</vt:lpstr>
      <vt:lpstr>990 Finder by organization</vt:lpstr>
      <vt:lpstr>Form 990 example</vt:lpstr>
      <vt:lpstr>Form 990 example continued</vt:lpstr>
      <vt:lpstr>Funding Information Network</vt:lpstr>
      <vt:lpstr>Locating Funders-Directories</vt:lpstr>
      <vt:lpstr>El pomar foundation example</vt:lpstr>
      <vt:lpstr>Locating Funders- Directories</vt:lpstr>
      <vt:lpstr>Locating Funders - Directories</vt:lpstr>
      <vt:lpstr>Locating Funders- Networking</vt:lpstr>
      <vt:lpstr>Locating Funders- Networking continued</vt:lpstr>
      <vt:lpstr>Locating Funders</vt:lpstr>
      <vt:lpstr>Locating Funders- Discussion Lists</vt:lpstr>
      <vt:lpstr>    Match Made in Heaven?</vt:lpstr>
      <vt:lpstr>Schlessman Family Foundation example</vt:lpstr>
      <vt:lpstr>Daniels fund example</vt:lpstr>
      <vt:lpstr>Avoiding Rejection</vt:lpstr>
      <vt:lpstr>Avoiding Rejection continued</vt:lpstr>
      <vt:lpstr>Questions?</vt:lpstr>
    </vt:vector>
  </TitlesOfParts>
  <Company>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Unearthing Seed Money</dc:title>
  <dc:creator>Heilig, Jean</dc:creator>
  <cp:lastModifiedBy>Kreger, Christine</cp:lastModifiedBy>
  <cp:revision>148</cp:revision>
  <cp:lastPrinted>2018-04-13T19:25:13Z</cp:lastPrinted>
  <dcterms:created xsi:type="dcterms:W3CDTF">2017-08-11T16:50:03Z</dcterms:created>
  <dcterms:modified xsi:type="dcterms:W3CDTF">2025-02-21T16:45:51Z</dcterms:modified>
</cp:coreProperties>
</file>