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7" r:id="rId2"/>
    <p:sldId id="258" r:id="rId3"/>
    <p:sldId id="260" r:id="rId4"/>
    <p:sldId id="261"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7" r:id="rId48"/>
    <p:sldId id="308" r:id="rId49"/>
    <p:sldId id="309" r:id="rId50"/>
    <p:sldId id="310" r:id="rId51"/>
    <p:sldId id="311" r:id="rId52"/>
  </p:sldIdLst>
  <p:sldSz cx="12192000" cy="6858000"/>
  <p:notesSz cx="6858000" cy="9144000"/>
  <p:embeddedFontLst>
    <p:embeddedFont>
      <p:font typeface="Arial Black" panose="020B0A04020102020204" pitchFamily="34" charset="0"/>
      <p:regular r:id="rId54"/>
      <p:bold r:id="rId55"/>
    </p:embeddedFont>
    <p:embeddedFont>
      <p:font typeface="Open Sans" panose="020B0606030504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gVuGQsaz7YiItxMmqm21LWJy3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49981-F40C-4A16-A795-988DC685D7D8}" v="22" dt="2025-02-11T13:59:25.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04" autoAdjust="0"/>
  </p:normalViewPr>
  <p:slideViewPr>
    <p:cSldViewPr snapToGrid="0">
      <p:cViewPr varScale="1">
        <p:scale>
          <a:sx n="60" d="100"/>
          <a:sy n="60" d="100"/>
        </p:scale>
        <p:origin x="7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6" Type="http://schemas.microsoft.com/office/2016/11/relationships/changesInfo" Target="changesInfos/changesInfo1.xml"/><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1AB49981-F40C-4A16-A795-988DC685D7D8}"/>
    <pc:docChg chg="undo custSel mod modSld">
      <pc:chgData name="Kreger, Christine" userId="07b08700-4580-4b2b-8f3c-b5ccee8dc705" providerId="ADAL" clId="{1AB49981-F40C-4A16-A795-988DC685D7D8}" dt="2025-02-11T14:00:29.891" v="1283"/>
      <pc:docMkLst>
        <pc:docMk/>
      </pc:docMkLst>
      <pc:sldChg chg="modSp mod">
        <pc:chgData name="Kreger, Christine" userId="07b08700-4580-4b2b-8f3c-b5ccee8dc705" providerId="ADAL" clId="{1AB49981-F40C-4A16-A795-988DC685D7D8}" dt="2025-02-11T13:50:34.607" v="673" actId="13244"/>
        <pc:sldMkLst>
          <pc:docMk/>
          <pc:sldMk cId="0" sldId="257"/>
        </pc:sldMkLst>
        <pc:picChg chg="mod">
          <ac:chgData name="Kreger, Christine" userId="07b08700-4580-4b2b-8f3c-b5ccee8dc705" providerId="ADAL" clId="{1AB49981-F40C-4A16-A795-988DC685D7D8}" dt="2025-02-11T13:36:38.886" v="569" actId="962"/>
          <ac:picMkLst>
            <pc:docMk/>
            <pc:sldMk cId="0" sldId="257"/>
            <ac:picMk id="98" creationId="{00000000-0000-0000-0000-000000000000}"/>
          </ac:picMkLst>
        </pc:picChg>
        <pc:picChg chg="mod ord">
          <ac:chgData name="Kreger, Christine" userId="07b08700-4580-4b2b-8f3c-b5ccee8dc705" providerId="ADAL" clId="{1AB49981-F40C-4A16-A795-988DC685D7D8}" dt="2025-02-11T13:50:34.607" v="673" actId="13244"/>
          <ac:picMkLst>
            <pc:docMk/>
            <pc:sldMk cId="0" sldId="257"/>
            <ac:picMk id="99" creationId="{00000000-0000-0000-0000-000000000000}"/>
          </ac:picMkLst>
        </pc:picChg>
        <pc:picChg chg="mod">
          <ac:chgData name="Kreger, Christine" userId="07b08700-4580-4b2b-8f3c-b5ccee8dc705" providerId="ADAL" clId="{1AB49981-F40C-4A16-A795-988DC685D7D8}" dt="2025-02-11T13:37:19.107" v="573" actId="962"/>
          <ac:picMkLst>
            <pc:docMk/>
            <pc:sldMk cId="0" sldId="257"/>
            <ac:picMk id="100" creationId="{00000000-0000-0000-0000-000000000000}"/>
          </ac:picMkLst>
        </pc:picChg>
      </pc:sldChg>
      <pc:sldChg chg="addSp delSp modSp mod">
        <pc:chgData name="Kreger, Christine" userId="07b08700-4580-4b2b-8f3c-b5ccee8dc705" providerId="ADAL" clId="{1AB49981-F40C-4A16-A795-988DC685D7D8}" dt="2025-02-11T13:50:47.359" v="677" actId="962"/>
        <pc:sldMkLst>
          <pc:docMk/>
          <pc:sldMk cId="0" sldId="258"/>
        </pc:sldMkLst>
        <pc:spChg chg="add mod ord">
          <ac:chgData name="Kreger, Christine" userId="07b08700-4580-4b2b-8f3c-b5ccee8dc705" providerId="ADAL" clId="{1AB49981-F40C-4A16-A795-988DC685D7D8}" dt="2025-02-11T13:50:40.996" v="674" actId="13244"/>
          <ac:spMkLst>
            <pc:docMk/>
            <pc:sldMk cId="0" sldId="258"/>
            <ac:spMk id="2" creationId="{E80D6E80-9B89-8240-A121-769912999C4A}"/>
          </ac:spMkLst>
        </pc:spChg>
        <pc:spChg chg="del">
          <ac:chgData name="Kreger, Christine" userId="07b08700-4580-4b2b-8f3c-b5ccee8dc705" providerId="ADAL" clId="{1AB49981-F40C-4A16-A795-988DC685D7D8}" dt="2025-02-11T13:18:48.937" v="0" actId="478"/>
          <ac:spMkLst>
            <pc:docMk/>
            <pc:sldMk cId="0" sldId="258"/>
            <ac:spMk id="106" creationId="{00000000-0000-0000-0000-000000000000}"/>
          </ac:spMkLst>
        </pc:spChg>
        <pc:spChg chg="mod">
          <ac:chgData name="Kreger, Christine" userId="07b08700-4580-4b2b-8f3c-b5ccee8dc705" providerId="ADAL" clId="{1AB49981-F40C-4A16-A795-988DC685D7D8}" dt="2025-02-11T13:50:44.618" v="675" actId="962"/>
          <ac:spMkLst>
            <pc:docMk/>
            <pc:sldMk cId="0" sldId="258"/>
            <ac:spMk id="108" creationId="{00000000-0000-0000-0000-000000000000}"/>
          </ac:spMkLst>
        </pc:spChg>
        <pc:spChg chg="mod">
          <ac:chgData name="Kreger, Christine" userId="07b08700-4580-4b2b-8f3c-b5ccee8dc705" providerId="ADAL" clId="{1AB49981-F40C-4A16-A795-988DC685D7D8}" dt="2025-02-11T13:50:46.214" v="676" actId="962"/>
          <ac:spMkLst>
            <pc:docMk/>
            <pc:sldMk cId="0" sldId="258"/>
            <ac:spMk id="109" creationId="{00000000-0000-0000-0000-000000000000}"/>
          </ac:spMkLst>
        </pc:spChg>
        <pc:spChg chg="mod">
          <ac:chgData name="Kreger, Christine" userId="07b08700-4580-4b2b-8f3c-b5ccee8dc705" providerId="ADAL" clId="{1AB49981-F40C-4A16-A795-988DC685D7D8}" dt="2025-02-11T13:50:47.359" v="677" actId="962"/>
          <ac:spMkLst>
            <pc:docMk/>
            <pc:sldMk cId="0" sldId="258"/>
            <ac:spMk id="110" creationId="{00000000-0000-0000-0000-000000000000}"/>
          </ac:spMkLst>
        </pc:spChg>
        <pc:spChg chg="mod">
          <ac:chgData name="Kreger, Christine" userId="07b08700-4580-4b2b-8f3c-b5ccee8dc705" providerId="ADAL" clId="{1AB49981-F40C-4A16-A795-988DC685D7D8}" dt="2025-02-11T13:38:15.224" v="576" actId="962"/>
          <ac:spMkLst>
            <pc:docMk/>
            <pc:sldMk cId="0" sldId="258"/>
            <ac:spMk id="111" creationId="{00000000-0000-0000-0000-000000000000}"/>
          </ac:spMkLst>
        </pc:spChg>
        <pc:picChg chg="mod">
          <ac:chgData name="Kreger, Christine" userId="07b08700-4580-4b2b-8f3c-b5ccee8dc705" providerId="ADAL" clId="{1AB49981-F40C-4A16-A795-988DC685D7D8}" dt="2025-02-11T13:38:01.688" v="575" actId="962"/>
          <ac:picMkLst>
            <pc:docMk/>
            <pc:sldMk cId="0" sldId="258"/>
            <ac:picMk id="107" creationId="{00000000-0000-0000-0000-000000000000}"/>
          </ac:picMkLst>
        </pc:picChg>
      </pc:sldChg>
      <pc:sldChg chg="addSp modSp mod">
        <pc:chgData name="Kreger, Christine" userId="07b08700-4580-4b2b-8f3c-b5ccee8dc705" providerId="ADAL" clId="{1AB49981-F40C-4A16-A795-988DC685D7D8}" dt="2025-02-11T13:38:36.816" v="578" actId="962"/>
        <pc:sldMkLst>
          <pc:docMk/>
          <pc:sldMk cId="0" sldId="260"/>
        </pc:sldMkLst>
        <pc:spChg chg="add mod">
          <ac:chgData name="Kreger, Christine" userId="07b08700-4580-4b2b-8f3c-b5ccee8dc705" providerId="ADAL" clId="{1AB49981-F40C-4A16-A795-988DC685D7D8}" dt="2025-02-11T13:19:16.206" v="21" actId="20577"/>
          <ac:spMkLst>
            <pc:docMk/>
            <pc:sldMk cId="0" sldId="260"/>
            <ac:spMk id="2" creationId="{76728568-E9B1-00DE-6038-404B01EE36D7}"/>
          </ac:spMkLst>
        </pc:spChg>
        <pc:picChg chg="mod">
          <ac:chgData name="Kreger, Christine" userId="07b08700-4580-4b2b-8f3c-b5ccee8dc705" providerId="ADAL" clId="{1AB49981-F40C-4A16-A795-988DC685D7D8}" dt="2025-02-11T13:38:36.816" v="578" actId="962"/>
          <ac:picMkLst>
            <pc:docMk/>
            <pc:sldMk cId="0" sldId="260"/>
            <ac:picMk id="125" creationId="{00000000-0000-0000-0000-000000000000}"/>
          </ac:picMkLst>
        </pc:picChg>
      </pc:sldChg>
      <pc:sldChg chg="delSp modSp mod">
        <pc:chgData name="Kreger, Christine" userId="07b08700-4580-4b2b-8f3c-b5ccee8dc705" providerId="ADAL" clId="{1AB49981-F40C-4A16-A795-988DC685D7D8}" dt="2025-02-11T13:39:03.800" v="580" actId="21"/>
        <pc:sldMkLst>
          <pc:docMk/>
          <pc:sldMk cId="0" sldId="261"/>
        </pc:sldMkLst>
        <pc:spChg chg="del">
          <ac:chgData name="Kreger, Christine" userId="07b08700-4580-4b2b-8f3c-b5ccee8dc705" providerId="ADAL" clId="{1AB49981-F40C-4A16-A795-988DC685D7D8}" dt="2025-02-11T13:19:27.418" v="22" actId="478"/>
          <ac:spMkLst>
            <pc:docMk/>
            <pc:sldMk cId="0" sldId="261"/>
            <ac:spMk id="132" creationId="{00000000-0000-0000-0000-000000000000}"/>
          </ac:spMkLst>
        </pc:spChg>
        <pc:spChg chg="del">
          <ac:chgData name="Kreger, Christine" userId="07b08700-4580-4b2b-8f3c-b5ccee8dc705" providerId="ADAL" clId="{1AB49981-F40C-4A16-A795-988DC685D7D8}" dt="2025-02-11T13:39:03.800" v="580" actId="21"/>
          <ac:spMkLst>
            <pc:docMk/>
            <pc:sldMk cId="0" sldId="261"/>
            <ac:spMk id="134" creationId="{00000000-0000-0000-0000-000000000000}"/>
          </ac:spMkLst>
        </pc:spChg>
        <pc:spChg chg="mod">
          <ac:chgData name="Kreger, Christine" userId="07b08700-4580-4b2b-8f3c-b5ccee8dc705" providerId="ADAL" clId="{1AB49981-F40C-4A16-A795-988DC685D7D8}" dt="2025-02-11T13:19:30.890" v="23" actId="33553"/>
          <ac:spMkLst>
            <pc:docMk/>
            <pc:sldMk cId="0" sldId="261"/>
            <ac:spMk id="135" creationId="{00000000-0000-0000-0000-000000000000}"/>
          </ac:spMkLst>
        </pc:spChg>
        <pc:picChg chg="mod">
          <ac:chgData name="Kreger, Christine" userId="07b08700-4580-4b2b-8f3c-b5ccee8dc705" providerId="ADAL" clId="{1AB49981-F40C-4A16-A795-988DC685D7D8}" dt="2025-02-11T13:38:56.982" v="579" actId="962"/>
          <ac:picMkLst>
            <pc:docMk/>
            <pc:sldMk cId="0" sldId="261"/>
            <ac:picMk id="133" creationId="{00000000-0000-0000-0000-000000000000}"/>
          </ac:picMkLst>
        </pc:picChg>
      </pc:sldChg>
      <pc:sldChg chg="addSp delSp modSp mod">
        <pc:chgData name="Kreger, Christine" userId="07b08700-4580-4b2b-8f3c-b5ccee8dc705" providerId="ADAL" clId="{1AB49981-F40C-4A16-A795-988DC685D7D8}" dt="2025-02-11T13:50:57.600" v="679" actId="962"/>
        <pc:sldMkLst>
          <pc:docMk/>
          <pc:sldMk cId="0" sldId="262"/>
        </pc:sldMkLst>
        <pc:spChg chg="add mod ord">
          <ac:chgData name="Kreger, Christine" userId="07b08700-4580-4b2b-8f3c-b5ccee8dc705" providerId="ADAL" clId="{1AB49981-F40C-4A16-A795-988DC685D7D8}" dt="2025-02-11T13:50:54.371" v="678" actId="13244"/>
          <ac:spMkLst>
            <pc:docMk/>
            <pc:sldMk cId="0" sldId="262"/>
            <ac:spMk id="2" creationId="{DCBD9792-09D3-C89C-505E-B5F044B7E627}"/>
          </ac:spMkLst>
        </pc:spChg>
        <pc:spChg chg="del">
          <ac:chgData name="Kreger, Christine" userId="07b08700-4580-4b2b-8f3c-b5ccee8dc705" providerId="ADAL" clId="{1AB49981-F40C-4A16-A795-988DC685D7D8}" dt="2025-02-11T13:19:49.845" v="24" actId="478"/>
          <ac:spMkLst>
            <pc:docMk/>
            <pc:sldMk cId="0" sldId="262"/>
            <ac:spMk id="141" creationId="{00000000-0000-0000-0000-000000000000}"/>
          </ac:spMkLst>
        </pc:spChg>
        <pc:spChg chg="mod">
          <ac:chgData name="Kreger, Christine" userId="07b08700-4580-4b2b-8f3c-b5ccee8dc705" providerId="ADAL" clId="{1AB49981-F40C-4A16-A795-988DC685D7D8}" dt="2025-02-11T13:50:57.600" v="679" actId="962"/>
          <ac:spMkLst>
            <pc:docMk/>
            <pc:sldMk cId="0" sldId="262"/>
            <ac:spMk id="142" creationId="{00000000-0000-0000-0000-000000000000}"/>
          </ac:spMkLst>
        </pc:spChg>
        <pc:picChg chg="mod">
          <ac:chgData name="Kreger, Christine" userId="07b08700-4580-4b2b-8f3c-b5ccee8dc705" providerId="ADAL" clId="{1AB49981-F40C-4A16-A795-988DC685D7D8}" dt="2025-02-11T13:39:33.635" v="582" actId="962"/>
          <ac:picMkLst>
            <pc:docMk/>
            <pc:sldMk cId="0" sldId="262"/>
            <ac:picMk id="143" creationId="{00000000-0000-0000-0000-000000000000}"/>
          </ac:picMkLst>
        </pc:picChg>
      </pc:sldChg>
      <pc:sldChg chg="addSp delSp modSp mod">
        <pc:chgData name="Kreger, Christine" userId="07b08700-4580-4b2b-8f3c-b5ccee8dc705" providerId="ADAL" clId="{1AB49981-F40C-4A16-A795-988DC685D7D8}" dt="2025-02-11T13:51:09.114" v="682" actId="962"/>
        <pc:sldMkLst>
          <pc:docMk/>
          <pc:sldMk cId="0" sldId="263"/>
        </pc:sldMkLst>
        <pc:spChg chg="add mod ord">
          <ac:chgData name="Kreger, Christine" userId="07b08700-4580-4b2b-8f3c-b5ccee8dc705" providerId="ADAL" clId="{1AB49981-F40C-4A16-A795-988DC685D7D8}" dt="2025-02-11T13:51:06.689" v="681" actId="13244"/>
          <ac:spMkLst>
            <pc:docMk/>
            <pc:sldMk cId="0" sldId="263"/>
            <ac:spMk id="2" creationId="{C2E7DF4D-3F0C-91AD-1614-97A00DFACF5C}"/>
          </ac:spMkLst>
        </pc:spChg>
        <pc:spChg chg="del">
          <ac:chgData name="Kreger, Christine" userId="07b08700-4580-4b2b-8f3c-b5ccee8dc705" providerId="ADAL" clId="{1AB49981-F40C-4A16-A795-988DC685D7D8}" dt="2025-02-11T13:20:30.272" v="53" actId="21"/>
          <ac:spMkLst>
            <pc:docMk/>
            <pc:sldMk cId="0" sldId="263"/>
            <ac:spMk id="149" creationId="{00000000-0000-0000-0000-000000000000}"/>
          </ac:spMkLst>
        </pc:spChg>
        <pc:spChg chg="mod">
          <ac:chgData name="Kreger, Christine" userId="07b08700-4580-4b2b-8f3c-b5ccee8dc705" providerId="ADAL" clId="{1AB49981-F40C-4A16-A795-988DC685D7D8}" dt="2025-02-11T13:51:09.114" v="682" actId="962"/>
          <ac:spMkLst>
            <pc:docMk/>
            <pc:sldMk cId="0" sldId="263"/>
            <ac:spMk id="150" creationId="{00000000-0000-0000-0000-000000000000}"/>
          </ac:spMkLst>
        </pc:spChg>
        <pc:picChg chg="mod">
          <ac:chgData name="Kreger, Christine" userId="07b08700-4580-4b2b-8f3c-b5ccee8dc705" providerId="ADAL" clId="{1AB49981-F40C-4A16-A795-988DC685D7D8}" dt="2025-02-11T13:39:48.139" v="584" actId="962"/>
          <ac:picMkLst>
            <pc:docMk/>
            <pc:sldMk cId="0" sldId="263"/>
            <ac:picMk id="151" creationId="{00000000-0000-0000-0000-000000000000}"/>
          </ac:picMkLst>
        </pc:picChg>
      </pc:sldChg>
      <pc:sldChg chg="addSp delSp modSp mod">
        <pc:chgData name="Kreger, Christine" userId="07b08700-4580-4b2b-8f3c-b5ccee8dc705" providerId="ADAL" clId="{1AB49981-F40C-4A16-A795-988DC685D7D8}" dt="2025-02-11T13:51:24.858" v="684" actId="962"/>
        <pc:sldMkLst>
          <pc:docMk/>
          <pc:sldMk cId="0" sldId="264"/>
        </pc:sldMkLst>
        <pc:spChg chg="add mod ord">
          <ac:chgData name="Kreger, Christine" userId="07b08700-4580-4b2b-8f3c-b5ccee8dc705" providerId="ADAL" clId="{1AB49981-F40C-4A16-A795-988DC685D7D8}" dt="2025-02-11T13:51:14.799" v="683" actId="13244"/>
          <ac:spMkLst>
            <pc:docMk/>
            <pc:sldMk cId="0" sldId="264"/>
            <ac:spMk id="2" creationId="{C35D2CD1-6288-B812-6056-683F16A27004}"/>
          </ac:spMkLst>
        </pc:spChg>
        <pc:spChg chg="del">
          <ac:chgData name="Kreger, Christine" userId="07b08700-4580-4b2b-8f3c-b5ccee8dc705" providerId="ADAL" clId="{1AB49981-F40C-4A16-A795-988DC685D7D8}" dt="2025-02-11T13:23:01.254" v="69" actId="21"/>
          <ac:spMkLst>
            <pc:docMk/>
            <pc:sldMk cId="0" sldId="264"/>
            <ac:spMk id="157" creationId="{00000000-0000-0000-0000-000000000000}"/>
          </ac:spMkLst>
        </pc:spChg>
        <pc:spChg chg="mod">
          <ac:chgData name="Kreger, Christine" userId="07b08700-4580-4b2b-8f3c-b5ccee8dc705" providerId="ADAL" clId="{1AB49981-F40C-4A16-A795-988DC685D7D8}" dt="2025-02-11T13:51:24.858" v="684" actId="962"/>
          <ac:spMkLst>
            <pc:docMk/>
            <pc:sldMk cId="0" sldId="264"/>
            <ac:spMk id="159" creationId="{00000000-0000-0000-0000-000000000000}"/>
          </ac:spMkLst>
        </pc:spChg>
        <pc:picChg chg="mod">
          <ac:chgData name="Kreger, Christine" userId="07b08700-4580-4b2b-8f3c-b5ccee8dc705" providerId="ADAL" clId="{1AB49981-F40C-4A16-A795-988DC685D7D8}" dt="2025-02-11T13:40:10.933" v="586" actId="962"/>
          <ac:picMkLst>
            <pc:docMk/>
            <pc:sldMk cId="0" sldId="264"/>
            <ac:picMk id="158" creationId="{00000000-0000-0000-0000-000000000000}"/>
          </ac:picMkLst>
        </pc:picChg>
      </pc:sldChg>
      <pc:sldChg chg="addSp delSp modSp mod">
        <pc:chgData name="Kreger, Christine" userId="07b08700-4580-4b2b-8f3c-b5ccee8dc705" providerId="ADAL" clId="{1AB49981-F40C-4A16-A795-988DC685D7D8}" dt="2025-02-11T13:51:33.403" v="686" actId="962"/>
        <pc:sldMkLst>
          <pc:docMk/>
          <pc:sldMk cId="0" sldId="265"/>
        </pc:sldMkLst>
        <pc:spChg chg="add mod ord">
          <ac:chgData name="Kreger, Christine" userId="07b08700-4580-4b2b-8f3c-b5ccee8dc705" providerId="ADAL" clId="{1AB49981-F40C-4A16-A795-988DC685D7D8}" dt="2025-02-11T13:51:31.826" v="685" actId="13244"/>
          <ac:spMkLst>
            <pc:docMk/>
            <pc:sldMk cId="0" sldId="265"/>
            <ac:spMk id="2" creationId="{28A6FEB6-6742-D925-6677-FDC0074C3734}"/>
          </ac:spMkLst>
        </pc:spChg>
        <pc:spChg chg="del">
          <ac:chgData name="Kreger, Christine" userId="07b08700-4580-4b2b-8f3c-b5ccee8dc705" providerId="ADAL" clId="{1AB49981-F40C-4A16-A795-988DC685D7D8}" dt="2025-02-11T13:23:38.811" v="79" actId="21"/>
          <ac:spMkLst>
            <pc:docMk/>
            <pc:sldMk cId="0" sldId="265"/>
            <ac:spMk id="166" creationId="{00000000-0000-0000-0000-000000000000}"/>
          </ac:spMkLst>
        </pc:spChg>
        <pc:spChg chg="mod">
          <ac:chgData name="Kreger, Christine" userId="07b08700-4580-4b2b-8f3c-b5ccee8dc705" providerId="ADAL" clId="{1AB49981-F40C-4A16-A795-988DC685D7D8}" dt="2025-02-11T13:51:33.403" v="686" actId="962"/>
          <ac:spMkLst>
            <pc:docMk/>
            <pc:sldMk cId="0" sldId="265"/>
            <ac:spMk id="167" creationId="{00000000-0000-0000-0000-000000000000}"/>
          </ac:spMkLst>
        </pc:spChg>
        <pc:picChg chg="mod">
          <ac:chgData name="Kreger, Christine" userId="07b08700-4580-4b2b-8f3c-b5ccee8dc705" providerId="ADAL" clId="{1AB49981-F40C-4A16-A795-988DC685D7D8}" dt="2025-02-11T13:40:29.442" v="588" actId="962"/>
          <ac:picMkLst>
            <pc:docMk/>
            <pc:sldMk cId="0" sldId="265"/>
            <ac:picMk id="168" creationId="{00000000-0000-0000-0000-000000000000}"/>
          </ac:picMkLst>
        </pc:picChg>
      </pc:sldChg>
      <pc:sldChg chg="modSp mod">
        <pc:chgData name="Kreger, Christine" userId="07b08700-4580-4b2b-8f3c-b5ccee8dc705" providerId="ADAL" clId="{1AB49981-F40C-4A16-A795-988DC685D7D8}" dt="2025-02-11T13:40:38.749" v="589" actId="962"/>
        <pc:sldMkLst>
          <pc:docMk/>
          <pc:sldMk cId="0" sldId="266"/>
        </pc:sldMkLst>
        <pc:picChg chg="mod">
          <ac:chgData name="Kreger, Christine" userId="07b08700-4580-4b2b-8f3c-b5ccee8dc705" providerId="ADAL" clId="{1AB49981-F40C-4A16-A795-988DC685D7D8}" dt="2025-02-11T13:40:38.749" v="589" actId="962"/>
          <ac:picMkLst>
            <pc:docMk/>
            <pc:sldMk cId="0" sldId="266"/>
            <ac:picMk id="176" creationId="{00000000-0000-0000-0000-000000000000}"/>
          </ac:picMkLst>
        </pc:picChg>
      </pc:sldChg>
      <pc:sldChg chg="modSp mod">
        <pc:chgData name="Kreger, Christine" userId="07b08700-4580-4b2b-8f3c-b5ccee8dc705" providerId="ADAL" clId="{1AB49981-F40C-4A16-A795-988DC685D7D8}" dt="2025-02-11T13:40:55.153" v="591" actId="962"/>
        <pc:sldMkLst>
          <pc:docMk/>
          <pc:sldMk cId="0" sldId="267"/>
        </pc:sldMkLst>
        <pc:picChg chg="mod">
          <ac:chgData name="Kreger, Christine" userId="07b08700-4580-4b2b-8f3c-b5ccee8dc705" providerId="ADAL" clId="{1AB49981-F40C-4A16-A795-988DC685D7D8}" dt="2025-02-11T13:40:50.213" v="590" actId="962"/>
          <ac:picMkLst>
            <pc:docMk/>
            <pc:sldMk cId="0" sldId="267"/>
            <ac:picMk id="184" creationId="{00000000-0000-0000-0000-000000000000}"/>
          </ac:picMkLst>
        </pc:picChg>
        <pc:picChg chg="mod">
          <ac:chgData name="Kreger, Christine" userId="07b08700-4580-4b2b-8f3c-b5ccee8dc705" providerId="ADAL" clId="{1AB49981-F40C-4A16-A795-988DC685D7D8}" dt="2025-02-11T13:40:55.153" v="591" actId="962"/>
          <ac:picMkLst>
            <pc:docMk/>
            <pc:sldMk cId="0" sldId="267"/>
            <ac:picMk id="185" creationId="{00000000-0000-0000-0000-000000000000}"/>
          </ac:picMkLst>
        </pc:picChg>
      </pc:sldChg>
      <pc:sldChg chg="addSp delSp modSp mod">
        <pc:chgData name="Kreger, Christine" userId="07b08700-4580-4b2b-8f3c-b5ccee8dc705" providerId="ADAL" clId="{1AB49981-F40C-4A16-A795-988DC685D7D8}" dt="2025-02-11T13:51:47.532" v="691" actId="962"/>
        <pc:sldMkLst>
          <pc:docMk/>
          <pc:sldMk cId="0" sldId="268"/>
        </pc:sldMkLst>
        <pc:spChg chg="add mod ord">
          <ac:chgData name="Kreger, Christine" userId="07b08700-4580-4b2b-8f3c-b5ccee8dc705" providerId="ADAL" clId="{1AB49981-F40C-4A16-A795-988DC685D7D8}" dt="2025-02-11T13:51:38.997" v="687" actId="13244"/>
          <ac:spMkLst>
            <pc:docMk/>
            <pc:sldMk cId="0" sldId="268"/>
            <ac:spMk id="2" creationId="{190DA987-E7CB-D09A-1375-5BED371DB961}"/>
          </ac:spMkLst>
        </pc:spChg>
        <pc:spChg chg="del">
          <ac:chgData name="Kreger, Christine" userId="07b08700-4580-4b2b-8f3c-b5ccee8dc705" providerId="ADAL" clId="{1AB49981-F40C-4A16-A795-988DC685D7D8}" dt="2025-02-11T13:24:08.956" v="87" actId="21"/>
          <ac:spMkLst>
            <pc:docMk/>
            <pc:sldMk cId="0" sldId="268"/>
            <ac:spMk id="192" creationId="{00000000-0000-0000-0000-000000000000}"/>
          </ac:spMkLst>
        </pc:spChg>
        <pc:spChg chg="mod">
          <ac:chgData name="Kreger, Christine" userId="07b08700-4580-4b2b-8f3c-b5ccee8dc705" providerId="ADAL" clId="{1AB49981-F40C-4A16-A795-988DC685D7D8}" dt="2025-02-11T13:51:47.532" v="691" actId="962"/>
          <ac:spMkLst>
            <pc:docMk/>
            <pc:sldMk cId="0" sldId="268"/>
            <ac:spMk id="194" creationId="{00000000-0000-0000-0000-000000000000}"/>
          </ac:spMkLst>
        </pc:spChg>
        <pc:picChg chg="mod">
          <ac:chgData name="Kreger, Christine" userId="07b08700-4580-4b2b-8f3c-b5ccee8dc705" providerId="ADAL" clId="{1AB49981-F40C-4A16-A795-988DC685D7D8}" dt="2025-02-11T13:51:40.460" v="688" actId="962"/>
          <ac:picMkLst>
            <pc:docMk/>
            <pc:sldMk cId="0" sldId="268"/>
            <ac:picMk id="193" creationId="{00000000-0000-0000-0000-000000000000}"/>
          </ac:picMkLst>
        </pc:picChg>
      </pc:sldChg>
      <pc:sldChg chg="addSp delSp modSp mod">
        <pc:chgData name="Kreger, Christine" userId="07b08700-4580-4b2b-8f3c-b5ccee8dc705" providerId="ADAL" clId="{1AB49981-F40C-4A16-A795-988DC685D7D8}" dt="2025-02-11T13:41:14.827" v="595" actId="21"/>
        <pc:sldMkLst>
          <pc:docMk/>
          <pc:sldMk cId="0" sldId="270"/>
        </pc:sldMkLst>
        <pc:spChg chg="add del mod">
          <ac:chgData name="Kreger, Christine" userId="07b08700-4580-4b2b-8f3c-b5ccee8dc705" providerId="ADAL" clId="{1AB49981-F40C-4A16-A795-988DC685D7D8}" dt="2025-02-11T13:24:24.303" v="93" actId="21"/>
          <ac:spMkLst>
            <pc:docMk/>
            <pc:sldMk cId="0" sldId="270"/>
            <ac:spMk id="3" creationId="{E3602022-6BF6-65BB-E7E6-037DC1B3688C}"/>
          </ac:spMkLst>
        </pc:spChg>
        <pc:spChg chg="del">
          <ac:chgData name="Kreger, Christine" userId="07b08700-4580-4b2b-8f3c-b5ccee8dc705" providerId="ADAL" clId="{1AB49981-F40C-4A16-A795-988DC685D7D8}" dt="2025-02-11T13:24:33.758" v="94" actId="21"/>
          <ac:spMkLst>
            <pc:docMk/>
            <pc:sldMk cId="0" sldId="270"/>
            <ac:spMk id="207" creationId="{00000000-0000-0000-0000-000000000000}"/>
          </ac:spMkLst>
        </pc:spChg>
        <pc:spChg chg="del">
          <ac:chgData name="Kreger, Christine" userId="07b08700-4580-4b2b-8f3c-b5ccee8dc705" providerId="ADAL" clId="{1AB49981-F40C-4A16-A795-988DC685D7D8}" dt="2025-02-11T13:41:14.827" v="595" actId="21"/>
          <ac:spMkLst>
            <pc:docMk/>
            <pc:sldMk cId="0" sldId="270"/>
            <ac:spMk id="209" creationId="{00000000-0000-0000-0000-000000000000}"/>
          </ac:spMkLst>
        </pc:spChg>
        <pc:spChg chg="mod">
          <ac:chgData name="Kreger, Christine" userId="07b08700-4580-4b2b-8f3c-b5ccee8dc705" providerId="ADAL" clId="{1AB49981-F40C-4A16-A795-988DC685D7D8}" dt="2025-02-11T13:24:38.525" v="95" actId="33553"/>
          <ac:spMkLst>
            <pc:docMk/>
            <pc:sldMk cId="0" sldId="270"/>
            <ac:spMk id="210" creationId="{00000000-0000-0000-0000-000000000000}"/>
          </ac:spMkLst>
        </pc:spChg>
        <pc:picChg chg="add del mod">
          <ac:chgData name="Kreger, Christine" userId="07b08700-4580-4b2b-8f3c-b5ccee8dc705" providerId="ADAL" clId="{1AB49981-F40C-4A16-A795-988DC685D7D8}" dt="2025-02-11T13:41:09.886" v="594" actId="962"/>
          <ac:picMkLst>
            <pc:docMk/>
            <pc:sldMk cId="0" sldId="270"/>
            <ac:picMk id="208" creationId="{00000000-0000-0000-0000-000000000000}"/>
          </ac:picMkLst>
        </pc:picChg>
      </pc:sldChg>
      <pc:sldChg chg="delSp modSp mod">
        <pc:chgData name="Kreger, Christine" userId="07b08700-4580-4b2b-8f3c-b5ccee8dc705" providerId="ADAL" clId="{1AB49981-F40C-4A16-A795-988DC685D7D8}" dt="2025-02-11T13:52:05.984" v="693" actId="13244"/>
        <pc:sldMkLst>
          <pc:docMk/>
          <pc:sldMk cId="0" sldId="271"/>
        </pc:sldMkLst>
        <pc:spChg chg="del">
          <ac:chgData name="Kreger, Christine" userId="07b08700-4580-4b2b-8f3c-b5ccee8dc705" providerId="ADAL" clId="{1AB49981-F40C-4A16-A795-988DC685D7D8}" dt="2025-02-11T13:24:43.209" v="96" actId="21"/>
          <ac:spMkLst>
            <pc:docMk/>
            <pc:sldMk cId="0" sldId="271"/>
            <ac:spMk id="216" creationId="{00000000-0000-0000-0000-000000000000}"/>
          </ac:spMkLst>
        </pc:spChg>
        <pc:spChg chg="mod">
          <ac:chgData name="Kreger, Christine" userId="07b08700-4580-4b2b-8f3c-b5ccee8dc705" providerId="ADAL" clId="{1AB49981-F40C-4A16-A795-988DC685D7D8}" dt="2025-02-11T13:52:00.298" v="692" actId="962"/>
          <ac:spMkLst>
            <pc:docMk/>
            <pc:sldMk cId="0" sldId="271"/>
            <ac:spMk id="218" creationId="{00000000-0000-0000-0000-000000000000}"/>
          </ac:spMkLst>
        </pc:spChg>
        <pc:spChg chg="mod ord">
          <ac:chgData name="Kreger, Christine" userId="07b08700-4580-4b2b-8f3c-b5ccee8dc705" providerId="ADAL" clId="{1AB49981-F40C-4A16-A795-988DC685D7D8}" dt="2025-02-11T13:52:05.984" v="693" actId="13244"/>
          <ac:spMkLst>
            <pc:docMk/>
            <pc:sldMk cId="0" sldId="271"/>
            <ac:spMk id="219" creationId="{00000000-0000-0000-0000-000000000000}"/>
          </ac:spMkLst>
        </pc:spChg>
        <pc:picChg chg="mod">
          <ac:chgData name="Kreger, Christine" userId="07b08700-4580-4b2b-8f3c-b5ccee8dc705" providerId="ADAL" clId="{1AB49981-F40C-4A16-A795-988DC685D7D8}" dt="2025-02-11T13:41:22.691" v="596" actId="962"/>
          <ac:picMkLst>
            <pc:docMk/>
            <pc:sldMk cId="0" sldId="271"/>
            <ac:picMk id="217" creationId="{00000000-0000-0000-0000-000000000000}"/>
          </ac:picMkLst>
        </pc:picChg>
      </pc:sldChg>
      <pc:sldChg chg="modSp mod">
        <pc:chgData name="Kreger, Christine" userId="07b08700-4580-4b2b-8f3c-b5ccee8dc705" providerId="ADAL" clId="{1AB49981-F40C-4A16-A795-988DC685D7D8}" dt="2025-02-11T13:42:16.357" v="599" actId="962"/>
        <pc:sldMkLst>
          <pc:docMk/>
          <pc:sldMk cId="0" sldId="272"/>
        </pc:sldMkLst>
        <pc:picChg chg="mod">
          <ac:chgData name="Kreger, Christine" userId="07b08700-4580-4b2b-8f3c-b5ccee8dc705" providerId="ADAL" clId="{1AB49981-F40C-4A16-A795-988DC685D7D8}" dt="2025-02-11T13:42:07.070" v="598" actId="962"/>
          <ac:picMkLst>
            <pc:docMk/>
            <pc:sldMk cId="0" sldId="272"/>
            <ac:picMk id="226" creationId="{00000000-0000-0000-0000-000000000000}"/>
          </ac:picMkLst>
        </pc:picChg>
        <pc:picChg chg="mod">
          <ac:chgData name="Kreger, Christine" userId="07b08700-4580-4b2b-8f3c-b5ccee8dc705" providerId="ADAL" clId="{1AB49981-F40C-4A16-A795-988DC685D7D8}" dt="2025-02-11T13:42:16.357" v="599" actId="962"/>
          <ac:picMkLst>
            <pc:docMk/>
            <pc:sldMk cId="0" sldId="272"/>
            <ac:picMk id="228" creationId="{00000000-0000-0000-0000-000000000000}"/>
          </ac:picMkLst>
        </pc:picChg>
      </pc:sldChg>
      <pc:sldChg chg="delSp modSp mod">
        <pc:chgData name="Kreger, Christine" userId="07b08700-4580-4b2b-8f3c-b5ccee8dc705" providerId="ADAL" clId="{1AB49981-F40C-4A16-A795-988DC685D7D8}" dt="2025-02-11T13:43:05.483" v="602" actId="962"/>
        <pc:sldMkLst>
          <pc:docMk/>
          <pc:sldMk cId="0" sldId="273"/>
        </pc:sldMkLst>
        <pc:spChg chg="del">
          <ac:chgData name="Kreger, Christine" userId="07b08700-4580-4b2b-8f3c-b5ccee8dc705" providerId="ADAL" clId="{1AB49981-F40C-4A16-A795-988DC685D7D8}" dt="2025-02-11T13:24:51.259" v="98" actId="21"/>
          <ac:spMkLst>
            <pc:docMk/>
            <pc:sldMk cId="0" sldId="273"/>
            <ac:spMk id="234" creationId="{00000000-0000-0000-0000-000000000000}"/>
          </ac:spMkLst>
        </pc:spChg>
        <pc:spChg chg="mod">
          <ac:chgData name="Kreger, Christine" userId="07b08700-4580-4b2b-8f3c-b5ccee8dc705" providerId="ADAL" clId="{1AB49981-F40C-4A16-A795-988DC685D7D8}" dt="2025-02-11T13:25:00.100" v="99" actId="33553"/>
          <ac:spMkLst>
            <pc:docMk/>
            <pc:sldMk cId="0" sldId="273"/>
            <ac:spMk id="237" creationId="{00000000-0000-0000-0000-000000000000}"/>
          </ac:spMkLst>
        </pc:spChg>
        <pc:picChg chg="mod">
          <ac:chgData name="Kreger, Christine" userId="07b08700-4580-4b2b-8f3c-b5ccee8dc705" providerId="ADAL" clId="{1AB49981-F40C-4A16-A795-988DC685D7D8}" dt="2025-02-11T13:43:03.874" v="601" actId="962"/>
          <ac:picMkLst>
            <pc:docMk/>
            <pc:sldMk cId="0" sldId="273"/>
            <ac:picMk id="235" creationId="{00000000-0000-0000-0000-000000000000}"/>
          </ac:picMkLst>
        </pc:picChg>
        <pc:picChg chg="mod">
          <ac:chgData name="Kreger, Christine" userId="07b08700-4580-4b2b-8f3c-b5ccee8dc705" providerId="ADAL" clId="{1AB49981-F40C-4A16-A795-988DC685D7D8}" dt="2025-02-11T13:43:05.483" v="602" actId="962"/>
          <ac:picMkLst>
            <pc:docMk/>
            <pc:sldMk cId="0" sldId="273"/>
            <ac:picMk id="236" creationId="{00000000-0000-0000-0000-000000000000}"/>
          </ac:picMkLst>
        </pc:picChg>
      </pc:sldChg>
      <pc:sldChg chg="modSp mod">
        <pc:chgData name="Kreger, Christine" userId="07b08700-4580-4b2b-8f3c-b5ccee8dc705" providerId="ADAL" clId="{1AB49981-F40C-4A16-A795-988DC685D7D8}" dt="2025-02-11T13:43:48.992" v="604" actId="962"/>
        <pc:sldMkLst>
          <pc:docMk/>
          <pc:sldMk cId="0" sldId="274"/>
        </pc:sldMkLst>
        <pc:picChg chg="mod">
          <ac:chgData name="Kreger, Christine" userId="07b08700-4580-4b2b-8f3c-b5ccee8dc705" providerId="ADAL" clId="{1AB49981-F40C-4A16-A795-988DC685D7D8}" dt="2025-02-11T13:43:48.992" v="604" actId="962"/>
          <ac:picMkLst>
            <pc:docMk/>
            <pc:sldMk cId="0" sldId="274"/>
            <ac:picMk id="245" creationId="{00000000-0000-0000-0000-000000000000}"/>
          </ac:picMkLst>
        </pc:picChg>
      </pc:sldChg>
      <pc:sldChg chg="addSp modSp mod">
        <pc:chgData name="Kreger, Christine" userId="07b08700-4580-4b2b-8f3c-b5ccee8dc705" providerId="ADAL" clId="{1AB49981-F40C-4A16-A795-988DC685D7D8}" dt="2025-02-11T13:52:12.819" v="694" actId="13244"/>
        <pc:sldMkLst>
          <pc:docMk/>
          <pc:sldMk cId="0" sldId="275"/>
        </pc:sldMkLst>
        <pc:spChg chg="add mod ord">
          <ac:chgData name="Kreger, Christine" userId="07b08700-4580-4b2b-8f3c-b5ccee8dc705" providerId="ADAL" clId="{1AB49981-F40C-4A16-A795-988DC685D7D8}" dt="2025-02-11T13:52:12.819" v="694" actId="13244"/>
          <ac:spMkLst>
            <pc:docMk/>
            <pc:sldMk cId="0" sldId="275"/>
            <ac:spMk id="2" creationId="{26B48427-C8A1-F345-DD9D-AAE5391DC424}"/>
          </ac:spMkLst>
        </pc:spChg>
        <pc:picChg chg="mod">
          <ac:chgData name="Kreger, Christine" userId="07b08700-4580-4b2b-8f3c-b5ccee8dc705" providerId="ADAL" clId="{1AB49981-F40C-4A16-A795-988DC685D7D8}" dt="2025-02-11T13:43:56.014" v="605" actId="962"/>
          <ac:picMkLst>
            <pc:docMk/>
            <pc:sldMk cId="0" sldId="275"/>
            <ac:picMk id="252" creationId="{00000000-0000-0000-0000-000000000000}"/>
          </ac:picMkLst>
        </pc:picChg>
        <pc:picChg chg="mod">
          <ac:chgData name="Kreger, Christine" userId="07b08700-4580-4b2b-8f3c-b5ccee8dc705" providerId="ADAL" clId="{1AB49981-F40C-4A16-A795-988DC685D7D8}" dt="2025-02-11T13:43:59.990" v="606" actId="962"/>
          <ac:picMkLst>
            <pc:docMk/>
            <pc:sldMk cId="0" sldId="275"/>
            <ac:picMk id="253" creationId="{00000000-0000-0000-0000-000000000000}"/>
          </ac:picMkLst>
        </pc:picChg>
      </pc:sldChg>
      <pc:sldChg chg="addSp delSp modSp mod">
        <pc:chgData name="Kreger, Christine" userId="07b08700-4580-4b2b-8f3c-b5ccee8dc705" providerId="ADAL" clId="{1AB49981-F40C-4A16-A795-988DC685D7D8}" dt="2025-02-11T13:52:30.595" v="696" actId="962"/>
        <pc:sldMkLst>
          <pc:docMk/>
          <pc:sldMk cId="0" sldId="276"/>
        </pc:sldMkLst>
        <pc:spChg chg="add mod ord">
          <ac:chgData name="Kreger, Christine" userId="07b08700-4580-4b2b-8f3c-b5ccee8dc705" providerId="ADAL" clId="{1AB49981-F40C-4A16-A795-988DC685D7D8}" dt="2025-02-11T13:52:23.660" v="695" actId="13244"/>
          <ac:spMkLst>
            <pc:docMk/>
            <pc:sldMk cId="0" sldId="276"/>
            <ac:spMk id="2" creationId="{0C49A309-4577-70D5-1C79-BFD022D309C6}"/>
          </ac:spMkLst>
        </pc:spChg>
        <pc:spChg chg="del">
          <ac:chgData name="Kreger, Christine" userId="07b08700-4580-4b2b-8f3c-b5ccee8dc705" providerId="ADAL" clId="{1AB49981-F40C-4A16-A795-988DC685D7D8}" dt="2025-02-11T13:25:42.070" v="109" actId="21"/>
          <ac:spMkLst>
            <pc:docMk/>
            <pc:sldMk cId="0" sldId="276"/>
            <ac:spMk id="260" creationId="{00000000-0000-0000-0000-000000000000}"/>
          </ac:spMkLst>
        </pc:spChg>
        <pc:picChg chg="mod">
          <ac:chgData name="Kreger, Christine" userId="07b08700-4580-4b2b-8f3c-b5ccee8dc705" providerId="ADAL" clId="{1AB49981-F40C-4A16-A795-988DC685D7D8}" dt="2025-02-11T13:44:59.597" v="608" actId="962"/>
          <ac:picMkLst>
            <pc:docMk/>
            <pc:sldMk cId="0" sldId="276"/>
            <ac:picMk id="261" creationId="{00000000-0000-0000-0000-000000000000}"/>
          </ac:picMkLst>
        </pc:picChg>
        <pc:picChg chg="mod">
          <ac:chgData name="Kreger, Christine" userId="07b08700-4580-4b2b-8f3c-b5ccee8dc705" providerId="ADAL" clId="{1AB49981-F40C-4A16-A795-988DC685D7D8}" dt="2025-02-11T13:52:30.595" v="696" actId="962"/>
          <ac:picMkLst>
            <pc:docMk/>
            <pc:sldMk cId="0" sldId="276"/>
            <ac:picMk id="262" creationId="{00000000-0000-0000-0000-000000000000}"/>
          </ac:picMkLst>
        </pc:picChg>
      </pc:sldChg>
      <pc:sldChg chg="addSp delSp modSp mod">
        <pc:chgData name="Kreger, Christine" userId="07b08700-4580-4b2b-8f3c-b5ccee8dc705" providerId="ADAL" clId="{1AB49981-F40C-4A16-A795-988DC685D7D8}" dt="2025-02-11T13:45:08.386" v="609" actId="962"/>
        <pc:sldMkLst>
          <pc:docMk/>
          <pc:sldMk cId="0" sldId="277"/>
        </pc:sldMkLst>
        <pc:spChg chg="add mod">
          <ac:chgData name="Kreger, Christine" userId="07b08700-4580-4b2b-8f3c-b5ccee8dc705" providerId="ADAL" clId="{1AB49981-F40C-4A16-A795-988DC685D7D8}" dt="2025-02-11T13:26:38.346" v="165" actId="20577"/>
          <ac:spMkLst>
            <pc:docMk/>
            <pc:sldMk cId="0" sldId="277"/>
            <ac:spMk id="2" creationId="{CBB56982-6E9D-228A-80CF-6837574CB3D9}"/>
          </ac:spMkLst>
        </pc:spChg>
        <pc:spChg chg="del">
          <ac:chgData name="Kreger, Christine" userId="07b08700-4580-4b2b-8f3c-b5ccee8dc705" providerId="ADAL" clId="{1AB49981-F40C-4A16-A795-988DC685D7D8}" dt="2025-02-11T13:26:24.544" v="132" actId="21"/>
          <ac:spMkLst>
            <pc:docMk/>
            <pc:sldMk cId="0" sldId="277"/>
            <ac:spMk id="268" creationId="{00000000-0000-0000-0000-000000000000}"/>
          </ac:spMkLst>
        </pc:spChg>
        <pc:picChg chg="mod">
          <ac:chgData name="Kreger, Christine" userId="07b08700-4580-4b2b-8f3c-b5ccee8dc705" providerId="ADAL" clId="{1AB49981-F40C-4A16-A795-988DC685D7D8}" dt="2025-02-11T13:45:08.386" v="609" actId="962"/>
          <ac:picMkLst>
            <pc:docMk/>
            <pc:sldMk cId="0" sldId="277"/>
            <ac:picMk id="269" creationId="{00000000-0000-0000-0000-000000000000}"/>
          </ac:picMkLst>
        </pc:picChg>
      </pc:sldChg>
      <pc:sldChg chg="addSp delSp modSp mod">
        <pc:chgData name="Kreger, Christine" userId="07b08700-4580-4b2b-8f3c-b5ccee8dc705" providerId="ADAL" clId="{1AB49981-F40C-4A16-A795-988DC685D7D8}" dt="2025-02-11T13:52:46.817" v="699" actId="13244"/>
        <pc:sldMkLst>
          <pc:docMk/>
          <pc:sldMk cId="0" sldId="278"/>
        </pc:sldMkLst>
        <pc:spChg chg="add mod ord">
          <ac:chgData name="Kreger, Christine" userId="07b08700-4580-4b2b-8f3c-b5ccee8dc705" providerId="ADAL" clId="{1AB49981-F40C-4A16-A795-988DC685D7D8}" dt="2025-02-11T13:52:37.266" v="697" actId="13244"/>
          <ac:spMkLst>
            <pc:docMk/>
            <pc:sldMk cId="0" sldId="278"/>
            <ac:spMk id="2" creationId="{4BD9B699-B48D-B6A4-D719-E33165036930}"/>
          </ac:spMkLst>
        </pc:spChg>
        <pc:spChg chg="del">
          <ac:chgData name="Kreger, Christine" userId="07b08700-4580-4b2b-8f3c-b5ccee8dc705" providerId="ADAL" clId="{1AB49981-F40C-4A16-A795-988DC685D7D8}" dt="2025-02-11T13:26:45.609" v="166" actId="21"/>
          <ac:spMkLst>
            <pc:docMk/>
            <pc:sldMk cId="0" sldId="278"/>
            <ac:spMk id="275" creationId="{00000000-0000-0000-0000-000000000000}"/>
          </ac:spMkLst>
        </pc:spChg>
        <pc:spChg chg="ord">
          <ac:chgData name="Kreger, Christine" userId="07b08700-4580-4b2b-8f3c-b5ccee8dc705" providerId="ADAL" clId="{1AB49981-F40C-4A16-A795-988DC685D7D8}" dt="2025-02-11T13:52:46.817" v="699" actId="13244"/>
          <ac:spMkLst>
            <pc:docMk/>
            <pc:sldMk cId="0" sldId="278"/>
            <ac:spMk id="277" creationId="{00000000-0000-0000-0000-000000000000}"/>
          </ac:spMkLst>
        </pc:spChg>
        <pc:spChg chg="ord">
          <ac:chgData name="Kreger, Christine" userId="07b08700-4580-4b2b-8f3c-b5ccee8dc705" providerId="ADAL" clId="{1AB49981-F40C-4A16-A795-988DC685D7D8}" dt="2025-02-11T13:52:42.878" v="698" actId="13244"/>
          <ac:spMkLst>
            <pc:docMk/>
            <pc:sldMk cId="0" sldId="278"/>
            <ac:spMk id="278" creationId="{00000000-0000-0000-0000-000000000000}"/>
          </ac:spMkLst>
        </pc:spChg>
        <pc:picChg chg="mod">
          <ac:chgData name="Kreger, Christine" userId="07b08700-4580-4b2b-8f3c-b5ccee8dc705" providerId="ADAL" clId="{1AB49981-F40C-4A16-A795-988DC685D7D8}" dt="2025-02-11T13:45:13.648" v="610" actId="962"/>
          <ac:picMkLst>
            <pc:docMk/>
            <pc:sldMk cId="0" sldId="278"/>
            <ac:picMk id="276" creationId="{00000000-0000-0000-0000-000000000000}"/>
          </ac:picMkLst>
        </pc:picChg>
        <pc:picChg chg="mod">
          <ac:chgData name="Kreger, Christine" userId="07b08700-4580-4b2b-8f3c-b5ccee8dc705" providerId="ADAL" clId="{1AB49981-F40C-4A16-A795-988DC685D7D8}" dt="2025-02-11T13:45:26.120" v="612" actId="962"/>
          <ac:picMkLst>
            <pc:docMk/>
            <pc:sldMk cId="0" sldId="278"/>
            <ac:picMk id="279" creationId="{00000000-0000-0000-0000-000000000000}"/>
          </ac:picMkLst>
        </pc:picChg>
      </pc:sldChg>
      <pc:sldChg chg="addSp delSp modSp mod">
        <pc:chgData name="Kreger, Christine" userId="07b08700-4580-4b2b-8f3c-b5ccee8dc705" providerId="ADAL" clId="{1AB49981-F40C-4A16-A795-988DC685D7D8}" dt="2025-02-11T13:53:24.655" v="717" actId="13244"/>
        <pc:sldMkLst>
          <pc:docMk/>
          <pc:sldMk cId="0" sldId="279"/>
        </pc:sldMkLst>
        <pc:spChg chg="add mod ord">
          <ac:chgData name="Kreger, Christine" userId="07b08700-4580-4b2b-8f3c-b5ccee8dc705" providerId="ADAL" clId="{1AB49981-F40C-4A16-A795-988DC685D7D8}" dt="2025-02-11T13:53:24.655" v="717" actId="13244"/>
          <ac:spMkLst>
            <pc:docMk/>
            <pc:sldMk cId="0" sldId="279"/>
            <ac:spMk id="2" creationId="{02ED574D-2704-4CB3-3ABE-060075A2B5A2}"/>
          </ac:spMkLst>
        </pc:spChg>
        <pc:spChg chg="del">
          <ac:chgData name="Kreger, Christine" userId="07b08700-4580-4b2b-8f3c-b5ccee8dc705" providerId="ADAL" clId="{1AB49981-F40C-4A16-A795-988DC685D7D8}" dt="2025-02-11T13:27:13.015" v="190" actId="21"/>
          <ac:spMkLst>
            <pc:docMk/>
            <pc:sldMk cId="0" sldId="279"/>
            <ac:spMk id="285" creationId="{00000000-0000-0000-0000-000000000000}"/>
          </ac:spMkLst>
        </pc:spChg>
        <pc:spChg chg="del">
          <ac:chgData name="Kreger, Christine" userId="07b08700-4580-4b2b-8f3c-b5ccee8dc705" providerId="ADAL" clId="{1AB49981-F40C-4A16-A795-988DC685D7D8}" dt="2025-02-11T13:28:59.973" v="193" actId="478"/>
          <ac:spMkLst>
            <pc:docMk/>
            <pc:sldMk cId="0" sldId="279"/>
            <ac:spMk id="289" creationId="{00000000-0000-0000-0000-000000000000}"/>
          </ac:spMkLst>
        </pc:spChg>
        <pc:picChg chg="mod">
          <ac:chgData name="Kreger, Christine" userId="07b08700-4580-4b2b-8f3c-b5ccee8dc705" providerId="ADAL" clId="{1AB49981-F40C-4A16-A795-988DC685D7D8}" dt="2025-02-11T13:45:30.020" v="613" actId="962"/>
          <ac:picMkLst>
            <pc:docMk/>
            <pc:sldMk cId="0" sldId="279"/>
            <ac:picMk id="286" creationId="{00000000-0000-0000-0000-000000000000}"/>
          </ac:picMkLst>
        </pc:picChg>
        <pc:picChg chg="del">
          <ac:chgData name="Kreger, Christine" userId="07b08700-4580-4b2b-8f3c-b5ccee8dc705" providerId="ADAL" clId="{1AB49981-F40C-4A16-A795-988DC685D7D8}" dt="2025-02-11T13:28:55.623" v="192" actId="478"/>
          <ac:picMkLst>
            <pc:docMk/>
            <pc:sldMk cId="0" sldId="279"/>
            <ac:picMk id="288" creationId="{00000000-0000-0000-0000-000000000000}"/>
          </ac:picMkLst>
        </pc:picChg>
      </pc:sldChg>
      <pc:sldChg chg="addSp modSp mod">
        <pc:chgData name="Kreger, Christine" userId="07b08700-4580-4b2b-8f3c-b5ccee8dc705" providerId="ADAL" clId="{1AB49981-F40C-4A16-A795-988DC685D7D8}" dt="2025-02-11T13:45:38.834" v="617" actId="962"/>
        <pc:sldMkLst>
          <pc:docMk/>
          <pc:sldMk cId="0" sldId="280"/>
        </pc:sldMkLst>
        <pc:spChg chg="add mod">
          <ac:chgData name="Kreger, Christine" userId="07b08700-4580-4b2b-8f3c-b5ccee8dc705" providerId="ADAL" clId="{1AB49981-F40C-4A16-A795-988DC685D7D8}" dt="2025-02-11T13:30:01.812" v="216" actId="20577"/>
          <ac:spMkLst>
            <pc:docMk/>
            <pc:sldMk cId="0" sldId="280"/>
            <ac:spMk id="2" creationId="{19866E8B-AA09-B469-DEEC-A654CEDB8363}"/>
          </ac:spMkLst>
        </pc:spChg>
        <pc:picChg chg="mod">
          <ac:chgData name="Kreger, Christine" userId="07b08700-4580-4b2b-8f3c-b5ccee8dc705" providerId="ADAL" clId="{1AB49981-F40C-4A16-A795-988DC685D7D8}" dt="2025-02-11T13:45:33.259" v="614" actId="962"/>
          <ac:picMkLst>
            <pc:docMk/>
            <pc:sldMk cId="0" sldId="280"/>
            <ac:picMk id="294" creationId="{00000000-0000-0000-0000-000000000000}"/>
          </ac:picMkLst>
        </pc:picChg>
        <pc:picChg chg="mod">
          <ac:chgData name="Kreger, Christine" userId="07b08700-4580-4b2b-8f3c-b5ccee8dc705" providerId="ADAL" clId="{1AB49981-F40C-4A16-A795-988DC685D7D8}" dt="2025-02-11T13:45:36.502" v="615" actId="962"/>
          <ac:picMkLst>
            <pc:docMk/>
            <pc:sldMk cId="0" sldId="280"/>
            <ac:picMk id="295" creationId="{00000000-0000-0000-0000-000000000000}"/>
          </ac:picMkLst>
        </pc:picChg>
        <pc:picChg chg="mod">
          <ac:chgData name="Kreger, Christine" userId="07b08700-4580-4b2b-8f3c-b5ccee8dc705" providerId="ADAL" clId="{1AB49981-F40C-4A16-A795-988DC685D7D8}" dt="2025-02-11T13:45:37.571" v="616" actId="962"/>
          <ac:picMkLst>
            <pc:docMk/>
            <pc:sldMk cId="0" sldId="280"/>
            <ac:picMk id="296" creationId="{00000000-0000-0000-0000-000000000000}"/>
          </ac:picMkLst>
        </pc:picChg>
        <pc:picChg chg="mod">
          <ac:chgData name="Kreger, Christine" userId="07b08700-4580-4b2b-8f3c-b5ccee8dc705" providerId="ADAL" clId="{1AB49981-F40C-4A16-A795-988DC685D7D8}" dt="2025-02-11T13:45:38.834" v="617" actId="962"/>
          <ac:picMkLst>
            <pc:docMk/>
            <pc:sldMk cId="0" sldId="280"/>
            <ac:picMk id="297" creationId="{00000000-0000-0000-0000-000000000000}"/>
          </ac:picMkLst>
        </pc:picChg>
      </pc:sldChg>
      <pc:sldChg chg="addSp modSp mod">
        <pc:chgData name="Kreger, Christine" userId="07b08700-4580-4b2b-8f3c-b5ccee8dc705" providerId="ADAL" clId="{1AB49981-F40C-4A16-A795-988DC685D7D8}" dt="2025-02-11T13:53:31.489" v="718" actId="13244"/>
        <pc:sldMkLst>
          <pc:docMk/>
          <pc:sldMk cId="0" sldId="281"/>
        </pc:sldMkLst>
        <pc:spChg chg="add mod ord">
          <ac:chgData name="Kreger, Christine" userId="07b08700-4580-4b2b-8f3c-b5ccee8dc705" providerId="ADAL" clId="{1AB49981-F40C-4A16-A795-988DC685D7D8}" dt="2025-02-11T13:53:31.489" v="718" actId="13244"/>
          <ac:spMkLst>
            <pc:docMk/>
            <pc:sldMk cId="0" sldId="281"/>
            <ac:spMk id="2" creationId="{011555CB-51D9-42AB-C517-B439410D8359}"/>
          </ac:spMkLst>
        </pc:spChg>
        <pc:picChg chg="mod">
          <ac:chgData name="Kreger, Christine" userId="07b08700-4580-4b2b-8f3c-b5ccee8dc705" providerId="ADAL" clId="{1AB49981-F40C-4A16-A795-988DC685D7D8}" dt="2025-02-11T13:46:14.027" v="619" actId="962"/>
          <ac:picMkLst>
            <pc:docMk/>
            <pc:sldMk cId="0" sldId="281"/>
            <ac:picMk id="303" creationId="{00000000-0000-0000-0000-000000000000}"/>
          </ac:picMkLst>
        </pc:picChg>
        <pc:picChg chg="mod">
          <ac:chgData name="Kreger, Christine" userId="07b08700-4580-4b2b-8f3c-b5ccee8dc705" providerId="ADAL" clId="{1AB49981-F40C-4A16-A795-988DC685D7D8}" dt="2025-02-11T13:46:18.183" v="620" actId="962"/>
          <ac:picMkLst>
            <pc:docMk/>
            <pc:sldMk cId="0" sldId="281"/>
            <ac:picMk id="304" creationId="{00000000-0000-0000-0000-000000000000}"/>
          </ac:picMkLst>
        </pc:picChg>
      </pc:sldChg>
      <pc:sldChg chg="addSp delSp modSp mod">
        <pc:chgData name="Kreger, Christine" userId="07b08700-4580-4b2b-8f3c-b5ccee8dc705" providerId="ADAL" clId="{1AB49981-F40C-4A16-A795-988DC685D7D8}" dt="2025-02-11T13:53:44.062" v="720" actId="962"/>
        <pc:sldMkLst>
          <pc:docMk/>
          <pc:sldMk cId="0" sldId="282"/>
        </pc:sldMkLst>
        <pc:spChg chg="add mod ord">
          <ac:chgData name="Kreger, Christine" userId="07b08700-4580-4b2b-8f3c-b5ccee8dc705" providerId="ADAL" clId="{1AB49981-F40C-4A16-A795-988DC685D7D8}" dt="2025-02-11T13:53:42.062" v="719" actId="13244"/>
          <ac:spMkLst>
            <pc:docMk/>
            <pc:sldMk cId="0" sldId="282"/>
            <ac:spMk id="2" creationId="{1208CF9C-54DB-5B1D-26EA-9FD82FE6ACA0}"/>
          </ac:spMkLst>
        </pc:spChg>
        <pc:spChg chg="del">
          <ac:chgData name="Kreger, Christine" userId="07b08700-4580-4b2b-8f3c-b5ccee8dc705" providerId="ADAL" clId="{1AB49981-F40C-4A16-A795-988DC685D7D8}" dt="2025-02-11T13:30:28.387" v="234" actId="21"/>
          <ac:spMkLst>
            <pc:docMk/>
            <pc:sldMk cId="0" sldId="282"/>
            <ac:spMk id="311" creationId="{00000000-0000-0000-0000-000000000000}"/>
          </ac:spMkLst>
        </pc:spChg>
        <pc:spChg chg="mod">
          <ac:chgData name="Kreger, Christine" userId="07b08700-4580-4b2b-8f3c-b5ccee8dc705" providerId="ADAL" clId="{1AB49981-F40C-4A16-A795-988DC685D7D8}" dt="2025-02-11T13:53:44.062" v="720" actId="962"/>
          <ac:spMkLst>
            <pc:docMk/>
            <pc:sldMk cId="0" sldId="282"/>
            <ac:spMk id="312" creationId="{00000000-0000-0000-0000-000000000000}"/>
          </ac:spMkLst>
        </pc:spChg>
      </pc:sldChg>
      <pc:sldChg chg="delSp modSp mod">
        <pc:chgData name="Kreger, Christine" userId="07b08700-4580-4b2b-8f3c-b5ccee8dc705" providerId="ADAL" clId="{1AB49981-F40C-4A16-A795-988DC685D7D8}" dt="2025-02-11T13:46:20.811" v="621" actId="962"/>
        <pc:sldMkLst>
          <pc:docMk/>
          <pc:sldMk cId="0" sldId="283"/>
        </pc:sldMkLst>
        <pc:spChg chg="del">
          <ac:chgData name="Kreger, Christine" userId="07b08700-4580-4b2b-8f3c-b5ccee8dc705" providerId="ADAL" clId="{1AB49981-F40C-4A16-A795-988DC685D7D8}" dt="2025-02-11T13:20:54.519" v="55" actId="478"/>
          <ac:spMkLst>
            <pc:docMk/>
            <pc:sldMk cId="0" sldId="283"/>
            <ac:spMk id="320" creationId="{00000000-0000-0000-0000-000000000000}"/>
          </ac:spMkLst>
        </pc:spChg>
        <pc:spChg chg="mod">
          <ac:chgData name="Kreger, Christine" userId="07b08700-4580-4b2b-8f3c-b5ccee8dc705" providerId="ADAL" clId="{1AB49981-F40C-4A16-A795-988DC685D7D8}" dt="2025-02-11T13:31:01.419" v="242" actId="33553"/>
          <ac:spMkLst>
            <pc:docMk/>
            <pc:sldMk cId="0" sldId="283"/>
            <ac:spMk id="321" creationId="{00000000-0000-0000-0000-000000000000}"/>
          </ac:spMkLst>
        </pc:spChg>
        <pc:picChg chg="mod">
          <ac:chgData name="Kreger, Christine" userId="07b08700-4580-4b2b-8f3c-b5ccee8dc705" providerId="ADAL" clId="{1AB49981-F40C-4A16-A795-988DC685D7D8}" dt="2025-02-11T13:46:20.811" v="621" actId="962"/>
          <ac:picMkLst>
            <pc:docMk/>
            <pc:sldMk cId="0" sldId="283"/>
            <ac:picMk id="319" creationId="{00000000-0000-0000-0000-000000000000}"/>
          </ac:picMkLst>
        </pc:picChg>
      </pc:sldChg>
      <pc:sldChg chg="addSp modSp mod">
        <pc:chgData name="Kreger, Christine" userId="07b08700-4580-4b2b-8f3c-b5ccee8dc705" providerId="ADAL" clId="{1AB49981-F40C-4A16-A795-988DC685D7D8}" dt="2025-02-11T13:46:36.148" v="624" actId="962"/>
        <pc:sldMkLst>
          <pc:docMk/>
          <pc:sldMk cId="0" sldId="285"/>
        </pc:sldMkLst>
        <pc:spChg chg="add mod">
          <ac:chgData name="Kreger, Christine" userId="07b08700-4580-4b2b-8f3c-b5ccee8dc705" providerId="ADAL" clId="{1AB49981-F40C-4A16-A795-988DC685D7D8}" dt="2025-02-11T13:32:12.841" v="335" actId="20577"/>
          <ac:spMkLst>
            <pc:docMk/>
            <pc:sldMk cId="0" sldId="285"/>
            <ac:spMk id="2" creationId="{4EEE255F-1FE0-064A-3B52-87ED4A83C74C}"/>
          </ac:spMkLst>
        </pc:spChg>
        <pc:spChg chg="mod">
          <ac:chgData name="Kreger, Christine" userId="07b08700-4580-4b2b-8f3c-b5ccee8dc705" providerId="ADAL" clId="{1AB49981-F40C-4A16-A795-988DC685D7D8}" dt="2025-02-11T13:46:36.148" v="624" actId="962"/>
          <ac:spMkLst>
            <pc:docMk/>
            <pc:sldMk cId="0" sldId="285"/>
            <ac:spMk id="337" creationId="{00000000-0000-0000-0000-000000000000}"/>
          </ac:spMkLst>
        </pc:spChg>
        <pc:picChg chg="mod">
          <ac:chgData name="Kreger, Christine" userId="07b08700-4580-4b2b-8f3c-b5ccee8dc705" providerId="ADAL" clId="{1AB49981-F40C-4A16-A795-988DC685D7D8}" dt="2025-02-11T13:46:31.131" v="622" actId="962"/>
          <ac:picMkLst>
            <pc:docMk/>
            <pc:sldMk cId="0" sldId="285"/>
            <ac:picMk id="335" creationId="{00000000-0000-0000-0000-000000000000}"/>
          </ac:picMkLst>
        </pc:picChg>
        <pc:picChg chg="mod">
          <ac:chgData name="Kreger, Christine" userId="07b08700-4580-4b2b-8f3c-b5ccee8dc705" providerId="ADAL" clId="{1AB49981-F40C-4A16-A795-988DC685D7D8}" dt="2025-02-11T13:46:34.143" v="623" actId="962"/>
          <ac:picMkLst>
            <pc:docMk/>
            <pc:sldMk cId="0" sldId="285"/>
            <ac:picMk id="336" creationId="{00000000-0000-0000-0000-000000000000}"/>
          </ac:picMkLst>
        </pc:picChg>
      </pc:sldChg>
      <pc:sldChg chg="addSp delSp modSp mod">
        <pc:chgData name="Kreger, Christine" userId="07b08700-4580-4b2b-8f3c-b5ccee8dc705" providerId="ADAL" clId="{1AB49981-F40C-4A16-A795-988DC685D7D8}" dt="2025-02-11T13:54:47.593" v="952" actId="13244"/>
        <pc:sldMkLst>
          <pc:docMk/>
          <pc:sldMk cId="0" sldId="286"/>
        </pc:sldMkLst>
        <pc:spChg chg="add mod ord">
          <ac:chgData name="Kreger, Christine" userId="07b08700-4580-4b2b-8f3c-b5ccee8dc705" providerId="ADAL" clId="{1AB49981-F40C-4A16-A795-988DC685D7D8}" dt="2025-02-11T13:53:51.932" v="721" actId="13244"/>
          <ac:spMkLst>
            <pc:docMk/>
            <pc:sldMk cId="0" sldId="286"/>
            <ac:spMk id="2" creationId="{77E574E0-C575-F10D-6DE6-369032302818}"/>
          </ac:spMkLst>
        </pc:spChg>
        <pc:spChg chg="del">
          <ac:chgData name="Kreger, Christine" userId="07b08700-4580-4b2b-8f3c-b5ccee8dc705" providerId="ADAL" clId="{1AB49981-F40C-4A16-A795-988DC685D7D8}" dt="2025-02-11T13:31:13.614" v="243" actId="21"/>
          <ac:spMkLst>
            <pc:docMk/>
            <pc:sldMk cId="0" sldId="286"/>
            <ac:spMk id="343" creationId="{00000000-0000-0000-0000-000000000000}"/>
          </ac:spMkLst>
        </pc:spChg>
        <pc:spChg chg="ord">
          <ac:chgData name="Kreger, Christine" userId="07b08700-4580-4b2b-8f3c-b5ccee8dc705" providerId="ADAL" clId="{1AB49981-F40C-4A16-A795-988DC685D7D8}" dt="2025-02-11T13:54:47.593" v="952" actId="13244"/>
          <ac:spMkLst>
            <pc:docMk/>
            <pc:sldMk cId="0" sldId="286"/>
            <ac:spMk id="344" creationId="{00000000-0000-0000-0000-000000000000}"/>
          </ac:spMkLst>
        </pc:spChg>
        <pc:spChg chg="mod">
          <ac:chgData name="Kreger, Christine" userId="07b08700-4580-4b2b-8f3c-b5ccee8dc705" providerId="ADAL" clId="{1AB49981-F40C-4A16-A795-988DC685D7D8}" dt="2025-02-11T13:46:49.848" v="627" actId="962"/>
          <ac:spMkLst>
            <pc:docMk/>
            <pc:sldMk cId="0" sldId="286"/>
            <ac:spMk id="347" creationId="{00000000-0000-0000-0000-000000000000}"/>
          </ac:spMkLst>
        </pc:spChg>
        <pc:picChg chg="mod">
          <ac:chgData name="Kreger, Christine" userId="07b08700-4580-4b2b-8f3c-b5ccee8dc705" providerId="ADAL" clId="{1AB49981-F40C-4A16-A795-988DC685D7D8}" dt="2025-02-11T13:46:42.516" v="625" actId="962"/>
          <ac:picMkLst>
            <pc:docMk/>
            <pc:sldMk cId="0" sldId="286"/>
            <ac:picMk id="345" creationId="{00000000-0000-0000-0000-000000000000}"/>
          </ac:picMkLst>
        </pc:picChg>
        <pc:picChg chg="mod">
          <ac:chgData name="Kreger, Christine" userId="07b08700-4580-4b2b-8f3c-b5ccee8dc705" providerId="ADAL" clId="{1AB49981-F40C-4A16-A795-988DC685D7D8}" dt="2025-02-11T13:46:48.818" v="626" actId="962"/>
          <ac:picMkLst>
            <pc:docMk/>
            <pc:sldMk cId="0" sldId="286"/>
            <ac:picMk id="346" creationId="{00000000-0000-0000-0000-000000000000}"/>
          </ac:picMkLst>
        </pc:picChg>
        <pc:picChg chg="mod">
          <ac:chgData name="Kreger, Christine" userId="07b08700-4580-4b2b-8f3c-b5ccee8dc705" providerId="ADAL" clId="{1AB49981-F40C-4A16-A795-988DC685D7D8}" dt="2025-02-11T13:54:39.121" v="951" actId="962"/>
          <ac:picMkLst>
            <pc:docMk/>
            <pc:sldMk cId="0" sldId="286"/>
            <ac:picMk id="348" creationId="{00000000-0000-0000-0000-000000000000}"/>
          </ac:picMkLst>
        </pc:picChg>
      </pc:sldChg>
      <pc:sldChg chg="modSp mod">
        <pc:chgData name="Kreger, Christine" userId="07b08700-4580-4b2b-8f3c-b5ccee8dc705" providerId="ADAL" clId="{1AB49981-F40C-4A16-A795-988DC685D7D8}" dt="2025-02-11T13:46:56.118" v="628" actId="962"/>
        <pc:sldMkLst>
          <pc:docMk/>
          <pc:sldMk cId="0" sldId="287"/>
        </pc:sldMkLst>
        <pc:picChg chg="mod">
          <ac:chgData name="Kreger, Christine" userId="07b08700-4580-4b2b-8f3c-b5ccee8dc705" providerId="ADAL" clId="{1AB49981-F40C-4A16-A795-988DC685D7D8}" dt="2025-02-11T13:46:56.118" v="628" actId="962"/>
          <ac:picMkLst>
            <pc:docMk/>
            <pc:sldMk cId="0" sldId="287"/>
            <ac:picMk id="355" creationId="{00000000-0000-0000-0000-000000000000}"/>
          </ac:picMkLst>
        </pc:picChg>
      </pc:sldChg>
      <pc:sldChg chg="addSp modSp mod">
        <pc:chgData name="Kreger, Christine" userId="07b08700-4580-4b2b-8f3c-b5ccee8dc705" providerId="ADAL" clId="{1AB49981-F40C-4A16-A795-988DC685D7D8}" dt="2025-02-11T13:55:21.902" v="956" actId="13244"/>
        <pc:sldMkLst>
          <pc:docMk/>
          <pc:sldMk cId="0" sldId="288"/>
        </pc:sldMkLst>
        <pc:spChg chg="add mod ord">
          <ac:chgData name="Kreger, Christine" userId="07b08700-4580-4b2b-8f3c-b5ccee8dc705" providerId="ADAL" clId="{1AB49981-F40C-4A16-A795-988DC685D7D8}" dt="2025-02-11T13:55:01.355" v="953" actId="13244"/>
          <ac:spMkLst>
            <pc:docMk/>
            <pc:sldMk cId="0" sldId="288"/>
            <ac:spMk id="2" creationId="{3574B87E-7964-507F-0EEE-5F8BFB415EA0}"/>
          </ac:spMkLst>
        </pc:spChg>
        <pc:spChg chg="ord">
          <ac:chgData name="Kreger, Christine" userId="07b08700-4580-4b2b-8f3c-b5ccee8dc705" providerId="ADAL" clId="{1AB49981-F40C-4A16-A795-988DC685D7D8}" dt="2025-02-11T13:55:21.902" v="956" actId="13244"/>
          <ac:spMkLst>
            <pc:docMk/>
            <pc:sldMk cId="0" sldId="288"/>
            <ac:spMk id="365" creationId="{00000000-0000-0000-0000-000000000000}"/>
          </ac:spMkLst>
        </pc:spChg>
        <pc:picChg chg="mod">
          <ac:chgData name="Kreger, Christine" userId="07b08700-4580-4b2b-8f3c-b5ccee8dc705" providerId="ADAL" clId="{1AB49981-F40C-4A16-A795-988DC685D7D8}" dt="2025-02-11T13:47:32.104" v="630" actId="962"/>
          <ac:picMkLst>
            <pc:docMk/>
            <pc:sldMk cId="0" sldId="288"/>
            <ac:picMk id="362" creationId="{00000000-0000-0000-0000-000000000000}"/>
          </ac:picMkLst>
        </pc:picChg>
        <pc:picChg chg="mod">
          <ac:chgData name="Kreger, Christine" userId="07b08700-4580-4b2b-8f3c-b5ccee8dc705" providerId="ADAL" clId="{1AB49981-F40C-4A16-A795-988DC685D7D8}" dt="2025-02-11T13:55:06.118" v="954" actId="962"/>
          <ac:picMkLst>
            <pc:docMk/>
            <pc:sldMk cId="0" sldId="288"/>
            <ac:picMk id="363" creationId="{00000000-0000-0000-0000-000000000000}"/>
          </ac:picMkLst>
        </pc:picChg>
        <pc:picChg chg="mod">
          <ac:chgData name="Kreger, Christine" userId="07b08700-4580-4b2b-8f3c-b5ccee8dc705" providerId="ADAL" clId="{1AB49981-F40C-4A16-A795-988DC685D7D8}" dt="2025-02-11T13:55:08.050" v="955" actId="962"/>
          <ac:picMkLst>
            <pc:docMk/>
            <pc:sldMk cId="0" sldId="288"/>
            <ac:picMk id="364" creationId="{00000000-0000-0000-0000-000000000000}"/>
          </ac:picMkLst>
        </pc:picChg>
      </pc:sldChg>
      <pc:sldChg chg="modSp mod">
        <pc:chgData name="Kreger, Christine" userId="07b08700-4580-4b2b-8f3c-b5ccee8dc705" providerId="ADAL" clId="{1AB49981-F40C-4A16-A795-988DC685D7D8}" dt="2025-02-11T13:47:40.913" v="636" actId="962"/>
        <pc:sldMkLst>
          <pc:docMk/>
          <pc:sldMk cId="0" sldId="289"/>
        </pc:sldMkLst>
        <pc:picChg chg="mod">
          <ac:chgData name="Kreger, Christine" userId="07b08700-4580-4b2b-8f3c-b5ccee8dc705" providerId="ADAL" clId="{1AB49981-F40C-4A16-A795-988DC685D7D8}" dt="2025-02-11T13:47:35.453" v="631" actId="962"/>
          <ac:picMkLst>
            <pc:docMk/>
            <pc:sldMk cId="0" sldId="289"/>
            <ac:picMk id="372" creationId="{00000000-0000-0000-0000-000000000000}"/>
          </ac:picMkLst>
        </pc:picChg>
        <pc:picChg chg="mod">
          <ac:chgData name="Kreger, Christine" userId="07b08700-4580-4b2b-8f3c-b5ccee8dc705" providerId="ADAL" clId="{1AB49981-F40C-4A16-A795-988DC685D7D8}" dt="2025-02-11T13:47:37.068" v="632" actId="962"/>
          <ac:picMkLst>
            <pc:docMk/>
            <pc:sldMk cId="0" sldId="289"/>
            <ac:picMk id="373" creationId="{00000000-0000-0000-0000-000000000000}"/>
          </ac:picMkLst>
        </pc:picChg>
        <pc:picChg chg="mod">
          <ac:chgData name="Kreger, Christine" userId="07b08700-4580-4b2b-8f3c-b5ccee8dc705" providerId="ADAL" clId="{1AB49981-F40C-4A16-A795-988DC685D7D8}" dt="2025-02-11T13:47:38.212" v="633" actId="962"/>
          <ac:picMkLst>
            <pc:docMk/>
            <pc:sldMk cId="0" sldId="289"/>
            <ac:picMk id="374" creationId="{00000000-0000-0000-0000-000000000000}"/>
          </ac:picMkLst>
        </pc:picChg>
        <pc:picChg chg="mod">
          <ac:chgData name="Kreger, Christine" userId="07b08700-4580-4b2b-8f3c-b5ccee8dc705" providerId="ADAL" clId="{1AB49981-F40C-4A16-A795-988DC685D7D8}" dt="2025-02-11T13:47:38.813" v="634" actId="962"/>
          <ac:picMkLst>
            <pc:docMk/>
            <pc:sldMk cId="0" sldId="289"/>
            <ac:picMk id="375" creationId="{00000000-0000-0000-0000-000000000000}"/>
          </ac:picMkLst>
        </pc:picChg>
        <pc:picChg chg="mod">
          <ac:chgData name="Kreger, Christine" userId="07b08700-4580-4b2b-8f3c-b5ccee8dc705" providerId="ADAL" clId="{1AB49981-F40C-4A16-A795-988DC685D7D8}" dt="2025-02-11T13:47:39.401" v="635" actId="962"/>
          <ac:picMkLst>
            <pc:docMk/>
            <pc:sldMk cId="0" sldId="289"/>
            <ac:picMk id="376" creationId="{00000000-0000-0000-0000-000000000000}"/>
          </ac:picMkLst>
        </pc:picChg>
        <pc:picChg chg="mod">
          <ac:chgData name="Kreger, Christine" userId="07b08700-4580-4b2b-8f3c-b5ccee8dc705" providerId="ADAL" clId="{1AB49981-F40C-4A16-A795-988DC685D7D8}" dt="2025-02-11T13:47:40.913" v="636" actId="962"/>
          <ac:picMkLst>
            <pc:docMk/>
            <pc:sldMk cId="0" sldId="289"/>
            <ac:picMk id="377" creationId="{00000000-0000-0000-0000-000000000000}"/>
          </ac:picMkLst>
        </pc:picChg>
      </pc:sldChg>
      <pc:sldChg chg="addSp delSp modSp mod">
        <pc:chgData name="Kreger, Christine" userId="07b08700-4580-4b2b-8f3c-b5ccee8dc705" providerId="ADAL" clId="{1AB49981-F40C-4A16-A795-988DC685D7D8}" dt="2025-02-11T13:55:30.774" v="957" actId="13244"/>
        <pc:sldMkLst>
          <pc:docMk/>
          <pc:sldMk cId="0" sldId="290"/>
        </pc:sldMkLst>
        <pc:spChg chg="add mod ord">
          <ac:chgData name="Kreger, Christine" userId="07b08700-4580-4b2b-8f3c-b5ccee8dc705" providerId="ADAL" clId="{1AB49981-F40C-4A16-A795-988DC685D7D8}" dt="2025-02-11T13:55:30.774" v="957" actId="13244"/>
          <ac:spMkLst>
            <pc:docMk/>
            <pc:sldMk cId="0" sldId="290"/>
            <ac:spMk id="2" creationId="{CD7C33E4-40BE-D612-34B0-5B3793D0D1F4}"/>
          </ac:spMkLst>
        </pc:spChg>
        <pc:spChg chg="del">
          <ac:chgData name="Kreger, Christine" userId="07b08700-4580-4b2b-8f3c-b5ccee8dc705" providerId="ADAL" clId="{1AB49981-F40C-4A16-A795-988DC685D7D8}" dt="2025-02-11T13:21:10.448" v="56" actId="478"/>
          <ac:spMkLst>
            <pc:docMk/>
            <pc:sldMk cId="0" sldId="290"/>
            <ac:spMk id="383" creationId="{00000000-0000-0000-0000-000000000000}"/>
          </ac:spMkLst>
        </pc:spChg>
        <pc:spChg chg="mod">
          <ac:chgData name="Kreger, Christine" userId="07b08700-4580-4b2b-8f3c-b5ccee8dc705" providerId="ADAL" clId="{1AB49981-F40C-4A16-A795-988DC685D7D8}" dt="2025-02-11T13:48:23.653" v="640" actId="962"/>
          <ac:spMkLst>
            <pc:docMk/>
            <pc:sldMk cId="0" sldId="290"/>
            <ac:spMk id="386" creationId="{00000000-0000-0000-0000-000000000000}"/>
          </ac:spMkLst>
        </pc:spChg>
        <pc:picChg chg="mod">
          <ac:chgData name="Kreger, Christine" userId="07b08700-4580-4b2b-8f3c-b5ccee8dc705" providerId="ADAL" clId="{1AB49981-F40C-4A16-A795-988DC685D7D8}" dt="2025-02-11T13:48:18.191" v="638" actId="962"/>
          <ac:picMkLst>
            <pc:docMk/>
            <pc:sldMk cId="0" sldId="290"/>
            <ac:picMk id="384" creationId="{00000000-0000-0000-0000-000000000000}"/>
          </ac:picMkLst>
        </pc:picChg>
        <pc:picChg chg="mod">
          <ac:chgData name="Kreger, Christine" userId="07b08700-4580-4b2b-8f3c-b5ccee8dc705" providerId="ADAL" clId="{1AB49981-F40C-4A16-A795-988DC685D7D8}" dt="2025-02-11T13:48:22.512" v="639" actId="962"/>
          <ac:picMkLst>
            <pc:docMk/>
            <pc:sldMk cId="0" sldId="290"/>
            <ac:picMk id="385" creationId="{00000000-0000-0000-0000-000000000000}"/>
          </ac:picMkLst>
        </pc:picChg>
      </pc:sldChg>
      <pc:sldChg chg="addSp delSp modSp mod">
        <pc:chgData name="Kreger, Christine" userId="07b08700-4580-4b2b-8f3c-b5ccee8dc705" providerId="ADAL" clId="{1AB49981-F40C-4A16-A795-988DC685D7D8}" dt="2025-02-11T13:55:35.943" v="958" actId="13244"/>
        <pc:sldMkLst>
          <pc:docMk/>
          <pc:sldMk cId="0" sldId="291"/>
        </pc:sldMkLst>
        <pc:spChg chg="add mod ord">
          <ac:chgData name="Kreger, Christine" userId="07b08700-4580-4b2b-8f3c-b5ccee8dc705" providerId="ADAL" clId="{1AB49981-F40C-4A16-A795-988DC685D7D8}" dt="2025-02-11T13:55:35.943" v="958" actId="13244"/>
          <ac:spMkLst>
            <pc:docMk/>
            <pc:sldMk cId="0" sldId="291"/>
            <ac:spMk id="2" creationId="{85FFE808-6DD7-219A-5E74-9FB4D5A60800}"/>
          </ac:spMkLst>
        </pc:spChg>
        <pc:spChg chg="del">
          <ac:chgData name="Kreger, Christine" userId="07b08700-4580-4b2b-8f3c-b5ccee8dc705" providerId="ADAL" clId="{1AB49981-F40C-4A16-A795-988DC685D7D8}" dt="2025-02-11T13:32:20.398" v="336" actId="21"/>
          <ac:spMkLst>
            <pc:docMk/>
            <pc:sldMk cId="0" sldId="291"/>
            <ac:spMk id="392" creationId="{00000000-0000-0000-0000-000000000000}"/>
          </ac:spMkLst>
        </pc:spChg>
        <pc:picChg chg="mod">
          <ac:chgData name="Kreger, Christine" userId="07b08700-4580-4b2b-8f3c-b5ccee8dc705" providerId="ADAL" clId="{1AB49981-F40C-4A16-A795-988DC685D7D8}" dt="2025-02-11T13:48:32.707" v="641" actId="962"/>
          <ac:picMkLst>
            <pc:docMk/>
            <pc:sldMk cId="0" sldId="291"/>
            <ac:picMk id="393" creationId="{00000000-0000-0000-0000-000000000000}"/>
          </ac:picMkLst>
        </pc:picChg>
      </pc:sldChg>
      <pc:sldChg chg="modSp mod">
        <pc:chgData name="Kreger, Christine" userId="07b08700-4580-4b2b-8f3c-b5ccee8dc705" providerId="ADAL" clId="{1AB49981-F40C-4A16-A795-988DC685D7D8}" dt="2025-02-11T13:48:40.376" v="643" actId="962"/>
        <pc:sldMkLst>
          <pc:docMk/>
          <pc:sldMk cId="0" sldId="292"/>
        </pc:sldMkLst>
        <pc:spChg chg="mod">
          <ac:chgData name="Kreger, Christine" userId="07b08700-4580-4b2b-8f3c-b5ccee8dc705" providerId="ADAL" clId="{1AB49981-F40C-4A16-A795-988DC685D7D8}" dt="2025-02-11T13:32:35.678" v="353" actId="33553"/>
          <ac:spMkLst>
            <pc:docMk/>
            <pc:sldMk cId="0" sldId="292"/>
            <ac:spMk id="401" creationId="{00000000-0000-0000-0000-000000000000}"/>
          </ac:spMkLst>
        </pc:spChg>
        <pc:picChg chg="mod">
          <ac:chgData name="Kreger, Christine" userId="07b08700-4580-4b2b-8f3c-b5ccee8dc705" providerId="ADAL" clId="{1AB49981-F40C-4A16-A795-988DC685D7D8}" dt="2025-02-11T13:48:37.864" v="642" actId="962"/>
          <ac:picMkLst>
            <pc:docMk/>
            <pc:sldMk cId="0" sldId="292"/>
            <ac:picMk id="400" creationId="{00000000-0000-0000-0000-000000000000}"/>
          </ac:picMkLst>
        </pc:picChg>
        <pc:picChg chg="mod">
          <ac:chgData name="Kreger, Christine" userId="07b08700-4580-4b2b-8f3c-b5ccee8dc705" providerId="ADAL" clId="{1AB49981-F40C-4A16-A795-988DC685D7D8}" dt="2025-02-11T13:48:40.376" v="643" actId="962"/>
          <ac:picMkLst>
            <pc:docMk/>
            <pc:sldMk cId="0" sldId="292"/>
            <ac:picMk id="402" creationId="{00000000-0000-0000-0000-000000000000}"/>
          </ac:picMkLst>
        </pc:picChg>
      </pc:sldChg>
      <pc:sldChg chg="addSp modSp mod">
        <pc:chgData name="Kreger, Christine" userId="07b08700-4580-4b2b-8f3c-b5ccee8dc705" providerId="ADAL" clId="{1AB49981-F40C-4A16-A795-988DC685D7D8}" dt="2025-02-11T13:48:44.167" v="645" actId="962"/>
        <pc:sldMkLst>
          <pc:docMk/>
          <pc:sldMk cId="0" sldId="293"/>
        </pc:sldMkLst>
        <pc:spChg chg="add mod">
          <ac:chgData name="Kreger, Christine" userId="07b08700-4580-4b2b-8f3c-b5ccee8dc705" providerId="ADAL" clId="{1AB49981-F40C-4A16-A795-988DC685D7D8}" dt="2025-02-11T13:32:53.472" v="381" actId="313"/>
          <ac:spMkLst>
            <pc:docMk/>
            <pc:sldMk cId="0" sldId="293"/>
            <ac:spMk id="2" creationId="{EDBDFED4-2C92-15B8-FB83-85A94DF52B66}"/>
          </ac:spMkLst>
        </pc:spChg>
        <pc:picChg chg="mod">
          <ac:chgData name="Kreger, Christine" userId="07b08700-4580-4b2b-8f3c-b5ccee8dc705" providerId="ADAL" clId="{1AB49981-F40C-4A16-A795-988DC685D7D8}" dt="2025-02-11T13:48:43.049" v="644" actId="962"/>
          <ac:picMkLst>
            <pc:docMk/>
            <pc:sldMk cId="0" sldId="293"/>
            <ac:picMk id="408" creationId="{00000000-0000-0000-0000-000000000000}"/>
          </ac:picMkLst>
        </pc:picChg>
        <pc:picChg chg="mod">
          <ac:chgData name="Kreger, Christine" userId="07b08700-4580-4b2b-8f3c-b5ccee8dc705" providerId="ADAL" clId="{1AB49981-F40C-4A16-A795-988DC685D7D8}" dt="2025-02-11T13:48:44.167" v="645" actId="962"/>
          <ac:picMkLst>
            <pc:docMk/>
            <pc:sldMk cId="0" sldId="293"/>
            <ac:picMk id="409" creationId="{00000000-0000-0000-0000-000000000000}"/>
          </ac:picMkLst>
        </pc:picChg>
      </pc:sldChg>
      <pc:sldChg chg="delSp modSp mod">
        <pc:chgData name="Kreger, Christine" userId="07b08700-4580-4b2b-8f3c-b5ccee8dc705" providerId="ADAL" clId="{1AB49981-F40C-4A16-A795-988DC685D7D8}" dt="2025-02-11T13:48:46.378" v="646" actId="962"/>
        <pc:sldMkLst>
          <pc:docMk/>
          <pc:sldMk cId="0" sldId="294"/>
        </pc:sldMkLst>
        <pc:spChg chg="del">
          <ac:chgData name="Kreger, Christine" userId="07b08700-4580-4b2b-8f3c-b5ccee8dc705" providerId="ADAL" clId="{1AB49981-F40C-4A16-A795-988DC685D7D8}" dt="2025-02-11T13:21:21.827" v="57" actId="478"/>
          <ac:spMkLst>
            <pc:docMk/>
            <pc:sldMk cId="0" sldId="294"/>
            <ac:spMk id="416" creationId="{00000000-0000-0000-0000-000000000000}"/>
          </ac:spMkLst>
        </pc:spChg>
        <pc:spChg chg="mod">
          <ac:chgData name="Kreger, Christine" userId="07b08700-4580-4b2b-8f3c-b5ccee8dc705" providerId="ADAL" clId="{1AB49981-F40C-4A16-A795-988DC685D7D8}" dt="2025-02-11T13:32:59.059" v="382" actId="33553"/>
          <ac:spMkLst>
            <pc:docMk/>
            <pc:sldMk cId="0" sldId="294"/>
            <ac:spMk id="417" creationId="{00000000-0000-0000-0000-000000000000}"/>
          </ac:spMkLst>
        </pc:spChg>
        <pc:picChg chg="mod">
          <ac:chgData name="Kreger, Christine" userId="07b08700-4580-4b2b-8f3c-b5ccee8dc705" providerId="ADAL" clId="{1AB49981-F40C-4A16-A795-988DC685D7D8}" dt="2025-02-11T13:48:46.378" v="646" actId="962"/>
          <ac:picMkLst>
            <pc:docMk/>
            <pc:sldMk cId="0" sldId="294"/>
            <ac:picMk id="415" creationId="{00000000-0000-0000-0000-000000000000}"/>
          </ac:picMkLst>
        </pc:picChg>
      </pc:sldChg>
      <pc:sldChg chg="modSp mod">
        <pc:chgData name="Kreger, Christine" userId="07b08700-4580-4b2b-8f3c-b5ccee8dc705" providerId="ADAL" clId="{1AB49981-F40C-4A16-A795-988DC685D7D8}" dt="2025-02-11T13:49:08.924" v="648" actId="962"/>
        <pc:sldMkLst>
          <pc:docMk/>
          <pc:sldMk cId="0" sldId="295"/>
        </pc:sldMkLst>
        <pc:picChg chg="mod">
          <ac:chgData name="Kreger, Christine" userId="07b08700-4580-4b2b-8f3c-b5ccee8dc705" providerId="ADAL" clId="{1AB49981-F40C-4A16-A795-988DC685D7D8}" dt="2025-02-11T13:49:08.924" v="648" actId="962"/>
          <ac:picMkLst>
            <pc:docMk/>
            <pc:sldMk cId="0" sldId="295"/>
            <ac:picMk id="423" creationId="{00000000-0000-0000-0000-000000000000}"/>
          </ac:picMkLst>
        </pc:picChg>
      </pc:sldChg>
      <pc:sldChg chg="addSp modSp mod">
        <pc:chgData name="Kreger, Christine" userId="07b08700-4580-4b2b-8f3c-b5ccee8dc705" providerId="ADAL" clId="{1AB49981-F40C-4A16-A795-988DC685D7D8}" dt="2025-02-11T13:49:14.883" v="649" actId="962"/>
        <pc:sldMkLst>
          <pc:docMk/>
          <pc:sldMk cId="0" sldId="296"/>
        </pc:sldMkLst>
        <pc:spChg chg="add mod">
          <ac:chgData name="Kreger, Christine" userId="07b08700-4580-4b2b-8f3c-b5ccee8dc705" providerId="ADAL" clId="{1AB49981-F40C-4A16-A795-988DC685D7D8}" dt="2025-02-11T13:34:00.298" v="425" actId="20577"/>
          <ac:spMkLst>
            <pc:docMk/>
            <pc:sldMk cId="0" sldId="296"/>
            <ac:spMk id="2" creationId="{5451364D-247D-352C-0237-1EF5DA2F41FB}"/>
          </ac:spMkLst>
        </pc:spChg>
        <pc:picChg chg="mod">
          <ac:chgData name="Kreger, Christine" userId="07b08700-4580-4b2b-8f3c-b5ccee8dc705" providerId="ADAL" clId="{1AB49981-F40C-4A16-A795-988DC685D7D8}" dt="2025-02-11T13:49:14.883" v="649" actId="962"/>
          <ac:picMkLst>
            <pc:docMk/>
            <pc:sldMk cId="0" sldId="296"/>
            <ac:picMk id="429" creationId="{00000000-0000-0000-0000-000000000000}"/>
          </ac:picMkLst>
        </pc:picChg>
      </pc:sldChg>
      <pc:sldChg chg="modSp mod">
        <pc:chgData name="Kreger, Christine" userId="07b08700-4580-4b2b-8f3c-b5ccee8dc705" providerId="ADAL" clId="{1AB49981-F40C-4A16-A795-988DC685D7D8}" dt="2025-02-11T13:56:10.211" v="960" actId="962"/>
        <pc:sldMkLst>
          <pc:docMk/>
          <pc:sldMk cId="0" sldId="297"/>
        </pc:sldMkLst>
        <pc:spChg chg="mod">
          <ac:chgData name="Kreger, Christine" userId="07b08700-4580-4b2b-8f3c-b5ccee8dc705" providerId="ADAL" clId="{1AB49981-F40C-4A16-A795-988DC685D7D8}" dt="2025-02-11T13:49:17.642" v="650" actId="962"/>
          <ac:spMkLst>
            <pc:docMk/>
            <pc:sldMk cId="0" sldId="297"/>
            <ac:spMk id="437" creationId="{00000000-0000-0000-0000-000000000000}"/>
          </ac:spMkLst>
        </pc:spChg>
        <pc:picChg chg="mod">
          <ac:chgData name="Kreger, Christine" userId="07b08700-4580-4b2b-8f3c-b5ccee8dc705" providerId="ADAL" clId="{1AB49981-F40C-4A16-A795-988DC685D7D8}" dt="2025-02-11T13:56:08.185" v="959" actId="962"/>
          <ac:picMkLst>
            <pc:docMk/>
            <pc:sldMk cId="0" sldId="297"/>
            <ac:picMk id="435" creationId="{00000000-0000-0000-0000-000000000000}"/>
          </ac:picMkLst>
        </pc:picChg>
        <pc:picChg chg="mod">
          <ac:chgData name="Kreger, Christine" userId="07b08700-4580-4b2b-8f3c-b5ccee8dc705" providerId="ADAL" clId="{1AB49981-F40C-4A16-A795-988DC685D7D8}" dt="2025-02-11T13:56:10.211" v="960" actId="962"/>
          <ac:picMkLst>
            <pc:docMk/>
            <pc:sldMk cId="0" sldId="297"/>
            <ac:picMk id="436" creationId="{00000000-0000-0000-0000-000000000000}"/>
          </ac:picMkLst>
        </pc:picChg>
      </pc:sldChg>
      <pc:sldChg chg="addSp modSp mod">
        <pc:chgData name="Kreger, Christine" userId="07b08700-4580-4b2b-8f3c-b5ccee8dc705" providerId="ADAL" clId="{1AB49981-F40C-4A16-A795-988DC685D7D8}" dt="2025-02-11T13:56:31.075" v="968" actId="962"/>
        <pc:sldMkLst>
          <pc:docMk/>
          <pc:sldMk cId="0" sldId="298"/>
        </pc:sldMkLst>
        <pc:spChg chg="add mod ord">
          <ac:chgData name="Kreger, Christine" userId="07b08700-4580-4b2b-8f3c-b5ccee8dc705" providerId="ADAL" clId="{1AB49981-F40C-4A16-A795-988DC685D7D8}" dt="2025-02-11T13:56:25.244" v="967" actId="20577"/>
          <ac:spMkLst>
            <pc:docMk/>
            <pc:sldMk cId="0" sldId="298"/>
            <ac:spMk id="2" creationId="{A8F34968-9B76-C4C9-02A0-881236CDD5D3}"/>
          </ac:spMkLst>
        </pc:spChg>
        <pc:spChg chg="mod">
          <ac:chgData name="Kreger, Christine" userId="07b08700-4580-4b2b-8f3c-b5ccee8dc705" providerId="ADAL" clId="{1AB49981-F40C-4A16-A795-988DC685D7D8}" dt="2025-02-11T13:56:31.075" v="968" actId="962"/>
          <ac:spMkLst>
            <pc:docMk/>
            <pc:sldMk cId="0" sldId="298"/>
            <ac:spMk id="444" creationId="{00000000-0000-0000-0000-000000000000}"/>
          </ac:spMkLst>
        </pc:spChg>
        <pc:picChg chg="mod">
          <ac:chgData name="Kreger, Christine" userId="07b08700-4580-4b2b-8f3c-b5ccee8dc705" providerId="ADAL" clId="{1AB49981-F40C-4A16-A795-988DC685D7D8}" dt="2025-02-11T13:49:23.699" v="651" actId="962"/>
          <ac:picMkLst>
            <pc:docMk/>
            <pc:sldMk cId="0" sldId="298"/>
            <ac:picMk id="443" creationId="{00000000-0000-0000-0000-000000000000}"/>
          </ac:picMkLst>
        </pc:picChg>
      </pc:sldChg>
      <pc:sldChg chg="delSp modSp mod">
        <pc:chgData name="Kreger, Christine" userId="07b08700-4580-4b2b-8f3c-b5ccee8dc705" providerId="ADAL" clId="{1AB49981-F40C-4A16-A795-988DC685D7D8}" dt="2025-02-11T13:49:24.821" v="652" actId="962"/>
        <pc:sldMkLst>
          <pc:docMk/>
          <pc:sldMk cId="0" sldId="299"/>
        </pc:sldMkLst>
        <pc:spChg chg="del">
          <ac:chgData name="Kreger, Christine" userId="07b08700-4580-4b2b-8f3c-b5ccee8dc705" providerId="ADAL" clId="{1AB49981-F40C-4A16-A795-988DC685D7D8}" dt="2025-02-11T13:21:31.987" v="58" actId="478"/>
          <ac:spMkLst>
            <pc:docMk/>
            <pc:sldMk cId="0" sldId="299"/>
            <ac:spMk id="452" creationId="{00000000-0000-0000-0000-000000000000}"/>
          </ac:spMkLst>
        </pc:spChg>
        <pc:spChg chg="mod">
          <ac:chgData name="Kreger, Christine" userId="07b08700-4580-4b2b-8f3c-b5ccee8dc705" providerId="ADAL" clId="{1AB49981-F40C-4A16-A795-988DC685D7D8}" dt="2025-02-11T13:33:25.078" v="388" actId="33553"/>
          <ac:spMkLst>
            <pc:docMk/>
            <pc:sldMk cId="0" sldId="299"/>
            <ac:spMk id="453" creationId="{00000000-0000-0000-0000-000000000000}"/>
          </ac:spMkLst>
        </pc:spChg>
        <pc:picChg chg="mod">
          <ac:chgData name="Kreger, Christine" userId="07b08700-4580-4b2b-8f3c-b5ccee8dc705" providerId="ADAL" clId="{1AB49981-F40C-4A16-A795-988DC685D7D8}" dt="2025-02-11T13:49:24.821" v="652" actId="962"/>
          <ac:picMkLst>
            <pc:docMk/>
            <pc:sldMk cId="0" sldId="299"/>
            <ac:picMk id="454" creationId="{00000000-0000-0000-0000-000000000000}"/>
          </ac:picMkLst>
        </pc:picChg>
      </pc:sldChg>
      <pc:sldChg chg="addSp delSp modSp mod">
        <pc:chgData name="Kreger, Christine" userId="07b08700-4580-4b2b-8f3c-b5ccee8dc705" providerId="ADAL" clId="{1AB49981-F40C-4A16-A795-988DC685D7D8}" dt="2025-02-11T13:49:32.982" v="654" actId="962"/>
        <pc:sldMkLst>
          <pc:docMk/>
          <pc:sldMk cId="0" sldId="300"/>
        </pc:sldMkLst>
        <pc:spChg chg="add mod">
          <ac:chgData name="Kreger, Christine" userId="07b08700-4580-4b2b-8f3c-b5ccee8dc705" providerId="ADAL" clId="{1AB49981-F40C-4A16-A795-988DC685D7D8}" dt="2025-02-11T13:33:35.162" v="402" actId="20577"/>
          <ac:spMkLst>
            <pc:docMk/>
            <pc:sldMk cId="0" sldId="300"/>
            <ac:spMk id="2" creationId="{82287B1B-C129-F655-B921-B1D06A880E70}"/>
          </ac:spMkLst>
        </pc:spChg>
        <pc:spChg chg="del">
          <ac:chgData name="Kreger, Christine" userId="07b08700-4580-4b2b-8f3c-b5ccee8dc705" providerId="ADAL" clId="{1AB49981-F40C-4A16-A795-988DC685D7D8}" dt="2025-02-11T13:21:38.668" v="59" actId="478"/>
          <ac:spMkLst>
            <pc:docMk/>
            <pc:sldMk cId="0" sldId="300"/>
            <ac:spMk id="463" creationId="{00000000-0000-0000-0000-000000000000}"/>
          </ac:spMkLst>
        </pc:spChg>
        <pc:picChg chg="mod">
          <ac:chgData name="Kreger, Christine" userId="07b08700-4580-4b2b-8f3c-b5ccee8dc705" providerId="ADAL" clId="{1AB49981-F40C-4A16-A795-988DC685D7D8}" dt="2025-02-11T13:49:30.025" v="653" actId="962"/>
          <ac:picMkLst>
            <pc:docMk/>
            <pc:sldMk cId="0" sldId="300"/>
            <ac:picMk id="461" creationId="{00000000-0000-0000-0000-000000000000}"/>
          </ac:picMkLst>
        </pc:picChg>
        <pc:picChg chg="mod">
          <ac:chgData name="Kreger, Christine" userId="07b08700-4580-4b2b-8f3c-b5ccee8dc705" providerId="ADAL" clId="{1AB49981-F40C-4A16-A795-988DC685D7D8}" dt="2025-02-11T13:49:32.982" v="654" actId="962"/>
          <ac:picMkLst>
            <pc:docMk/>
            <pc:sldMk cId="0" sldId="300"/>
            <ac:picMk id="462" creationId="{00000000-0000-0000-0000-000000000000}"/>
          </ac:picMkLst>
        </pc:picChg>
      </pc:sldChg>
      <pc:sldChg chg="modSp mod">
        <pc:chgData name="Kreger, Christine" userId="07b08700-4580-4b2b-8f3c-b5ccee8dc705" providerId="ADAL" clId="{1AB49981-F40C-4A16-A795-988DC685D7D8}" dt="2025-02-11T13:49:43.920" v="658" actId="962"/>
        <pc:sldMkLst>
          <pc:docMk/>
          <pc:sldMk cId="0" sldId="301"/>
        </pc:sldMkLst>
        <pc:spChg chg="mod">
          <ac:chgData name="Kreger, Christine" userId="07b08700-4580-4b2b-8f3c-b5ccee8dc705" providerId="ADAL" clId="{1AB49981-F40C-4A16-A795-988DC685D7D8}" dt="2025-02-11T13:49:42.700" v="657" actId="962"/>
          <ac:spMkLst>
            <pc:docMk/>
            <pc:sldMk cId="0" sldId="301"/>
            <ac:spMk id="472" creationId="{00000000-0000-0000-0000-000000000000}"/>
          </ac:spMkLst>
        </pc:spChg>
        <pc:picChg chg="mod">
          <ac:chgData name="Kreger, Christine" userId="07b08700-4580-4b2b-8f3c-b5ccee8dc705" providerId="ADAL" clId="{1AB49981-F40C-4A16-A795-988DC685D7D8}" dt="2025-02-11T13:49:39.835" v="655" actId="962"/>
          <ac:picMkLst>
            <pc:docMk/>
            <pc:sldMk cId="0" sldId="301"/>
            <ac:picMk id="470" creationId="{00000000-0000-0000-0000-000000000000}"/>
          </ac:picMkLst>
        </pc:picChg>
        <pc:picChg chg="mod">
          <ac:chgData name="Kreger, Christine" userId="07b08700-4580-4b2b-8f3c-b5ccee8dc705" providerId="ADAL" clId="{1AB49981-F40C-4A16-A795-988DC685D7D8}" dt="2025-02-11T13:49:41.001" v="656" actId="962"/>
          <ac:picMkLst>
            <pc:docMk/>
            <pc:sldMk cId="0" sldId="301"/>
            <ac:picMk id="471" creationId="{00000000-0000-0000-0000-000000000000}"/>
          </ac:picMkLst>
        </pc:picChg>
        <pc:picChg chg="mod">
          <ac:chgData name="Kreger, Christine" userId="07b08700-4580-4b2b-8f3c-b5ccee8dc705" providerId="ADAL" clId="{1AB49981-F40C-4A16-A795-988DC685D7D8}" dt="2025-02-11T13:49:43.920" v="658" actId="962"/>
          <ac:picMkLst>
            <pc:docMk/>
            <pc:sldMk cId="0" sldId="301"/>
            <ac:picMk id="473" creationId="{00000000-0000-0000-0000-000000000000}"/>
          </ac:picMkLst>
        </pc:picChg>
      </pc:sldChg>
      <pc:sldChg chg="addSp delSp modSp mod">
        <pc:chgData name="Kreger, Christine" userId="07b08700-4580-4b2b-8f3c-b5ccee8dc705" providerId="ADAL" clId="{1AB49981-F40C-4A16-A795-988DC685D7D8}" dt="2025-02-11T13:56:42.204" v="971" actId="962"/>
        <pc:sldMkLst>
          <pc:docMk/>
          <pc:sldMk cId="0" sldId="302"/>
        </pc:sldMkLst>
        <pc:spChg chg="add mod ord">
          <ac:chgData name="Kreger, Christine" userId="07b08700-4580-4b2b-8f3c-b5ccee8dc705" providerId="ADAL" clId="{1AB49981-F40C-4A16-A795-988DC685D7D8}" dt="2025-02-11T13:56:36.447" v="969" actId="13244"/>
          <ac:spMkLst>
            <pc:docMk/>
            <pc:sldMk cId="0" sldId="302"/>
            <ac:spMk id="2" creationId="{54886583-CAFD-82C9-D384-EB62899CE5BB}"/>
          </ac:spMkLst>
        </pc:spChg>
        <pc:spChg chg="del">
          <ac:chgData name="Kreger, Christine" userId="07b08700-4580-4b2b-8f3c-b5ccee8dc705" providerId="ADAL" clId="{1AB49981-F40C-4A16-A795-988DC685D7D8}" dt="2025-02-11T13:35:15.081" v="492" actId="21"/>
          <ac:spMkLst>
            <pc:docMk/>
            <pc:sldMk cId="0" sldId="302"/>
            <ac:spMk id="479" creationId="{00000000-0000-0000-0000-000000000000}"/>
          </ac:spMkLst>
        </pc:spChg>
        <pc:spChg chg="mod">
          <ac:chgData name="Kreger, Christine" userId="07b08700-4580-4b2b-8f3c-b5ccee8dc705" providerId="ADAL" clId="{1AB49981-F40C-4A16-A795-988DC685D7D8}" dt="2025-02-11T13:56:39.448" v="970" actId="962"/>
          <ac:spMkLst>
            <pc:docMk/>
            <pc:sldMk cId="0" sldId="302"/>
            <ac:spMk id="480" creationId="{00000000-0000-0000-0000-000000000000}"/>
          </ac:spMkLst>
        </pc:spChg>
        <pc:spChg chg="mod">
          <ac:chgData name="Kreger, Christine" userId="07b08700-4580-4b2b-8f3c-b5ccee8dc705" providerId="ADAL" clId="{1AB49981-F40C-4A16-A795-988DC685D7D8}" dt="2025-02-11T13:56:42.204" v="971" actId="962"/>
          <ac:spMkLst>
            <pc:docMk/>
            <pc:sldMk cId="0" sldId="302"/>
            <ac:spMk id="482" creationId="{00000000-0000-0000-0000-000000000000}"/>
          </ac:spMkLst>
        </pc:spChg>
        <pc:picChg chg="mod">
          <ac:chgData name="Kreger, Christine" userId="07b08700-4580-4b2b-8f3c-b5ccee8dc705" providerId="ADAL" clId="{1AB49981-F40C-4A16-A795-988DC685D7D8}" dt="2025-02-11T13:49:46.031" v="659" actId="962"/>
          <ac:picMkLst>
            <pc:docMk/>
            <pc:sldMk cId="0" sldId="302"/>
            <ac:picMk id="481" creationId="{00000000-0000-0000-0000-000000000000}"/>
          </ac:picMkLst>
        </pc:picChg>
      </pc:sldChg>
      <pc:sldChg chg="addSp delSp modSp mod">
        <pc:chgData name="Kreger, Christine" userId="07b08700-4580-4b2b-8f3c-b5ccee8dc705" providerId="ADAL" clId="{1AB49981-F40C-4A16-A795-988DC685D7D8}" dt="2025-02-11T13:56:49.891" v="972" actId="13244"/>
        <pc:sldMkLst>
          <pc:docMk/>
          <pc:sldMk cId="0" sldId="303"/>
        </pc:sldMkLst>
        <pc:spChg chg="add mod ord">
          <ac:chgData name="Kreger, Christine" userId="07b08700-4580-4b2b-8f3c-b5ccee8dc705" providerId="ADAL" clId="{1AB49981-F40C-4A16-A795-988DC685D7D8}" dt="2025-02-11T13:56:49.891" v="972" actId="13244"/>
          <ac:spMkLst>
            <pc:docMk/>
            <pc:sldMk cId="0" sldId="303"/>
            <ac:spMk id="2" creationId="{A6A59646-EFEA-D4FC-6ABE-761AD5760C14}"/>
          </ac:spMkLst>
        </pc:spChg>
        <pc:spChg chg="del">
          <ac:chgData name="Kreger, Christine" userId="07b08700-4580-4b2b-8f3c-b5ccee8dc705" providerId="ADAL" clId="{1AB49981-F40C-4A16-A795-988DC685D7D8}" dt="2025-02-11T13:34:15.951" v="426" actId="21"/>
          <ac:spMkLst>
            <pc:docMk/>
            <pc:sldMk cId="0" sldId="303"/>
            <ac:spMk id="488" creationId="{00000000-0000-0000-0000-000000000000}"/>
          </ac:spMkLst>
        </pc:spChg>
        <pc:picChg chg="mod">
          <ac:chgData name="Kreger, Christine" userId="07b08700-4580-4b2b-8f3c-b5ccee8dc705" providerId="ADAL" clId="{1AB49981-F40C-4A16-A795-988DC685D7D8}" dt="2025-02-11T13:49:48.156" v="660" actId="962"/>
          <ac:picMkLst>
            <pc:docMk/>
            <pc:sldMk cId="0" sldId="303"/>
            <ac:picMk id="489" creationId="{00000000-0000-0000-0000-000000000000}"/>
          </ac:picMkLst>
        </pc:picChg>
        <pc:picChg chg="mod">
          <ac:chgData name="Kreger, Christine" userId="07b08700-4580-4b2b-8f3c-b5ccee8dc705" providerId="ADAL" clId="{1AB49981-F40C-4A16-A795-988DC685D7D8}" dt="2025-02-11T13:49:49.264" v="661" actId="962"/>
          <ac:picMkLst>
            <pc:docMk/>
            <pc:sldMk cId="0" sldId="303"/>
            <ac:picMk id="491" creationId="{00000000-0000-0000-0000-000000000000}"/>
          </ac:picMkLst>
        </pc:picChg>
        <pc:picChg chg="mod">
          <ac:chgData name="Kreger, Christine" userId="07b08700-4580-4b2b-8f3c-b5ccee8dc705" providerId="ADAL" clId="{1AB49981-F40C-4A16-A795-988DC685D7D8}" dt="2025-02-11T13:49:50.229" v="662" actId="962"/>
          <ac:picMkLst>
            <pc:docMk/>
            <pc:sldMk cId="0" sldId="303"/>
            <ac:picMk id="492" creationId="{00000000-0000-0000-0000-000000000000}"/>
          </ac:picMkLst>
        </pc:picChg>
      </pc:sldChg>
      <pc:sldChg chg="addSp delSp modSp mod">
        <pc:chgData name="Kreger, Christine" userId="07b08700-4580-4b2b-8f3c-b5ccee8dc705" providerId="ADAL" clId="{1AB49981-F40C-4A16-A795-988DC685D7D8}" dt="2025-02-11T13:57:14.601" v="975" actId="13244"/>
        <pc:sldMkLst>
          <pc:docMk/>
          <pc:sldMk cId="0" sldId="304"/>
        </pc:sldMkLst>
        <pc:spChg chg="add mod ord">
          <ac:chgData name="Kreger, Christine" userId="07b08700-4580-4b2b-8f3c-b5ccee8dc705" providerId="ADAL" clId="{1AB49981-F40C-4A16-A795-988DC685D7D8}" dt="2025-02-11T13:57:00.157" v="973" actId="13244"/>
          <ac:spMkLst>
            <pc:docMk/>
            <pc:sldMk cId="0" sldId="304"/>
            <ac:spMk id="2" creationId="{D2E2BF8E-7A1B-9EEF-1FC0-417B45D0B260}"/>
          </ac:spMkLst>
        </pc:spChg>
        <pc:spChg chg="del">
          <ac:chgData name="Kreger, Christine" userId="07b08700-4580-4b2b-8f3c-b5ccee8dc705" providerId="ADAL" clId="{1AB49981-F40C-4A16-A795-988DC685D7D8}" dt="2025-02-11T13:34:40.425" v="446" actId="21"/>
          <ac:spMkLst>
            <pc:docMk/>
            <pc:sldMk cId="0" sldId="304"/>
            <ac:spMk id="499" creationId="{00000000-0000-0000-0000-000000000000}"/>
          </ac:spMkLst>
        </pc:spChg>
        <pc:spChg chg="ord">
          <ac:chgData name="Kreger, Christine" userId="07b08700-4580-4b2b-8f3c-b5ccee8dc705" providerId="ADAL" clId="{1AB49981-F40C-4A16-A795-988DC685D7D8}" dt="2025-02-11T13:57:12.483" v="974" actId="13244"/>
          <ac:spMkLst>
            <pc:docMk/>
            <pc:sldMk cId="0" sldId="304"/>
            <ac:spMk id="504" creationId="{00000000-0000-0000-0000-000000000000}"/>
          </ac:spMkLst>
        </pc:spChg>
        <pc:spChg chg="ord">
          <ac:chgData name="Kreger, Christine" userId="07b08700-4580-4b2b-8f3c-b5ccee8dc705" providerId="ADAL" clId="{1AB49981-F40C-4A16-A795-988DC685D7D8}" dt="2025-02-11T13:57:14.601" v="975" actId="13244"/>
          <ac:spMkLst>
            <pc:docMk/>
            <pc:sldMk cId="0" sldId="304"/>
            <ac:spMk id="505" creationId="{00000000-0000-0000-0000-000000000000}"/>
          </ac:spMkLst>
        </pc:spChg>
        <pc:picChg chg="mod">
          <ac:chgData name="Kreger, Christine" userId="07b08700-4580-4b2b-8f3c-b5ccee8dc705" providerId="ADAL" clId="{1AB49981-F40C-4A16-A795-988DC685D7D8}" dt="2025-02-11T13:49:52.481" v="663" actId="962"/>
          <ac:picMkLst>
            <pc:docMk/>
            <pc:sldMk cId="0" sldId="304"/>
            <ac:picMk id="500" creationId="{00000000-0000-0000-0000-000000000000}"/>
          </ac:picMkLst>
        </pc:picChg>
        <pc:picChg chg="mod">
          <ac:chgData name="Kreger, Christine" userId="07b08700-4580-4b2b-8f3c-b5ccee8dc705" providerId="ADAL" clId="{1AB49981-F40C-4A16-A795-988DC685D7D8}" dt="2025-02-11T13:49:53.329" v="664" actId="962"/>
          <ac:picMkLst>
            <pc:docMk/>
            <pc:sldMk cId="0" sldId="304"/>
            <ac:picMk id="501" creationId="{00000000-0000-0000-0000-000000000000}"/>
          </ac:picMkLst>
        </pc:picChg>
      </pc:sldChg>
      <pc:sldChg chg="addSp delSp modSp mod">
        <pc:chgData name="Kreger, Christine" userId="07b08700-4580-4b2b-8f3c-b5ccee8dc705" providerId="ADAL" clId="{1AB49981-F40C-4A16-A795-988DC685D7D8}" dt="2025-02-11T13:49:56.952" v="666" actId="962"/>
        <pc:sldMkLst>
          <pc:docMk/>
          <pc:sldMk cId="0" sldId="305"/>
        </pc:sldMkLst>
        <pc:spChg chg="add mod">
          <ac:chgData name="Kreger, Christine" userId="07b08700-4580-4b2b-8f3c-b5ccee8dc705" providerId="ADAL" clId="{1AB49981-F40C-4A16-A795-988DC685D7D8}" dt="2025-02-11T13:35:07.041" v="491" actId="20577"/>
          <ac:spMkLst>
            <pc:docMk/>
            <pc:sldMk cId="0" sldId="305"/>
            <ac:spMk id="2" creationId="{316CAF7F-3D7E-F133-5462-95D93062CBBC}"/>
          </ac:spMkLst>
        </pc:spChg>
        <pc:spChg chg="del">
          <ac:chgData name="Kreger, Christine" userId="07b08700-4580-4b2b-8f3c-b5ccee8dc705" providerId="ADAL" clId="{1AB49981-F40C-4A16-A795-988DC685D7D8}" dt="2025-02-11T13:21:51.322" v="60" actId="478"/>
          <ac:spMkLst>
            <pc:docMk/>
            <pc:sldMk cId="0" sldId="305"/>
            <ac:spMk id="511" creationId="{00000000-0000-0000-0000-000000000000}"/>
          </ac:spMkLst>
        </pc:spChg>
        <pc:picChg chg="mod">
          <ac:chgData name="Kreger, Christine" userId="07b08700-4580-4b2b-8f3c-b5ccee8dc705" providerId="ADAL" clId="{1AB49981-F40C-4A16-A795-988DC685D7D8}" dt="2025-02-11T13:49:55.326" v="665" actId="962"/>
          <ac:picMkLst>
            <pc:docMk/>
            <pc:sldMk cId="0" sldId="305"/>
            <ac:picMk id="512" creationId="{00000000-0000-0000-0000-000000000000}"/>
          </ac:picMkLst>
        </pc:picChg>
        <pc:picChg chg="mod">
          <ac:chgData name="Kreger, Christine" userId="07b08700-4580-4b2b-8f3c-b5ccee8dc705" providerId="ADAL" clId="{1AB49981-F40C-4A16-A795-988DC685D7D8}" dt="2025-02-11T13:49:56.952" v="666" actId="962"/>
          <ac:picMkLst>
            <pc:docMk/>
            <pc:sldMk cId="0" sldId="305"/>
            <ac:picMk id="513" creationId="{00000000-0000-0000-0000-000000000000}"/>
          </ac:picMkLst>
        </pc:picChg>
      </pc:sldChg>
      <pc:sldChg chg="addSp delSp modSp mod">
        <pc:chgData name="Kreger, Christine" userId="07b08700-4580-4b2b-8f3c-b5ccee8dc705" providerId="ADAL" clId="{1AB49981-F40C-4A16-A795-988DC685D7D8}" dt="2025-02-11T13:57:23.961" v="979" actId="962"/>
        <pc:sldMkLst>
          <pc:docMk/>
          <pc:sldMk cId="0" sldId="307"/>
        </pc:sldMkLst>
        <pc:spChg chg="add mod ord">
          <ac:chgData name="Kreger, Christine" userId="07b08700-4580-4b2b-8f3c-b5ccee8dc705" providerId="ADAL" clId="{1AB49981-F40C-4A16-A795-988DC685D7D8}" dt="2025-02-11T13:57:20.087" v="976" actId="13244"/>
          <ac:spMkLst>
            <pc:docMk/>
            <pc:sldMk cId="0" sldId="307"/>
            <ac:spMk id="2" creationId="{4F29D649-9DF1-D7A2-E017-20A21CE21C7C}"/>
          </ac:spMkLst>
        </pc:spChg>
        <pc:spChg chg="del">
          <ac:chgData name="Kreger, Christine" userId="07b08700-4580-4b2b-8f3c-b5ccee8dc705" providerId="ADAL" clId="{1AB49981-F40C-4A16-A795-988DC685D7D8}" dt="2025-02-11T13:21:57.006" v="61" actId="478"/>
          <ac:spMkLst>
            <pc:docMk/>
            <pc:sldMk cId="0" sldId="307"/>
            <ac:spMk id="526" creationId="{00000000-0000-0000-0000-000000000000}"/>
          </ac:spMkLst>
        </pc:spChg>
        <pc:spChg chg="mod">
          <ac:chgData name="Kreger, Christine" userId="07b08700-4580-4b2b-8f3c-b5ccee8dc705" providerId="ADAL" clId="{1AB49981-F40C-4A16-A795-988DC685D7D8}" dt="2025-02-11T13:57:22.830" v="977" actId="962"/>
          <ac:spMkLst>
            <pc:docMk/>
            <pc:sldMk cId="0" sldId="307"/>
            <ac:spMk id="528" creationId="{00000000-0000-0000-0000-000000000000}"/>
          </ac:spMkLst>
        </pc:spChg>
        <pc:spChg chg="mod">
          <ac:chgData name="Kreger, Christine" userId="07b08700-4580-4b2b-8f3c-b5ccee8dc705" providerId="ADAL" clId="{1AB49981-F40C-4A16-A795-988DC685D7D8}" dt="2025-02-11T13:57:23.372" v="978" actId="962"/>
          <ac:spMkLst>
            <pc:docMk/>
            <pc:sldMk cId="0" sldId="307"/>
            <ac:spMk id="529" creationId="{00000000-0000-0000-0000-000000000000}"/>
          </ac:spMkLst>
        </pc:spChg>
        <pc:spChg chg="mod">
          <ac:chgData name="Kreger, Christine" userId="07b08700-4580-4b2b-8f3c-b5ccee8dc705" providerId="ADAL" clId="{1AB49981-F40C-4A16-A795-988DC685D7D8}" dt="2025-02-11T13:57:23.961" v="979" actId="962"/>
          <ac:spMkLst>
            <pc:docMk/>
            <pc:sldMk cId="0" sldId="307"/>
            <ac:spMk id="530" creationId="{00000000-0000-0000-0000-000000000000}"/>
          </ac:spMkLst>
        </pc:spChg>
        <pc:spChg chg="mod">
          <ac:chgData name="Kreger, Christine" userId="07b08700-4580-4b2b-8f3c-b5ccee8dc705" providerId="ADAL" clId="{1AB49981-F40C-4A16-A795-988DC685D7D8}" dt="2025-02-11T13:50:01.129" v="668" actId="962"/>
          <ac:spMkLst>
            <pc:docMk/>
            <pc:sldMk cId="0" sldId="307"/>
            <ac:spMk id="531" creationId="{00000000-0000-0000-0000-000000000000}"/>
          </ac:spMkLst>
        </pc:spChg>
        <pc:picChg chg="mod">
          <ac:chgData name="Kreger, Christine" userId="07b08700-4580-4b2b-8f3c-b5ccee8dc705" providerId="ADAL" clId="{1AB49981-F40C-4A16-A795-988DC685D7D8}" dt="2025-02-11T13:50:00.126" v="667" actId="962"/>
          <ac:picMkLst>
            <pc:docMk/>
            <pc:sldMk cId="0" sldId="307"/>
            <ac:picMk id="527" creationId="{00000000-0000-0000-0000-000000000000}"/>
          </ac:picMkLst>
        </pc:picChg>
      </pc:sldChg>
      <pc:sldChg chg="addSp delSp modSp mod">
        <pc:chgData name="Kreger, Christine" userId="07b08700-4580-4b2b-8f3c-b5ccee8dc705" providerId="ADAL" clId="{1AB49981-F40C-4A16-A795-988DC685D7D8}" dt="2025-02-11T13:58:19.698" v="1210" actId="962"/>
        <pc:sldMkLst>
          <pc:docMk/>
          <pc:sldMk cId="0" sldId="308"/>
        </pc:sldMkLst>
        <pc:spChg chg="add mod ord">
          <ac:chgData name="Kreger, Christine" userId="07b08700-4580-4b2b-8f3c-b5ccee8dc705" providerId="ADAL" clId="{1AB49981-F40C-4A16-A795-988DC685D7D8}" dt="2025-02-11T13:57:28.862" v="980" actId="13244"/>
          <ac:spMkLst>
            <pc:docMk/>
            <pc:sldMk cId="0" sldId="308"/>
            <ac:spMk id="2" creationId="{AFF78B50-EA83-0F12-61AD-27AC50A54371}"/>
          </ac:spMkLst>
        </pc:spChg>
        <pc:spChg chg="del">
          <ac:chgData name="Kreger, Christine" userId="07b08700-4580-4b2b-8f3c-b5ccee8dc705" providerId="ADAL" clId="{1AB49981-F40C-4A16-A795-988DC685D7D8}" dt="2025-02-11T13:35:51.881" v="541" actId="21"/>
          <ac:spMkLst>
            <pc:docMk/>
            <pc:sldMk cId="0" sldId="308"/>
            <ac:spMk id="537" creationId="{00000000-0000-0000-0000-000000000000}"/>
          </ac:spMkLst>
        </pc:spChg>
        <pc:spChg chg="mod">
          <ac:chgData name="Kreger, Christine" userId="07b08700-4580-4b2b-8f3c-b5ccee8dc705" providerId="ADAL" clId="{1AB49981-F40C-4A16-A795-988DC685D7D8}" dt="2025-02-11T13:57:34.262" v="981" actId="962"/>
          <ac:spMkLst>
            <pc:docMk/>
            <pc:sldMk cId="0" sldId="308"/>
            <ac:spMk id="538" creationId="{00000000-0000-0000-0000-000000000000}"/>
          </ac:spMkLst>
        </pc:spChg>
        <pc:picChg chg="mod">
          <ac:chgData name="Kreger, Christine" userId="07b08700-4580-4b2b-8f3c-b5ccee8dc705" providerId="ADAL" clId="{1AB49981-F40C-4A16-A795-988DC685D7D8}" dt="2025-02-11T13:58:19.698" v="1210" actId="962"/>
          <ac:picMkLst>
            <pc:docMk/>
            <pc:sldMk cId="0" sldId="308"/>
            <ac:picMk id="539" creationId="{00000000-0000-0000-0000-000000000000}"/>
          </ac:picMkLst>
        </pc:picChg>
      </pc:sldChg>
      <pc:sldChg chg="modSp mod">
        <pc:chgData name="Kreger, Christine" userId="07b08700-4580-4b2b-8f3c-b5ccee8dc705" providerId="ADAL" clId="{1AB49981-F40C-4A16-A795-988DC685D7D8}" dt="2025-02-11T13:50:04.273" v="669" actId="962"/>
        <pc:sldMkLst>
          <pc:docMk/>
          <pc:sldMk cId="0" sldId="309"/>
        </pc:sldMkLst>
        <pc:picChg chg="mod">
          <ac:chgData name="Kreger, Christine" userId="07b08700-4580-4b2b-8f3c-b5ccee8dc705" providerId="ADAL" clId="{1AB49981-F40C-4A16-A795-988DC685D7D8}" dt="2025-02-11T13:50:04.273" v="669" actId="962"/>
          <ac:picMkLst>
            <pc:docMk/>
            <pc:sldMk cId="0" sldId="309"/>
            <ac:picMk id="545" creationId="{00000000-0000-0000-0000-000000000000}"/>
          </ac:picMkLst>
        </pc:picChg>
      </pc:sldChg>
      <pc:sldChg chg="modSp mod">
        <pc:chgData name="Kreger, Christine" userId="07b08700-4580-4b2b-8f3c-b5ccee8dc705" providerId="ADAL" clId="{1AB49981-F40C-4A16-A795-988DC685D7D8}" dt="2025-02-11T13:58:39.585" v="1211" actId="962"/>
        <pc:sldMkLst>
          <pc:docMk/>
          <pc:sldMk cId="0" sldId="310"/>
        </pc:sldMkLst>
        <pc:picChg chg="mod">
          <ac:chgData name="Kreger, Christine" userId="07b08700-4580-4b2b-8f3c-b5ccee8dc705" providerId="ADAL" clId="{1AB49981-F40C-4A16-A795-988DC685D7D8}" dt="2025-02-11T13:50:06.438" v="670" actId="962"/>
          <ac:picMkLst>
            <pc:docMk/>
            <pc:sldMk cId="0" sldId="310"/>
            <ac:picMk id="553" creationId="{00000000-0000-0000-0000-000000000000}"/>
          </ac:picMkLst>
        </pc:picChg>
        <pc:picChg chg="mod">
          <ac:chgData name="Kreger, Christine" userId="07b08700-4580-4b2b-8f3c-b5ccee8dc705" providerId="ADAL" clId="{1AB49981-F40C-4A16-A795-988DC685D7D8}" dt="2025-02-11T13:58:39.585" v="1211" actId="962"/>
          <ac:picMkLst>
            <pc:docMk/>
            <pc:sldMk cId="0" sldId="310"/>
            <ac:picMk id="555" creationId="{00000000-0000-0000-0000-000000000000}"/>
          </ac:picMkLst>
        </pc:picChg>
      </pc:sldChg>
      <pc:sldChg chg="addSp delSp modSp mod">
        <pc:chgData name="Kreger, Christine" userId="07b08700-4580-4b2b-8f3c-b5ccee8dc705" providerId="ADAL" clId="{1AB49981-F40C-4A16-A795-988DC685D7D8}" dt="2025-02-11T13:59:56.396" v="1282" actId="13244"/>
        <pc:sldMkLst>
          <pc:docMk/>
          <pc:sldMk cId="0" sldId="311"/>
        </pc:sldMkLst>
        <pc:spChg chg="ord">
          <ac:chgData name="Kreger, Christine" userId="07b08700-4580-4b2b-8f3c-b5ccee8dc705" providerId="ADAL" clId="{1AB49981-F40C-4A16-A795-988DC685D7D8}" dt="2025-02-11T13:58:49.268" v="1212" actId="13244"/>
          <ac:spMkLst>
            <pc:docMk/>
            <pc:sldMk cId="0" sldId="311"/>
            <ac:spMk id="2" creationId="{B023BD5A-91F0-4ED8-8E82-82A93E25D23E}"/>
          </ac:spMkLst>
        </pc:spChg>
        <pc:spChg chg="add mod ord">
          <ac:chgData name="Kreger, Christine" userId="07b08700-4580-4b2b-8f3c-b5ccee8dc705" providerId="ADAL" clId="{1AB49981-F40C-4A16-A795-988DC685D7D8}" dt="2025-02-11T13:59:47.871" v="1281" actId="13244"/>
          <ac:spMkLst>
            <pc:docMk/>
            <pc:sldMk cId="0" sldId="311"/>
            <ac:spMk id="3" creationId="{A5838B88-D6B4-7171-CF95-729585F454CB}"/>
          </ac:spMkLst>
        </pc:spChg>
        <pc:spChg chg="ord">
          <ac:chgData name="Kreger, Christine" userId="07b08700-4580-4b2b-8f3c-b5ccee8dc705" providerId="ADAL" clId="{1AB49981-F40C-4A16-A795-988DC685D7D8}" dt="2025-02-11T13:58:56.591" v="1213" actId="13244"/>
          <ac:spMkLst>
            <pc:docMk/>
            <pc:sldMk cId="0" sldId="311"/>
            <ac:spMk id="8" creationId="{65B5AEF5-A39E-4237-8733-C64B1F25C56F}"/>
          </ac:spMkLst>
        </pc:spChg>
        <pc:spChg chg="del">
          <ac:chgData name="Kreger, Christine" userId="07b08700-4580-4b2b-8f3c-b5ccee8dc705" providerId="ADAL" clId="{1AB49981-F40C-4A16-A795-988DC685D7D8}" dt="2025-02-11T13:20:37.085" v="54" actId="21"/>
          <ac:spMkLst>
            <pc:docMk/>
            <pc:sldMk cId="0" sldId="311"/>
            <ac:spMk id="561" creationId="{00000000-0000-0000-0000-000000000000}"/>
          </ac:spMkLst>
        </pc:spChg>
        <pc:spChg chg="mod">
          <ac:chgData name="Kreger, Christine" userId="07b08700-4580-4b2b-8f3c-b5ccee8dc705" providerId="ADAL" clId="{1AB49981-F40C-4A16-A795-988DC685D7D8}" dt="2025-02-11T13:50:10.304" v="671" actId="962"/>
          <ac:spMkLst>
            <pc:docMk/>
            <pc:sldMk cId="0" sldId="311"/>
            <ac:spMk id="562" creationId="{00000000-0000-0000-0000-000000000000}"/>
          </ac:spMkLst>
        </pc:spChg>
        <pc:picChg chg="mod ord">
          <ac:chgData name="Kreger, Christine" userId="07b08700-4580-4b2b-8f3c-b5ccee8dc705" providerId="ADAL" clId="{1AB49981-F40C-4A16-A795-988DC685D7D8}" dt="2025-02-11T13:59:56.396" v="1282" actId="13244"/>
          <ac:picMkLst>
            <pc:docMk/>
            <pc:sldMk cId="0" sldId="311"/>
            <ac:picMk id="4" creationId="{60144D81-8389-43C0-9C16-C24522B9A53C}"/>
          </ac:picMkLst>
        </pc:picChg>
        <pc:picChg chg="mod">
          <ac:chgData name="Kreger, Christine" userId="07b08700-4580-4b2b-8f3c-b5ccee8dc705" providerId="ADAL" clId="{1AB49981-F40C-4A16-A795-988DC685D7D8}" dt="2025-02-11T13:59:25.129" v="1235" actId="962"/>
          <ac:picMkLst>
            <pc:docMk/>
            <pc:sldMk cId="0" sldId="311"/>
            <ac:picMk id="1026" creationId="{DC813FB0-820A-44E9-90D1-A698260A77C3}"/>
          </ac:picMkLst>
        </pc:picChg>
        <pc:picChg chg="mod">
          <ac:chgData name="Kreger, Christine" userId="07b08700-4580-4b2b-8f3c-b5ccee8dc705" providerId="ADAL" clId="{1AB49981-F40C-4A16-A795-988DC685D7D8}" dt="2025-02-11T13:59:16.770" v="1215" actId="962"/>
          <ac:picMkLst>
            <pc:docMk/>
            <pc:sldMk cId="0" sldId="311"/>
            <ac:picMk id="1028" creationId="{E6D6DF93-62FD-4AF3-957B-29E5A09BE6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a:t>
            </a: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a:t>
            </a:r>
            <a:endParaRPr/>
          </a:p>
        </p:txBody>
      </p:sp>
      <p:sp>
        <p:nvSpPr>
          <p:cNvPr id="181" name="Google Shape;18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Maryann - Yet another WHY—one of my favorite reasons: It’s just plain </a:t>
            </a:r>
            <a:r>
              <a:rPr lang="en-US" b="1" dirty="0"/>
              <a:t>fun</a:t>
            </a:r>
            <a:r>
              <a:rPr lang="en-US" dirty="0"/>
              <a:t>! Think back to when you were a kid—how much you loved playing outside in the snow. You can regain those simple, happy feelings again as an adult. And if you’ve got kids in your life, that makes it even easier to get outside and enjoy winter! During a pandemic, mental, emotional, and physical health have become even more at risk. </a:t>
            </a:r>
            <a:r>
              <a:rPr lang="en-US" b="1" dirty="0"/>
              <a:t>Being outdoors this winter is ideal for social distancing, and getting fresh air as well as Vitamin D.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90" name="Google Shape;1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Maryann - We’ve given you some good reasons WHY you should promote and/or do outdoor activities and programming in winter. Let’s get practical now and help you understand </a:t>
            </a:r>
            <a:r>
              <a:rPr lang="en-US" b="1" dirty="0"/>
              <a:t>HOW you can do this</a:t>
            </a:r>
            <a:r>
              <a:rPr lang="en-US" dirty="0"/>
              <a:t>. It’s really not as difficult as you might think, and we have four points or ideas to share—with plenty of good examples from other libraries to show you.</a:t>
            </a:r>
            <a:endParaRPr dirty="0"/>
          </a:p>
          <a:p>
            <a:pPr marL="0" lvl="0" indent="0" algn="l" rtl="0">
              <a:spcBef>
                <a:spcPts val="0"/>
              </a:spcBef>
              <a:spcAft>
                <a:spcPts val="0"/>
              </a:spcAft>
              <a:buNone/>
            </a:pPr>
            <a:r>
              <a:rPr lang="en-US" dirty="0"/>
              <a:t>Four ideas: </a:t>
            </a:r>
            <a:r>
              <a:rPr lang="en-US" b="1" dirty="0"/>
              <a:t>Possibilities, Programs, Places, and Partnerships</a:t>
            </a:r>
            <a:endParaRPr b="1" dirty="0"/>
          </a:p>
        </p:txBody>
      </p:sp>
      <p:sp>
        <p:nvSpPr>
          <p:cNvPr id="205" name="Google Shape;20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Tip #1: Simply promote—promote the possibilities!</a:t>
            </a:r>
            <a:endParaRPr/>
          </a:p>
        </p:txBody>
      </p:sp>
      <p:sp>
        <p:nvSpPr>
          <p:cNvPr id="214" name="Google Shape;2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That’s exactly what a branch library in the </a:t>
            </a:r>
            <a:r>
              <a:rPr lang="en-US" b="1"/>
              <a:t>Grandy County Regional system in Colorado </a:t>
            </a:r>
            <a:r>
              <a:rPr lang="en-US"/>
              <a:t>did—partnered with other groups, other individuals to provide library programming pertaining to winter activities. Here’s a screen shot of their “Library Corner” article that appeared in a recent edition of the Sky-Hi News source. You can see that the library is hosting “two virtual programs designed to help [people] recreate outdoors responsibly this winter season. Their programs include one about uphill skiing policy –a partnership with the Winter Park Ski Patrol, and a second program about avalanche safety—a partnership with a local avalanche educator. </a:t>
            </a:r>
            <a:endParaRPr/>
          </a:p>
          <a:p>
            <a:pPr marL="0" lvl="0" indent="0" algn="l" rtl="0">
              <a:spcBef>
                <a:spcPts val="0"/>
              </a:spcBef>
              <a:spcAft>
                <a:spcPts val="0"/>
              </a:spcAft>
              <a:buNone/>
            </a:pPr>
            <a:endParaRPr/>
          </a:p>
          <a:p>
            <a:pPr marL="0" lvl="0" indent="0" algn="l" rtl="0">
              <a:spcBef>
                <a:spcPts val="0"/>
              </a:spcBef>
              <a:spcAft>
                <a:spcPts val="0"/>
              </a:spcAft>
              <a:buNone/>
            </a:pPr>
            <a:r>
              <a:rPr lang="en-US"/>
              <a:t>Find the folks who know the information, and bring them into your library for a wonderful programming partnership!</a:t>
            </a:r>
            <a:endParaRPr/>
          </a:p>
          <a:p>
            <a:pPr marL="0" lvl="0" indent="0" algn="l" rtl="0">
              <a:spcBef>
                <a:spcPts val="0"/>
              </a:spcBef>
              <a:spcAft>
                <a:spcPts val="0"/>
              </a:spcAft>
              <a:buNone/>
            </a:pPr>
            <a:r>
              <a:rPr lang="en-US"/>
              <a:t>Local bike or ski shops, sporting goods stores, ski resorts…those and other similar types of businesses can all be good potential programming partners. Such programs can also be an opportunity for the library to tout some of its books, movies and magazines that pertain to the program topic, too!</a:t>
            </a: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Beth - And don’t forget to promote some of the </a:t>
            </a:r>
            <a:r>
              <a:rPr lang="en-US" b="1"/>
              <a:t>resources you likely already have at your library! </a:t>
            </a:r>
            <a:r>
              <a:rPr lang="en-US"/>
              <a:t>Here’s a wonderful example from  Regina Public Library in Saskatchewan ---simply promoting some of their nature books as a means of encouraging people to go outdoors this winter! </a:t>
            </a:r>
            <a:r>
              <a:rPr lang="en-US" b="1"/>
              <a:t>(CLICK) What books or magazines are already in your library that might promote outdoor activities? Could you post something on your library’s website or make a virtual display about them? How can you best market these resources?</a:t>
            </a:r>
            <a:endParaRPr/>
          </a:p>
          <a:p>
            <a:pPr marL="0" lvl="0" indent="0" algn="l" rtl="0">
              <a:spcBef>
                <a:spcPts val="0"/>
              </a:spcBef>
              <a:spcAft>
                <a:spcPts val="0"/>
              </a:spcAft>
              <a:buNone/>
            </a:pPr>
            <a:endParaRPr/>
          </a:p>
        </p:txBody>
      </p:sp>
      <p:sp>
        <p:nvSpPr>
          <p:cNvPr id="232" name="Google Shape;2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You can begin by simply pointing out possibilities </a:t>
            </a:r>
            <a:r>
              <a:rPr lang="en-US" b="1"/>
              <a:t>from other organizations</a:t>
            </a:r>
            <a:r>
              <a:rPr lang="en-US"/>
              <a:t>. For instance, what’s your local </a:t>
            </a:r>
            <a:r>
              <a:rPr lang="en-US" b="1"/>
              <a:t>Parks &amp; Rec </a:t>
            </a:r>
            <a:r>
              <a:rPr lang="en-US"/>
              <a:t>offering? This sample from Minneapolis shows there are quite a few outdoor offerings happening there. Your library can help promote these kinds of activities—which can not only help your patrons learn about the opportunities, but might also strengthen the relationship between your library and another city department. </a:t>
            </a:r>
            <a:r>
              <a:rPr lang="en-US" b="1"/>
              <a:t>(CLICK) Does your city have a Parks &amp; Rec Department? If so, do you know what kinds of activities it’s doing for winter?</a:t>
            </a:r>
            <a:endParaRPr/>
          </a:p>
          <a:p>
            <a:pPr marL="0" lvl="0" indent="0" algn="l" rtl="0">
              <a:spcBef>
                <a:spcPts val="0"/>
              </a:spcBef>
              <a:spcAft>
                <a:spcPts val="0"/>
              </a:spcAft>
              <a:buNone/>
            </a:pPr>
            <a:endParaRPr/>
          </a:p>
        </p:txBody>
      </p:sp>
      <p:sp>
        <p:nvSpPr>
          <p:cNvPr id="242" name="Google Shape;24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Other organizations that might already have outdoor activities scheduled and which you can promote </a:t>
            </a:r>
            <a:r>
              <a:rPr lang="en-US" b="1"/>
              <a:t>include local sporting stores, county conservations, state and local parks, or local nature conservancies</a:t>
            </a:r>
            <a:r>
              <a:rPr lang="en-US"/>
              <a:t>. This example on the screen is from the  “YMCA of the Rockies” organization in Colorado. Your library could consider promoting some of these types of organizations’ programs and services, such as their ski or snowshoe rentals. </a:t>
            </a:r>
            <a:endParaRPr/>
          </a:p>
          <a:p>
            <a:pPr marL="0" lvl="0" indent="0" algn="l" rtl="0">
              <a:spcBef>
                <a:spcPts val="0"/>
              </a:spcBef>
              <a:spcAft>
                <a:spcPts val="0"/>
              </a:spcAft>
              <a:buNone/>
            </a:pPr>
            <a:endParaRPr/>
          </a:p>
          <a:p>
            <a:pPr marL="0" lvl="0" indent="0" algn="l" rtl="0">
              <a:spcBef>
                <a:spcPts val="0"/>
              </a:spcBef>
              <a:spcAft>
                <a:spcPts val="0"/>
              </a:spcAft>
              <a:buNone/>
            </a:pPr>
            <a:r>
              <a:rPr lang="en-US"/>
              <a:t>https://snowmountainranch.org/nordic-center/ </a:t>
            </a:r>
            <a:endParaRPr/>
          </a:p>
        </p:txBody>
      </p:sp>
      <p:sp>
        <p:nvSpPr>
          <p:cNvPr id="250" name="Google Shape;25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we also promote possibilities by working with partners to extend access to outdoor experiences, without doing any outdoor programming ourselves! </a:t>
            </a:r>
            <a:endParaRPr/>
          </a:p>
        </p:txBody>
      </p:sp>
      <p:sp>
        <p:nvSpPr>
          <p:cNvPr id="258" name="Google Shape;2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Here’s another truly wonderful partnership that encourages people to go outdoors year round. Adventure Passes are not unique to Iowa, but since I’m from Iowa, that’s the example you’ll see here. These are passes to area parks, zoos, museums, and other attractions that can be checked out from local public libraries by library card holders. In our area, the pass includes an outdoor ice skating rink!</a:t>
            </a:r>
            <a:endParaRPr/>
          </a:p>
        </p:txBody>
      </p:sp>
      <p:sp>
        <p:nvSpPr>
          <p:cNvPr id="266" name="Google Shape;26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It takes three snowballs to make a snowman, and we have </a:t>
            </a:r>
            <a:r>
              <a:rPr lang="en-US" b="1"/>
              <a:t>three parts </a:t>
            </a:r>
            <a:r>
              <a:rPr lang="en-US"/>
              <a:t>to our session today:</a:t>
            </a:r>
            <a:endParaRPr/>
          </a:p>
          <a:p>
            <a:pPr marL="0" lvl="0" indent="0" algn="l" rtl="0">
              <a:spcBef>
                <a:spcPts val="0"/>
              </a:spcBef>
              <a:spcAft>
                <a:spcPts val="0"/>
              </a:spcAft>
              <a:buNone/>
            </a:pPr>
            <a:r>
              <a:rPr lang="en-US"/>
              <a:t>We’ll begin with </a:t>
            </a:r>
            <a:r>
              <a:rPr lang="en-US" b="1"/>
              <a:t>WHY</a:t>
            </a:r>
            <a:r>
              <a:rPr lang="en-US"/>
              <a:t> you should consider winter programming. There are actually a lot of benefits!</a:t>
            </a:r>
            <a:endParaRPr/>
          </a:p>
          <a:p>
            <a:pPr marL="0" lvl="0" indent="0" algn="l" rtl="0">
              <a:spcBef>
                <a:spcPts val="0"/>
              </a:spcBef>
              <a:spcAft>
                <a:spcPts val="0"/>
              </a:spcAft>
              <a:buNone/>
            </a:pPr>
            <a:r>
              <a:rPr lang="en-US"/>
              <a:t>We’ll then move on to </a:t>
            </a:r>
            <a:r>
              <a:rPr lang="en-US" b="1"/>
              <a:t>HOW</a:t>
            </a:r>
            <a:r>
              <a:rPr lang="en-US"/>
              <a:t> you can provide winter programming for your patrons—offering lots of ideas and partnership recommendations.</a:t>
            </a:r>
            <a:endParaRPr/>
          </a:p>
          <a:p>
            <a:pPr marL="0" lvl="0" indent="0" algn="l" rtl="0">
              <a:spcBef>
                <a:spcPts val="0"/>
              </a:spcBef>
              <a:spcAft>
                <a:spcPts val="0"/>
              </a:spcAft>
              <a:buNone/>
            </a:pPr>
            <a:r>
              <a:rPr lang="en-US"/>
              <a:t>We’ll top it all off by finishing with </a:t>
            </a:r>
            <a:r>
              <a:rPr lang="en-US" b="1"/>
              <a:t>YOU</a:t>
            </a:r>
            <a:r>
              <a:rPr lang="en-US"/>
              <a:t>—ways that YOU can utilize what we’ve discussed today, so we’ll have plenty of opportunities for you to interact and share your thoughts and ideas. We encourage you to do that throughout our session today by utilizing </a:t>
            </a:r>
            <a:r>
              <a:rPr lang="en-US" b="1"/>
              <a:t>the chat feature</a:t>
            </a:r>
            <a:r>
              <a:rPr lang="en-US"/>
              <a:t>!</a:t>
            </a: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t>Noah - “</a:t>
            </a:r>
            <a:r>
              <a:rPr lang="en-US" sz="1200"/>
              <a:t>Gatineau Park winter passes for skiing, snowshoeing and snow-biking trails as well as City of Ottawa ski passes available ….</a:t>
            </a:r>
            <a:br>
              <a:rPr lang="en-US" sz="1200"/>
            </a:br>
            <a:r>
              <a:rPr lang="en-US" sz="1200"/>
              <a:t>The library is partnering with the Royal Astronomical Society to help customers set up and use telescopes.”</a:t>
            </a:r>
            <a:br>
              <a:rPr lang="en-US" sz="1050"/>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Details of where and how to borrow telescopes will be available soon. The library says it is adding a dozen telescopes to its collection.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Gatineau Park winter passes for skiing, snowshoeing and snow-biking trails as well as City of Ottawa ski passes will be available on the express shelves of branches offering browsing in the coming weeks. The NCC has donated an additional 30 Gatineau Park passes to encourage outdoor activities during the pandemic.</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The library is partnering with the Royal Astronomical Society to help customers set up and use telescopes. The library will also be working with the city to offer outdoor programming in priority neighbourhoods during the winter.</a:t>
            </a:r>
            <a:endParaRPr/>
          </a:p>
          <a:p>
            <a:pPr marL="0" lvl="0" indent="0" algn="l" rtl="0">
              <a:spcBef>
                <a:spcPts val="0"/>
              </a:spcBef>
              <a:spcAft>
                <a:spcPts val="0"/>
              </a:spcAft>
              <a:buNone/>
            </a:pPr>
            <a:endParaRPr/>
          </a:p>
        </p:txBody>
      </p:sp>
      <p:sp>
        <p:nvSpPr>
          <p:cNvPr id="273" name="Google Shape;2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Noah - Or maybe YOUR LIBRARY could consider being a place where folks can borrow snowshoes or other winter activity gear. Here’s an example from Greater Sudbury Public Library in  Ontario, which offers a snowshoe lending program at all 10 locations of its library system.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83" name="Google Shape;28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Beth- You can promote winter citizen science projects like bird watching, measuring snowfall, and other real-life weather, wildlife, and environment observation projects that professional scientists use data from in their research. This program in Kansas next week features Charles Nilon, Professor in Fisheries and Wildlife at the University of Missouri’s School of Natural Resources, who will discuss how bird watching provides great opportunities to get involved in citizen science, just in time for the National Audubon Society’s annual Christmas Bird Count—the longest-running citizen science survey in the world!</a:t>
            </a:r>
            <a:endParaRPr/>
          </a:p>
        </p:txBody>
      </p:sp>
      <p:sp>
        <p:nvSpPr>
          <p:cNvPr id="292" name="Google Shape;2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 - At the very least, your library can </a:t>
            </a:r>
            <a:r>
              <a:rPr lang="en-US" b="1"/>
              <a:t>share articles or lists </a:t>
            </a:r>
            <a:r>
              <a:rPr lang="en-US"/>
              <a:t>that offer ideas for outdoor winter activities—such as this example from “Real Simple” – Look to our resources for additional links of winter outdoor activities you can promote on your social media and in virtual programming. We’re information professionals. Let’s get the information out!!!</a:t>
            </a:r>
            <a:endParaRPr/>
          </a:p>
        </p:txBody>
      </p:sp>
      <p:sp>
        <p:nvSpPr>
          <p:cNvPr id="301" name="Google Shape;30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Maryann - Regina Library mentioned birdwatching as a good outdoor winter activity, so I had to add this photo I took on one of my outdoor winter bike rides. These are some of the many eagles that appear in winter months along the Des Moines River in Central Iowa. You won’t be able to get this kind of view by car!</a:t>
            </a:r>
            <a:endParaRPr dirty="0"/>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Tip #2: Think about programming ideas. Noah has a lot of these that he has collected from other libraries. We only have time to share a few of them today.</a:t>
            </a:r>
            <a:endParaRPr/>
          </a:p>
        </p:txBody>
      </p:sp>
      <p:sp>
        <p:nvSpPr>
          <p:cNvPr id="317" name="Google Shape;3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a:t>
            </a:r>
            <a:endParaRPr/>
          </a:p>
        </p:txBody>
      </p:sp>
      <p:sp>
        <p:nvSpPr>
          <p:cNvPr id="333" name="Google Shape;3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A lot of libraries have storywalks during summer months, but consider doing a winter storywalk!  Stark Library in Canton, OH provides multiple winter storywalks with different stories  in different locations. including a couple of parks and downtown.</a:t>
            </a:r>
            <a:endParaRPr/>
          </a:p>
        </p:txBody>
      </p:sp>
      <p:sp>
        <p:nvSpPr>
          <p:cNvPr id="341" name="Google Shape;34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Scavenger hunts – great ways to get people outside – other ideas for scavenger hunts – find historic places, friendship rocks, geocaching, outdoor activity bingo, etc. </a:t>
            </a:r>
            <a:endParaRPr/>
          </a:p>
        </p:txBody>
      </p:sp>
      <p:sp>
        <p:nvSpPr>
          <p:cNvPr id="360" name="Google Shape;36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Here’s what I like to do on a wintry day! And part of what we want to convey to you today are reasons to at least promote outdoor activity if not actually go outdoors yourself during winter. Finding the appropriate clothing---and it doesn’t have to be expensive—can go a long way in appreciating the outdoors in winter. And staying active while outdoors in winters means you’re generating your own heat, so you’re often not as cold outside as you might think.</a:t>
            </a:r>
            <a:endParaRPr/>
          </a:p>
          <a:p>
            <a:pPr marL="0" lvl="0" indent="0" algn="l" rtl="0">
              <a:spcBef>
                <a:spcPts val="0"/>
              </a:spcBef>
              <a:spcAft>
                <a:spcPts val="0"/>
              </a:spcAft>
              <a:buNone/>
            </a:pP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friend of Noahs---or perhaps on a listserve he follows) “…something that’s been done in Vermont for more than 20 years…’The Valnetine’s Day Phantom Project.’ Every year between midnight and dawn on Valentine’s Day, a mysterious groups of people put hearts on businesses in downtown Montpelier, the state’s capital.”  (Noah, you have the rest of this story…)</a:t>
            </a:r>
            <a:endParaRPr/>
          </a:p>
        </p:txBody>
      </p:sp>
      <p:sp>
        <p:nvSpPr>
          <p:cNvPr id="369" name="Google Shape;36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a:t>
            </a:r>
            <a:endParaRPr/>
          </a:p>
        </p:txBody>
      </p:sp>
      <p:sp>
        <p:nvSpPr>
          <p:cNvPr id="381" name="Google Shape;38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a:t>
            </a:r>
            <a:endParaRPr/>
          </a:p>
        </p:txBody>
      </p:sp>
      <p:sp>
        <p:nvSpPr>
          <p:cNvPr id="390" name="Google Shape;39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Citizen Science - DeKalb library (in Illinois) is providing a “family fun science” program outdoors! </a:t>
            </a:r>
            <a:endParaRPr/>
          </a:p>
          <a:p>
            <a:pPr marL="0" lvl="0" indent="0" algn="l" rtl="0">
              <a:spcBef>
                <a:spcPts val="0"/>
              </a:spcBef>
              <a:spcAft>
                <a:spcPts val="0"/>
              </a:spcAft>
              <a:buNone/>
            </a:pPr>
            <a:endParaRPr/>
          </a:p>
          <a:p>
            <a:pPr marL="0" lvl="0" indent="0" algn="l" rtl="0">
              <a:spcBef>
                <a:spcPts val="0"/>
              </a:spcBef>
              <a:spcAft>
                <a:spcPts val="0"/>
              </a:spcAft>
              <a:buNone/>
            </a:pPr>
            <a:r>
              <a:rPr lang="en-US"/>
              <a:t>https://www.midweeknews.com/2020/11/04/dekalb-library-continues-family-fun-science-outdoors/aqaxupi/ </a:t>
            </a:r>
            <a:endParaRPr/>
          </a:p>
        </p:txBody>
      </p:sp>
      <p:sp>
        <p:nvSpPr>
          <p:cNvPr id="398" name="Google Shape;39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a7fb495cf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a7fb495cf8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Beth-Outdoor Adventures Program for tweens at Mancos Public Library</a:t>
            </a:r>
            <a:endParaRPr/>
          </a:p>
        </p:txBody>
      </p:sp>
      <p:sp>
        <p:nvSpPr>
          <p:cNvPr id="406" name="Google Shape;406;ga7fb495cf8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Tip #3: Consider </a:t>
            </a:r>
            <a:r>
              <a:rPr lang="en-US" b="1"/>
              <a:t>the places </a:t>
            </a:r>
            <a:r>
              <a:rPr lang="en-US"/>
              <a:t>you might be able to conduct some outdoor programming. </a:t>
            </a:r>
            <a:endParaRPr/>
          </a:p>
        </p:txBody>
      </p:sp>
      <p:sp>
        <p:nvSpPr>
          <p:cNvPr id="413" name="Google Shape;41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Maryann: Imagine this is you!  Relax, have fun, and…let’s take another poll…</a:t>
            </a:r>
            <a:endParaRPr dirty="0"/>
          </a:p>
        </p:txBody>
      </p:sp>
      <p:sp>
        <p:nvSpPr>
          <p:cNvPr id="441" name="Google Shape;44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We have several “whys” for being outdoors in winter. The first reason is that outdoor activities are </a:t>
            </a:r>
            <a:r>
              <a:rPr lang="en-US" b="1"/>
              <a:t>POSSIBLE</a:t>
            </a:r>
            <a:r>
              <a:rPr lang="en-US"/>
              <a:t> even during winter…and your library can be the catalyst, if not the provider of those activities! So  our first “why” is that it is possible, or to put it another way: “Why not?” </a:t>
            </a: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Noah - Tip #4 for HOW to do or promote winter programming: “Hitch your sleigh…” to an existing activity, group, or event! </a:t>
            </a:r>
            <a:endParaRPr dirty="0"/>
          </a:p>
        </p:txBody>
      </p:sp>
      <p:sp>
        <p:nvSpPr>
          <p:cNvPr id="450" name="Google Shape;45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I developed the idea for a “winter wheels” series at my local bike shop (where I work part-time). I presented the first session, which was all about winter cycling. I talked about how to get started, clothing and accessory needs, and safe riding. This kind of presentation would be equally applicable in a library setting. Contact your library bike shop, cycle club, or riding enthusiast to see if you can partner with them to sponsor such a program at your library. They provide the information, and you provide the publicity and meeting space!  (And yes, that is me in that picture! Temperature was in the 20s, I think…and it was snowing when I took that photo after a winter ride.)</a:t>
            </a:r>
            <a:endParaRPr/>
          </a:p>
        </p:txBody>
      </p:sp>
      <p:sp>
        <p:nvSpPr>
          <p:cNvPr id="459" name="Google Shape;45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You might be surprised to learn that there are several </a:t>
            </a:r>
            <a:r>
              <a:rPr lang="en-US" b="1"/>
              <a:t>online groups </a:t>
            </a:r>
            <a:r>
              <a:rPr lang="en-US"/>
              <a:t>that exist to support and promote outdoor winter activity. For instance, I belong to a winter cycling group, and I know there are similar walking and hiking groups –all of which provide support for these types of outdoor winter activities. Your library might be in a position to point your users to such groups. </a:t>
            </a:r>
            <a:endParaRPr/>
          </a:p>
          <a:p>
            <a:pPr marL="0" lvl="0" indent="0" algn="l" rtl="0">
              <a:spcBef>
                <a:spcPts val="0"/>
              </a:spcBef>
              <a:spcAft>
                <a:spcPts val="0"/>
              </a:spcAft>
              <a:buNone/>
            </a:pPr>
            <a:r>
              <a:rPr lang="en-US"/>
              <a:t> There might even be </a:t>
            </a:r>
            <a:r>
              <a:rPr lang="en-US" b="1"/>
              <a:t>local clubs </a:t>
            </a:r>
            <a:r>
              <a:rPr lang="en-US"/>
              <a:t>in your community. Check with sporting stores in your area. </a:t>
            </a:r>
            <a:endParaRPr/>
          </a:p>
        </p:txBody>
      </p:sp>
      <p:sp>
        <p:nvSpPr>
          <p:cNvPr id="467" name="Google Shape;46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Other ways to “hitch your sleigh” is to learn what annual winter events are already taking place in your area, and find a way for the library to be a team player in the event.  There is an annual winter bike ride in my area that’s always held the first Saturday in February—no matter the weather conditions. It’s a ride that begins in a community known as Perry and rides about 12 miles out to a small town known as Rippey. Thus, the ride is known as “Bike Ride to Rippey” or BRR. It’s always well attended.  I took this photo one year when the temperature was 15 degrees at starting time. Perry Public Library is right across the street from this lineup and usually does a little something to contribute to the festivities. The ride is actually a fundraiser for the local Chamber of Commerce. </a:t>
            </a:r>
            <a:endParaRPr b="1"/>
          </a:p>
          <a:p>
            <a:pPr marL="0" lvl="0" indent="0" algn="l" rtl="0">
              <a:spcBef>
                <a:spcPts val="0"/>
              </a:spcBef>
              <a:spcAft>
                <a:spcPts val="0"/>
              </a:spcAft>
              <a:buNone/>
            </a:pPr>
            <a:endParaRPr b="1"/>
          </a:p>
        </p:txBody>
      </p:sp>
      <p:sp>
        <p:nvSpPr>
          <p:cNvPr id="477" name="Google Shape;47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Nantucket Atheneum has an annual “Turkey Plunge”—and as you can see, this 2020 event benefitted the Weezie Library for Children. </a:t>
            </a:r>
            <a:endParaRPr/>
          </a:p>
          <a:p>
            <a:pPr marL="0" lvl="0" indent="0" algn="l" rtl="0">
              <a:spcBef>
                <a:spcPts val="0"/>
              </a:spcBef>
              <a:spcAft>
                <a:spcPts val="0"/>
              </a:spcAft>
              <a:buNone/>
            </a:pPr>
            <a:endParaRPr/>
          </a:p>
          <a:p>
            <a:pPr marL="0" lvl="0" indent="0" algn="l" rtl="0">
              <a:spcBef>
                <a:spcPts val="0"/>
              </a:spcBef>
              <a:spcAft>
                <a:spcPts val="0"/>
              </a:spcAft>
              <a:buNone/>
            </a:pPr>
            <a:r>
              <a:rPr lang="en-US"/>
              <a:t>The Friends of the Shelter Island Public Library (in NY) also sponsors an annual Turkey Plunge. Both organizations conducted these events virtually this year—which could demonstrate that even if your library isn’t located near a beach or body of water, you might still be able to sponsor a similar event by allowing your patrons to get creative with where they might take a winter plunge!</a:t>
            </a:r>
            <a:endParaRPr/>
          </a:p>
        </p:txBody>
      </p:sp>
      <p:sp>
        <p:nvSpPr>
          <p:cNvPr id="486" name="Google Shape;48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 The city of Appleton (WI) has a big annual “light up” event in their downtown. The event features a downtown “window walk.” You can see that the public library in Appleton also participates. This kind of event encourages people to get outside and stroll—even in winter! And this event includes signage in the downtown windows that includes a QR code, which allows participants more activities and learning they can continue doing at home.</a:t>
            </a:r>
            <a:endParaRPr/>
          </a:p>
          <a:p>
            <a:pPr marL="0" lvl="0" indent="0" algn="l" rtl="0">
              <a:spcBef>
                <a:spcPts val="0"/>
              </a:spcBef>
              <a:spcAft>
                <a:spcPts val="0"/>
              </a:spcAft>
              <a:buNone/>
            </a:pPr>
            <a:endParaRPr/>
          </a:p>
          <a:p>
            <a:pPr marL="0" lvl="0" indent="0" algn="l" rtl="0">
              <a:spcBef>
                <a:spcPts val="0"/>
              </a:spcBef>
              <a:spcAft>
                <a:spcPts val="0"/>
              </a:spcAft>
              <a:buNone/>
            </a:pPr>
            <a:r>
              <a:rPr lang="en-US" b="1"/>
              <a:t>(CLICK) Does such an annual event occur in your community? If so, how could you “hitch up” to it?  (CLICK) If not, how could you start such an event? </a:t>
            </a:r>
            <a:endParaRPr/>
          </a:p>
        </p:txBody>
      </p:sp>
      <p:sp>
        <p:nvSpPr>
          <p:cNvPr id="497" name="Google Shape;49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a:t>
            </a:r>
            <a:endParaRPr/>
          </a:p>
        </p:txBody>
      </p:sp>
      <p:sp>
        <p:nvSpPr>
          <p:cNvPr id="509" name="Google Shape;50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 We’ve talked about why you should promote the great outdoors even in winter, and we’ve shared plenty of tips and ideas about how to do just that.</a:t>
            </a:r>
            <a:endParaRPr/>
          </a:p>
          <a:p>
            <a:pPr marL="0" lvl="0" indent="0" algn="l" rtl="0">
              <a:spcBef>
                <a:spcPts val="0"/>
              </a:spcBef>
              <a:spcAft>
                <a:spcPts val="0"/>
              </a:spcAft>
              <a:buNone/>
            </a:pPr>
            <a:r>
              <a:rPr lang="en-US"/>
              <a:t>Now we want to focus on YOU! Let’s here from you! What ideas are you planning to do this winter? How might you incorporate some of the information from today’s session into programs and promotions at your library?</a:t>
            </a:r>
            <a:endParaRPr/>
          </a:p>
        </p:txBody>
      </p:sp>
      <p:sp>
        <p:nvSpPr>
          <p:cNvPr id="524" name="Google Shape;524;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Guidance from Colorado Public Health Department – SAFETY IS ALWAYS THE FIRST PRIORITY</a:t>
            </a:r>
            <a:endParaRPr/>
          </a:p>
        </p:txBody>
      </p:sp>
      <p:sp>
        <p:nvSpPr>
          <p:cNvPr id="535" name="Google Shape;53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Maryann-Another WHY: Because it’s absolutely </a:t>
            </a:r>
            <a:r>
              <a:rPr lang="en-US" b="1"/>
              <a:t>enchanting and beautiful</a:t>
            </a:r>
            <a:r>
              <a:rPr lang="en-US"/>
              <a:t>! This is a picture I took on one of my winter bike rides. It was a magical, awesome experience to be part of this beautiful scene. (This is Central Iowa.) True Confessions: I wasn’t always this enthusiastic about winter, so I get it if you answered our poll with “I groan and go back to bed!” But as we said at the beginning, we’re going to begin by talking about the “why” of outdoor programming during winter. So one of my “whys” is that it’s absolutely beautiful—in ways you won’t see at other times of the year and in ways you can’t enjoy from a car or indoors. </a:t>
            </a:r>
            <a:endParaRPr/>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Noah – learn more – never more resources on this topic</a:t>
            </a:r>
            <a:endParaRPr/>
          </a:p>
        </p:txBody>
      </p:sp>
      <p:sp>
        <p:nvSpPr>
          <p:cNvPr id="549" name="Google Shape;54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Beth</a:t>
            </a:r>
            <a:endParaRPr/>
          </a:p>
        </p:txBody>
      </p:sp>
      <p:sp>
        <p:nvSpPr>
          <p:cNvPr id="559" name="Google Shape;55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Maryann-WHY go outdoors in winter?  Because you’ll see </a:t>
            </a:r>
            <a:r>
              <a:rPr lang="en-US" b="1"/>
              <a:t>sights like this</a:t>
            </a:r>
            <a:r>
              <a:rPr lang="en-US"/>
              <a:t>!  I took this photo—and was about “this far” from those deer on one of my winter bike rides. Being outdoors in winter is a unique way to </a:t>
            </a:r>
            <a:r>
              <a:rPr lang="en-US" b="1"/>
              <a:t>enjoy nature </a:t>
            </a:r>
            <a:r>
              <a:rPr lang="en-US"/>
              <a:t>in ways you won’t always find at other times of the year.</a:t>
            </a:r>
            <a:endParaRPr/>
          </a:p>
        </p:txBody>
      </p:sp>
      <p:sp>
        <p:nvSpPr>
          <p:cNvPr id="147" name="Google Shape;14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Maryann-Here’s a similar example---although I don’t think these kindergarteners at their school library were outdoors, they were at least able to appreciate the outdoors and be distracted (in a good way) by the beauty of this recent winter rainbow.</a:t>
            </a:r>
            <a:endParaRPr/>
          </a:p>
        </p:txBody>
      </p:sp>
      <p:sp>
        <p:nvSpPr>
          <p:cNvPr id="155" name="Google Shape;1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Maryann-A wonderful WHY for being outside in winder is that the beauty and briskness of the season </a:t>
            </a:r>
            <a:r>
              <a:rPr lang="en-US" b="1"/>
              <a:t>does wonders for your physical, mental and emotional health</a:t>
            </a:r>
            <a:r>
              <a:rPr lang="en-US"/>
              <a:t>. Exercise and sunshine are two things to help beat winter doldrums! (I just want to note that where I live in Central Iowa, many of the recreation trails are in better shape (as far as snow removal) than our streets!) </a:t>
            </a:r>
            <a:endParaRPr/>
          </a:p>
          <a:p>
            <a:pPr marL="0" lvl="0" indent="0" algn="l" rtl="0">
              <a:spcBef>
                <a:spcPts val="0"/>
              </a:spcBef>
              <a:spcAft>
                <a:spcPts val="0"/>
              </a:spcAft>
              <a:buNone/>
            </a:pPr>
            <a:endParaRPr/>
          </a:p>
          <a:p>
            <a:pPr marL="0" lvl="0" indent="0" algn="l" rtl="0">
              <a:spcBef>
                <a:spcPts val="0"/>
              </a:spcBef>
              <a:spcAft>
                <a:spcPts val="0"/>
              </a:spcAft>
              <a:buNone/>
            </a:pPr>
            <a:r>
              <a:rPr lang="en-US"/>
              <a:t>Noah has more information about ways the outdoors benefit your mental and emotional health. </a:t>
            </a:r>
            <a:endParaRPr/>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(NOAH)</a:t>
            </a:r>
            <a:endParaRPr/>
          </a:p>
        </p:txBody>
      </p:sp>
      <p:sp>
        <p:nvSpPr>
          <p:cNvPr id="172" name="Google Shape;1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www.progressive-charlestown.com/2015/12/do-it-today-perfect-for-end-of-year.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deldevries/2486062903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skyhinews.com/news/library-corner-outdoor-recreation-during-a-pandemi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www.reginalibrary.ca/blog/rpl-blog/5-ways-explore-nature-winter"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snowmountainranch.org/nordic-center/"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ottawacitizen.com/news/local-news/library-resumes-lending-instruments-expands-outdoor-passes"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risevt.org/snowshoeing-vermo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realsimple.com/holidays-entertaining/entertaining/seasonal-events/winter-activities-during-covid"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www.theidearoom.net/winter-crafts-and-activities-for-kid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llevents.in/canton/winter-storywalk-over-the-river-and-through-the-wood/200020426606542"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twitter.com/KawarthaConserv/status/1334920407728742402/photo/1" TargetMode="External"/><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www.flickr.com/photos/magnera/4200139680/" TargetMode="Externa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louisamayalcottismypassion.com/2011/12/13/little-robin-is-the-heroine-of-christmas-ev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shelterislandgazette.com/library-turkey-plunge-virtual-this-ye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nantucketatheneum.org/support/fundraising-events/turkey-plung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appletondowntown.org/2020-light-up-appleton-and-window-walk/" TargetMode="External"/><Relationship Id="rId5" Type="http://schemas.openxmlformats.org/officeDocument/2006/relationships/hyperlink" Target="https://apl.org/node/4978" TargetMode="Externa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everactive.org/embracing-cold-weather/" TargetMode="External"/><Relationship Id="rId3" Type="http://schemas.openxmlformats.org/officeDocument/2006/relationships/hyperlink" Target="https://benchconsulting.co/winter-places/" TargetMode="External"/><Relationship Id="rId7"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everactive.org/product/cold-weather-recess-planning/" TargetMode="External"/><Relationship Id="rId5" Type="http://schemas.openxmlformats.org/officeDocument/2006/relationships/hyperlink" Target="https://www.cpha.ca/recess" TargetMode="External"/><Relationship Id="rId10" Type="http://schemas.openxmlformats.org/officeDocument/2006/relationships/image" Target="../media/image83.jpg"/><Relationship Id="rId4" Type="http://schemas.openxmlformats.org/officeDocument/2006/relationships/hyperlink" Target="https://www.880cities.org/portfolio_page/wintermission/" TargetMode="External"/><Relationship Id="rId9" Type="http://schemas.openxmlformats.org/officeDocument/2006/relationships/hyperlink" Target="http://befitforlife.ca/resources/winter"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4.jpeg"/><Relationship Id="rId7" Type="http://schemas.openxmlformats.org/officeDocument/2006/relationships/hyperlink" Target="https://letsmovelibraries.or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mailto:njlenstr@uncg.edu" TargetMode="External"/><Relationship Id="rId5" Type="http://schemas.openxmlformats.org/officeDocument/2006/relationships/image" Target="../media/image85.jpeg"/><Relationship Id="rId4" Type="http://schemas.openxmlformats.org/officeDocument/2006/relationships/hyperlink" Target="mailto:Crist_B@cde.state.co.us" TargetMode="External"/><Relationship Id="rId9" Type="http://schemas.openxmlformats.org/officeDocument/2006/relationships/hyperlink" Target="mailto:Maryann.mori@iow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Introductions</a:t>
            </a:r>
            <a:endParaRPr/>
          </a:p>
        </p:txBody>
      </p:sp>
      <p:pic>
        <p:nvPicPr>
          <p:cNvPr id="99" name="Google Shape;99;p2" descr="Noah pulling a small child on a sled."/>
          <p:cNvPicPr preferRelativeResize="0"/>
          <p:nvPr/>
        </p:nvPicPr>
        <p:blipFill rotWithShape="1">
          <a:blip r:embed="rId3">
            <a:alphaModFix/>
          </a:blip>
          <a:srcRect t="8404" b="28146"/>
          <a:stretch/>
        </p:blipFill>
        <p:spPr>
          <a:xfrm>
            <a:off x="20880" y="2506661"/>
            <a:ext cx="5143500" cy="4351339"/>
          </a:xfrm>
          <a:prstGeom prst="rect">
            <a:avLst/>
          </a:prstGeom>
          <a:noFill/>
          <a:ln>
            <a:noFill/>
          </a:ln>
        </p:spPr>
      </p:pic>
      <p:pic>
        <p:nvPicPr>
          <p:cNvPr id="98" name="Google Shape;98;p2" descr="Maryann in winter clothes, helmet and ski goggles."/>
          <p:cNvPicPr preferRelativeResize="0"/>
          <p:nvPr/>
        </p:nvPicPr>
        <p:blipFill rotWithShape="1">
          <a:blip r:embed="rId4">
            <a:alphaModFix/>
          </a:blip>
          <a:srcRect/>
          <a:stretch/>
        </p:blipFill>
        <p:spPr>
          <a:xfrm>
            <a:off x="5058262" y="0"/>
            <a:ext cx="3674820" cy="4899760"/>
          </a:xfrm>
          <a:prstGeom prst="rect">
            <a:avLst/>
          </a:prstGeom>
          <a:noFill/>
          <a:ln>
            <a:noFill/>
          </a:ln>
        </p:spPr>
      </p:pic>
      <p:pic>
        <p:nvPicPr>
          <p:cNvPr id="100" name="Google Shape;100;p2" descr="Beth hiking in the snow."/>
          <p:cNvPicPr preferRelativeResize="0"/>
          <p:nvPr/>
        </p:nvPicPr>
        <p:blipFill rotWithShape="1">
          <a:blip r:embed="rId5">
            <a:alphaModFix/>
          </a:blip>
          <a:srcRect l="30407" t="15754" r="10157"/>
          <a:stretch/>
        </p:blipFill>
        <p:spPr>
          <a:xfrm>
            <a:off x="8733075" y="1968925"/>
            <a:ext cx="3458925" cy="36770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2"/>
          <p:cNvSpPr txBox="1">
            <a:spLocks noGrp="1"/>
          </p:cNvSpPr>
          <p:nvPr>
            <p:ph type="title"/>
          </p:nvPr>
        </p:nvSpPr>
        <p:spPr>
          <a:xfrm>
            <a:off x="1170070" y="486569"/>
            <a:ext cx="52057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Friluftsliv =&gt; </a:t>
            </a:r>
            <a:br>
              <a:rPr lang="en-US"/>
            </a:br>
            <a:r>
              <a:rPr lang="en-US"/>
              <a:t>The new hygge</a:t>
            </a:r>
            <a:endParaRPr/>
          </a:p>
        </p:txBody>
      </p:sp>
      <p:pic>
        <p:nvPicPr>
          <p:cNvPr id="184" name="Google Shape;184;p1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5777937" y="0"/>
            <a:ext cx="6414063" cy="6862359"/>
          </a:xfrm>
          <a:prstGeom prst="rect">
            <a:avLst/>
          </a:prstGeom>
          <a:noFill/>
          <a:ln>
            <a:noFill/>
          </a:ln>
        </p:spPr>
      </p:pic>
      <p:pic>
        <p:nvPicPr>
          <p:cNvPr id="185" name="Google Shape;185;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2590800"/>
            <a:ext cx="5829993" cy="4267200"/>
          </a:xfrm>
          <a:prstGeom prst="rect">
            <a:avLst/>
          </a:prstGeom>
          <a:noFill/>
          <a:ln>
            <a:noFill/>
          </a:ln>
        </p:spPr>
      </p:pic>
      <p:sp>
        <p:nvSpPr>
          <p:cNvPr id="186" name="Google Shape;186;p12"/>
          <p:cNvSpPr/>
          <p:nvPr/>
        </p:nvSpPr>
        <p:spPr>
          <a:xfrm>
            <a:off x="3503748" y="2071688"/>
            <a:ext cx="3572761" cy="1619217"/>
          </a:xfrm>
          <a:prstGeom prst="flowChartAlternateProcess">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1">
                <a:solidFill>
                  <a:schemeClr val="lt1"/>
                </a:solidFill>
                <a:latin typeface="Calibri"/>
                <a:ea typeface="Calibri"/>
                <a:cs typeface="Calibri"/>
                <a:sym typeface="Calibri"/>
              </a:rPr>
              <a:t>Friluftsliv</a:t>
            </a:r>
            <a:endParaRPr sz="3600" i="1">
              <a:solidFill>
                <a:schemeClr val="lt1"/>
              </a:solidFill>
              <a:latin typeface="Calibri"/>
              <a:ea typeface="Calibri"/>
              <a:cs typeface="Calibri"/>
              <a:sym typeface="Calibri"/>
            </a:endParaRPr>
          </a:p>
          <a:p>
            <a:pPr marL="0" marR="0" lvl="0" indent="0" algn="ctr" rtl="0">
              <a:spcBef>
                <a:spcPts val="0"/>
              </a:spcBef>
              <a:spcAft>
                <a:spcPts val="0"/>
              </a:spcAft>
              <a:buNone/>
            </a:pPr>
            <a:r>
              <a:rPr lang="en-US" sz="3600">
                <a:solidFill>
                  <a:schemeClr val="lt1"/>
                </a:solidFill>
                <a:latin typeface="Calibri"/>
                <a:ea typeface="Calibri"/>
                <a:cs typeface="Calibri"/>
                <a:sym typeface="Calibri"/>
              </a:rPr>
              <a:t>“open-air living”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Title 1">
            <a:extLst>
              <a:ext uri="{FF2B5EF4-FFF2-40B4-BE49-F238E27FC236}">
                <a16:creationId xmlns:a16="http://schemas.microsoft.com/office/drawing/2014/main" id="{190DA987-E7CB-D09A-1375-5BED371DB96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Fun</a:t>
            </a:r>
          </a:p>
        </p:txBody>
      </p:sp>
      <p:pic>
        <p:nvPicPr>
          <p:cNvPr id="193" name="Google Shape;193;p13">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686388" y="0"/>
            <a:ext cx="10982620" cy="7193616"/>
          </a:xfrm>
          <a:prstGeom prst="rect">
            <a:avLst/>
          </a:prstGeom>
          <a:noFill/>
          <a:ln>
            <a:noFill/>
          </a:ln>
        </p:spPr>
      </p:pic>
      <p:sp>
        <p:nvSpPr>
          <p:cNvPr id="194" name="Google Shape;194;p13">
            <a:extLst>
              <a:ext uri="{C183D7F6-B498-43B3-948B-1728B52AA6E4}">
                <adec:decorative xmlns:adec="http://schemas.microsoft.com/office/drawing/2017/decorative" val="0"/>
              </a:ext>
            </a:extLst>
          </p:cNvPr>
          <p:cNvSpPr txBox="1"/>
          <p:nvPr/>
        </p:nvSpPr>
        <p:spPr>
          <a:xfrm rot="5400000">
            <a:off x="9550271" y="6165981"/>
            <a:ext cx="463798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8" name="Google Shape;208;p15">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131975"/>
            <a:ext cx="12192000" cy="6858000"/>
          </a:xfrm>
          <a:prstGeom prst="rect">
            <a:avLst/>
          </a:prstGeom>
          <a:noFill/>
          <a:ln>
            <a:noFill/>
          </a:ln>
        </p:spPr>
      </p:pic>
      <p:sp>
        <p:nvSpPr>
          <p:cNvPr id="210" name="Google Shape;210;p15"/>
          <p:cNvSpPr txBox="1">
            <a:spLocks noGrp="1"/>
          </p:cNvSpPr>
          <p:nvPr>
            <p:ph type="title" idx="4294967295"/>
          </p:nvPr>
        </p:nvSpPr>
        <p:spPr>
          <a:xfrm>
            <a:off x="3934564" y="526338"/>
            <a:ext cx="4965590" cy="6001643"/>
          </a:xfrm>
          <a:prstGeom prst="rect">
            <a:avLst/>
          </a:prstGeom>
          <a:solidFill>
            <a:schemeClr val="accent1"/>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chemeClr val="lt1"/>
                </a:solidFill>
                <a:effectLst/>
                <a:uLnTx/>
                <a:uFillTx/>
                <a:latin typeface="Arial Black"/>
                <a:ea typeface="Arial Black"/>
                <a:cs typeface="Arial Black"/>
                <a:sym typeface="Arial Black"/>
              </a:rPr>
              <a:t>How?</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chemeClr val="bg1"/>
                </a:solidFill>
                <a:effectLst/>
                <a:uLnTx/>
                <a:uFillTx/>
                <a:latin typeface="Calibri"/>
                <a:ea typeface="Calibri"/>
                <a:cs typeface="Calibri"/>
                <a:sym typeface="Calibri"/>
              </a:rPr>
              <a:t>P</a:t>
            </a:r>
            <a:r>
              <a:rPr kumimoji="0" lang="en-US" sz="7200" b="0" i="0" u="none" strike="noStrike" kern="0" cap="none" spc="0" normalizeH="0" baseline="0" noProof="0" dirty="0">
                <a:ln>
                  <a:noFill/>
                </a:ln>
                <a:solidFill>
                  <a:schemeClr val="bg1"/>
                </a:solidFill>
                <a:effectLst/>
                <a:uLnTx/>
                <a:uFillTx/>
                <a:latin typeface="Calibri"/>
                <a:ea typeface="Calibri"/>
                <a:cs typeface="Calibri"/>
                <a:sym typeface="Calibri"/>
              </a:rPr>
              <a:t>ossibilities, </a:t>
            </a:r>
            <a:endParaRPr kumimoji="0" lang="en-US"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chemeClr val="bg1"/>
                </a:solidFill>
                <a:effectLst/>
                <a:uLnTx/>
                <a:uFillTx/>
                <a:latin typeface="Calibri"/>
                <a:ea typeface="Calibri"/>
                <a:cs typeface="Calibri"/>
                <a:sym typeface="Calibri"/>
              </a:rPr>
              <a:t>P</a:t>
            </a:r>
            <a:r>
              <a:rPr kumimoji="0" lang="en-US" sz="7200" b="0" i="0" u="none" strike="noStrike" kern="0" cap="none" spc="0" normalizeH="0" baseline="0" noProof="0" dirty="0">
                <a:ln>
                  <a:noFill/>
                </a:ln>
                <a:solidFill>
                  <a:schemeClr val="bg1"/>
                </a:solidFill>
                <a:effectLst/>
                <a:uLnTx/>
                <a:uFillTx/>
                <a:latin typeface="Calibri"/>
                <a:ea typeface="Calibri"/>
                <a:cs typeface="Calibri"/>
                <a:sym typeface="Calibri"/>
              </a:rPr>
              <a:t>rograms, </a:t>
            </a:r>
            <a:endParaRPr kumimoji="0" lang="en-US"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chemeClr val="bg1"/>
                </a:solidFill>
                <a:effectLst/>
                <a:uLnTx/>
                <a:uFillTx/>
                <a:latin typeface="Calibri"/>
                <a:ea typeface="Calibri"/>
                <a:cs typeface="Calibri"/>
                <a:sym typeface="Calibri"/>
              </a:rPr>
              <a:t>P</a:t>
            </a:r>
            <a:r>
              <a:rPr kumimoji="0" lang="en-US" sz="7200" b="0" i="0" u="none" strike="noStrike" kern="0" cap="none" spc="0" normalizeH="0" baseline="0" noProof="0" dirty="0">
                <a:ln>
                  <a:noFill/>
                </a:ln>
                <a:solidFill>
                  <a:schemeClr val="bg1"/>
                </a:solidFill>
                <a:effectLst/>
                <a:uLnTx/>
                <a:uFillTx/>
                <a:latin typeface="Calibri"/>
                <a:ea typeface="Calibri"/>
                <a:cs typeface="Calibri"/>
                <a:sym typeface="Calibri"/>
              </a:rPr>
              <a:t>laces, and </a:t>
            </a:r>
            <a:endParaRPr kumimoji="0" lang="en-US"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chemeClr val="bg1"/>
                </a:solidFill>
                <a:effectLst/>
                <a:uLnTx/>
                <a:uFillTx/>
                <a:latin typeface="Calibri"/>
                <a:ea typeface="Calibri"/>
                <a:cs typeface="Calibri"/>
                <a:sym typeface="Calibri"/>
              </a:rPr>
              <a:t>P</a:t>
            </a:r>
            <a:r>
              <a:rPr kumimoji="0" lang="en-US" sz="7200" b="0" i="0" u="none" strike="noStrike" kern="0" cap="none" spc="0" normalizeH="0" baseline="0" noProof="0" dirty="0">
                <a:ln>
                  <a:noFill/>
                </a:ln>
                <a:solidFill>
                  <a:schemeClr val="bg1"/>
                </a:solidFill>
                <a:effectLst/>
                <a:uLnTx/>
                <a:uFillTx/>
                <a:latin typeface="Calibri"/>
                <a:ea typeface="Calibri"/>
                <a:cs typeface="Calibri"/>
                <a:sym typeface="Calibri"/>
              </a:rPr>
              <a:t>artnerships</a:t>
            </a:r>
            <a:endParaRPr kumimoji="0" lang="en-US" sz="7200" b="1" i="0" u="none" strike="noStrike" kern="0" cap="none" spc="0" normalizeH="0" baseline="0" noProof="0" dirty="0">
              <a:ln>
                <a:noFill/>
              </a:ln>
              <a:solidFill>
                <a:schemeClr val="bg1"/>
              </a:solidFill>
              <a:effectLst/>
              <a:uLnTx/>
              <a:uFillTx/>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Google Shape;219;p16"/>
          <p:cNvSpPr>
            <a:spLocks noGrp="1"/>
          </p:cNvSpPr>
          <p:nvPr>
            <p:ph type="title" idx="4294967295"/>
          </p:nvPr>
        </p:nvSpPr>
        <p:spPr>
          <a:xfrm>
            <a:off x="942680" y="1454084"/>
            <a:ext cx="4176075" cy="3796645"/>
          </a:xfrm>
          <a:prstGeom prst="star7">
            <a:avLst>
              <a:gd name="adj" fmla="val 34601"/>
              <a:gd name="hf" fmla="val 102572"/>
              <a:gd name="vf" fmla="val 105210"/>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1. Promote Possibilities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7" name="Google Shape;217;p16">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5976592" y="848805"/>
            <a:ext cx="5160390" cy="5160390"/>
          </a:xfrm>
          <a:prstGeom prst="rect">
            <a:avLst/>
          </a:prstGeom>
          <a:noFill/>
          <a:ln>
            <a:noFill/>
          </a:ln>
        </p:spPr>
      </p:pic>
      <p:sp>
        <p:nvSpPr>
          <p:cNvPr id="218" name="Google Shape;218;p16">
            <a:extLst>
              <a:ext uri="{C183D7F6-B498-43B3-948B-1728B52AA6E4}">
                <adec:decorative xmlns:adec="http://schemas.microsoft.com/office/drawing/2017/decorative" val="1"/>
              </a:ext>
            </a:extLst>
          </p:cNvPr>
          <p:cNvSpPr txBox="1"/>
          <p:nvPr/>
        </p:nvSpPr>
        <p:spPr>
          <a:xfrm>
            <a:off x="8331640" y="6009195"/>
            <a:ext cx="435133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7"/>
          <p:cNvSpPr txBox="1">
            <a:spLocks noGrp="1"/>
          </p:cNvSpPr>
          <p:nvPr>
            <p:ph type="title"/>
          </p:nvPr>
        </p:nvSpPr>
        <p:spPr>
          <a:xfrm>
            <a:off x="9034596" y="389817"/>
            <a:ext cx="298253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Safety First!</a:t>
            </a:r>
            <a:endParaRPr/>
          </a:p>
        </p:txBody>
      </p:sp>
      <p:pic>
        <p:nvPicPr>
          <p:cNvPr id="226" name="Google Shape;226;p17" descr="Screenshot of Grand County Librarys webssite marketing outdoor recreation ideas."/>
          <p:cNvPicPr preferRelativeResize="0">
            <a:picLocks noGrp="1"/>
          </p:cNvPicPr>
          <p:nvPr>
            <p:ph type="body" idx="1"/>
          </p:nvPr>
        </p:nvPicPr>
        <p:blipFill rotWithShape="1">
          <a:blip r:embed="rId3">
            <a:alphaModFix/>
          </a:blip>
          <a:srcRect/>
          <a:stretch/>
        </p:blipFill>
        <p:spPr>
          <a:xfrm>
            <a:off x="174872" y="150837"/>
            <a:ext cx="8616883" cy="6556325"/>
          </a:xfrm>
          <a:prstGeom prst="rect">
            <a:avLst/>
          </a:prstGeom>
          <a:noFill/>
          <a:ln>
            <a:noFill/>
          </a:ln>
        </p:spPr>
      </p:pic>
      <p:sp>
        <p:nvSpPr>
          <p:cNvPr id="227" name="Google Shape;227;p17"/>
          <p:cNvSpPr/>
          <p:nvPr/>
        </p:nvSpPr>
        <p:spPr>
          <a:xfrm>
            <a:off x="2199588" y="750907"/>
            <a:ext cx="575663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https://www.skyhinews.com/news/library-corner-outdoor-recreation-during-a-pandemic/</a:t>
            </a:r>
            <a:r>
              <a:rPr lang="en-US" sz="1200">
                <a:solidFill>
                  <a:schemeClr val="dk1"/>
                </a:solidFill>
                <a:latin typeface="Calibri"/>
                <a:ea typeface="Calibri"/>
                <a:cs typeface="Calibri"/>
                <a:sym typeface="Calibri"/>
              </a:rPr>
              <a:t> </a:t>
            </a:r>
            <a:endParaRPr/>
          </a:p>
        </p:txBody>
      </p:sp>
      <p:pic>
        <p:nvPicPr>
          <p:cNvPr id="228" name="Google Shape;228;p1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288502">
            <a:off x="7050054" y="2152989"/>
            <a:ext cx="8922275" cy="34537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18" descr="Screenshot of the Regina Public Library website recommending nature books."/>
          <p:cNvPicPr preferRelativeResize="0">
            <a:picLocks noGrp="1"/>
          </p:cNvPicPr>
          <p:nvPr>
            <p:ph type="body" idx="1"/>
          </p:nvPr>
        </p:nvPicPr>
        <p:blipFill rotWithShape="1">
          <a:blip r:embed="rId3">
            <a:alphaModFix/>
          </a:blip>
          <a:srcRect/>
          <a:stretch/>
        </p:blipFill>
        <p:spPr>
          <a:xfrm>
            <a:off x="372191" y="113122"/>
            <a:ext cx="5609813" cy="4351338"/>
          </a:xfrm>
          <a:prstGeom prst="rect">
            <a:avLst/>
          </a:prstGeom>
          <a:noFill/>
          <a:ln>
            <a:noFill/>
          </a:ln>
        </p:spPr>
      </p:pic>
      <p:pic>
        <p:nvPicPr>
          <p:cNvPr id="236" name="Google Shape;236;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982004" y="817775"/>
            <a:ext cx="5723809" cy="5828571"/>
          </a:xfrm>
          <a:prstGeom prst="rect">
            <a:avLst/>
          </a:prstGeom>
          <a:noFill/>
          <a:ln>
            <a:noFill/>
          </a:ln>
        </p:spPr>
      </p:pic>
      <p:sp>
        <p:nvSpPr>
          <p:cNvPr id="237" name="Google Shape;237;p18"/>
          <p:cNvSpPr>
            <a:spLocks noGrp="1"/>
          </p:cNvSpPr>
          <p:nvPr>
            <p:ph type="title" idx="4294967295"/>
          </p:nvPr>
        </p:nvSpPr>
        <p:spPr>
          <a:xfrm>
            <a:off x="1649691" y="4716463"/>
            <a:ext cx="3299382" cy="1682145"/>
          </a:xfrm>
          <a:prstGeom prst="ellipse">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What books or magazines are already in your library that might promote outdoor activities?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8" name="Google Shape;238;p18"/>
          <p:cNvSpPr/>
          <p:nvPr/>
        </p:nvSpPr>
        <p:spPr>
          <a:xfrm>
            <a:off x="6096000" y="494609"/>
            <a:ext cx="609600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https://www.reginalibrary.ca/blog/rpl-blog/5-ways-explore-nature-winter</a:t>
            </a:r>
            <a:r>
              <a:rPr lang="en-US" sz="1800">
                <a:solidFill>
                  <a:schemeClr val="dk1"/>
                </a:solidFill>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Possibilities…</a:t>
            </a:r>
            <a:endParaRPr/>
          </a:p>
        </p:txBody>
      </p:sp>
      <p:pic>
        <p:nvPicPr>
          <p:cNvPr id="245" name="Google Shape;245;p19" descr="Screenshot of the Minniapolis Park &amp; Recreation Board activity calendar."/>
          <p:cNvPicPr preferRelativeResize="0">
            <a:picLocks noGrp="1"/>
          </p:cNvPicPr>
          <p:nvPr>
            <p:ph type="body" idx="1"/>
          </p:nvPr>
        </p:nvPicPr>
        <p:blipFill rotWithShape="1">
          <a:blip r:embed="rId3">
            <a:alphaModFix/>
          </a:blip>
          <a:srcRect/>
          <a:stretch/>
        </p:blipFill>
        <p:spPr>
          <a:xfrm>
            <a:off x="451701" y="87001"/>
            <a:ext cx="7315200" cy="6683998"/>
          </a:xfrm>
          <a:prstGeom prst="rect">
            <a:avLst/>
          </a:prstGeom>
          <a:noFill/>
          <a:ln>
            <a:noFill/>
          </a:ln>
        </p:spPr>
      </p:pic>
      <p:sp>
        <p:nvSpPr>
          <p:cNvPr id="246" name="Google Shape;246;p19"/>
          <p:cNvSpPr/>
          <p:nvPr/>
        </p:nvSpPr>
        <p:spPr>
          <a:xfrm>
            <a:off x="7924800" y="853941"/>
            <a:ext cx="4067908" cy="53710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Do you have a P&amp;R Department in your city? What is it planning for winter?</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Also look to conservation groups, state parks, environmental orgs, etc.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Title 1">
            <a:extLst>
              <a:ext uri="{FF2B5EF4-FFF2-40B4-BE49-F238E27FC236}">
                <a16:creationId xmlns:a16="http://schemas.microsoft.com/office/drawing/2014/main" id="{26B48427-C8A1-F345-DD9D-AAE5391DC42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Partners</a:t>
            </a:r>
          </a:p>
        </p:txBody>
      </p:sp>
      <p:pic>
        <p:nvPicPr>
          <p:cNvPr id="252" name="Google Shape;252;p20">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1235841" y="1690688"/>
            <a:ext cx="8423755" cy="5142924"/>
          </a:xfrm>
          <a:prstGeom prst="rect">
            <a:avLst/>
          </a:prstGeom>
          <a:noFill/>
          <a:ln>
            <a:noFill/>
          </a:ln>
        </p:spPr>
      </p:pic>
      <p:pic>
        <p:nvPicPr>
          <p:cNvPr id="253" name="Google Shape;253;p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235841" y="86505"/>
            <a:ext cx="9380952" cy="1628571"/>
          </a:xfrm>
          <a:prstGeom prst="rect">
            <a:avLst/>
          </a:prstGeom>
          <a:noFill/>
          <a:ln>
            <a:noFill/>
          </a:ln>
        </p:spPr>
      </p:pic>
      <p:sp>
        <p:nvSpPr>
          <p:cNvPr id="254" name="Google Shape;254;p20"/>
          <p:cNvSpPr/>
          <p:nvPr/>
        </p:nvSpPr>
        <p:spPr>
          <a:xfrm>
            <a:off x="3866304" y="1018864"/>
            <a:ext cx="48139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https://snowmountainranch.org/nordic-center/</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 name="Title 1">
            <a:extLst>
              <a:ext uri="{FF2B5EF4-FFF2-40B4-BE49-F238E27FC236}">
                <a16:creationId xmlns:a16="http://schemas.microsoft.com/office/drawing/2014/main" id="{0C49A309-4577-70D5-1C79-BFD022D309C6}"/>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Promote Possibilities</a:t>
            </a:r>
          </a:p>
        </p:txBody>
      </p:sp>
      <p:pic>
        <p:nvPicPr>
          <p:cNvPr id="261" name="Google Shape;261;p21" descr="A women carrying the Check Out Colorado State Parks backpack."/>
          <p:cNvPicPr preferRelativeResize="0">
            <a:picLocks noGrp="1"/>
          </p:cNvPicPr>
          <p:nvPr>
            <p:ph type="body" idx="1"/>
          </p:nvPr>
        </p:nvPicPr>
        <p:blipFill rotWithShape="1">
          <a:blip r:embed="rId3">
            <a:alphaModFix/>
          </a:blip>
          <a:srcRect/>
          <a:stretch/>
        </p:blipFill>
        <p:spPr>
          <a:xfrm>
            <a:off x="5627575" y="763677"/>
            <a:ext cx="5357523" cy="5330646"/>
          </a:xfrm>
          <a:prstGeom prst="rect">
            <a:avLst/>
          </a:prstGeom>
          <a:noFill/>
          <a:ln>
            <a:noFill/>
          </a:ln>
        </p:spPr>
      </p:pic>
      <p:pic>
        <p:nvPicPr>
          <p:cNvPr id="262" name="Google Shape;262;p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2573" y="863600"/>
            <a:ext cx="4686300" cy="513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9" name="Google Shape;269;p2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454171" y="190720"/>
            <a:ext cx="11283658" cy="6476560"/>
          </a:xfrm>
          <a:prstGeom prst="rect">
            <a:avLst/>
          </a:prstGeom>
          <a:noFill/>
          <a:ln>
            <a:noFill/>
          </a:ln>
        </p:spPr>
      </p:pic>
      <p:sp>
        <p:nvSpPr>
          <p:cNvPr id="2" name="Title 1">
            <a:extLst>
              <a:ext uri="{FF2B5EF4-FFF2-40B4-BE49-F238E27FC236}">
                <a16:creationId xmlns:a16="http://schemas.microsoft.com/office/drawing/2014/main" id="{CBB56982-6E9D-228A-80CF-6837574CB3D9}"/>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Iowa Libraries Adventure Program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a:extLst>
              <a:ext uri="{FF2B5EF4-FFF2-40B4-BE49-F238E27FC236}">
                <a16:creationId xmlns:a16="http://schemas.microsoft.com/office/drawing/2014/main" id="{E80D6E80-9B89-8240-A121-769912999C4A}"/>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Agenda</a:t>
            </a:r>
          </a:p>
        </p:txBody>
      </p:sp>
      <p:pic>
        <p:nvPicPr>
          <p:cNvPr id="107" name="Google Shape;107;p3" descr="Snowman iwth the words Why, How, and You written on each of three body parts."/>
          <p:cNvPicPr preferRelativeResize="0">
            <a:picLocks noGrp="1"/>
          </p:cNvPicPr>
          <p:nvPr>
            <p:ph type="body" idx="1"/>
          </p:nvPr>
        </p:nvPicPr>
        <p:blipFill rotWithShape="1">
          <a:blip r:embed="rId3">
            <a:alphaModFix/>
          </a:blip>
          <a:srcRect/>
          <a:stretch/>
        </p:blipFill>
        <p:spPr>
          <a:xfrm>
            <a:off x="973584" y="14056"/>
            <a:ext cx="10244831" cy="6829888"/>
          </a:xfrm>
          <a:prstGeom prst="rect">
            <a:avLst/>
          </a:prstGeom>
          <a:noFill/>
          <a:ln>
            <a:noFill/>
          </a:ln>
        </p:spPr>
      </p:pic>
      <p:sp>
        <p:nvSpPr>
          <p:cNvPr id="108" name="Google Shape;108;p3">
            <a:extLst>
              <a:ext uri="{C183D7F6-B498-43B3-948B-1728B52AA6E4}">
                <adec:decorative xmlns:adec="http://schemas.microsoft.com/office/drawing/2017/decorative" val="1"/>
              </a:ext>
            </a:extLst>
          </p:cNvPr>
          <p:cNvSpPr txBox="1"/>
          <p:nvPr/>
        </p:nvSpPr>
        <p:spPr>
          <a:xfrm>
            <a:off x="5184559" y="4802819"/>
            <a:ext cx="12394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dk1"/>
                </a:solidFill>
                <a:latin typeface="Calibri"/>
                <a:ea typeface="Calibri"/>
                <a:cs typeface="Calibri"/>
                <a:sym typeface="Calibri"/>
              </a:rPr>
              <a:t>WHY</a:t>
            </a:r>
            <a:endParaRPr/>
          </a:p>
        </p:txBody>
      </p:sp>
      <p:sp>
        <p:nvSpPr>
          <p:cNvPr id="109" name="Google Shape;109;p3">
            <a:extLst>
              <a:ext uri="{C183D7F6-B498-43B3-948B-1728B52AA6E4}">
                <adec:decorative xmlns:adec="http://schemas.microsoft.com/office/drawing/2017/decorative" val="1"/>
              </a:ext>
            </a:extLst>
          </p:cNvPr>
          <p:cNvSpPr txBox="1"/>
          <p:nvPr/>
        </p:nvSpPr>
        <p:spPr>
          <a:xfrm>
            <a:off x="5184559" y="3115637"/>
            <a:ext cx="13133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HOW</a:t>
            </a:r>
            <a:endParaRPr/>
          </a:p>
        </p:txBody>
      </p:sp>
      <p:sp>
        <p:nvSpPr>
          <p:cNvPr id="110" name="Google Shape;110;p3">
            <a:extLst>
              <a:ext uri="{C183D7F6-B498-43B3-948B-1728B52AA6E4}">
                <adec:decorative xmlns:adec="http://schemas.microsoft.com/office/drawing/2017/decorative" val="1"/>
              </a:ext>
            </a:extLst>
          </p:cNvPr>
          <p:cNvSpPr txBox="1"/>
          <p:nvPr/>
        </p:nvSpPr>
        <p:spPr>
          <a:xfrm>
            <a:off x="5123977" y="1472450"/>
            <a:ext cx="129143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YOU</a:t>
            </a:r>
            <a:endParaRPr dirty="0"/>
          </a:p>
        </p:txBody>
      </p:sp>
      <p:sp>
        <p:nvSpPr>
          <p:cNvPr id="111" name="Google Shape;111;p3">
            <a:extLst>
              <a:ext uri="{C183D7F6-B498-43B3-948B-1728B52AA6E4}">
                <adec:decorative xmlns:adec="http://schemas.microsoft.com/office/drawing/2017/decorative" val="1"/>
              </a:ext>
            </a:extLst>
          </p:cNvPr>
          <p:cNvSpPr/>
          <p:nvPr/>
        </p:nvSpPr>
        <p:spPr>
          <a:xfrm rot="7922237">
            <a:off x="5312492" y="1454113"/>
            <a:ext cx="914400" cy="914400"/>
          </a:xfrm>
          <a:prstGeom prst="arc">
            <a:avLst>
              <a:gd name="adj1" fmla="val 16200000"/>
              <a:gd name="adj2" fmla="val 0"/>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 name="Title 1">
            <a:extLst>
              <a:ext uri="{FF2B5EF4-FFF2-40B4-BE49-F238E27FC236}">
                <a16:creationId xmlns:a16="http://schemas.microsoft.com/office/drawing/2014/main" id="{4BD9B699-B48D-B6A4-D719-E3316503693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Outdoor Passes</a:t>
            </a:r>
          </a:p>
        </p:txBody>
      </p:sp>
      <p:pic>
        <p:nvPicPr>
          <p:cNvPr id="276" name="Google Shape;276;p23">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595361" y="73209"/>
            <a:ext cx="4919613" cy="6223994"/>
          </a:xfrm>
          <a:prstGeom prst="rect">
            <a:avLst/>
          </a:prstGeom>
          <a:noFill/>
          <a:ln>
            <a:noFill/>
          </a:ln>
        </p:spPr>
      </p:pic>
      <p:sp>
        <p:nvSpPr>
          <p:cNvPr id="278" name="Google Shape;278;p23"/>
          <p:cNvSpPr/>
          <p:nvPr/>
        </p:nvSpPr>
        <p:spPr>
          <a:xfrm>
            <a:off x="6343170" y="365125"/>
            <a:ext cx="2807998" cy="4848325"/>
          </a:xfrm>
          <a:prstGeom prst="wedgeRoundRectCallout">
            <a:avLst>
              <a:gd name="adj1" fmla="val -108124"/>
              <a:gd name="adj2" fmla="val -22782"/>
              <a:gd name="adj3"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“The library is partnering with the Royal Astronomical Society to help customers set up and use telescopes. The library will also be working with the city to offer outdoor programming in priority neighbourhoods during the winter.”</a:t>
            </a:r>
            <a:endParaRPr/>
          </a:p>
        </p:txBody>
      </p:sp>
      <p:pic>
        <p:nvPicPr>
          <p:cNvPr id="279" name="Google Shape;279;p23" descr="A telescope."/>
          <p:cNvPicPr preferRelativeResize="0"/>
          <p:nvPr/>
        </p:nvPicPr>
        <p:blipFill rotWithShape="1">
          <a:blip r:embed="rId4">
            <a:alphaModFix/>
          </a:blip>
          <a:srcRect/>
          <a:stretch/>
        </p:blipFill>
        <p:spPr>
          <a:xfrm>
            <a:off x="8147496" y="2060176"/>
            <a:ext cx="4173663" cy="4152899"/>
          </a:xfrm>
          <a:prstGeom prst="rect">
            <a:avLst/>
          </a:prstGeom>
          <a:noFill/>
          <a:ln>
            <a:noFill/>
          </a:ln>
        </p:spPr>
      </p:pic>
      <p:sp>
        <p:nvSpPr>
          <p:cNvPr id="277" name="Google Shape;277;p23"/>
          <p:cNvSpPr/>
          <p:nvPr/>
        </p:nvSpPr>
        <p:spPr>
          <a:xfrm>
            <a:off x="595362" y="6297203"/>
            <a:ext cx="12192000" cy="0"/>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r>
              <a:rPr lang="en-US" sz="1800" b="0" i="0" u="sng" strike="noStrike" cap="none">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https://ottawacitizen.com/news/local-news/library-resumes-lending-instruments-expands-outdoor-passes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itle 1">
            <a:extLst>
              <a:ext uri="{FF2B5EF4-FFF2-40B4-BE49-F238E27FC236}">
                <a16:creationId xmlns:a16="http://schemas.microsoft.com/office/drawing/2014/main" id="{02ED574D-2704-4CB3-3ABE-060075A2B5A2}"/>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What’s your Play?</a:t>
            </a:r>
          </a:p>
        </p:txBody>
      </p:sp>
      <p:pic>
        <p:nvPicPr>
          <p:cNvPr id="286" name="Google Shape;286;p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0"/>
            <a:ext cx="12071365" cy="5817822"/>
          </a:xfrm>
          <a:prstGeom prst="rect">
            <a:avLst/>
          </a:prstGeom>
          <a:noFill/>
          <a:ln>
            <a:noFill/>
          </a:ln>
        </p:spPr>
      </p:pic>
      <p:sp>
        <p:nvSpPr>
          <p:cNvPr id="287" name="Google Shape;287;p24"/>
          <p:cNvSpPr/>
          <p:nvPr/>
        </p:nvSpPr>
        <p:spPr>
          <a:xfrm>
            <a:off x="2746657" y="6182947"/>
            <a:ext cx="70986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hlinkClick r:id="rId4"/>
              </a:rPr>
              <a:t>https://risevt.org/snowshoeing-vermont/</a:t>
            </a:r>
            <a:r>
              <a:rPr lang="en-US" sz="3200" dirty="0">
                <a:solidFill>
                  <a:schemeClr val="dk1"/>
                </a:solidFill>
                <a:latin typeface="Calibri"/>
                <a:ea typeface="Calibri"/>
                <a:cs typeface="Calibri"/>
                <a:sym typeface="Calibri"/>
              </a:rPr>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044113" y="4746825"/>
            <a:ext cx="1905000" cy="1905000"/>
          </a:xfrm>
          <a:prstGeom prst="rect">
            <a:avLst/>
          </a:prstGeom>
          <a:noFill/>
          <a:ln>
            <a:noFill/>
          </a:ln>
        </p:spPr>
      </p:pic>
      <p:pic>
        <p:nvPicPr>
          <p:cNvPr id="295" name="Google Shape;295;p25">
            <a:extLst>
              <a:ext uri="{C183D7F6-B498-43B3-948B-1728B52AA6E4}">
                <adec:decorative xmlns:adec="http://schemas.microsoft.com/office/drawing/2017/decorative" val="1"/>
              </a:ext>
            </a:extLst>
          </p:cNvPr>
          <p:cNvPicPr preferRelativeResize="0"/>
          <p:nvPr/>
        </p:nvPicPr>
        <p:blipFill rotWithShape="1">
          <a:blip r:embed="rId4">
            <a:alphaModFix/>
          </a:blip>
          <a:srcRect l="29776" t="14589" r="15253" b="9307"/>
          <a:stretch/>
        </p:blipFill>
        <p:spPr>
          <a:xfrm>
            <a:off x="132725" y="154850"/>
            <a:ext cx="9113237" cy="6703149"/>
          </a:xfrm>
          <a:prstGeom prst="rect">
            <a:avLst/>
          </a:prstGeom>
          <a:noFill/>
          <a:ln>
            <a:noFill/>
          </a:ln>
        </p:spPr>
      </p:pic>
      <p:pic>
        <p:nvPicPr>
          <p:cNvPr id="296" name="Google Shape;296;p2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044125" y="2370813"/>
            <a:ext cx="1905000" cy="1905000"/>
          </a:xfrm>
          <a:prstGeom prst="rect">
            <a:avLst/>
          </a:prstGeom>
          <a:noFill/>
          <a:ln>
            <a:noFill/>
          </a:ln>
        </p:spPr>
      </p:pic>
      <p:pic>
        <p:nvPicPr>
          <p:cNvPr id="297" name="Google Shape;297;p2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9792137" y="154850"/>
            <a:ext cx="2408979" cy="2054650"/>
          </a:xfrm>
          <a:prstGeom prst="rect">
            <a:avLst/>
          </a:prstGeom>
          <a:noFill/>
          <a:ln>
            <a:noFill/>
          </a:ln>
        </p:spPr>
      </p:pic>
      <p:sp>
        <p:nvSpPr>
          <p:cNvPr id="2" name="Title 1">
            <a:extLst>
              <a:ext uri="{FF2B5EF4-FFF2-40B4-BE49-F238E27FC236}">
                <a16:creationId xmlns:a16="http://schemas.microsoft.com/office/drawing/2014/main" id="{19866E8B-AA09-B469-DEEC-A654CEDB8363}"/>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Wildlife Programs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2" name="Title 1">
            <a:extLst>
              <a:ext uri="{FF2B5EF4-FFF2-40B4-BE49-F238E27FC236}">
                <a16:creationId xmlns:a16="http://schemas.microsoft.com/office/drawing/2014/main" id="{011555CB-51D9-42AB-C517-B439410D8359}"/>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Share Articles</a:t>
            </a:r>
          </a:p>
        </p:txBody>
      </p:sp>
      <p:pic>
        <p:nvPicPr>
          <p:cNvPr id="303" name="Google Shape;303;p26" descr="Screenshot of a Real Simple webpage recommendeing outdoor activities during the pandemic."/>
          <p:cNvPicPr preferRelativeResize="0">
            <a:picLocks noGrp="1"/>
          </p:cNvPicPr>
          <p:nvPr>
            <p:ph type="body" idx="1"/>
          </p:nvPr>
        </p:nvPicPr>
        <p:blipFill rotWithShape="1">
          <a:blip r:embed="rId3">
            <a:alphaModFix/>
          </a:blip>
          <a:srcRect/>
          <a:stretch/>
        </p:blipFill>
        <p:spPr>
          <a:xfrm>
            <a:off x="206356" y="223068"/>
            <a:ext cx="5116726" cy="4961674"/>
          </a:xfrm>
          <a:prstGeom prst="rect">
            <a:avLst/>
          </a:prstGeom>
          <a:noFill/>
          <a:ln>
            <a:noFill/>
          </a:ln>
        </p:spPr>
      </p:pic>
      <p:pic>
        <p:nvPicPr>
          <p:cNvPr id="304" name="Google Shape;304;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79048" y="2543043"/>
            <a:ext cx="7306596" cy="3949832"/>
          </a:xfrm>
          <a:prstGeom prst="rect">
            <a:avLst/>
          </a:prstGeom>
          <a:noFill/>
          <a:ln>
            <a:noFill/>
          </a:ln>
        </p:spPr>
      </p:pic>
      <p:sp>
        <p:nvSpPr>
          <p:cNvPr id="305" name="Google Shape;305;p26"/>
          <p:cNvSpPr/>
          <p:nvPr/>
        </p:nvSpPr>
        <p:spPr>
          <a:xfrm>
            <a:off x="5606363" y="741298"/>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https://www.realsimple.com/holidays-entertaining/entertaining/seasonal-events/winter-activities-during-covid</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a:extLst>
              <a:ext uri="{FF2B5EF4-FFF2-40B4-BE49-F238E27FC236}">
                <a16:creationId xmlns:a16="http://schemas.microsoft.com/office/drawing/2014/main" id="{1208CF9C-54DB-5B1D-26EA-9FD82FE6ACA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Eagles</a:t>
            </a:r>
          </a:p>
        </p:txBody>
      </p:sp>
      <p:sp>
        <p:nvSpPr>
          <p:cNvPr id="312" name="Google Shape;312;p27">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13" name="Google Shape;313;p27" descr="https://scontent-ord1-1.xx.fbcdn.net/v/t1.0-9/10930080_10152636520541188_8987583040546069768_n.jpg?oh=bbb8ca08b64cc33c8a97e81ea56671c9&amp;oe=585F1C0D"/>
          <p:cNvPicPr preferRelativeResize="0"/>
          <p:nvPr/>
        </p:nvPicPr>
        <p:blipFill rotWithShape="1">
          <a:blip r:embed="rId3">
            <a:alphaModFix/>
          </a:blip>
          <a:srcRect/>
          <a:stretch/>
        </p:blipFill>
        <p:spPr>
          <a:xfrm>
            <a:off x="0" y="-104244"/>
            <a:ext cx="12377320" cy="69622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5527453" y="1510181"/>
            <a:ext cx="5659411" cy="4459616"/>
          </a:xfrm>
          <a:prstGeom prst="rect">
            <a:avLst/>
          </a:prstGeom>
          <a:noFill/>
          <a:ln>
            <a:noFill/>
          </a:ln>
        </p:spPr>
      </p:pic>
      <p:sp>
        <p:nvSpPr>
          <p:cNvPr id="321" name="Google Shape;321;p28"/>
          <p:cNvSpPr>
            <a:spLocks noGrp="1"/>
          </p:cNvSpPr>
          <p:nvPr>
            <p:ph type="title" idx="4294967295"/>
          </p:nvPr>
        </p:nvSpPr>
        <p:spPr>
          <a:xfrm>
            <a:off x="502472" y="1337894"/>
            <a:ext cx="4912149" cy="4182211"/>
          </a:xfrm>
          <a:prstGeom prst="star7">
            <a:avLst>
              <a:gd name="adj" fmla="val 34601"/>
              <a:gd name="hf" fmla="val 102572"/>
              <a:gd name="vf" fmla="val 105210"/>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2. Programming ideas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2" name="Google Shape;322;p28"/>
          <p:cNvSpPr txBox="1"/>
          <p:nvPr/>
        </p:nvSpPr>
        <p:spPr>
          <a:xfrm>
            <a:off x="5527453" y="5969797"/>
            <a:ext cx="588507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0">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1027906"/>
            <a:ext cx="5513566" cy="5549900"/>
          </a:xfrm>
          <a:prstGeom prst="rect">
            <a:avLst/>
          </a:prstGeom>
          <a:noFill/>
          <a:ln>
            <a:noFill/>
          </a:ln>
        </p:spPr>
      </p:pic>
      <p:pic>
        <p:nvPicPr>
          <p:cNvPr id="336" name="Google Shape;336;p30">
            <a:extLst>
              <a:ext uri="{C183D7F6-B498-43B3-948B-1728B52AA6E4}">
                <adec:decorative xmlns:adec="http://schemas.microsoft.com/office/drawing/2017/decorative" val="1"/>
              </a:ext>
            </a:extLst>
          </p:cNvPr>
          <p:cNvPicPr preferRelativeResize="0"/>
          <p:nvPr/>
        </p:nvPicPr>
        <p:blipFill rotWithShape="1">
          <a:blip r:embed="rId4">
            <a:alphaModFix/>
          </a:blip>
          <a:srcRect r="24724"/>
          <a:stretch/>
        </p:blipFill>
        <p:spPr>
          <a:xfrm>
            <a:off x="6290607" y="760016"/>
            <a:ext cx="5901393" cy="5549900"/>
          </a:xfrm>
          <a:prstGeom prst="rect">
            <a:avLst/>
          </a:prstGeom>
          <a:noFill/>
          <a:ln>
            <a:noFill/>
          </a:ln>
        </p:spPr>
      </p:pic>
      <p:sp>
        <p:nvSpPr>
          <p:cNvPr id="337" name="Google Shape;337;p30">
            <a:extLst>
              <a:ext uri="{C183D7F6-B498-43B3-948B-1728B52AA6E4}">
                <adec:decorative xmlns:adec="http://schemas.microsoft.com/office/drawing/2017/decorative" val="1"/>
              </a:ext>
            </a:extLst>
          </p:cNvPr>
          <p:cNvSpPr/>
          <p:nvPr/>
        </p:nvSpPr>
        <p:spPr>
          <a:xfrm>
            <a:off x="4709713" y="2807306"/>
            <a:ext cx="1773149" cy="145532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4EEE255F-1FE0-064A-3B52-87ED4A83C74C}"/>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Programming Librarian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2" name="Title 1">
            <a:extLst>
              <a:ext uri="{FF2B5EF4-FFF2-40B4-BE49-F238E27FC236}">
                <a16:creationId xmlns:a16="http://schemas.microsoft.com/office/drawing/2014/main" id="{77E574E0-C575-F10D-6DE6-369032302818}"/>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Winter </a:t>
            </a:r>
            <a:r>
              <a:rPr lang="en-US" dirty="0" err="1"/>
              <a:t>Storywalks</a:t>
            </a:r>
            <a:endParaRPr lang="en-US" dirty="0"/>
          </a:p>
        </p:txBody>
      </p:sp>
      <p:pic>
        <p:nvPicPr>
          <p:cNvPr id="345" name="Google Shape;345;p31">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b="39688"/>
          <a:stretch/>
        </p:blipFill>
        <p:spPr>
          <a:xfrm>
            <a:off x="265904" y="2065436"/>
            <a:ext cx="5720706" cy="3683358"/>
          </a:xfrm>
          <a:prstGeom prst="rect">
            <a:avLst/>
          </a:prstGeom>
          <a:noFill/>
          <a:ln>
            <a:noFill/>
          </a:ln>
        </p:spPr>
      </p:pic>
      <p:pic>
        <p:nvPicPr>
          <p:cNvPr id="346" name="Google Shape;346;p31">
            <a:extLst>
              <a:ext uri="{C183D7F6-B498-43B3-948B-1728B52AA6E4}">
                <adec:decorative xmlns:adec="http://schemas.microsoft.com/office/drawing/2017/decorative" val="1"/>
              </a:ext>
            </a:extLst>
          </p:cNvPr>
          <p:cNvPicPr preferRelativeResize="0"/>
          <p:nvPr/>
        </p:nvPicPr>
        <p:blipFill rotWithShape="1">
          <a:blip r:embed="rId4">
            <a:alphaModFix/>
          </a:blip>
          <a:srcRect b="80671"/>
          <a:stretch/>
        </p:blipFill>
        <p:spPr>
          <a:xfrm>
            <a:off x="0" y="622279"/>
            <a:ext cx="4872789" cy="1325563"/>
          </a:xfrm>
          <a:prstGeom prst="rect">
            <a:avLst/>
          </a:prstGeom>
          <a:noFill/>
          <a:ln>
            <a:noFill/>
          </a:ln>
        </p:spPr>
      </p:pic>
      <p:sp>
        <p:nvSpPr>
          <p:cNvPr id="347" name="Google Shape;347;p31">
            <a:extLst>
              <a:ext uri="{C183D7F6-B498-43B3-948B-1728B52AA6E4}">
                <adec:decorative xmlns:adec="http://schemas.microsoft.com/office/drawing/2017/decorative" val="1"/>
              </a:ext>
            </a:extLst>
          </p:cNvPr>
          <p:cNvSpPr/>
          <p:nvPr/>
        </p:nvSpPr>
        <p:spPr>
          <a:xfrm rot="2409725">
            <a:off x="4118568" y="1412797"/>
            <a:ext cx="1181100" cy="85776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8" name="Google Shape;348;p31" descr="A woman posing in front of a storywalk station for the book The Snowy Day."/>
          <p:cNvPicPr preferRelativeResize="0"/>
          <p:nvPr/>
        </p:nvPicPr>
        <p:blipFill rotWithShape="1">
          <a:blip r:embed="rId5">
            <a:alphaModFix/>
          </a:blip>
          <a:srcRect/>
          <a:stretch/>
        </p:blipFill>
        <p:spPr>
          <a:xfrm>
            <a:off x="5986610" y="0"/>
            <a:ext cx="6205390" cy="6205390"/>
          </a:xfrm>
          <a:prstGeom prst="rect">
            <a:avLst/>
          </a:prstGeom>
          <a:noFill/>
          <a:ln>
            <a:noFill/>
          </a:ln>
        </p:spPr>
      </p:pic>
      <p:sp>
        <p:nvSpPr>
          <p:cNvPr id="349" name="Google Shape;349;p31"/>
          <p:cNvSpPr/>
          <p:nvPr/>
        </p:nvSpPr>
        <p:spPr>
          <a:xfrm>
            <a:off x="265904" y="6178920"/>
            <a:ext cx="96637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https://twitter.com/KawarthaConserv/status/1334920407728742402/photo/1</a:t>
            </a:r>
            <a:r>
              <a:rPr lang="en-US" sz="1800">
                <a:solidFill>
                  <a:schemeClr val="dk1"/>
                </a:solidFill>
                <a:latin typeface="Calibri"/>
                <a:ea typeface="Calibri"/>
                <a:cs typeface="Calibri"/>
                <a:sym typeface="Calibri"/>
              </a:rPr>
              <a:t> </a:t>
            </a:r>
            <a:endParaRPr/>
          </a:p>
        </p:txBody>
      </p:sp>
      <p:sp>
        <p:nvSpPr>
          <p:cNvPr id="344" name="Google Shape;344;p31"/>
          <p:cNvSpPr/>
          <p:nvPr/>
        </p:nvSpPr>
        <p:spPr>
          <a:xfrm>
            <a:off x="418836" y="6462544"/>
            <a:ext cx="100364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https://allevents.in/canton/winter-storywalk-over-the-river-and-through-the-wood/200020426606542</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2"/>
          <p:cNvSpPr txBox="1">
            <a:spLocks noGrp="1"/>
          </p:cNvSpPr>
          <p:nvPr>
            <p:ph type="title"/>
          </p:nvPr>
        </p:nvSpPr>
        <p:spPr>
          <a:xfrm>
            <a:off x="430225"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Take it downtown</a:t>
            </a:r>
            <a:endParaRPr/>
          </a:p>
        </p:txBody>
      </p:sp>
      <p:pic>
        <p:nvPicPr>
          <p:cNvPr id="355" name="Google Shape;355;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87974" y="1"/>
            <a:ext cx="6904026" cy="6857999"/>
          </a:xfrm>
          <a:prstGeom prst="rect">
            <a:avLst/>
          </a:prstGeom>
          <a:noFill/>
          <a:ln>
            <a:noFill/>
          </a:ln>
        </p:spPr>
      </p:pic>
      <p:pic>
        <p:nvPicPr>
          <p:cNvPr id="356" name="Google Shape;356;p32" descr="2020_12_03_LLStorywalk 2020-1"/>
          <p:cNvPicPr preferRelativeResize="0"/>
          <p:nvPr/>
        </p:nvPicPr>
        <p:blipFill rotWithShape="1">
          <a:blip r:embed="rId4">
            <a:alphaModFix/>
          </a:blip>
          <a:srcRect r="30646"/>
          <a:stretch/>
        </p:blipFill>
        <p:spPr>
          <a:xfrm>
            <a:off x="0" y="998173"/>
            <a:ext cx="6096000" cy="58598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2" name="Title 1">
            <a:extLst>
              <a:ext uri="{FF2B5EF4-FFF2-40B4-BE49-F238E27FC236}">
                <a16:creationId xmlns:a16="http://schemas.microsoft.com/office/drawing/2014/main" id="{3574B87E-7964-507F-0EEE-5F8BFB415EA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Small Business Scavenger Hunt</a:t>
            </a:r>
          </a:p>
        </p:txBody>
      </p:sp>
      <p:pic>
        <p:nvPicPr>
          <p:cNvPr id="362" name="Google Shape;362;p33" descr="Screenshot of a Small Business Scavenger Hunt card."/>
          <p:cNvPicPr preferRelativeResize="0"/>
          <p:nvPr/>
        </p:nvPicPr>
        <p:blipFill rotWithShape="1">
          <a:blip r:embed="rId3">
            <a:alphaModFix/>
          </a:blip>
          <a:srcRect/>
          <a:stretch/>
        </p:blipFill>
        <p:spPr>
          <a:xfrm>
            <a:off x="4210209" y="0"/>
            <a:ext cx="7991316" cy="4529138"/>
          </a:xfrm>
          <a:prstGeom prst="rect">
            <a:avLst/>
          </a:prstGeom>
          <a:noFill/>
          <a:ln>
            <a:noFill/>
          </a:ln>
        </p:spPr>
      </p:pic>
      <p:sp>
        <p:nvSpPr>
          <p:cNvPr id="365" name="Google Shape;365;p33"/>
          <p:cNvSpPr/>
          <p:nvPr/>
        </p:nvSpPr>
        <p:spPr>
          <a:xfrm>
            <a:off x="119063" y="712679"/>
            <a:ext cx="370998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https://www.salinecountylibrary.org/news/post/267/small-business-saturday-promotion-starts-november-21st</a:t>
            </a:r>
            <a:endParaRPr/>
          </a:p>
        </p:txBody>
      </p:sp>
      <p:pic>
        <p:nvPicPr>
          <p:cNvPr id="363" name="Google Shape;363;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2071688"/>
            <a:ext cx="7179468" cy="4786312"/>
          </a:xfrm>
          <a:prstGeom prst="rect">
            <a:avLst/>
          </a:prstGeom>
          <a:noFill/>
          <a:ln>
            <a:noFill/>
          </a:ln>
        </p:spPr>
      </p:pic>
      <p:pic>
        <p:nvPicPr>
          <p:cNvPr id="364" name="Google Shape;364;p3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3701" y="4672013"/>
            <a:ext cx="4977824" cy="18716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descr="Maryann in winter bike riding gear."/>
          <p:cNvPicPr preferRelativeResize="0"/>
          <p:nvPr/>
        </p:nvPicPr>
        <p:blipFill rotWithShape="1">
          <a:blip r:embed="rId3">
            <a:alphaModFix/>
          </a:blip>
          <a:srcRect/>
          <a:stretch/>
        </p:blipFill>
        <p:spPr>
          <a:xfrm>
            <a:off x="2830381" y="-621559"/>
            <a:ext cx="12191998" cy="8569707"/>
          </a:xfrm>
          <a:prstGeom prst="rect">
            <a:avLst/>
          </a:prstGeom>
          <a:noFill/>
          <a:ln>
            <a:noFill/>
          </a:ln>
        </p:spPr>
      </p:pic>
      <p:pic>
        <p:nvPicPr>
          <p:cNvPr id="126" name="Google Shape;126;p5" descr="https://scontent-ord1-1.xx.fbcdn.net/v/t1.0-9/10906280_10152636690686188_643219477997783954_n.jpg?oh=7731439b32b7da5a91d208f5b90c8175&amp;oe=589A963B"/>
          <p:cNvPicPr preferRelativeResize="0"/>
          <p:nvPr/>
        </p:nvPicPr>
        <p:blipFill rotWithShape="1">
          <a:blip r:embed="rId4">
            <a:alphaModFix/>
          </a:blip>
          <a:srcRect/>
          <a:stretch/>
        </p:blipFill>
        <p:spPr>
          <a:xfrm rot="426901">
            <a:off x="-250871" y="160876"/>
            <a:ext cx="5382883" cy="7177179"/>
          </a:xfrm>
          <a:prstGeom prst="rect">
            <a:avLst/>
          </a:prstGeom>
          <a:noFill/>
          <a:ln>
            <a:noFill/>
          </a:ln>
          <a:effectLst>
            <a:outerShdw blurRad="838200" dist="50800" dir="5400000" algn="ctr" rotWithShape="0">
              <a:schemeClr val="dk2"/>
            </a:outerShdw>
          </a:effectLst>
        </p:spPr>
      </p:pic>
      <p:sp>
        <p:nvSpPr>
          <p:cNvPr id="2" name="Title 1">
            <a:extLst>
              <a:ext uri="{FF2B5EF4-FFF2-40B4-BE49-F238E27FC236}">
                <a16:creationId xmlns:a16="http://schemas.microsoft.com/office/drawing/2014/main" id="{76728568-E9B1-00DE-6038-404B01EE36D7}"/>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About Maryann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4"/>
          <p:cNvSpPr txBox="1">
            <a:spLocks noGrp="1"/>
          </p:cNvSpPr>
          <p:nvPr>
            <p:ph type="title"/>
          </p:nvPr>
        </p:nvSpPr>
        <p:spPr>
          <a:xfrm>
            <a:off x="7255378" y="746097"/>
            <a:ext cx="4293124" cy="15873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US" sz="3959" b="1"/>
              <a:t>Valentine’s Day Phantom Project</a:t>
            </a:r>
            <a:br>
              <a:rPr lang="en-US" sz="3959" b="1"/>
            </a:br>
            <a:endParaRPr sz="3959" b="1"/>
          </a:p>
        </p:txBody>
      </p:sp>
      <p:pic>
        <p:nvPicPr>
          <p:cNvPr id="372" name="Google Shape;372;p3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343148" y="220606"/>
            <a:ext cx="6396376" cy="4351338"/>
          </a:xfrm>
          <a:prstGeom prst="rect">
            <a:avLst/>
          </a:prstGeom>
          <a:noFill/>
          <a:ln>
            <a:noFill/>
          </a:ln>
        </p:spPr>
      </p:pic>
      <p:pic>
        <p:nvPicPr>
          <p:cNvPr id="373" name="Google Shape;373;p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45265" y="3429000"/>
            <a:ext cx="10620337" cy="3340370"/>
          </a:xfrm>
          <a:prstGeom prst="rect">
            <a:avLst/>
          </a:prstGeom>
          <a:noFill/>
          <a:ln>
            <a:noFill/>
          </a:ln>
        </p:spPr>
      </p:pic>
      <p:pic>
        <p:nvPicPr>
          <p:cNvPr id="374" name="Google Shape;374;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flipH="1">
            <a:off x="7211895" y="1967421"/>
            <a:ext cx="891607" cy="857707"/>
          </a:xfrm>
          <a:prstGeom prst="rect">
            <a:avLst/>
          </a:prstGeom>
          <a:noFill/>
          <a:ln>
            <a:noFill/>
          </a:ln>
        </p:spPr>
      </p:pic>
      <p:pic>
        <p:nvPicPr>
          <p:cNvPr id="375" name="Google Shape;375;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flipH="1">
            <a:off x="8130069" y="1967421"/>
            <a:ext cx="891607" cy="857707"/>
          </a:xfrm>
          <a:prstGeom prst="rect">
            <a:avLst/>
          </a:prstGeom>
          <a:noFill/>
          <a:ln>
            <a:noFill/>
          </a:ln>
        </p:spPr>
      </p:pic>
      <p:pic>
        <p:nvPicPr>
          <p:cNvPr id="376" name="Google Shape;376;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flipH="1">
            <a:off x="8956137" y="1967420"/>
            <a:ext cx="891607" cy="857707"/>
          </a:xfrm>
          <a:prstGeom prst="rect">
            <a:avLst/>
          </a:prstGeom>
          <a:noFill/>
          <a:ln>
            <a:noFill/>
          </a:ln>
        </p:spPr>
      </p:pic>
      <p:pic>
        <p:nvPicPr>
          <p:cNvPr id="377" name="Google Shape;377;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flipH="1">
            <a:off x="9782205" y="1967419"/>
            <a:ext cx="891607" cy="8577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2" name="Title 1">
            <a:extLst>
              <a:ext uri="{FF2B5EF4-FFF2-40B4-BE49-F238E27FC236}">
                <a16:creationId xmlns:a16="http://schemas.microsoft.com/office/drawing/2014/main" id="{CD7C33E4-40BE-D612-34B0-5B3793D0D1F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Decorate a Paper Tree</a:t>
            </a:r>
          </a:p>
        </p:txBody>
      </p:sp>
      <p:pic>
        <p:nvPicPr>
          <p:cNvPr id="384" name="Google Shape;384;p35" descr="Flyer marketing the Lillie M. Evans Library Decorate a Paper Tree Contest."/>
          <p:cNvPicPr preferRelativeResize="0">
            <a:picLocks noGrp="1"/>
          </p:cNvPicPr>
          <p:nvPr>
            <p:ph type="body" idx="1"/>
          </p:nvPr>
        </p:nvPicPr>
        <p:blipFill rotWithShape="1">
          <a:blip r:embed="rId3">
            <a:alphaModFix/>
          </a:blip>
          <a:srcRect/>
          <a:stretch/>
        </p:blipFill>
        <p:spPr>
          <a:xfrm>
            <a:off x="5283200" y="0"/>
            <a:ext cx="6908800" cy="7001849"/>
          </a:xfrm>
          <a:prstGeom prst="rect">
            <a:avLst/>
          </a:prstGeom>
          <a:noFill/>
          <a:ln>
            <a:noFill/>
          </a:ln>
        </p:spPr>
      </p:pic>
      <p:pic>
        <p:nvPicPr>
          <p:cNvPr id="385" name="Google Shape;385;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1690688"/>
            <a:ext cx="4215514" cy="4271349"/>
          </a:xfrm>
          <a:prstGeom prst="rect">
            <a:avLst/>
          </a:prstGeom>
          <a:noFill/>
          <a:ln>
            <a:noFill/>
          </a:ln>
        </p:spPr>
      </p:pic>
      <p:sp>
        <p:nvSpPr>
          <p:cNvPr id="386" name="Google Shape;386;p35">
            <a:extLst>
              <a:ext uri="{C183D7F6-B498-43B3-948B-1728B52AA6E4}">
                <adec:decorative xmlns:adec="http://schemas.microsoft.com/office/drawing/2017/decorative" val="1"/>
              </a:ext>
            </a:extLst>
          </p:cNvPr>
          <p:cNvSpPr/>
          <p:nvPr/>
        </p:nvSpPr>
        <p:spPr>
          <a:xfrm>
            <a:off x="3852984" y="2931625"/>
            <a:ext cx="2043723" cy="167053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2" name="Title 1">
            <a:extLst>
              <a:ext uri="{FF2B5EF4-FFF2-40B4-BE49-F238E27FC236}">
                <a16:creationId xmlns:a16="http://schemas.microsoft.com/office/drawing/2014/main" id="{85FFE808-6DD7-219A-5E74-9FB4D5A6080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Snowman Contest</a:t>
            </a:r>
          </a:p>
        </p:txBody>
      </p:sp>
      <p:pic>
        <p:nvPicPr>
          <p:cNvPr id="393" name="Google Shape;393;p36">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0"/>
            <a:ext cx="12192000" cy="6609654"/>
          </a:xfrm>
          <a:prstGeom prst="rect">
            <a:avLst/>
          </a:prstGeom>
          <a:noFill/>
          <a:ln>
            <a:noFill/>
          </a:ln>
        </p:spPr>
      </p:pic>
      <p:sp>
        <p:nvSpPr>
          <p:cNvPr id="394" name="Google Shape;394;p36"/>
          <p:cNvSpPr/>
          <p:nvPr/>
        </p:nvSpPr>
        <p:spPr>
          <a:xfrm>
            <a:off x="127000" y="6492875"/>
            <a:ext cx="12065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https://nhlibraries.org/youthservices/2020/12/01/winter-programs-and-engagement-ideas-slides/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46538"/>
            <a:ext cx="12192000" cy="6564923"/>
          </a:xfrm>
          <a:prstGeom prst="rect">
            <a:avLst/>
          </a:prstGeom>
          <a:noFill/>
          <a:ln>
            <a:noFill/>
          </a:ln>
        </p:spPr>
      </p:pic>
      <p:sp>
        <p:nvSpPr>
          <p:cNvPr id="401" name="Google Shape;401;p37"/>
          <p:cNvSpPr>
            <a:spLocks noGrp="1"/>
          </p:cNvSpPr>
          <p:nvPr>
            <p:ph type="title" idx="4294967295"/>
          </p:nvPr>
        </p:nvSpPr>
        <p:spPr>
          <a:xfrm>
            <a:off x="5637229" y="427279"/>
            <a:ext cx="3289955" cy="3747988"/>
          </a:xfrm>
          <a:prstGeom prst="rect">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lt1"/>
                </a:solidFill>
                <a:effectLst/>
                <a:uLnTx/>
                <a:uFillTx/>
                <a:latin typeface="Calibri"/>
                <a:ea typeface="Calibri"/>
                <a:cs typeface="Calibri"/>
                <a:sym typeface="Calibri"/>
              </a:rPr>
              <a:t>Building bird feeders!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lt1"/>
                </a:solidFill>
                <a:effectLst/>
                <a:uLnTx/>
                <a:uFillTx/>
                <a:latin typeface="Calibri"/>
                <a:ea typeface="Calibri"/>
                <a:cs typeface="Calibri"/>
                <a:sym typeface="Calibri"/>
              </a:rPr>
              <a:t>ALTERNATIVE: Take &amp; Make kits (or make at the library) that allow participants to make suet or string berries &amp; popcorn.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02" name="Google Shape;402;p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61646" y="840120"/>
            <a:ext cx="2337845" cy="29223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a7fb495cf8_0_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 y="486700"/>
            <a:ext cx="6518301" cy="5464276"/>
          </a:xfrm>
          <a:prstGeom prst="rect">
            <a:avLst/>
          </a:prstGeom>
          <a:noFill/>
          <a:ln>
            <a:noFill/>
          </a:ln>
        </p:spPr>
      </p:pic>
      <p:pic>
        <p:nvPicPr>
          <p:cNvPr id="409" name="Google Shape;409;ga7fb495cf8_0_7">
            <a:extLst>
              <a:ext uri="{C183D7F6-B498-43B3-948B-1728B52AA6E4}">
                <adec:decorative xmlns:adec="http://schemas.microsoft.com/office/drawing/2017/decorative" val="1"/>
              </a:ext>
            </a:extLst>
          </p:cNvPr>
          <p:cNvPicPr preferRelativeResize="0"/>
          <p:nvPr/>
        </p:nvPicPr>
        <p:blipFill rotWithShape="1">
          <a:blip r:embed="rId4">
            <a:alphaModFix/>
          </a:blip>
          <a:srcRect l="13179"/>
          <a:stretch/>
        </p:blipFill>
        <p:spPr>
          <a:xfrm>
            <a:off x="6304925" y="378625"/>
            <a:ext cx="5887076" cy="5085639"/>
          </a:xfrm>
          <a:prstGeom prst="rect">
            <a:avLst/>
          </a:prstGeom>
          <a:noFill/>
          <a:ln>
            <a:noFill/>
          </a:ln>
        </p:spPr>
      </p:pic>
      <p:sp>
        <p:nvSpPr>
          <p:cNvPr id="2" name="Title 1">
            <a:extLst>
              <a:ext uri="{FF2B5EF4-FFF2-40B4-BE49-F238E27FC236}">
                <a16:creationId xmlns:a16="http://schemas.microsoft.com/office/drawing/2014/main" id="{EDBDFED4-2C92-15B8-FB83-85A94DF52B66}"/>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Outdoor Adventures Program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3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4964067" y="1403570"/>
            <a:ext cx="6568057" cy="4351338"/>
          </a:xfrm>
          <a:prstGeom prst="rect">
            <a:avLst/>
          </a:prstGeom>
          <a:noFill/>
          <a:ln>
            <a:noFill/>
          </a:ln>
        </p:spPr>
      </p:pic>
      <p:sp>
        <p:nvSpPr>
          <p:cNvPr id="417" name="Google Shape;417;p38"/>
          <p:cNvSpPr>
            <a:spLocks noGrp="1"/>
          </p:cNvSpPr>
          <p:nvPr>
            <p:ph type="title" idx="4294967295"/>
          </p:nvPr>
        </p:nvSpPr>
        <p:spPr>
          <a:xfrm>
            <a:off x="659876" y="1530677"/>
            <a:ext cx="4760536" cy="4097125"/>
          </a:xfrm>
          <a:prstGeom prst="star7">
            <a:avLst>
              <a:gd name="adj" fmla="val 34601"/>
              <a:gd name="hf" fmla="val 102572"/>
              <a:gd name="vf" fmla="val 105210"/>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3. Programming Places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9"/>
          <p:cNvSpPr txBox="1">
            <a:spLocks noGrp="1"/>
          </p:cNvSpPr>
          <p:nvPr>
            <p:ph type="title"/>
          </p:nvPr>
        </p:nvSpPr>
        <p:spPr>
          <a:xfrm>
            <a:off x="838200" y="1349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Your library!!!</a:t>
            </a:r>
            <a:endParaRPr/>
          </a:p>
        </p:txBody>
      </p:sp>
      <p:pic>
        <p:nvPicPr>
          <p:cNvPr id="423" name="Google Shape;423;p39" descr="Holiday lights at the Kaukauna Library."/>
          <p:cNvPicPr preferRelativeResize="0">
            <a:picLocks noGrp="1"/>
          </p:cNvPicPr>
          <p:nvPr>
            <p:ph type="body" idx="1"/>
          </p:nvPr>
        </p:nvPicPr>
        <p:blipFill rotWithShape="1">
          <a:blip r:embed="rId3">
            <a:alphaModFix/>
          </a:blip>
          <a:srcRect/>
          <a:stretch/>
        </p:blipFill>
        <p:spPr>
          <a:xfrm>
            <a:off x="3937589" y="1460500"/>
            <a:ext cx="8254412" cy="5308600"/>
          </a:xfrm>
          <a:prstGeom prst="rect">
            <a:avLst/>
          </a:prstGeom>
          <a:noFill/>
          <a:ln>
            <a:noFill/>
          </a:ln>
        </p:spPr>
      </p:pic>
      <p:sp>
        <p:nvSpPr>
          <p:cNvPr id="424" name="Google Shape;424;p39"/>
          <p:cNvSpPr/>
          <p:nvPr/>
        </p:nvSpPr>
        <p:spPr>
          <a:xfrm>
            <a:off x="190500" y="2228671"/>
            <a:ext cx="3302000"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121212"/>
                </a:solidFill>
                <a:latin typeface="Open Sans"/>
                <a:ea typeface="Open Sans"/>
                <a:cs typeface="Open Sans"/>
                <a:sym typeface="Open Sans"/>
              </a:rPr>
              <a:t>“Thanks to funding from Kaukauna Utilities, a light display has been put up in the library's garden.”</a:t>
            </a:r>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0">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256164" y="114300"/>
            <a:ext cx="7679671" cy="6846500"/>
          </a:xfrm>
          <a:prstGeom prst="rect">
            <a:avLst/>
          </a:prstGeom>
          <a:noFill/>
          <a:ln>
            <a:noFill/>
          </a:ln>
        </p:spPr>
      </p:pic>
      <p:sp>
        <p:nvSpPr>
          <p:cNvPr id="2" name="Title 1">
            <a:extLst>
              <a:ext uri="{FF2B5EF4-FFF2-40B4-BE49-F238E27FC236}">
                <a16:creationId xmlns:a16="http://schemas.microsoft.com/office/drawing/2014/main" id="{5451364D-247D-352C-0237-1EF5DA2F41FB}"/>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Outdoor Chalk Obstacle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1"/>
          <p:cNvSpPr txBox="1">
            <a:spLocks noGrp="1"/>
          </p:cNvSpPr>
          <p:nvPr>
            <p:ph type="title"/>
          </p:nvPr>
        </p:nvSpPr>
        <p:spPr>
          <a:xfrm>
            <a:off x="481190" y="0"/>
            <a:ext cx="3389671" cy="18208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Snow art fest, anyone?</a:t>
            </a:r>
            <a:endParaRPr/>
          </a:p>
        </p:txBody>
      </p:sp>
      <p:pic>
        <p:nvPicPr>
          <p:cNvPr id="435" name="Google Shape;435;p41">
            <a:extLst>
              <a:ext uri="{C183D7F6-B498-43B3-948B-1728B52AA6E4}">
                <adec:decorative xmlns:adec="http://schemas.microsoft.com/office/drawing/2017/decorative" val="1"/>
              </a:ext>
            </a:extLst>
          </p:cNvPr>
          <p:cNvPicPr preferRelativeResize="0"/>
          <p:nvPr/>
        </p:nvPicPr>
        <p:blipFill rotWithShape="1">
          <a:blip r:embed="rId3">
            <a:alphaModFix/>
          </a:blip>
          <a:srcRect b="31110"/>
          <a:stretch/>
        </p:blipFill>
        <p:spPr>
          <a:xfrm>
            <a:off x="4227871" y="0"/>
            <a:ext cx="7964129" cy="6858000"/>
          </a:xfrm>
          <a:prstGeom prst="rect">
            <a:avLst/>
          </a:prstGeom>
          <a:noFill/>
          <a:ln>
            <a:noFill/>
          </a:ln>
        </p:spPr>
      </p:pic>
      <p:pic>
        <p:nvPicPr>
          <p:cNvPr id="436" name="Google Shape;436;p41">
            <a:extLst>
              <a:ext uri="{C183D7F6-B498-43B3-948B-1728B52AA6E4}">
                <adec:decorative xmlns:adec="http://schemas.microsoft.com/office/drawing/2017/decorative" val="1"/>
              </a:ext>
            </a:extLst>
          </p:cNvPr>
          <p:cNvPicPr preferRelativeResize="0"/>
          <p:nvPr/>
        </p:nvPicPr>
        <p:blipFill rotWithShape="1">
          <a:blip r:embed="rId4">
            <a:alphaModFix/>
          </a:blip>
          <a:srcRect b="17708"/>
          <a:stretch/>
        </p:blipFill>
        <p:spPr>
          <a:xfrm>
            <a:off x="0" y="1770062"/>
            <a:ext cx="3699667" cy="5087938"/>
          </a:xfrm>
          <a:prstGeom prst="rect">
            <a:avLst/>
          </a:prstGeom>
          <a:noFill/>
          <a:ln>
            <a:noFill/>
          </a:ln>
        </p:spPr>
      </p:pic>
      <p:sp>
        <p:nvSpPr>
          <p:cNvPr id="437" name="Google Shape;437;p41">
            <a:extLst>
              <a:ext uri="{C183D7F6-B498-43B3-948B-1728B52AA6E4}">
                <adec:decorative xmlns:adec="http://schemas.microsoft.com/office/drawing/2017/decorative" val="1"/>
              </a:ext>
            </a:extLst>
          </p:cNvPr>
          <p:cNvSpPr/>
          <p:nvPr/>
        </p:nvSpPr>
        <p:spPr>
          <a:xfrm rot="-1423686">
            <a:off x="3061293" y="3475012"/>
            <a:ext cx="1976147" cy="1109664"/>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2"/>
        <p:cNvGrpSpPr/>
        <p:nvPr/>
      </p:nvGrpSpPr>
      <p:grpSpPr>
        <a:xfrm>
          <a:off x="0" y="0"/>
          <a:ext cx="0" cy="0"/>
          <a:chOff x="0" y="0"/>
          <a:chExt cx="0" cy="0"/>
        </a:xfrm>
      </p:grpSpPr>
      <p:sp>
        <p:nvSpPr>
          <p:cNvPr id="2" name="Title 1">
            <a:extLst>
              <a:ext uri="{FF2B5EF4-FFF2-40B4-BE49-F238E27FC236}">
                <a16:creationId xmlns:a16="http://schemas.microsoft.com/office/drawing/2014/main" id="{A8F34968-9B76-C4C9-02A0-881236CDD5D3}"/>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err="1"/>
              <a:t>Realx</a:t>
            </a:r>
            <a:r>
              <a:rPr lang="en-US" dirty="0"/>
              <a:t>!</a:t>
            </a:r>
          </a:p>
        </p:txBody>
      </p:sp>
      <p:pic>
        <p:nvPicPr>
          <p:cNvPr id="443" name="Google Shape;443;p4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07473" y="794166"/>
            <a:ext cx="7740774" cy="5140358"/>
          </a:xfrm>
          <a:prstGeom prst="rect">
            <a:avLst/>
          </a:prstGeom>
          <a:noFill/>
          <a:ln>
            <a:noFill/>
          </a:ln>
        </p:spPr>
      </p:pic>
      <p:sp>
        <p:nvSpPr>
          <p:cNvPr id="444" name="Google Shape;444;p42">
            <a:extLst>
              <a:ext uri="{C183D7F6-B498-43B3-948B-1728B52AA6E4}">
                <adec:decorative xmlns:adec="http://schemas.microsoft.com/office/drawing/2017/decorative" val="1"/>
              </a:ext>
            </a:extLst>
          </p:cNvPr>
          <p:cNvSpPr txBox="1"/>
          <p:nvPr/>
        </p:nvSpPr>
        <p:spPr>
          <a:xfrm>
            <a:off x="9005073" y="6536504"/>
            <a:ext cx="27526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This Photo</a:t>
            </a:r>
            <a:r>
              <a:rPr lang="en-US" sz="900" dirty="0">
                <a:solidFill>
                  <a:schemeClr val="dk1"/>
                </a:solidFill>
                <a:latin typeface="Calibri"/>
                <a:ea typeface="Calibri"/>
                <a:cs typeface="Calibri"/>
                <a:sym typeface="Calibri"/>
              </a:rPr>
              <a:t> by Unknown Author is licensed under </a:t>
            </a:r>
            <a:r>
              <a:rPr lang="en-US" sz="9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a:t>
            </a:r>
            <a:endParaRPr sz="900"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3" name="Google Shape;133;p6">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131975"/>
            <a:ext cx="12192000" cy="6858000"/>
          </a:xfrm>
          <a:prstGeom prst="rect">
            <a:avLst/>
          </a:prstGeom>
          <a:noFill/>
          <a:ln>
            <a:noFill/>
          </a:ln>
        </p:spPr>
      </p:pic>
      <p:sp>
        <p:nvSpPr>
          <p:cNvPr id="135" name="Google Shape;135;p6"/>
          <p:cNvSpPr txBox="1">
            <a:spLocks noGrp="1"/>
          </p:cNvSpPr>
          <p:nvPr>
            <p:ph type="title" idx="4294967295"/>
          </p:nvPr>
        </p:nvSpPr>
        <p:spPr>
          <a:xfrm>
            <a:off x="4308051" y="2559329"/>
            <a:ext cx="3781035" cy="156966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chemeClr val="lt1"/>
                </a:solidFill>
                <a:effectLst/>
                <a:uLnTx/>
                <a:uFillTx/>
                <a:latin typeface="Arial Black"/>
                <a:ea typeface="Arial Black"/>
                <a:cs typeface="Arial Black"/>
                <a:sym typeface="Arial Black"/>
              </a:rPr>
              <a:t>Why?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3" name="Google Shape;453;p43"/>
          <p:cNvSpPr>
            <a:spLocks noGrp="1"/>
          </p:cNvSpPr>
          <p:nvPr>
            <p:ph type="title" idx="4294967295"/>
          </p:nvPr>
        </p:nvSpPr>
        <p:spPr>
          <a:xfrm>
            <a:off x="738910" y="1394691"/>
            <a:ext cx="4793050" cy="4407971"/>
          </a:xfrm>
          <a:prstGeom prst="star7">
            <a:avLst>
              <a:gd name="adj" fmla="val 34601"/>
              <a:gd name="hf" fmla="val 102572"/>
              <a:gd name="vf" fmla="val 105210"/>
            </a:avLst>
          </a:prstGeom>
          <a:solidFill>
            <a:schemeClr val="accent1"/>
          </a:solidFill>
          <a:ln w="12700" cap="flat" cmpd="sng">
            <a:solidFill>
              <a:srgbClr val="31538F"/>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4. Hitch your sleigh…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Partnerships!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54" name="Google Shape;454;p43">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5748778" y="1530677"/>
            <a:ext cx="5388204" cy="4041153"/>
          </a:xfrm>
          <a:prstGeom prst="rect">
            <a:avLst/>
          </a:prstGeom>
          <a:noFill/>
          <a:ln>
            <a:noFill/>
          </a:ln>
        </p:spPr>
      </p:pic>
      <p:sp>
        <p:nvSpPr>
          <p:cNvPr id="455" name="Google Shape;455;p43"/>
          <p:cNvSpPr txBox="1"/>
          <p:nvPr/>
        </p:nvSpPr>
        <p:spPr>
          <a:xfrm>
            <a:off x="8149470" y="5571830"/>
            <a:ext cx="320433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BY-SA-NC</a:t>
            </a:r>
            <a:endParaRPr sz="9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4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rot="-5400000">
            <a:off x="5684520" y="1042669"/>
            <a:ext cx="7437121" cy="5577840"/>
          </a:xfrm>
          <a:prstGeom prst="rect">
            <a:avLst/>
          </a:prstGeom>
          <a:noFill/>
          <a:ln>
            <a:noFill/>
          </a:ln>
        </p:spPr>
      </p:pic>
      <p:pic>
        <p:nvPicPr>
          <p:cNvPr id="462" name="Google Shape;462;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69304" y="1757506"/>
            <a:ext cx="7082672" cy="2457254"/>
          </a:xfrm>
          <a:prstGeom prst="rect">
            <a:avLst/>
          </a:prstGeom>
          <a:noFill/>
          <a:ln>
            <a:noFill/>
          </a:ln>
        </p:spPr>
      </p:pic>
      <p:sp>
        <p:nvSpPr>
          <p:cNvPr id="2" name="Title 1">
            <a:extLst>
              <a:ext uri="{FF2B5EF4-FFF2-40B4-BE49-F238E27FC236}">
                <a16:creationId xmlns:a16="http://schemas.microsoft.com/office/drawing/2014/main" id="{82287B1B-C129-F655-B921-B1D06A880E7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Winter Wheels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5"/>
          <p:cNvSpPr txBox="1">
            <a:spLocks noGrp="1"/>
          </p:cNvSpPr>
          <p:nvPr>
            <p:ph type="title"/>
          </p:nvPr>
        </p:nvSpPr>
        <p:spPr>
          <a:xfrm>
            <a:off x="8111168" y="582685"/>
            <a:ext cx="339969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US" sz="3959" b="1"/>
              <a:t>Social and Support Groups</a:t>
            </a:r>
            <a:endParaRPr/>
          </a:p>
        </p:txBody>
      </p:sp>
      <p:pic>
        <p:nvPicPr>
          <p:cNvPr id="470" name="Google Shape;470;p45">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rot="-638094">
            <a:off x="508263" y="252747"/>
            <a:ext cx="7105349" cy="4351338"/>
          </a:xfrm>
          <a:prstGeom prst="rect">
            <a:avLst/>
          </a:prstGeom>
          <a:noFill/>
          <a:ln w="9525" cap="flat" cmpd="sng">
            <a:solidFill>
              <a:schemeClr val="accent1"/>
            </a:solidFill>
            <a:prstDash val="solid"/>
            <a:round/>
            <a:headEnd type="none" w="sm" len="sm"/>
            <a:tailEnd type="none" w="sm" len="sm"/>
          </a:ln>
        </p:spPr>
      </p:pic>
      <p:pic>
        <p:nvPicPr>
          <p:cNvPr id="471" name="Google Shape;471;p4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702905">
            <a:off x="1027052" y="3190454"/>
            <a:ext cx="5028571" cy="4266667"/>
          </a:xfrm>
          <a:prstGeom prst="rect">
            <a:avLst/>
          </a:prstGeom>
          <a:noFill/>
          <a:ln>
            <a:noFill/>
          </a:ln>
        </p:spPr>
      </p:pic>
      <p:sp>
        <p:nvSpPr>
          <p:cNvPr id="472" name="Google Shape;472;p45">
            <a:extLst>
              <a:ext uri="{C183D7F6-B498-43B3-948B-1728B52AA6E4}">
                <adec:decorative xmlns:adec="http://schemas.microsoft.com/office/drawing/2017/decorative" val="1"/>
              </a:ext>
            </a:extLst>
          </p:cNvPr>
          <p:cNvSpPr/>
          <p:nvPr/>
        </p:nvSpPr>
        <p:spPr>
          <a:xfrm rot="-849806">
            <a:off x="1574276" y="6843183"/>
            <a:ext cx="4647414" cy="914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3" name="Google Shape;473;p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45799" y="2564091"/>
            <a:ext cx="7032396" cy="403467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2" name="Title 1">
            <a:extLst>
              <a:ext uri="{FF2B5EF4-FFF2-40B4-BE49-F238E27FC236}">
                <a16:creationId xmlns:a16="http://schemas.microsoft.com/office/drawing/2014/main" id="{54886583-CAFD-82C9-D384-EB62899CE5BB}"/>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Bike Ride to Rippey</a:t>
            </a:r>
          </a:p>
        </p:txBody>
      </p:sp>
      <p:sp>
        <p:nvSpPr>
          <p:cNvPr id="480" name="Google Shape;480;p46">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81" name="Google Shape;481;p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9144000"/>
          </a:xfrm>
          <a:prstGeom prst="rect">
            <a:avLst/>
          </a:prstGeom>
          <a:noFill/>
          <a:ln>
            <a:noFill/>
          </a:ln>
        </p:spPr>
      </p:pic>
      <p:sp>
        <p:nvSpPr>
          <p:cNvPr id="482" name="Google Shape;482;p46">
            <a:extLst>
              <a:ext uri="{C183D7F6-B498-43B3-948B-1728B52AA6E4}">
                <adec:decorative xmlns:adec="http://schemas.microsoft.com/office/drawing/2017/decorative" val="1"/>
              </a:ext>
            </a:extLst>
          </p:cNvPr>
          <p:cNvSpPr txBox="1"/>
          <p:nvPr/>
        </p:nvSpPr>
        <p:spPr>
          <a:xfrm>
            <a:off x="840459" y="605369"/>
            <a:ext cx="52555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Black"/>
                <a:ea typeface="Arial Black"/>
                <a:cs typeface="Arial Black"/>
                <a:sym typeface="Arial Black"/>
              </a:rPr>
              <a:t>BRR (Bike Ride to Rippey)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a:extLst>
              <a:ext uri="{FF2B5EF4-FFF2-40B4-BE49-F238E27FC236}">
                <a16:creationId xmlns:a16="http://schemas.microsoft.com/office/drawing/2014/main" id="{A6A59646-EFEA-D4FC-6ABE-761AD5760C1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Cold Turkey Plunge</a:t>
            </a:r>
          </a:p>
        </p:txBody>
      </p:sp>
      <p:pic>
        <p:nvPicPr>
          <p:cNvPr id="489" name="Google Shape;489;p47">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09787" y="365125"/>
            <a:ext cx="6084392" cy="6032831"/>
          </a:xfrm>
          <a:prstGeom prst="rect">
            <a:avLst/>
          </a:prstGeom>
          <a:noFill/>
          <a:ln>
            <a:noFill/>
          </a:ln>
        </p:spPr>
      </p:pic>
      <p:sp>
        <p:nvSpPr>
          <p:cNvPr id="490" name="Google Shape;490;p47"/>
          <p:cNvSpPr/>
          <p:nvPr/>
        </p:nvSpPr>
        <p:spPr>
          <a:xfrm>
            <a:off x="526437" y="6376167"/>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https://www.nantucketatheneum.org/support/fundraising-events/turkey-plunge/</a:t>
            </a:r>
            <a:r>
              <a:rPr lang="en-US" sz="1200">
                <a:solidFill>
                  <a:schemeClr val="dk1"/>
                </a:solidFill>
                <a:latin typeface="Calibri"/>
                <a:ea typeface="Calibri"/>
                <a:cs typeface="Calibri"/>
                <a:sym typeface="Calibri"/>
              </a:rPr>
              <a:t> </a:t>
            </a:r>
            <a:endParaRPr/>
          </a:p>
        </p:txBody>
      </p:sp>
      <p:pic>
        <p:nvPicPr>
          <p:cNvPr id="491" name="Google Shape;491;p4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26168" y="-137898"/>
            <a:ext cx="5267349" cy="4282398"/>
          </a:xfrm>
          <a:prstGeom prst="rect">
            <a:avLst/>
          </a:prstGeom>
          <a:noFill/>
          <a:ln>
            <a:noFill/>
          </a:ln>
        </p:spPr>
      </p:pic>
      <p:pic>
        <p:nvPicPr>
          <p:cNvPr id="492" name="Google Shape;492;p4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678519">
            <a:off x="6501715" y="2606610"/>
            <a:ext cx="4666667" cy="4600000"/>
          </a:xfrm>
          <a:prstGeom prst="rect">
            <a:avLst/>
          </a:prstGeom>
          <a:noFill/>
          <a:ln>
            <a:noFill/>
          </a:ln>
        </p:spPr>
      </p:pic>
      <p:sp>
        <p:nvSpPr>
          <p:cNvPr id="493" name="Google Shape;493;p47"/>
          <p:cNvSpPr/>
          <p:nvPr/>
        </p:nvSpPr>
        <p:spPr>
          <a:xfrm rot="5902739">
            <a:off x="8974423" y="4509023"/>
            <a:ext cx="47587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https://shelterislandgazette.com/library-turkey-plunge-virtual-this-year/</a:t>
            </a:r>
            <a:r>
              <a:rPr lang="en-US" sz="1200">
                <a:solidFill>
                  <a:schemeClr val="dk1"/>
                </a:solidFill>
                <a:latin typeface="Calibri"/>
                <a:ea typeface="Calibri"/>
                <a:cs typeface="Calibri"/>
                <a:sym typeface="Calibri"/>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le 1">
            <a:extLst>
              <a:ext uri="{FF2B5EF4-FFF2-40B4-BE49-F238E27FC236}">
                <a16:creationId xmlns:a16="http://schemas.microsoft.com/office/drawing/2014/main" id="{D2E2BF8E-7A1B-9EEF-1FC0-417B45D0B260}"/>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Appleton Window Walk</a:t>
            </a:r>
          </a:p>
        </p:txBody>
      </p:sp>
      <p:pic>
        <p:nvPicPr>
          <p:cNvPr id="500" name="Google Shape;500;p4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40928" y="195442"/>
            <a:ext cx="5675930" cy="5368856"/>
          </a:xfrm>
          <a:prstGeom prst="rect">
            <a:avLst/>
          </a:prstGeom>
          <a:noFill/>
          <a:ln>
            <a:noFill/>
          </a:ln>
        </p:spPr>
      </p:pic>
      <p:pic>
        <p:nvPicPr>
          <p:cNvPr id="501" name="Google Shape;501;p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177914" y="1103437"/>
            <a:ext cx="5342801" cy="2524056"/>
          </a:xfrm>
          <a:prstGeom prst="rect">
            <a:avLst/>
          </a:prstGeom>
          <a:noFill/>
          <a:ln>
            <a:noFill/>
          </a:ln>
        </p:spPr>
      </p:pic>
      <p:sp>
        <p:nvSpPr>
          <p:cNvPr id="504" name="Google Shape;504;p48"/>
          <p:cNvSpPr/>
          <p:nvPr/>
        </p:nvSpPr>
        <p:spPr>
          <a:xfrm>
            <a:off x="6568027" y="4077786"/>
            <a:ext cx="3996965" cy="167677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What kind of annual winter events occur in your area? How can your library join as a participant? </a:t>
            </a:r>
            <a:endParaRPr/>
          </a:p>
        </p:txBody>
      </p:sp>
      <p:sp>
        <p:nvSpPr>
          <p:cNvPr id="505" name="Google Shape;505;p48"/>
          <p:cNvSpPr/>
          <p:nvPr/>
        </p:nvSpPr>
        <p:spPr>
          <a:xfrm>
            <a:off x="9487195" y="5564297"/>
            <a:ext cx="1898715" cy="9144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How could you start such an event?</a:t>
            </a:r>
            <a:endParaRPr/>
          </a:p>
        </p:txBody>
      </p:sp>
      <p:sp>
        <p:nvSpPr>
          <p:cNvPr id="502" name="Google Shape;502;p48"/>
          <p:cNvSpPr/>
          <p:nvPr/>
        </p:nvSpPr>
        <p:spPr>
          <a:xfrm>
            <a:off x="7692058" y="3488993"/>
            <a:ext cx="18865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https://apl.org/node/4978</a:t>
            </a:r>
            <a:r>
              <a:rPr lang="en-US" sz="1200">
                <a:solidFill>
                  <a:schemeClr val="dk1"/>
                </a:solidFill>
                <a:latin typeface="Calibri"/>
                <a:ea typeface="Calibri"/>
                <a:cs typeface="Calibri"/>
                <a:sym typeface="Calibri"/>
              </a:rPr>
              <a:t> </a:t>
            </a:r>
            <a:endParaRPr/>
          </a:p>
        </p:txBody>
      </p:sp>
      <p:sp>
        <p:nvSpPr>
          <p:cNvPr id="503" name="Google Shape;503;p48"/>
          <p:cNvSpPr/>
          <p:nvPr/>
        </p:nvSpPr>
        <p:spPr>
          <a:xfrm>
            <a:off x="470555" y="5627427"/>
            <a:ext cx="452172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https://appletondowntown.org/2020-light-up-appleton-and-window-walk/</a:t>
            </a:r>
            <a:r>
              <a:rPr lang="en-US" sz="1100">
                <a:solidFill>
                  <a:schemeClr val="dk1"/>
                </a:solidFill>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2" name="Google Shape;512;p49">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309041" y="-1"/>
            <a:ext cx="9882959" cy="6492875"/>
          </a:xfrm>
          <a:prstGeom prst="rect">
            <a:avLst/>
          </a:prstGeom>
          <a:noFill/>
          <a:ln>
            <a:noFill/>
          </a:ln>
        </p:spPr>
      </p:pic>
      <p:pic>
        <p:nvPicPr>
          <p:cNvPr id="513" name="Google Shape;513;p49">
            <a:extLst>
              <a:ext uri="{C183D7F6-B498-43B3-948B-1728B52AA6E4}">
                <adec:decorative xmlns:adec="http://schemas.microsoft.com/office/drawing/2017/decorative" val="1"/>
              </a:ext>
            </a:extLst>
          </p:cNvPr>
          <p:cNvPicPr preferRelativeResize="0"/>
          <p:nvPr/>
        </p:nvPicPr>
        <p:blipFill rotWithShape="1">
          <a:blip r:embed="rId4">
            <a:alphaModFix/>
          </a:blip>
          <a:srcRect l="33241" t="26875" r="34259" b="38750"/>
          <a:stretch/>
        </p:blipFill>
        <p:spPr>
          <a:xfrm>
            <a:off x="-2767" y="2528888"/>
            <a:ext cx="3343275" cy="2357437"/>
          </a:xfrm>
          <a:prstGeom prst="rect">
            <a:avLst/>
          </a:prstGeom>
          <a:noFill/>
          <a:ln>
            <a:noFill/>
          </a:ln>
        </p:spPr>
      </p:pic>
      <p:sp>
        <p:nvSpPr>
          <p:cNvPr id="2" name="Title 1">
            <a:extLst>
              <a:ext uri="{FF2B5EF4-FFF2-40B4-BE49-F238E27FC236}">
                <a16:creationId xmlns:a16="http://schemas.microsoft.com/office/drawing/2014/main" id="{316CAF7F-3D7E-F133-5462-95D93062CBBC}"/>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Leadville </a:t>
            </a:r>
            <a:r>
              <a:rPr lang="en-US" dirty="0" err="1"/>
              <a:t>Wintermission</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2" name="Title 1">
            <a:extLst>
              <a:ext uri="{FF2B5EF4-FFF2-40B4-BE49-F238E27FC236}">
                <a16:creationId xmlns:a16="http://schemas.microsoft.com/office/drawing/2014/main" id="{4F29D649-9DF1-D7A2-E017-20A21CE21C7C}"/>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What is your library doing?</a:t>
            </a:r>
          </a:p>
        </p:txBody>
      </p:sp>
      <p:pic>
        <p:nvPicPr>
          <p:cNvPr id="527" name="Google Shape;527;p5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973584" y="14056"/>
            <a:ext cx="10244831" cy="6829888"/>
          </a:xfrm>
          <a:prstGeom prst="rect">
            <a:avLst/>
          </a:prstGeom>
          <a:noFill/>
          <a:ln>
            <a:noFill/>
          </a:ln>
        </p:spPr>
      </p:pic>
      <p:sp>
        <p:nvSpPr>
          <p:cNvPr id="528" name="Google Shape;528;p52">
            <a:extLst>
              <a:ext uri="{C183D7F6-B498-43B3-948B-1728B52AA6E4}">
                <adec:decorative xmlns:adec="http://schemas.microsoft.com/office/drawing/2017/decorative" val="1"/>
              </a:ext>
            </a:extLst>
          </p:cNvPr>
          <p:cNvSpPr txBox="1"/>
          <p:nvPr/>
        </p:nvSpPr>
        <p:spPr>
          <a:xfrm>
            <a:off x="5184559" y="4802819"/>
            <a:ext cx="12394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WHY</a:t>
            </a:r>
            <a:endParaRPr/>
          </a:p>
        </p:txBody>
      </p:sp>
      <p:sp>
        <p:nvSpPr>
          <p:cNvPr id="529" name="Google Shape;529;p52">
            <a:extLst>
              <a:ext uri="{C183D7F6-B498-43B3-948B-1728B52AA6E4}">
                <adec:decorative xmlns:adec="http://schemas.microsoft.com/office/drawing/2017/decorative" val="1"/>
              </a:ext>
            </a:extLst>
          </p:cNvPr>
          <p:cNvSpPr txBox="1"/>
          <p:nvPr/>
        </p:nvSpPr>
        <p:spPr>
          <a:xfrm>
            <a:off x="5184559" y="3115637"/>
            <a:ext cx="13133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HOW</a:t>
            </a:r>
            <a:endParaRPr/>
          </a:p>
        </p:txBody>
      </p:sp>
      <p:sp>
        <p:nvSpPr>
          <p:cNvPr id="530" name="Google Shape;530;p52">
            <a:extLst>
              <a:ext uri="{C183D7F6-B498-43B3-948B-1728B52AA6E4}">
                <adec:decorative xmlns:adec="http://schemas.microsoft.com/office/drawing/2017/decorative" val="1"/>
              </a:ext>
            </a:extLst>
          </p:cNvPr>
          <p:cNvSpPr txBox="1"/>
          <p:nvPr/>
        </p:nvSpPr>
        <p:spPr>
          <a:xfrm>
            <a:off x="5123977" y="1472450"/>
            <a:ext cx="13133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YOU</a:t>
            </a:r>
            <a:endParaRPr dirty="0"/>
          </a:p>
        </p:txBody>
      </p:sp>
      <p:sp>
        <p:nvSpPr>
          <p:cNvPr id="531" name="Google Shape;531;p52">
            <a:extLst>
              <a:ext uri="{C183D7F6-B498-43B3-948B-1728B52AA6E4}">
                <adec:decorative xmlns:adec="http://schemas.microsoft.com/office/drawing/2017/decorative" val="1"/>
              </a:ext>
            </a:extLst>
          </p:cNvPr>
          <p:cNvSpPr/>
          <p:nvPr/>
        </p:nvSpPr>
        <p:spPr>
          <a:xfrm rot="7922237">
            <a:off x="5312492" y="1454113"/>
            <a:ext cx="914400" cy="914400"/>
          </a:xfrm>
          <a:prstGeom prst="arc">
            <a:avLst>
              <a:gd name="adj1" fmla="val 16200000"/>
              <a:gd name="adj2" fmla="val 0"/>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2" name="Title 1">
            <a:extLst>
              <a:ext uri="{FF2B5EF4-FFF2-40B4-BE49-F238E27FC236}">
                <a16:creationId xmlns:a16="http://schemas.microsoft.com/office/drawing/2014/main" id="{AFF78B50-EA83-0F12-61AD-27AC50A5437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Weighing Risk</a:t>
            </a:r>
          </a:p>
        </p:txBody>
      </p:sp>
      <p:sp>
        <p:nvSpPr>
          <p:cNvPr id="538" name="Google Shape;538;p53">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39" name="Google Shape;539;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4300" y="92075"/>
            <a:ext cx="12192000" cy="6400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Discussion: Challenges, Ideas, Resources?</a:t>
            </a:r>
            <a:endParaRPr/>
          </a:p>
        </p:txBody>
      </p:sp>
      <p:pic>
        <p:nvPicPr>
          <p:cNvPr id="545" name="Google Shape;545;p5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1371600" y="1543491"/>
            <a:ext cx="9448800" cy="53145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Title 1">
            <a:extLst>
              <a:ext uri="{FF2B5EF4-FFF2-40B4-BE49-F238E27FC236}">
                <a16:creationId xmlns:a16="http://schemas.microsoft.com/office/drawing/2014/main" id="{DCBD9792-09D3-C89C-505E-B5F044B7E627}"/>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Enchanting and Beautiful</a:t>
            </a:r>
          </a:p>
        </p:txBody>
      </p:sp>
      <p:sp>
        <p:nvSpPr>
          <p:cNvPr id="142" name="Google Shape;142;p7">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3" name="Google Shape;143;p7" descr="A mountain bike on a snowy road."/>
          <p:cNvPicPr preferRelativeResize="0"/>
          <p:nvPr/>
        </p:nvPicPr>
        <p:blipFill rotWithShape="1">
          <a:blip r:embed="rId3">
            <a:alphaModFix/>
          </a:blip>
          <a:srcRect/>
          <a:stretch/>
        </p:blipFill>
        <p:spPr>
          <a:xfrm>
            <a:off x="-143934" y="0"/>
            <a:ext cx="12335934" cy="69389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5"/>
          <p:cNvSpPr txBox="1">
            <a:spLocks noGrp="1"/>
          </p:cNvSpPr>
          <p:nvPr>
            <p:ph type="title"/>
          </p:nvPr>
        </p:nvSpPr>
        <p:spPr>
          <a:xfrm>
            <a:off x="838200" y="503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 more</a:t>
            </a:r>
            <a:endParaRPr/>
          </a:p>
        </p:txBody>
      </p:sp>
      <p:sp>
        <p:nvSpPr>
          <p:cNvPr id="552" name="Google Shape;552;p55"/>
          <p:cNvSpPr txBox="1">
            <a:spLocks noGrp="1"/>
          </p:cNvSpPr>
          <p:nvPr>
            <p:ph type="body" idx="1"/>
          </p:nvPr>
        </p:nvSpPr>
        <p:spPr>
          <a:xfrm>
            <a:off x="483045" y="1172307"/>
            <a:ext cx="10515600" cy="27783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a:solidFill>
                  <a:schemeClr val="hlink"/>
                </a:solidFill>
                <a:hlinkClick r:id="rId3"/>
              </a:rPr>
              <a:t>Winter Places</a:t>
            </a:r>
            <a:endParaRPr b="1"/>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4"/>
              </a:rPr>
              <a:t>Wintermission</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5"/>
              </a:rPr>
              <a:t>Canadian Public Health Association</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6"/>
              </a:rPr>
              <a:t>Cold Weather Recess Planning Guide</a:t>
            </a:r>
            <a:r>
              <a:rPr lang="en-US"/>
              <a:t> </a:t>
            </a:r>
            <a:br>
              <a:rPr lang="en-US"/>
            </a:br>
            <a:endParaRPr/>
          </a:p>
          <a:p>
            <a:pPr marL="228600" lvl="0" indent="-50800" algn="l" rtl="0">
              <a:lnSpc>
                <a:spcPct val="90000"/>
              </a:lnSpc>
              <a:spcBef>
                <a:spcPts val="1000"/>
              </a:spcBef>
              <a:spcAft>
                <a:spcPts val="0"/>
              </a:spcAft>
              <a:buClr>
                <a:schemeClr val="dk1"/>
              </a:buClr>
              <a:buSzPts val="2800"/>
              <a:buNone/>
            </a:pPr>
            <a:endParaRPr/>
          </a:p>
        </p:txBody>
      </p:sp>
      <p:pic>
        <p:nvPicPr>
          <p:cNvPr id="553" name="Google Shape;553;p5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447692" y="-19355"/>
            <a:ext cx="5867844" cy="4208585"/>
          </a:xfrm>
          <a:prstGeom prst="rect">
            <a:avLst/>
          </a:prstGeom>
          <a:noFill/>
          <a:ln>
            <a:noFill/>
          </a:ln>
        </p:spPr>
      </p:pic>
      <p:sp>
        <p:nvSpPr>
          <p:cNvPr id="554" name="Google Shape;554;p55"/>
          <p:cNvSpPr/>
          <p:nvPr/>
        </p:nvSpPr>
        <p:spPr>
          <a:xfrm>
            <a:off x="6447692" y="4245514"/>
            <a:ext cx="5744308" cy="295465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Embracing Cold Weather </a:t>
            </a: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Move &amp; Play Through Winter, Eh?</a:t>
            </a: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Get more guidance from local parks, schools, and health departments</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What resources have you drawn upon?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5" name="Google Shape;555;p55">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0" y="3286124"/>
            <a:ext cx="6350000" cy="35718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Title 2">
            <a:extLst>
              <a:ext uri="{FF2B5EF4-FFF2-40B4-BE49-F238E27FC236}">
                <a16:creationId xmlns:a16="http://schemas.microsoft.com/office/drawing/2014/main" id="{A5838B88-D6B4-7171-CF95-729585F454CB}"/>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Contact us!</a:t>
            </a:r>
          </a:p>
        </p:txBody>
      </p:sp>
      <p:sp>
        <p:nvSpPr>
          <p:cNvPr id="562" name="Google Shape;562;p56">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28" name="Picture 4" descr="Beth Crist headshot.">
            <a:extLst>
              <a:ext uri="{FF2B5EF4-FFF2-40B4-BE49-F238E27FC236}">
                <a16:creationId xmlns:a16="http://schemas.microsoft.com/office/drawing/2014/main" id="{E6D6DF93-62FD-4AF3-957B-29E5A09BE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47394"/>
            <a:ext cx="2503220" cy="3754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23BD5A-91F0-4ED8-8E82-82A93E25D23E}"/>
              </a:ext>
            </a:extLst>
          </p:cNvPr>
          <p:cNvSpPr txBox="1"/>
          <p:nvPr/>
        </p:nvSpPr>
        <p:spPr>
          <a:xfrm>
            <a:off x="997996" y="4696213"/>
            <a:ext cx="2308645" cy="954107"/>
          </a:xfrm>
          <a:prstGeom prst="rect">
            <a:avLst/>
          </a:prstGeom>
          <a:noFill/>
        </p:spPr>
        <p:txBody>
          <a:bodyPr wrap="none" rtlCol="0">
            <a:spAutoFit/>
          </a:bodyPr>
          <a:lstStyle/>
          <a:p>
            <a:r>
              <a:rPr lang="en-US" dirty="0"/>
              <a:t>Beth Crist</a:t>
            </a:r>
          </a:p>
          <a:p>
            <a:r>
              <a:rPr lang="en-US" dirty="0"/>
              <a:t>Colorado State Library</a:t>
            </a:r>
          </a:p>
          <a:p>
            <a:r>
              <a:rPr lang="en-US" dirty="0">
                <a:hlinkClick r:id="rId4"/>
              </a:rPr>
              <a:t>Crist_B@cde.state.co.us</a:t>
            </a:r>
            <a:r>
              <a:rPr lang="en-US" dirty="0"/>
              <a:t>   </a:t>
            </a:r>
          </a:p>
          <a:p>
            <a:endParaRPr lang="en-US" dirty="0"/>
          </a:p>
        </p:txBody>
      </p:sp>
      <p:pic>
        <p:nvPicPr>
          <p:cNvPr id="1026" name="Picture 2" descr="Noah Lenstra headshot.">
            <a:extLst>
              <a:ext uri="{FF2B5EF4-FFF2-40B4-BE49-F238E27FC236}">
                <a16:creationId xmlns:a16="http://schemas.microsoft.com/office/drawing/2014/main" id="{DC813FB0-820A-44E9-90D1-A698260A7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864" y="794835"/>
            <a:ext cx="2576945" cy="36073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B5AEF5-A39E-4237-8733-C64B1F25C56F}"/>
              </a:ext>
            </a:extLst>
          </p:cNvPr>
          <p:cNvSpPr txBox="1"/>
          <p:nvPr/>
        </p:nvSpPr>
        <p:spPr>
          <a:xfrm>
            <a:off x="4631496" y="4634658"/>
            <a:ext cx="3567002" cy="1600438"/>
          </a:xfrm>
          <a:prstGeom prst="rect">
            <a:avLst/>
          </a:prstGeom>
          <a:noFill/>
        </p:spPr>
        <p:txBody>
          <a:bodyPr wrap="none" rtlCol="0">
            <a:spAutoFit/>
          </a:bodyPr>
          <a:lstStyle/>
          <a:p>
            <a:r>
              <a:rPr lang="en-US" dirty="0"/>
              <a:t>Dr. Noah </a:t>
            </a:r>
            <a:r>
              <a:rPr lang="en-US" dirty="0" err="1"/>
              <a:t>Lenstra</a:t>
            </a:r>
            <a:endParaRPr lang="en-US" dirty="0"/>
          </a:p>
          <a:p>
            <a:r>
              <a:rPr lang="en-US" dirty="0"/>
              <a:t>University of North Carolina at Greensboro</a:t>
            </a:r>
          </a:p>
          <a:p>
            <a:r>
              <a:rPr lang="en-US" dirty="0"/>
              <a:t>“Let’s Move in Libraries”</a:t>
            </a:r>
          </a:p>
          <a:p>
            <a:r>
              <a:rPr lang="en-US" dirty="0">
                <a:hlinkClick r:id="rId6"/>
              </a:rPr>
              <a:t>njlenstr@uncg.edu</a:t>
            </a:r>
            <a:r>
              <a:rPr lang="en-US" dirty="0"/>
              <a:t> </a:t>
            </a:r>
          </a:p>
          <a:p>
            <a:r>
              <a:rPr lang="en-US" dirty="0">
                <a:hlinkClick r:id="rId7"/>
              </a:rPr>
              <a:t>https://letsmovelibraries.org/</a:t>
            </a:r>
            <a:r>
              <a:rPr lang="en-US" dirty="0"/>
              <a:t>   </a:t>
            </a:r>
          </a:p>
          <a:p>
            <a:endParaRPr lang="en-US" dirty="0"/>
          </a:p>
          <a:p>
            <a:endParaRPr lang="en-US" dirty="0"/>
          </a:p>
        </p:txBody>
      </p:sp>
      <p:pic>
        <p:nvPicPr>
          <p:cNvPr id="4" name="Picture Placeholder 6" descr="Maryann Mori headshot.">
            <a:extLst>
              <a:ext uri="{FF2B5EF4-FFF2-40B4-BE49-F238E27FC236}">
                <a16:creationId xmlns:a16="http://schemas.microsoft.com/office/drawing/2014/main" id="{60144D81-8389-43C0-9C16-C24522B9A53C}"/>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l="14071" r="14071"/>
          <a:stretch>
            <a:fillRect/>
          </a:stretch>
        </p:blipFill>
        <p:spPr>
          <a:xfrm>
            <a:off x="8976730" y="647394"/>
            <a:ext cx="2377070" cy="4048819"/>
          </a:xfrm>
          <a:prstGeom prst="rect">
            <a:avLst/>
          </a:prstGeom>
        </p:spPr>
      </p:pic>
      <p:sp>
        <p:nvSpPr>
          <p:cNvPr id="9" name="TextBox 8">
            <a:extLst>
              <a:ext uri="{FF2B5EF4-FFF2-40B4-BE49-F238E27FC236}">
                <a16:creationId xmlns:a16="http://schemas.microsoft.com/office/drawing/2014/main" id="{016F8DA7-D044-4EE5-9326-E1E6D811AEC3}"/>
              </a:ext>
            </a:extLst>
          </p:cNvPr>
          <p:cNvSpPr txBox="1"/>
          <p:nvPr/>
        </p:nvSpPr>
        <p:spPr>
          <a:xfrm>
            <a:off x="8976730" y="4831150"/>
            <a:ext cx="2217274" cy="954107"/>
          </a:xfrm>
          <a:prstGeom prst="rect">
            <a:avLst/>
          </a:prstGeom>
          <a:noFill/>
        </p:spPr>
        <p:txBody>
          <a:bodyPr wrap="none" rtlCol="0">
            <a:spAutoFit/>
          </a:bodyPr>
          <a:lstStyle/>
          <a:p>
            <a:r>
              <a:rPr lang="en-US" dirty="0"/>
              <a:t>Maryann Mori</a:t>
            </a:r>
          </a:p>
          <a:p>
            <a:r>
              <a:rPr lang="en-US" dirty="0"/>
              <a:t>State Library of Iowa</a:t>
            </a:r>
          </a:p>
          <a:p>
            <a:r>
              <a:rPr lang="en-US" dirty="0">
                <a:hlinkClick r:id="rId9"/>
              </a:rPr>
              <a:t>maryann.mori@iowa.gov</a:t>
            </a:r>
            <a:r>
              <a:rPr lang="en-US" dirty="0"/>
              <a:t>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C2E7DF4D-3F0C-91AD-1614-97A00DFACF5C}"/>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Nature</a:t>
            </a:r>
          </a:p>
        </p:txBody>
      </p:sp>
      <p:sp>
        <p:nvSpPr>
          <p:cNvPr id="150" name="Google Shape;150;p8">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51" name="Google Shape;151;p8" descr="Two dear in a snowy forest."/>
          <p:cNvPicPr preferRelativeResize="0"/>
          <p:nvPr/>
        </p:nvPicPr>
        <p:blipFill rotWithShape="1">
          <a:blip r:embed="rId3">
            <a:alphaModFix/>
          </a:blip>
          <a:srcRect/>
          <a:stretch/>
        </p:blipFill>
        <p:spPr>
          <a:xfrm>
            <a:off x="-1" y="-128041"/>
            <a:ext cx="12419627" cy="69860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Title 1">
            <a:extLst>
              <a:ext uri="{FF2B5EF4-FFF2-40B4-BE49-F238E27FC236}">
                <a16:creationId xmlns:a16="http://schemas.microsoft.com/office/drawing/2014/main" id="{C35D2CD1-6288-B812-6056-683F16A2700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Outdoors</a:t>
            </a:r>
          </a:p>
        </p:txBody>
      </p:sp>
      <p:pic>
        <p:nvPicPr>
          <p:cNvPr id="158" name="Google Shape;158;p9" descr="A rainbow over a school."/>
          <p:cNvPicPr preferRelativeResize="0">
            <a:picLocks noGrp="1"/>
          </p:cNvPicPr>
          <p:nvPr>
            <p:ph type="body" idx="1"/>
          </p:nvPr>
        </p:nvPicPr>
        <p:blipFill rotWithShape="1">
          <a:blip r:embed="rId3">
            <a:alphaModFix/>
          </a:blip>
          <a:srcRect t="8634" b="6664"/>
          <a:stretch/>
        </p:blipFill>
        <p:spPr>
          <a:xfrm>
            <a:off x="191090" y="0"/>
            <a:ext cx="5815420" cy="6896134"/>
          </a:xfrm>
          <a:prstGeom prst="rect">
            <a:avLst/>
          </a:prstGeom>
          <a:noFill/>
          <a:ln>
            <a:noFill/>
          </a:ln>
        </p:spPr>
      </p:pic>
      <p:sp>
        <p:nvSpPr>
          <p:cNvPr id="159" name="Google Shape;159;p9">
            <a:extLst>
              <a:ext uri="{C183D7F6-B498-43B3-948B-1728B52AA6E4}">
                <adec:decorative xmlns:adec="http://schemas.microsoft.com/office/drawing/2017/decorative" val="1"/>
              </a:ext>
            </a:extLst>
          </p:cNvPr>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0" name="Google Shape;160;p9" descr="Yes, Your Kids Can Play Outside All Winter - The New York Times"/>
          <p:cNvPicPr preferRelativeResize="0"/>
          <p:nvPr/>
        </p:nvPicPr>
        <p:blipFill rotWithShape="1">
          <a:blip r:embed="rId4">
            <a:alphaModFix/>
          </a:blip>
          <a:srcRect l="33581" r="11481"/>
          <a:stretch/>
        </p:blipFill>
        <p:spPr>
          <a:xfrm>
            <a:off x="6527800" y="-19067"/>
            <a:ext cx="56515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 name="Title 1">
            <a:extLst>
              <a:ext uri="{FF2B5EF4-FFF2-40B4-BE49-F238E27FC236}">
                <a16:creationId xmlns:a16="http://schemas.microsoft.com/office/drawing/2014/main" id="{28A6FEB6-6742-D925-6677-FDC0074C373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Health</a:t>
            </a:r>
          </a:p>
        </p:txBody>
      </p:sp>
      <p:sp>
        <p:nvSpPr>
          <p:cNvPr id="167" name="Google Shape;167;p10">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8" name="Google Shape;168;p10" descr="A snowy walking path next to a lake."/>
          <p:cNvPicPr preferRelativeResize="0"/>
          <p:nvPr/>
        </p:nvPicPr>
        <p:blipFill rotWithShape="1">
          <a:blip r:embed="rId3">
            <a:alphaModFix/>
          </a:blip>
          <a:srcRect/>
          <a:stretch/>
        </p:blipFill>
        <p:spPr>
          <a:xfrm>
            <a:off x="-21004" y="0"/>
            <a:ext cx="12213004" cy="68698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1"/>
          <p:cNvSpPr txBox="1">
            <a:spLocks noGrp="1"/>
          </p:cNvSpPr>
          <p:nvPr>
            <p:ph type="title"/>
          </p:nvPr>
        </p:nvSpPr>
        <p:spPr>
          <a:xfrm>
            <a:off x="187569" y="365125"/>
            <a:ext cx="1200443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Addressing Nature Deficit Disorder, </a:t>
            </a:r>
            <a:br>
              <a:rPr lang="en-US"/>
            </a:br>
            <a:r>
              <a:rPr lang="en-US"/>
              <a:t>or Being Stir Crazy during the Winter!</a:t>
            </a:r>
            <a:endParaRPr/>
          </a:p>
        </p:txBody>
      </p:sp>
      <p:sp>
        <p:nvSpPr>
          <p:cNvPr id="175" name="Google Shape;175;p11"/>
          <p:cNvSpPr txBox="1">
            <a:spLocks noGrp="1"/>
          </p:cNvSpPr>
          <p:nvPr>
            <p:ph type="body" idx="1"/>
          </p:nvPr>
        </p:nvSpPr>
        <p:spPr>
          <a:xfrm>
            <a:off x="0" y="1982726"/>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Being cooped up all winter</a:t>
            </a:r>
            <a:br>
              <a:rPr lang="en-US"/>
            </a:br>
            <a:r>
              <a:rPr lang="en-US"/>
              <a:t>challenges our mental health</a:t>
            </a:r>
            <a:endParaRPr/>
          </a:p>
          <a:p>
            <a:pPr marL="228600" lvl="0" indent="-228600" algn="l" rtl="0">
              <a:lnSpc>
                <a:spcPct val="90000"/>
              </a:lnSpc>
              <a:spcBef>
                <a:spcPts val="1000"/>
              </a:spcBef>
              <a:spcAft>
                <a:spcPts val="0"/>
              </a:spcAft>
              <a:buClr>
                <a:schemeClr val="dk1"/>
              </a:buClr>
              <a:buSzPts val="2800"/>
              <a:buChar char="•"/>
            </a:pPr>
            <a:r>
              <a:rPr lang="en-US"/>
              <a:t>Get outside to refresh and</a:t>
            </a:r>
            <a:br>
              <a:rPr lang="en-US"/>
            </a:br>
            <a:r>
              <a:rPr lang="en-US"/>
              <a:t>re-charge</a:t>
            </a:r>
            <a:endParaRPr/>
          </a:p>
          <a:p>
            <a:pPr marL="228600" lvl="0" indent="-228600" algn="l" rtl="0">
              <a:lnSpc>
                <a:spcPct val="90000"/>
              </a:lnSpc>
              <a:spcBef>
                <a:spcPts val="1000"/>
              </a:spcBef>
              <a:spcAft>
                <a:spcPts val="0"/>
              </a:spcAft>
              <a:buClr>
                <a:schemeClr val="dk1"/>
              </a:buClr>
              <a:buSzPts val="2800"/>
              <a:buChar char="•"/>
            </a:pPr>
            <a:r>
              <a:rPr lang="en-US"/>
              <a:t>Learn more about mental</a:t>
            </a:r>
            <a:br>
              <a:rPr lang="en-US"/>
            </a:br>
            <a:r>
              <a:rPr lang="en-US"/>
              <a:t>health benefits of outdoor</a:t>
            </a:r>
            <a:br>
              <a:rPr lang="en-US"/>
            </a:br>
            <a:r>
              <a:rPr lang="en-US"/>
              <a:t>engagement during winter </a:t>
            </a:r>
            <a:br>
              <a:rPr lang="en-US"/>
            </a:br>
            <a:r>
              <a:rPr lang="en-US"/>
              <a:t>at </a:t>
            </a:r>
            <a:r>
              <a:rPr lang="en-US" sz="1800"/>
              <a:t>www.childrenandnature.org/</a:t>
            </a:r>
            <a:br>
              <a:rPr lang="en-US" sz="1800"/>
            </a:br>
            <a:r>
              <a:rPr lang="en-US" sz="1800"/>
              <a:t>resources/what-is-nature-deficit-disorder/ </a:t>
            </a:r>
            <a:br>
              <a:rPr lang="en-US" sz="1800"/>
            </a:br>
            <a:endParaRPr/>
          </a:p>
        </p:txBody>
      </p:sp>
      <p:pic>
        <p:nvPicPr>
          <p:cNvPr id="176" name="Google Shape;176;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968921" y="1690688"/>
            <a:ext cx="7410359" cy="4935415"/>
          </a:xfrm>
          <a:prstGeom prst="rect">
            <a:avLst/>
          </a:prstGeom>
          <a:noFill/>
          <a:ln>
            <a:noFill/>
          </a:ln>
        </p:spPr>
      </p:pic>
      <p:sp>
        <p:nvSpPr>
          <p:cNvPr id="177" name="Google Shape;177;p11"/>
          <p:cNvSpPr/>
          <p:nvPr/>
        </p:nvSpPr>
        <p:spPr>
          <a:xfrm>
            <a:off x="410308" y="6055817"/>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Philadelphia Flyers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3597</Words>
  <Application>Microsoft Office PowerPoint</Application>
  <PresentationFormat>Widescreen</PresentationFormat>
  <Paragraphs>230</Paragraphs>
  <Slides>51</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 Black</vt:lpstr>
      <vt:lpstr>Arial</vt:lpstr>
      <vt:lpstr>Open Sans</vt:lpstr>
      <vt:lpstr>Calibri</vt:lpstr>
      <vt:lpstr>Office Theme</vt:lpstr>
      <vt:lpstr>Introductions</vt:lpstr>
      <vt:lpstr>Agenda</vt:lpstr>
      <vt:lpstr>About Maryann</vt:lpstr>
      <vt:lpstr>Why?</vt:lpstr>
      <vt:lpstr>Enchanting and Beautiful</vt:lpstr>
      <vt:lpstr>Nature</vt:lpstr>
      <vt:lpstr>Outdoors</vt:lpstr>
      <vt:lpstr>Health</vt:lpstr>
      <vt:lpstr>Addressing Nature Deficit Disorder,  or Being Stir Crazy during the Winter!</vt:lpstr>
      <vt:lpstr>Friluftsliv =&gt;  The new hygge</vt:lpstr>
      <vt:lpstr>Fun</vt:lpstr>
      <vt:lpstr>How? Possibilities,  Programs,  Places, and  Partnerships</vt:lpstr>
      <vt:lpstr>1. Promote Possibilities</vt:lpstr>
      <vt:lpstr>Safety First!</vt:lpstr>
      <vt:lpstr>What books or magazines are already in your library that might promote outdoor activities?</vt:lpstr>
      <vt:lpstr>Possibilities…</vt:lpstr>
      <vt:lpstr>Partners</vt:lpstr>
      <vt:lpstr>Promote Possibilities</vt:lpstr>
      <vt:lpstr>Iowa Libraries Adventure Program</vt:lpstr>
      <vt:lpstr>Outdoor Passes</vt:lpstr>
      <vt:lpstr>What’s your Play?</vt:lpstr>
      <vt:lpstr>Wildlife Programs</vt:lpstr>
      <vt:lpstr>Share Articles</vt:lpstr>
      <vt:lpstr>Eagles</vt:lpstr>
      <vt:lpstr>2. Programming ideas</vt:lpstr>
      <vt:lpstr>Programming Librarian</vt:lpstr>
      <vt:lpstr>Winter Storywalks</vt:lpstr>
      <vt:lpstr>Take it downtown</vt:lpstr>
      <vt:lpstr>Small Business Scavenger Hunt</vt:lpstr>
      <vt:lpstr>Valentine’s Day Phantom Project </vt:lpstr>
      <vt:lpstr>Decorate a Paper Tree</vt:lpstr>
      <vt:lpstr>Snowman Contest</vt:lpstr>
      <vt:lpstr>Building bird feeders!  ALTERNATIVE: Take &amp; Make kits (or make at the library) that allow participants to make suet or string berries &amp; popcorn.</vt:lpstr>
      <vt:lpstr>Outdoor Adventures Program</vt:lpstr>
      <vt:lpstr>3. Programming Places</vt:lpstr>
      <vt:lpstr>Your library!!!</vt:lpstr>
      <vt:lpstr>Outdoor Chalk Obstacle</vt:lpstr>
      <vt:lpstr>Snow art fest, anyone?</vt:lpstr>
      <vt:lpstr>Realx!</vt:lpstr>
      <vt:lpstr>4. Hitch your sleigh… Partnerships!</vt:lpstr>
      <vt:lpstr>Winter Wheels</vt:lpstr>
      <vt:lpstr>Social and Support Groups</vt:lpstr>
      <vt:lpstr>Bike Ride to Rippey</vt:lpstr>
      <vt:lpstr>Cold Turkey Plunge</vt:lpstr>
      <vt:lpstr>Appleton Window Walk</vt:lpstr>
      <vt:lpstr>Leadville Wintermission</vt:lpstr>
      <vt:lpstr>What is your library doing?</vt:lpstr>
      <vt:lpstr>Weighing Risk</vt:lpstr>
      <vt:lpstr>Discussion: Challenges, Ideas, Resources?</vt:lpstr>
      <vt:lpstr>Learn more</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Mori, Maryann [LIB]</dc:creator>
  <cp:lastModifiedBy>Kreger, Christine</cp:lastModifiedBy>
  <cp:revision>9</cp:revision>
  <dcterms:created xsi:type="dcterms:W3CDTF">2020-11-30T19:25:38Z</dcterms:created>
  <dcterms:modified xsi:type="dcterms:W3CDTF">2025-02-11T14:00:33Z</dcterms:modified>
</cp:coreProperties>
</file>