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9" r:id="rId3"/>
    <p:sldId id="262" r:id="rId4"/>
    <p:sldId id="273" r:id="rId5"/>
    <p:sldId id="271" r:id="rId6"/>
    <p:sldId id="274" r:id="rId7"/>
    <p:sldId id="275" r:id="rId8"/>
    <p:sldId id="276" r:id="rId9"/>
    <p:sldId id="258" r:id="rId10"/>
    <p:sldId id="264" r:id="rId11"/>
    <p:sldId id="263" r:id="rId12"/>
    <p:sldId id="259" r:id="rId13"/>
    <p:sldId id="282" r:id="rId14"/>
    <p:sldId id="257" r:id="rId15"/>
    <p:sldId id="283" r:id="rId16"/>
    <p:sldId id="261" r:id="rId17"/>
    <p:sldId id="280" r:id="rId18"/>
    <p:sldId id="277" r:id="rId19"/>
    <p:sldId id="278" r:id="rId20"/>
    <p:sldId id="260" r:id="rId21"/>
    <p:sldId id="26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CA6F7-4BE7-4081-9524-F0523C1B6244}" v="1" dt="2025-06-13T12:26:49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73" autoAdjust="0"/>
  </p:normalViewPr>
  <p:slideViewPr>
    <p:cSldViewPr snapToGrid="0">
      <p:cViewPr varScale="1">
        <p:scale>
          <a:sx n="60" d="100"/>
          <a:sy n="60" d="100"/>
        </p:scale>
        <p:origin x="64" y="5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ger, Christine" userId="07b08700-4580-4b2b-8f3c-b5ccee8dc705" providerId="ADAL" clId="{73CCA6F7-4BE7-4081-9524-F0523C1B6244}"/>
    <pc:docChg chg="custSel mod modSld">
      <pc:chgData name="Kreger, Christine" userId="07b08700-4580-4b2b-8f3c-b5ccee8dc705" providerId="ADAL" clId="{73CCA6F7-4BE7-4081-9524-F0523C1B6244}" dt="2025-06-13T12:30:12.104" v="187"/>
      <pc:docMkLst>
        <pc:docMk/>
      </pc:docMkLst>
      <pc:sldChg chg="modSp mod">
        <pc:chgData name="Kreger, Christine" userId="07b08700-4580-4b2b-8f3c-b5ccee8dc705" providerId="ADAL" clId="{73CCA6F7-4BE7-4081-9524-F0523C1B6244}" dt="2025-06-13T12:26:28.389" v="155" actId="962"/>
        <pc:sldMkLst>
          <pc:docMk/>
          <pc:sldMk cId="3163777213" sldId="256"/>
        </pc:sldMkLst>
        <pc:picChg chg="mod">
          <ac:chgData name="Kreger, Christine" userId="07b08700-4580-4b2b-8f3c-b5ccee8dc705" providerId="ADAL" clId="{73CCA6F7-4BE7-4081-9524-F0523C1B6244}" dt="2025-06-13T12:26:23.646" v="154" actId="962"/>
          <ac:picMkLst>
            <pc:docMk/>
            <pc:sldMk cId="3163777213" sldId="256"/>
            <ac:picMk id="5" creationId="{025B20D9-F2A9-43FC-B0AE-955F9AACB99F}"/>
          </ac:picMkLst>
        </pc:picChg>
        <pc:picChg chg="mod">
          <ac:chgData name="Kreger, Christine" userId="07b08700-4580-4b2b-8f3c-b5ccee8dc705" providerId="ADAL" clId="{73CCA6F7-4BE7-4081-9524-F0523C1B6244}" dt="2025-06-13T12:26:28.389" v="155" actId="962"/>
          <ac:picMkLst>
            <pc:docMk/>
            <pc:sldMk cId="3163777213" sldId="256"/>
            <ac:picMk id="7" creationId="{AEE9940B-C079-48C6-890C-5EB8240EBBD9}"/>
          </ac:picMkLst>
        </pc:picChg>
      </pc:sldChg>
      <pc:sldChg chg="modSp mod">
        <pc:chgData name="Kreger, Christine" userId="07b08700-4580-4b2b-8f3c-b5ccee8dc705" providerId="ADAL" clId="{73CCA6F7-4BE7-4081-9524-F0523C1B6244}" dt="2025-06-13T12:28:10.580" v="166" actId="962"/>
        <pc:sldMkLst>
          <pc:docMk/>
          <pc:sldMk cId="3330073333" sldId="257"/>
        </pc:sldMkLst>
        <pc:picChg chg="mod">
          <ac:chgData name="Kreger, Christine" userId="07b08700-4580-4b2b-8f3c-b5ccee8dc705" providerId="ADAL" clId="{73CCA6F7-4BE7-4081-9524-F0523C1B6244}" dt="2025-06-13T12:28:10.580" v="166" actId="962"/>
          <ac:picMkLst>
            <pc:docMk/>
            <pc:sldMk cId="3330073333" sldId="257"/>
            <ac:picMk id="5" creationId="{2CAD8772-76BD-48D6-8814-7E7C40B2FC26}"/>
          </ac:picMkLst>
        </pc:picChg>
      </pc:sldChg>
      <pc:sldChg chg="modSp mod">
        <pc:chgData name="Kreger, Christine" userId="07b08700-4580-4b2b-8f3c-b5ccee8dc705" providerId="ADAL" clId="{73CCA6F7-4BE7-4081-9524-F0523C1B6244}" dt="2025-06-13T12:27:35.691" v="161" actId="962"/>
        <pc:sldMkLst>
          <pc:docMk/>
          <pc:sldMk cId="1272963657" sldId="258"/>
        </pc:sldMkLst>
        <pc:picChg chg="mod">
          <ac:chgData name="Kreger, Christine" userId="07b08700-4580-4b2b-8f3c-b5ccee8dc705" providerId="ADAL" clId="{73CCA6F7-4BE7-4081-9524-F0523C1B6244}" dt="2025-06-13T12:27:35.691" v="161" actId="962"/>
          <ac:picMkLst>
            <pc:docMk/>
            <pc:sldMk cId="1272963657" sldId="258"/>
            <ac:picMk id="9" creationId="{89292A2F-9299-4702-8F02-53C996E000A8}"/>
          </ac:picMkLst>
        </pc:picChg>
      </pc:sldChg>
      <pc:sldChg chg="modSp mod">
        <pc:chgData name="Kreger, Christine" userId="07b08700-4580-4b2b-8f3c-b5ccee8dc705" providerId="ADAL" clId="{73CCA6F7-4BE7-4081-9524-F0523C1B6244}" dt="2025-06-13T12:27:57.418" v="164" actId="962"/>
        <pc:sldMkLst>
          <pc:docMk/>
          <pc:sldMk cId="3251553153" sldId="259"/>
        </pc:sldMkLst>
        <pc:picChg chg="mod">
          <ac:chgData name="Kreger, Christine" userId="07b08700-4580-4b2b-8f3c-b5ccee8dc705" providerId="ADAL" clId="{73CCA6F7-4BE7-4081-9524-F0523C1B6244}" dt="2025-06-13T12:27:57.418" v="164" actId="962"/>
          <ac:picMkLst>
            <pc:docMk/>
            <pc:sldMk cId="3251553153" sldId="259"/>
            <ac:picMk id="5" creationId="{066F62A0-EB53-47B4-99C6-E39F1BDE3A1E}"/>
          </ac:picMkLst>
        </pc:picChg>
      </pc:sldChg>
      <pc:sldChg chg="modSp mod">
        <pc:chgData name="Kreger, Christine" userId="07b08700-4580-4b2b-8f3c-b5ccee8dc705" providerId="ADAL" clId="{73CCA6F7-4BE7-4081-9524-F0523C1B6244}" dt="2025-06-13T12:28:42.725" v="176" actId="962"/>
        <pc:sldMkLst>
          <pc:docMk/>
          <pc:sldMk cId="1610552525" sldId="260"/>
        </pc:sldMkLst>
        <pc:spChg chg="mod">
          <ac:chgData name="Kreger, Christine" userId="07b08700-4580-4b2b-8f3c-b5ccee8dc705" providerId="ADAL" clId="{73CCA6F7-4BE7-4081-9524-F0523C1B6244}" dt="2025-06-13T12:25:54.740" v="151" actId="33553"/>
          <ac:spMkLst>
            <pc:docMk/>
            <pc:sldMk cId="1610552525" sldId="260"/>
            <ac:spMk id="6" creationId="{A120492D-B67B-4723-9403-DE19CE659694}"/>
          </ac:spMkLst>
        </pc:spChg>
        <pc:picChg chg="mod">
          <ac:chgData name="Kreger, Christine" userId="07b08700-4580-4b2b-8f3c-b5ccee8dc705" providerId="ADAL" clId="{73CCA6F7-4BE7-4081-9524-F0523C1B6244}" dt="2025-06-13T12:28:42.725" v="176" actId="962"/>
          <ac:picMkLst>
            <pc:docMk/>
            <pc:sldMk cId="1610552525" sldId="260"/>
            <ac:picMk id="13" creationId="{5ADA54B1-E8D3-4A39-B7D2-289E135E09A4}"/>
          </ac:picMkLst>
        </pc:picChg>
      </pc:sldChg>
      <pc:sldChg chg="modSp mod">
        <pc:chgData name="Kreger, Christine" userId="07b08700-4580-4b2b-8f3c-b5ccee8dc705" providerId="ADAL" clId="{73CCA6F7-4BE7-4081-9524-F0523C1B6244}" dt="2025-06-13T12:28:28.001" v="168" actId="962"/>
        <pc:sldMkLst>
          <pc:docMk/>
          <pc:sldMk cId="1677651939" sldId="261"/>
        </pc:sldMkLst>
        <pc:picChg chg="mod">
          <ac:chgData name="Kreger, Christine" userId="07b08700-4580-4b2b-8f3c-b5ccee8dc705" providerId="ADAL" clId="{73CCA6F7-4BE7-4081-9524-F0523C1B6244}" dt="2025-06-13T12:28:28.001" v="168" actId="962"/>
          <ac:picMkLst>
            <pc:docMk/>
            <pc:sldMk cId="1677651939" sldId="261"/>
            <ac:picMk id="5" creationId="{C350AE2A-90E5-4F21-8A7E-78C802C7AEF9}"/>
          </ac:picMkLst>
        </pc:picChg>
      </pc:sldChg>
      <pc:sldChg chg="addSp modSp mod">
        <pc:chgData name="Kreger, Christine" userId="07b08700-4580-4b2b-8f3c-b5ccee8dc705" providerId="ADAL" clId="{73CCA6F7-4BE7-4081-9524-F0523C1B6244}" dt="2025-06-13T12:28:57.486" v="178" actId="13244"/>
        <pc:sldMkLst>
          <pc:docMk/>
          <pc:sldMk cId="3321723733" sldId="262"/>
        </pc:sldMkLst>
        <pc:spChg chg="add mod ord">
          <ac:chgData name="Kreger, Christine" userId="07b08700-4580-4b2b-8f3c-b5ccee8dc705" providerId="ADAL" clId="{73CCA6F7-4BE7-4081-9524-F0523C1B6244}" dt="2025-06-13T12:28:57.486" v="178" actId="13244"/>
          <ac:spMkLst>
            <pc:docMk/>
            <pc:sldMk cId="3321723733" sldId="262"/>
            <ac:spMk id="2" creationId="{9F3E50E0-4164-D133-D04D-F76A59929B2C}"/>
          </ac:spMkLst>
        </pc:spChg>
        <pc:picChg chg="mod">
          <ac:chgData name="Kreger, Christine" userId="07b08700-4580-4b2b-8f3c-b5ccee8dc705" providerId="ADAL" clId="{73CCA6F7-4BE7-4081-9524-F0523C1B6244}" dt="2025-06-13T12:26:49.002" v="158" actId="962"/>
          <ac:picMkLst>
            <pc:docMk/>
            <pc:sldMk cId="3321723733" sldId="262"/>
            <ac:picMk id="4098" creationId="{00000000-0000-0000-0000-000000000000}"/>
          </ac:picMkLst>
        </pc:picChg>
      </pc:sldChg>
      <pc:sldChg chg="modSp mod">
        <pc:chgData name="Kreger, Christine" userId="07b08700-4580-4b2b-8f3c-b5ccee8dc705" providerId="ADAL" clId="{73CCA6F7-4BE7-4081-9524-F0523C1B6244}" dt="2025-06-13T12:27:38.129" v="162" actId="962"/>
        <pc:sldMkLst>
          <pc:docMk/>
          <pc:sldMk cId="2541867449" sldId="263"/>
        </pc:sldMkLst>
        <pc:picChg chg="mod">
          <ac:chgData name="Kreger, Christine" userId="07b08700-4580-4b2b-8f3c-b5ccee8dc705" providerId="ADAL" clId="{73CCA6F7-4BE7-4081-9524-F0523C1B6244}" dt="2025-06-13T12:27:38.129" v="162" actId="962"/>
          <ac:picMkLst>
            <pc:docMk/>
            <pc:sldMk cId="2541867449" sldId="263"/>
            <ac:picMk id="4" creationId="{FB476CF9-7EB3-402B-B0A5-7FD10A76DE21}"/>
          </ac:picMkLst>
        </pc:picChg>
      </pc:sldChg>
      <pc:sldChg chg="addSp delSp modSp mod">
        <pc:chgData name="Kreger, Christine" userId="07b08700-4580-4b2b-8f3c-b5ccee8dc705" providerId="ADAL" clId="{73CCA6F7-4BE7-4081-9524-F0523C1B6244}" dt="2025-06-13T12:25:00.583" v="129" actId="20577"/>
        <pc:sldMkLst>
          <pc:docMk/>
          <pc:sldMk cId="4006559355" sldId="264"/>
        </pc:sldMkLst>
        <pc:spChg chg="del">
          <ac:chgData name="Kreger, Christine" userId="07b08700-4580-4b2b-8f3c-b5ccee8dc705" providerId="ADAL" clId="{73CCA6F7-4BE7-4081-9524-F0523C1B6244}" dt="2025-06-13T12:24:11.059" v="117" actId="21"/>
          <ac:spMkLst>
            <pc:docMk/>
            <pc:sldMk cId="4006559355" sldId="264"/>
            <ac:spMk id="2" creationId="{C7F018F8-5EDA-43DC-A35B-4160CC617617}"/>
          </ac:spMkLst>
        </pc:spChg>
        <pc:spChg chg="mod">
          <ac:chgData name="Kreger, Christine" userId="07b08700-4580-4b2b-8f3c-b5ccee8dc705" providerId="ADAL" clId="{73CCA6F7-4BE7-4081-9524-F0523C1B6244}" dt="2025-06-13T12:25:00.583" v="129" actId="20577"/>
          <ac:spMkLst>
            <pc:docMk/>
            <pc:sldMk cId="4006559355" sldId="264"/>
            <ac:spMk id="3" creationId="{0135C38C-9D37-4251-9DDF-65AA324C46ED}"/>
          </ac:spMkLst>
        </pc:spChg>
        <pc:spChg chg="add del mod">
          <ac:chgData name="Kreger, Christine" userId="07b08700-4580-4b2b-8f3c-b5ccee8dc705" providerId="ADAL" clId="{73CCA6F7-4BE7-4081-9524-F0523C1B6244}" dt="2025-06-13T12:24:14.622" v="118" actId="21"/>
          <ac:spMkLst>
            <pc:docMk/>
            <pc:sldMk cId="4006559355" sldId="264"/>
            <ac:spMk id="6" creationId="{93538A3C-E5EC-8D72-5925-66D7E4D1B16A}"/>
          </ac:spMkLst>
        </pc:spChg>
      </pc:sldChg>
      <pc:sldChg chg="modSp mod">
        <pc:chgData name="Kreger, Christine" userId="07b08700-4580-4b2b-8f3c-b5ccee8dc705" providerId="ADAL" clId="{73CCA6F7-4BE7-4081-9524-F0523C1B6244}" dt="2025-06-13T12:28:46.686" v="177" actId="962"/>
        <pc:sldMkLst>
          <pc:docMk/>
          <pc:sldMk cId="158366708" sldId="265"/>
        </pc:sldMkLst>
        <pc:spChg chg="mod">
          <ac:chgData name="Kreger, Christine" userId="07b08700-4580-4b2b-8f3c-b5ccee8dc705" providerId="ADAL" clId="{73CCA6F7-4BE7-4081-9524-F0523C1B6244}" dt="2025-06-13T12:25:57.965" v="152" actId="33553"/>
          <ac:spMkLst>
            <pc:docMk/>
            <pc:sldMk cId="158366708" sldId="265"/>
            <ac:spMk id="3" creationId="{544A9DE5-3BA9-4A92-9260-46205C64DCFC}"/>
          </ac:spMkLst>
        </pc:spChg>
        <pc:picChg chg="mod">
          <ac:chgData name="Kreger, Christine" userId="07b08700-4580-4b2b-8f3c-b5ccee8dc705" providerId="ADAL" clId="{73CCA6F7-4BE7-4081-9524-F0523C1B6244}" dt="2025-06-13T12:28:46.686" v="177" actId="962"/>
          <ac:picMkLst>
            <pc:docMk/>
            <pc:sldMk cId="158366708" sldId="265"/>
            <ac:picMk id="5" creationId="{3264B771-8264-49F5-974B-7EBF106101E8}"/>
          </ac:picMkLst>
        </pc:picChg>
      </pc:sldChg>
      <pc:sldChg chg="modSp mod">
        <pc:chgData name="Kreger, Christine" userId="07b08700-4580-4b2b-8f3c-b5ccee8dc705" providerId="ADAL" clId="{73CCA6F7-4BE7-4081-9524-F0523C1B6244}" dt="2025-06-13T12:26:45.603" v="157" actId="962"/>
        <pc:sldMkLst>
          <pc:docMk/>
          <pc:sldMk cId="667878114" sldId="269"/>
        </pc:sldMkLst>
        <pc:picChg chg="mod">
          <ac:chgData name="Kreger, Christine" userId="07b08700-4580-4b2b-8f3c-b5ccee8dc705" providerId="ADAL" clId="{73CCA6F7-4BE7-4081-9524-F0523C1B6244}" dt="2025-06-13T12:26:45.603" v="157" actId="962"/>
          <ac:picMkLst>
            <pc:docMk/>
            <pc:sldMk cId="667878114" sldId="269"/>
            <ac:picMk id="5" creationId="{6BEC84DD-3BA8-4165-BF17-FE24C11BDFF9}"/>
          </ac:picMkLst>
        </pc:picChg>
      </pc:sldChg>
      <pc:sldChg chg="addSp modSp mod">
        <pc:chgData name="Kreger, Christine" userId="07b08700-4580-4b2b-8f3c-b5ccee8dc705" providerId="ADAL" clId="{73CCA6F7-4BE7-4081-9524-F0523C1B6244}" dt="2025-06-13T12:29:15.003" v="180" actId="13244"/>
        <pc:sldMkLst>
          <pc:docMk/>
          <pc:sldMk cId="451224738" sldId="271"/>
        </pc:sldMkLst>
        <pc:spChg chg="add mod ord">
          <ac:chgData name="Kreger, Christine" userId="07b08700-4580-4b2b-8f3c-b5ccee8dc705" providerId="ADAL" clId="{73CCA6F7-4BE7-4081-9524-F0523C1B6244}" dt="2025-06-13T12:29:15.003" v="180" actId="13244"/>
          <ac:spMkLst>
            <pc:docMk/>
            <pc:sldMk cId="451224738" sldId="271"/>
            <ac:spMk id="2" creationId="{9258622A-064B-94E5-83E7-5E7C73FC5CC3}"/>
          </ac:spMkLst>
        </pc:spChg>
      </pc:sldChg>
      <pc:sldChg chg="addSp modSp mod">
        <pc:chgData name="Kreger, Christine" userId="07b08700-4580-4b2b-8f3c-b5ccee8dc705" providerId="ADAL" clId="{73CCA6F7-4BE7-4081-9524-F0523C1B6244}" dt="2025-06-13T12:29:04.027" v="179" actId="13244"/>
        <pc:sldMkLst>
          <pc:docMk/>
          <pc:sldMk cId="1498983793" sldId="273"/>
        </pc:sldMkLst>
        <pc:spChg chg="add mod ord">
          <ac:chgData name="Kreger, Christine" userId="07b08700-4580-4b2b-8f3c-b5ccee8dc705" providerId="ADAL" clId="{73CCA6F7-4BE7-4081-9524-F0523C1B6244}" dt="2025-06-13T12:29:04.027" v="179" actId="13244"/>
          <ac:spMkLst>
            <pc:docMk/>
            <pc:sldMk cId="1498983793" sldId="273"/>
            <ac:spMk id="3" creationId="{90E83892-7C00-B031-1A43-9CF1C7BE4947}"/>
          </ac:spMkLst>
        </pc:spChg>
        <pc:picChg chg="mod">
          <ac:chgData name="Kreger, Christine" userId="07b08700-4580-4b2b-8f3c-b5ccee8dc705" providerId="ADAL" clId="{73CCA6F7-4BE7-4081-9524-F0523C1B6244}" dt="2025-06-13T12:27:29.866" v="160" actId="962"/>
          <ac:picMkLst>
            <pc:docMk/>
            <pc:sldMk cId="1498983793" sldId="273"/>
            <ac:picMk id="2" creationId="{EDD3D7B8-D9C8-4C84-8919-F29C0FE1AF09}"/>
          </ac:picMkLst>
        </pc:picChg>
      </pc:sldChg>
      <pc:sldChg chg="addSp modSp mod">
        <pc:chgData name="Kreger, Christine" userId="07b08700-4580-4b2b-8f3c-b5ccee8dc705" providerId="ADAL" clId="{73CCA6F7-4BE7-4081-9524-F0523C1B6244}" dt="2025-06-13T12:29:20.871" v="181" actId="13244"/>
        <pc:sldMkLst>
          <pc:docMk/>
          <pc:sldMk cId="2629439284" sldId="274"/>
        </pc:sldMkLst>
        <pc:spChg chg="add mod ord">
          <ac:chgData name="Kreger, Christine" userId="07b08700-4580-4b2b-8f3c-b5ccee8dc705" providerId="ADAL" clId="{73CCA6F7-4BE7-4081-9524-F0523C1B6244}" dt="2025-06-13T12:29:20.871" v="181" actId="13244"/>
          <ac:spMkLst>
            <pc:docMk/>
            <pc:sldMk cId="2629439284" sldId="274"/>
            <ac:spMk id="2" creationId="{1A98AF59-D276-0344-8A1D-1A6E75FC6079}"/>
          </ac:spMkLst>
        </pc:spChg>
      </pc:sldChg>
      <pc:sldChg chg="addSp modSp mod">
        <pc:chgData name="Kreger, Christine" userId="07b08700-4580-4b2b-8f3c-b5ccee8dc705" providerId="ADAL" clId="{73CCA6F7-4BE7-4081-9524-F0523C1B6244}" dt="2025-06-13T12:29:45.735" v="185" actId="13244"/>
        <pc:sldMkLst>
          <pc:docMk/>
          <pc:sldMk cId="3825108041" sldId="275"/>
        </pc:sldMkLst>
        <pc:spChg chg="add mod ord">
          <ac:chgData name="Kreger, Christine" userId="07b08700-4580-4b2b-8f3c-b5ccee8dc705" providerId="ADAL" clId="{73CCA6F7-4BE7-4081-9524-F0523C1B6244}" dt="2025-06-13T12:29:26.288" v="182" actId="13244"/>
          <ac:spMkLst>
            <pc:docMk/>
            <pc:sldMk cId="3825108041" sldId="275"/>
            <ac:spMk id="2" creationId="{3EA85308-3582-C0A3-838E-1CCAD8C4EE0F}"/>
          </ac:spMkLst>
        </pc:spChg>
        <pc:spChg chg="ord">
          <ac:chgData name="Kreger, Christine" userId="07b08700-4580-4b2b-8f3c-b5ccee8dc705" providerId="ADAL" clId="{73CCA6F7-4BE7-4081-9524-F0523C1B6244}" dt="2025-06-13T12:29:34.450" v="183" actId="13244"/>
          <ac:spMkLst>
            <pc:docMk/>
            <pc:sldMk cId="3825108041" sldId="275"/>
            <ac:spMk id="3" creationId="{B3032E39-EB0B-4BF8-BFA8-DB3A275CA222}"/>
          </ac:spMkLst>
        </pc:spChg>
        <pc:graphicFrameChg chg="mod ord">
          <ac:chgData name="Kreger, Christine" userId="07b08700-4580-4b2b-8f3c-b5ccee8dc705" providerId="ADAL" clId="{73CCA6F7-4BE7-4081-9524-F0523C1B6244}" dt="2025-06-13T12:29:45.735" v="185" actId="13244"/>
          <ac:graphicFrameMkLst>
            <pc:docMk/>
            <pc:sldMk cId="3825108041" sldId="275"/>
            <ac:graphicFrameMk id="4" creationId="{AF5B0E5B-C750-4793-851B-9482EED61BC1}"/>
          </ac:graphicFrameMkLst>
        </pc:graphicFrameChg>
      </pc:sldChg>
      <pc:sldChg chg="addSp modSp mod">
        <pc:chgData name="Kreger, Christine" userId="07b08700-4580-4b2b-8f3c-b5ccee8dc705" providerId="ADAL" clId="{73CCA6F7-4BE7-4081-9524-F0523C1B6244}" dt="2025-06-13T12:29:54.704" v="186" actId="13244"/>
        <pc:sldMkLst>
          <pc:docMk/>
          <pc:sldMk cId="2089375296" sldId="276"/>
        </pc:sldMkLst>
        <pc:spChg chg="add mod ord">
          <ac:chgData name="Kreger, Christine" userId="07b08700-4580-4b2b-8f3c-b5ccee8dc705" providerId="ADAL" clId="{73CCA6F7-4BE7-4081-9524-F0523C1B6244}" dt="2025-06-13T12:29:54.704" v="186" actId="13244"/>
          <ac:spMkLst>
            <pc:docMk/>
            <pc:sldMk cId="2089375296" sldId="276"/>
            <ac:spMk id="2" creationId="{5542130E-F408-25D4-4022-D2FAEC2F2473}"/>
          </ac:spMkLst>
        </pc:spChg>
      </pc:sldChg>
      <pc:sldChg chg="modSp mod">
        <pc:chgData name="Kreger, Christine" userId="07b08700-4580-4b2b-8f3c-b5ccee8dc705" providerId="ADAL" clId="{73CCA6F7-4BE7-4081-9524-F0523C1B6244}" dt="2025-06-13T12:28:38.413" v="174" actId="962"/>
        <pc:sldMkLst>
          <pc:docMk/>
          <pc:sldMk cId="939617752" sldId="277"/>
        </pc:sldMkLst>
        <pc:spChg chg="mod">
          <ac:chgData name="Kreger, Christine" userId="07b08700-4580-4b2b-8f3c-b5ccee8dc705" providerId="ADAL" clId="{73CCA6F7-4BE7-4081-9524-F0523C1B6244}" dt="2025-06-13T12:28:36.685" v="173" actId="962"/>
          <ac:spMkLst>
            <pc:docMk/>
            <pc:sldMk cId="939617752" sldId="277"/>
            <ac:spMk id="3" creationId="{51D835B1-736A-49A5-9B3B-66A22CA8F19D}"/>
          </ac:spMkLst>
        </pc:spChg>
        <pc:picChg chg="mod">
          <ac:chgData name="Kreger, Christine" userId="07b08700-4580-4b2b-8f3c-b5ccee8dc705" providerId="ADAL" clId="{73CCA6F7-4BE7-4081-9524-F0523C1B6244}" dt="2025-06-13T12:28:38.413" v="174" actId="962"/>
          <ac:picMkLst>
            <pc:docMk/>
            <pc:sldMk cId="939617752" sldId="277"/>
            <ac:picMk id="5" creationId="{7A38EBAA-0246-4D56-A248-F20D4523BB92}"/>
          </ac:picMkLst>
        </pc:picChg>
      </pc:sldChg>
      <pc:sldChg chg="modSp mod">
        <pc:chgData name="Kreger, Christine" userId="07b08700-4580-4b2b-8f3c-b5ccee8dc705" providerId="ADAL" clId="{73CCA6F7-4BE7-4081-9524-F0523C1B6244}" dt="2025-06-13T12:28:40.094" v="175" actId="962"/>
        <pc:sldMkLst>
          <pc:docMk/>
          <pc:sldMk cId="520888206" sldId="278"/>
        </pc:sldMkLst>
        <pc:spChg chg="mod">
          <ac:chgData name="Kreger, Christine" userId="07b08700-4580-4b2b-8f3c-b5ccee8dc705" providerId="ADAL" clId="{73CCA6F7-4BE7-4081-9524-F0523C1B6244}" dt="2025-06-13T12:25:49.470" v="150" actId="33553"/>
          <ac:spMkLst>
            <pc:docMk/>
            <pc:sldMk cId="520888206" sldId="278"/>
            <ac:spMk id="36" creationId="{7D6B2178-3F5B-4C59-A786-849E0A62BDED}"/>
          </ac:spMkLst>
        </pc:spChg>
        <pc:picChg chg="mod">
          <ac:chgData name="Kreger, Christine" userId="07b08700-4580-4b2b-8f3c-b5ccee8dc705" providerId="ADAL" clId="{73CCA6F7-4BE7-4081-9524-F0523C1B6244}" dt="2025-06-13T12:28:40.094" v="175" actId="962"/>
          <ac:picMkLst>
            <pc:docMk/>
            <pc:sldMk cId="520888206" sldId="278"/>
            <ac:picMk id="5" creationId="{A7AB6DFF-7776-4F1D-96B4-696783BD4CA7}"/>
          </ac:picMkLst>
        </pc:picChg>
      </pc:sldChg>
      <pc:sldChg chg="modSp mod">
        <pc:chgData name="Kreger, Christine" userId="07b08700-4580-4b2b-8f3c-b5ccee8dc705" providerId="ADAL" clId="{73CCA6F7-4BE7-4081-9524-F0523C1B6244}" dt="2025-06-13T12:28:34.221" v="172" actId="962"/>
        <pc:sldMkLst>
          <pc:docMk/>
          <pc:sldMk cId="4217310657" sldId="280"/>
        </pc:sldMkLst>
        <pc:picChg chg="mod">
          <ac:chgData name="Kreger, Christine" userId="07b08700-4580-4b2b-8f3c-b5ccee8dc705" providerId="ADAL" clId="{73CCA6F7-4BE7-4081-9524-F0523C1B6244}" dt="2025-06-13T12:28:32.922" v="170" actId="962"/>
          <ac:picMkLst>
            <pc:docMk/>
            <pc:sldMk cId="4217310657" sldId="280"/>
            <ac:picMk id="4" creationId="{8DB6D13B-0FCD-4BD7-B8B6-7A039CFE127C}"/>
          </ac:picMkLst>
        </pc:picChg>
        <pc:picChg chg="mod">
          <ac:chgData name="Kreger, Christine" userId="07b08700-4580-4b2b-8f3c-b5ccee8dc705" providerId="ADAL" clId="{73CCA6F7-4BE7-4081-9524-F0523C1B6244}" dt="2025-06-13T12:28:33.570" v="171" actId="962"/>
          <ac:picMkLst>
            <pc:docMk/>
            <pc:sldMk cId="4217310657" sldId="280"/>
            <ac:picMk id="5" creationId="{335689BD-922A-4F13-A06A-515C595D5CB8}"/>
          </ac:picMkLst>
        </pc:picChg>
        <pc:picChg chg="mod">
          <ac:chgData name="Kreger, Christine" userId="07b08700-4580-4b2b-8f3c-b5ccee8dc705" providerId="ADAL" clId="{73CCA6F7-4BE7-4081-9524-F0523C1B6244}" dt="2025-06-13T12:28:32.055" v="169" actId="962"/>
          <ac:picMkLst>
            <pc:docMk/>
            <pc:sldMk cId="4217310657" sldId="280"/>
            <ac:picMk id="6" creationId="{2040B47A-E916-4711-82CF-B53AE1F20658}"/>
          </ac:picMkLst>
        </pc:picChg>
        <pc:picChg chg="mod">
          <ac:chgData name="Kreger, Christine" userId="07b08700-4580-4b2b-8f3c-b5ccee8dc705" providerId="ADAL" clId="{73CCA6F7-4BE7-4081-9524-F0523C1B6244}" dt="2025-06-13T12:28:34.221" v="172" actId="962"/>
          <ac:picMkLst>
            <pc:docMk/>
            <pc:sldMk cId="4217310657" sldId="280"/>
            <ac:picMk id="8" creationId="{6365A90A-B2FC-4ACE-84D8-FA6B4CC55E94}"/>
          </ac:picMkLst>
        </pc:picChg>
      </pc:sldChg>
      <pc:sldChg chg="addSp delSp modSp mod">
        <pc:chgData name="Kreger, Christine" userId="07b08700-4580-4b2b-8f3c-b5ccee8dc705" providerId="ADAL" clId="{73CCA6F7-4BE7-4081-9524-F0523C1B6244}" dt="2025-06-13T12:25:18.792" v="136" actId="20577"/>
        <pc:sldMkLst>
          <pc:docMk/>
          <pc:sldMk cId="244076129" sldId="282"/>
        </pc:sldMkLst>
        <pc:spChg chg="del">
          <ac:chgData name="Kreger, Christine" userId="07b08700-4580-4b2b-8f3c-b5ccee8dc705" providerId="ADAL" clId="{73CCA6F7-4BE7-4081-9524-F0523C1B6244}" dt="2025-06-13T12:24:23.979" v="120" actId="21"/>
          <ac:spMkLst>
            <pc:docMk/>
            <pc:sldMk cId="244076129" sldId="282"/>
            <ac:spMk id="2" creationId="{C7F018F8-5EDA-43DC-A35B-4160CC617617}"/>
          </ac:spMkLst>
        </pc:spChg>
        <pc:spChg chg="mod">
          <ac:chgData name="Kreger, Christine" userId="07b08700-4580-4b2b-8f3c-b5ccee8dc705" providerId="ADAL" clId="{73CCA6F7-4BE7-4081-9524-F0523C1B6244}" dt="2025-06-13T12:25:18.792" v="136" actId="20577"/>
          <ac:spMkLst>
            <pc:docMk/>
            <pc:sldMk cId="244076129" sldId="282"/>
            <ac:spMk id="3" creationId="{0135C38C-9D37-4251-9DDF-65AA324C46ED}"/>
          </ac:spMkLst>
        </pc:spChg>
        <pc:spChg chg="add del mod">
          <ac:chgData name="Kreger, Christine" userId="07b08700-4580-4b2b-8f3c-b5ccee8dc705" providerId="ADAL" clId="{73CCA6F7-4BE7-4081-9524-F0523C1B6244}" dt="2025-06-13T12:24:28.335" v="121" actId="21"/>
          <ac:spMkLst>
            <pc:docMk/>
            <pc:sldMk cId="244076129" sldId="282"/>
            <ac:spMk id="5" creationId="{59CAE9E6-DDF2-891D-586B-CA983D53CF0E}"/>
          </ac:spMkLst>
        </pc:spChg>
      </pc:sldChg>
      <pc:sldChg chg="addSp delSp modSp mod">
        <pc:chgData name="Kreger, Christine" userId="07b08700-4580-4b2b-8f3c-b5ccee8dc705" providerId="ADAL" clId="{73CCA6F7-4BE7-4081-9524-F0523C1B6244}" dt="2025-06-13T12:25:44.513" v="149" actId="33553"/>
        <pc:sldMkLst>
          <pc:docMk/>
          <pc:sldMk cId="908659422" sldId="283"/>
        </pc:sldMkLst>
        <pc:spChg chg="del">
          <ac:chgData name="Kreger, Christine" userId="07b08700-4580-4b2b-8f3c-b5ccee8dc705" providerId="ADAL" clId="{73CCA6F7-4BE7-4081-9524-F0523C1B6244}" dt="2025-06-13T12:25:38.568" v="147" actId="21"/>
          <ac:spMkLst>
            <pc:docMk/>
            <pc:sldMk cId="908659422" sldId="283"/>
            <ac:spMk id="2" creationId="{C7F018F8-5EDA-43DC-A35B-4160CC617617}"/>
          </ac:spMkLst>
        </pc:spChg>
        <pc:spChg chg="mod">
          <ac:chgData name="Kreger, Christine" userId="07b08700-4580-4b2b-8f3c-b5ccee8dc705" providerId="ADAL" clId="{73CCA6F7-4BE7-4081-9524-F0523C1B6244}" dt="2025-06-13T12:25:44.513" v="149" actId="33553"/>
          <ac:spMkLst>
            <pc:docMk/>
            <pc:sldMk cId="908659422" sldId="283"/>
            <ac:spMk id="3" creationId="{0135C38C-9D37-4251-9DDF-65AA324C46ED}"/>
          </ac:spMkLst>
        </pc:spChg>
        <pc:spChg chg="add del mod">
          <ac:chgData name="Kreger, Christine" userId="07b08700-4580-4b2b-8f3c-b5ccee8dc705" providerId="ADAL" clId="{73CCA6F7-4BE7-4081-9524-F0523C1B6244}" dt="2025-06-13T12:25:42.206" v="148" actId="21"/>
          <ac:spMkLst>
            <pc:docMk/>
            <pc:sldMk cId="908659422" sldId="283"/>
            <ac:spMk id="6" creationId="{C3B15D12-9787-7934-BA53-A0C609D4A83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7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7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6/13/2025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81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204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7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3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5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6/13/2025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3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86" r:id="rId3"/>
    <p:sldLayoutId id="2147483685" r:id="rId4"/>
    <p:sldLayoutId id="2147483684" r:id="rId5"/>
    <p:sldLayoutId id="2147483683" r:id="rId6"/>
    <p:sldLayoutId id="2147483682" r:id="rId7"/>
    <p:sldLayoutId id="2147483681" r:id="rId8"/>
    <p:sldLayoutId id="2147483680" r:id="rId9"/>
    <p:sldLayoutId id="2147483679" r:id="rId10"/>
    <p:sldLayoutId id="214748367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BAB4265-79FB-414E-A5E5-7E3975506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" y="-2"/>
            <a:ext cx="2696853" cy="4598233"/>
            <a:chOff x="8059620" y="41922"/>
            <a:chExt cx="3997615" cy="681607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BEC49AF-BD24-4CF3-B3E7-B4E5C24BC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71E67C7-5F4E-4F22-A3A9-D94B12126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9030" y="0"/>
            <a:ext cx="62029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2DC78-CF80-4C94-833B-31170FE7F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2951" y="728910"/>
            <a:ext cx="6006122" cy="2700090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That’s Not What I Meant!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CC45-7BC3-48B9-AE8C-02CDEFD40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1590" y="3534937"/>
            <a:ext cx="5664820" cy="2594153"/>
          </a:xfrm>
        </p:spPr>
        <p:txBody>
          <a:bodyPr anchor="t"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Improving Your Online Communication Skills</a:t>
            </a:r>
          </a:p>
        </p:txBody>
      </p:sp>
      <p:pic>
        <p:nvPicPr>
          <p:cNvPr id="5" name="Picture 4" descr="A woman frowning at a computer screen.">
            <a:extLst>
              <a:ext uri="{FF2B5EF4-FFF2-40B4-BE49-F238E27FC236}">
                <a16:creationId xmlns:a16="http://schemas.microsoft.com/office/drawing/2014/main" id="{025B20D9-F2A9-43FC-B0AE-955F9AACB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r="11495"/>
          <a:stretch/>
        </p:blipFill>
        <p:spPr>
          <a:xfrm>
            <a:off x="637742" y="1341182"/>
            <a:ext cx="4817466" cy="417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E9940B-C079-48C6-890C-5EB8240EB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99" y="6129090"/>
            <a:ext cx="3848111" cy="647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F8485F-A0A8-418C-928B-C8038847F4DA}"/>
              </a:ext>
            </a:extLst>
          </p:cNvPr>
          <p:cNvSpPr txBox="1"/>
          <p:nvPr/>
        </p:nvSpPr>
        <p:spPr>
          <a:xfrm>
            <a:off x="10300072" y="5948186"/>
            <a:ext cx="1891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Jean Marie Heilig</a:t>
            </a:r>
          </a:p>
          <a:p>
            <a:r>
              <a:rPr lang="en-US" dirty="0">
                <a:solidFill>
                  <a:schemeClr val="bg1"/>
                </a:solidFill>
              </a:rPr>
              <a:t>Fiscal Officer</a:t>
            </a:r>
          </a:p>
          <a:p>
            <a:r>
              <a:rPr lang="en-US" dirty="0">
                <a:solidFill>
                  <a:schemeClr val="bg1"/>
                </a:solidFill>
              </a:rPr>
              <a:t>Grant Coordinator</a:t>
            </a:r>
          </a:p>
        </p:txBody>
      </p:sp>
    </p:spTree>
    <p:extLst>
      <p:ext uri="{BB962C8B-B14F-4D97-AF65-F5344CB8AC3E}">
        <p14:creationId xmlns:p14="http://schemas.microsoft.com/office/powerpoint/2010/main" val="31637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2" name="Group 13">
            <a:extLst>
              <a:ext uri="{FF2B5EF4-FFF2-40B4-BE49-F238E27FC236}">
                <a16:creationId xmlns:a16="http://schemas.microsoft.com/office/drawing/2014/main" id="{545001F7-3F8F-4035-8348-1B9798C7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5236971" cy="6858000"/>
            <a:chOff x="20829" y="1"/>
            <a:chExt cx="5236971" cy="685799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49B481-5581-4AF6-AFFC-BB62F86A3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CA289CF0-18E2-49F0-8C1F-511C4BA48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34" name="Rectangle 17">
            <a:extLst>
              <a:ext uri="{FF2B5EF4-FFF2-40B4-BE49-F238E27FC236}">
                <a16:creationId xmlns:a16="http://schemas.microsoft.com/office/drawing/2014/main" id="{0DADC141-2CF4-4D22-BFEF-05FB358E4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3A66C0-8F79-4D55-8A61-9E980D5FE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5C38C-9D37-4251-9DDF-65AA324C46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0" y="1066800"/>
            <a:ext cx="5410200" cy="472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Makes You Crazy?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Email</a:t>
            </a:r>
          </a:p>
        </p:txBody>
      </p:sp>
      <p:pic>
        <p:nvPicPr>
          <p:cNvPr id="5" name="Graphic 4" descr="Email outline">
            <a:extLst>
              <a:ext uri="{FF2B5EF4-FFF2-40B4-BE49-F238E27FC236}">
                <a16:creationId xmlns:a16="http://schemas.microsoft.com/office/drawing/2014/main" id="{C210C328-3F1C-4CCC-A6DD-AE6496197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0400" y="1324187"/>
            <a:ext cx="4209625" cy="42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59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5" name="Rectangle 37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6" name="Group 39">
            <a:extLst>
              <a:ext uri="{FF2B5EF4-FFF2-40B4-BE49-F238E27FC236}">
                <a16:creationId xmlns:a16="http://schemas.microsoft.com/office/drawing/2014/main" id="{8ED5E97A-D21B-4AA4-83CF-DA3A380E3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7724071" cy="6858000"/>
            <a:chOff x="4464881" y="0"/>
            <a:chExt cx="7724071" cy="68580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AF5706D-4464-450F-93F4-853EDF68C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E0FB244-C158-43A9-AD7A-05DC5BBF6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1BF344-EDA6-4021-BD83-A242F43F8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992"/>
            <a:ext cx="5638800" cy="84752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 Dos and Don’ts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C2CD0-4E23-4C2D-A98F-A013CB60C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18" y="1295402"/>
            <a:ext cx="6354996" cy="556259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24 Hours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Out of Office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“Reply all”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Subject lines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Be pleasant!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Visuals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Flaming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endParaRPr lang="en-US" sz="2400" dirty="0"/>
          </a:p>
          <a:p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76CF9-7EB3-402B-B0A5-7FD10A76D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5" r="4294"/>
          <a:stretch/>
        </p:blipFill>
        <p:spPr>
          <a:xfrm>
            <a:off x="6861048" y="1"/>
            <a:ext cx="5330952" cy="685800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299B756-3E91-4C8F-9EE2-68E133AE9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474692"/>
              </p:ext>
            </p:extLst>
          </p:nvPr>
        </p:nvGraphicFramePr>
        <p:xfrm>
          <a:off x="912366" y="5562598"/>
          <a:ext cx="5490468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468">
                  <a:extLst>
                    <a:ext uri="{9D8B030D-6E8A-4147-A177-3AD203B41FA5}">
                      <a16:colId xmlns:a16="http://schemas.microsoft.com/office/drawing/2014/main" val="3662010402"/>
                    </a:ext>
                  </a:extLst>
                </a:gridCol>
              </a:tblGrid>
              <a:tr h="5623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“Writing is hard; few of us do it well”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36784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867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Phone netiquette.">
            <a:extLst>
              <a:ext uri="{FF2B5EF4-FFF2-40B4-BE49-F238E27FC236}">
                <a16:creationId xmlns:a16="http://schemas.microsoft.com/office/drawing/2014/main" id="{066F62A0-EB53-47B4-99C6-E39F1BDE3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 b="32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0C69CA-0199-49EB-A0EF-FB3B6EA46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4" y="177282"/>
            <a:ext cx="4958128" cy="8770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Phone Netiquette</a:t>
            </a:r>
          </a:p>
        </p:txBody>
      </p:sp>
    </p:spTree>
    <p:extLst>
      <p:ext uri="{BB962C8B-B14F-4D97-AF65-F5344CB8AC3E}">
        <p14:creationId xmlns:p14="http://schemas.microsoft.com/office/powerpoint/2010/main" val="3251553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32" name="Group 13">
            <a:extLst>
              <a:ext uri="{FF2B5EF4-FFF2-40B4-BE49-F238E27FC236}">
                <a16:creationId xmlns:a16="http://schemas.microsoft.com/office/drawing/2014/main" id="{545001F7-3F8F-4035-8348-1B9798C7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5236971" cy="6858000"/>
            <a:chOff x="20829" y="1"/>
            <a:chExt cx="5236971" cy="685799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49B481-5581-4AF6-AFFC-BB62F86A3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CA289CF0-18E2-49F0-8C1F-511C4BA48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34" name="Rectangle 17">
            <a:extLst>
              <a:ext uri="{FF2B5EF4-FFF2-40B4-BE49-F238E27FC236}">
                <a16:creationId xmlns:a16="http://schemas.microsoft.com/office/drawing/2014/main" id="{0DADC141-2CF4-4D22-BFEF-05FB358E4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3A66C0-8F79-4D55-8A61-9E980D5FE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5C38C-9D37-4251-9DDF-65AA324C46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0" y="1066800"/>
            <a:ext cx="5410200" cy="472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Makes You Crazy?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Phone</a:t>
            </a:r>
          </a:p>
        </p:txBody>
      </p:sp>
      <p:pic>
        <p:nvPicPr>
          <p:cNvPr id="6" name="Graphic 5" descr="Smart Phone with solid fill">
            <a:extLst>
              <a:ext uri="{FF2B5EF4-FFF2-40B4-BE49-F238E27FC236}">
                <a16:creationId xmlns:a16="http://schemas.microsoft.com/office/drawing/2014/main" id="{7281B82A-96CA-40E6-9A07-85A4C6B43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4427" y="1424888"/>
            <a:ext cx="3958875" cy="39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6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Virtual meeting netiquette.">
            <a:extLst>
              <a:ext uri="{FF2B5EF4-FFF2-40B4-BE49-F238E27FC236}">
                <a16:creationId xmlns:a16="http://schemas.microsoft.com/office/drawing/2014/main" id="{2CAD8772-76BD-48D6-8814-7E7C40B2F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6" b="4241"/>
          <a:stretch/>
        </p:blipFill>
        <p:spPr>
          <a:xfrm>
            <a:off x="20" y="10"/>
            <a:ext cx="12191980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54C0A2-9087-4659-9224-973BCCF8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540"/>
            <a:ext cx="7530685" cy="13156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5200" dirty="0">
                <a:solidFill>
                  <a:srgbClr val="FFFFFF"/>
                </a:solidFill>
              </a:rPr>
            </a:b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Virtual Meeting Netiquette</a:t>
            </a:r>
            <a:br>
              <a:rPr lang="en-US" sz="5200" dirty="0">
                <a:solidFill>
                  <a:srgbClr val="FFFFFF"/>
                </a:solidFill>
              </a:rPr>
            </a:b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73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32" name="Group 13">
            <a:extLst>
              <a:ext uri="{FF2B5EF4-FFF2-40B4-BE49-F238E27FC236}">
                <a16:creationId xmlns:a16="http://schemas.microsoft.com/office/drawing/2014/main" id="{545001F7-3F8F-4035-8348-1B9798C7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5236971" cy="6858000"/>
            <a:chOff x="20829" y="1"/>
            <a:chExt cx="5236971" cy="685799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A49B481-5581-4AF6-AFFC-BB62F86A3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CA289CF0-18E2-49F0-8C1F-511C4BA48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34" name="Rectangle 17">
            <a:extLst>
              <a:ext uri="{FF2B5EF4-FFF2-40B4-BE49-F238E27FC236}">
                <a16:creationId xmlns:a16="http://schemas.microsoft.com/office/drawing/2014/main" id="{0DADC141-2CF4-4D22-BFEF-05FB358E4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3A66C0-8F79-4D55-8A61-9E980D5FE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5C38C-9D37-4251-9DDF-65AA324C46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0" y="1066800"/>
            <a:ext cx="5410200" cy="472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Makes You Crazy?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Computer</a:t>
            </a:r>
          </a:p>
        </p:txBody>
      </p:sp>
      <p:pic>
        <p:nvPicPr>
          <p:cNvPr id="5" name="Graphic 4" descr="Online meeting with solid fill">
            <a:extLst>
              <a:ext uri="{FF2B5EF4-FFF2-40B4-BE49-F238E27FC236}">
                <a16:creationId xmlns:a16="http://schemas.microsoft.com/office/drawing/2014/main" id="{F01D40B5-CFB1-4474-A157-CFFB5A0CD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4427" y="1903445"/>
            <a:ext cx="3584725" cy="358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59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Content Placeholder 4" descr="Zoom fatigue.">
            <a:extLst>
              <a:ext uri="{FF2B5EF4-FFF2-40B4-BE49-F238E27FC236}">
                <a16:creationId xmlns:a16="http://schemas.microsoft.com/office/drawing/2014/main" id="{C350AE2A-90E5-4F21-8A7E-78C802C7A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9" r="11662" b="-1"/>
          <a:stretch/>
        </p:blipFill>
        <p:spPr>
          <a:xfrm>
            <a:off x="20" y="-4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52CC5F-3037-4872-96AD-0F52645F3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936"/>
            <a:ext cx="7530685" cy="7931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dirty="0">
                <a:solidFill>
                  <a:srgbClr val="FFFFFF"/>
                </a:solidFill>
              </a:rPr>
              <a:t>Zoom Fatigue</a:t>
            </a:r>
          </a:p>
        </p:txBody>
      </p:sp>
    </p:spTree>
    <p:extLst>
      <p:ext uri="{BB962C8B-B14F-4D97-AF65-F5344CB8AC3E}">
        <p14:creationId xmlns:p14="http://schemas.microsoft.com/office/powerpoint/2010/main" val="1677651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9AF5CF-AE21-453A-8D3F-6D9FC64A1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064" y="0"/>
            <a:ext cx="1220106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2" name="Group 20">
            <a:extLst>
              <a:ext uri="{FF2B5EF4-FFF2-40B4-BE49-F238E27FC236}">
                <a16:creationId xmlns:a16="http://schemas.microsoft.com/office/drawing/2014/main" id="{95CDB183-F3C3-4DDA-A8F0-1311F8948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5D32599-CBBF-4867-88DE-A47A81AE5E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75389C-55A0-487B-9867-8F62E5F8E2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CBDC97-2321-4887-8074-686DDA91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13" y="335903"/>
            <a:ext cx="5292587" cy="62795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Causes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0B47A-E916-4711-82CF-B53AE1F20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369" y="3646810"/>
            <a:ext cx="2323689" cy="2618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B6D13B-0FCD-4BD7-B8B6-7A039CFE1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67443" y="684978"/>
            <a:ext cx="2464046" cy="2776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689BD-922A-4F13-A06A-515C595D5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413"/>
          <a:stretch/>
        </p:blipFill>
        <p:spPr>
          <a:xfrm>
            <a:off x="8976837" y="3646811"/>
            <a:ext cx="2652231" cy="261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65A90A-B2FC-4ACE-84D8-FA6B4CC55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1850" y="847131"/>
            <a:ext cx="2962204" cy="258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310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A0AA6E-FBE4-4237-8777-A5766F0A5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57587" y="5080"/>
            <a:ext cx="4531366" cy="6014720"/>
            <a:chOff x="7657587" y="5080"/>
            <a:chExt cx="4531366" cy="601472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ACF422-864A-48F3-BCDF-2EBADF412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 flipV="1">
              <a:off x="7657587" y="5080"/>
              <a:ext cx="4531366" cy="486401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C7B8F36-FD07-41AE-BB00-D1D458C06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 flipV="1">
              <a:off x="8627628" y="5080"/>
              <a:ext cx="3561325" cy="60147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E63B80-C309-401D-AC7D-D8C487A79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461339"/>
            <a:ext cx="5974702" cy="5822015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Better Meeting Planning 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Leads to Less Burnout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835B1-736A-49A5-9B3B-66A22CA8F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98" y="149290"/>
            <a:ext cx="5931129" cy="6559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</a:p>
          <a:p>
            <a:pPr marL="0" indent="0" algn="ctr">
              <a:buNone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38EBAA-0246-4D56-A248-F20D4523B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r="914"/>
          <a:stretch/>
        </p:blipFill>
        <p:spPr>
          <a:xfrm>
            <a:off x="5687545" y="1462057"/>
            <a:ext cx="5793019" cy="39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17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3" name="Group 26">
            <a:extLst>
              <a:ext uri="{FF2B5EF4-FFF2-40B4-BE49-F238E27FC236}">
                <a16:creationId xmlns:a16="http://schemas.microsoft.com/office/drawing/2014/main" id="{F7A0AA6E-FBE4-4237-8777-A5766F0A5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57587" y="5080"/>
            <a:ext cx="4531366" cy="6014720"/>
            <a:chOff x="7657587" y="5080"/>
            <a:chExt cx="4531366" cy="60147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ACF422-864A-48F3-BCDF-2EBADF412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 flipV="1">
              <a:off x="7657587" y="5080"/>
              <a:ext cx="4531366" cy="4864019"/>
            </a:xfrm>
            <a:prstGeom prst="rect">
              <a:avLst/>
            </a:prstGeom>
          </p:spPr>
        </p:pic>
        <p:pic>
          <p:nvPicPr>
            <p:cNvPr id="34" name="Picture 28">
              <a:extLst>
                <a:ext uri="{FF2B5EF4-FFF2-40B4-BE49-F238E27FC236}">
                  <a16:creationId xmlns:a16="http://schemas.microsoft.com/office/drawing/2014/main" id="{BC7B8F36-FD07-41AE-BB00-D1D458C06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 flipV="1">
              <a:off x="8627628" y="5080"/>
              <a:ext cx="3561325" cy="6014720"/>
            </a:xfrm>
            <a:prstGeom prst="rect">
              <a:avLst/>
            </a:prstGeom>
          </p:spPr>
        </p:pic>
      </p:grp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7D6B2178-3F5B-4C59-A786-849E0A62BD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5888" y="625475"/>
            <a:ext cx="5883275" cy="5389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Better Meeting Attendance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Leads To More Productive Sessions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AB6DFF-7776-4F1D-96B4-696783BD4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r="4383"/>
          <a:stretch/>
        </p:blipFill>
        <p:spPr>
          <a:xfrm>
            <a:off x="6115442" y="1597150"/>
            <a:ext cx="5665513" cy="38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88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 descr="Here's why this matters to you...">
            <a:extLst>
              <a:ext uri="{FF2B5EF4-FFF2-40B4-BE49-F238E27FC236}">
                <a16:creationId xmlns:a16="http://schemas.microsoft.com/office/drawing/2014/main" id="{6BEC84DD-3BA8-4165-BF17-FE24C11BD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568436-5969-423C-A4CD-5B76CEACA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4" y="565846"/>
            <a:ext cx="4958128" cy="37551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Here’s Why This Matters To You…….</a:t>
            </a:r>
            <a:br>
              <a:rPr lang="en-US">
                <a:solidFill>
                  <a:srgbClr val="FFFFFF"/>
                </a:solidFill>
              </a:rPr>
            </a:b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78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E7CE7A7-0AFD-439B-9765-E708254D9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CFBC2-8561-4BBF-BDDE-CF7908C98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AC8F43-3BD7-44FC-843A-972922AF2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DE643C6-923A-4762-9462-D589A0AED5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1AB708F-73DA-4CC8-89B1-8EB70ABB3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A120492D-B67B-4723-9403-DE19CE6596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74848" y="4826766"/>
            <a:ext cx="7783552" cy="11695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to Make Virtual Meetings Feel More Real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Harvard Business Review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https://www.youtube.com/watch?v=zchEneW2890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DA54B1-E8D3-4A39-B7D2-289E135E0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60" y="579752"/>
            <a:ext cx="7906881" cy="419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B2F707-EF35-4955-8439-F76145F3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476813-4CEE-408B-852D-3E51E30B1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4B771-8264-49F5-974B-7EBF1061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/>
        </p:blipFill>
        <p:spPr>
          <a:xfrm>
            <a:off x="-3028" y="0"/>
            <a:ext cx="12191980" cy="68566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45C754D-F6B0-4E8B-BCBC-51B5E2863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BE34B5-B2D6-49D5-B3B8-6E019E3E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5FDAC2-DA09-40B0-9B3F-D874ECE965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A9DE5-3BA9-4A92-9260-46205C64DC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750" y="120650"/>
            <a:ext cx="11014075" cy="16430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Bonus Tip:  Be Forgiving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66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E50E0-4164-D133-D04D-F76A5992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-1325563"/>
            <a:ext cx="10895106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Nonverbal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8505" y="117446"/>
            <a:ext cx="11081857" cy="66643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“It’s how you looked when you said it, not </a:t>
            </a:r>
          </a:p>
          <a:p>
            <a:pPr marL="0" indent="0" algn="ctr">
              <a:buNone/>
            </a:pPr>
            <a:r>
              <a:rPr lang="en-US" dirty="0"/>
              <a:t>what you actually said.”*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dirty="0"/>
              <a:t>7% Words</a:t>
            </a:r>
          </a:p>
          <a:p>
            <a:r>
              <a:rPr lang="en-US" dirty="0"/>
              <a:t>38% Vocal</a:t>
            </a:r>
          </a:p>
          <a:p>
            <a:r>
              <a:rPr lang="en-US" dirty="0"/>
              <a:t>55% Nonverbal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* The Definitive Book of Body Language, Allan and Barbara Pease</a:t>
            </a:r>
          </a:p>
        </p:txBody>
      </p:sp>
      <p:pic>
        <p:nvPicPr>
          <p:cNvPr id="409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66" y="3065478"/>
            <a:ext cx="3867150" cy="271840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2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E83892-7C00-B031-1A43-9CF1C7BE49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8694" y="-1325563"/>
            <a:ext cx="11274612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Digital Body Language</a:t>
            </a:r>
          </a:p>
        </p:txBody>
      </p:sp>
      <p:pic>
        <p:nvPicPr>
          <p:cNvPr id="2" name="Picture 1" descr="Book cover for Digital Body Language: How to build trust &amp; communication no matter the distance by Erica Dhawan.">
            <a:extLst>
              <a:ext uri="{FF2B5EF4-FFF2-40B4-BE49-F238E27FC236}">
                <a16:creationId xmlns:a16="http://schemas.microsoft.com/office/drawing/2014/main" id="{EDD3D7B8-D9C8-4C84-8919-F29C0FE1A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462" y="597163"/>
            <a:ext cx="3475113" cy="527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83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622A-064B-94E5-83E7-5E7C73FC5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-1325563"/>
            <a:ext cx="10895106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Virtual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8EE4C-559C-4346-B6A5-E762E3415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51002"/>
            <a:ext cx="11274612" cy="5994211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“Contemporary speech relies more than ever on </a:t>
            </a:r>
            <a:r>
              <a:rPr lang="en-US" i="1" dirty="0"/>
              <a:t>how</a:t>
            </a:r>
            <a:r>
              <a:rPr lang="en-US" dirty="0"/>
              <a:t> we say something rather than on what we say. That is, our </a:t>
            </a:r>
            <a:r>
              <a:rPr lang="en-US" i="1" dirty="0"/>
              <a:t>digital body language</a:t>
            </a:r>
            <a:r>
              <a:rPr lang="en-US" dirty="0"/>
              <a:t>.”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dirty="0"/>
              <a:t>70% of communication among teams is virtual</a:t>
            </a:r>
          </a:p>
          <a:p>
            <a:r>
              <a:rPr lang="en-US" dirty="0"/>
              <a:t>Avg person sends 30 and reads 96.3 emails</a:t>
            </a:r>
          </a:p>
          <a:p>
            <a:r>
              <a:rPr lang="en-US" i="1" dirty="0"/>
              <a:t>50%</a:t>
            </a:r>
            <a:r>
              <a:rPr lang="en-US" dirty="0"/>
              <a:t> of the time the “tone” of our emails is misinterpreted.</a:t>
            </a:r>
          </a:p>
        </p:txBody>
      </p:sp>
    </p:spTree>
    <p:extLst>
      <p:ext uri="{BB962C8B-B14F-4D97-AF65-F5344CB8AC3E}">
        <p14:creationId xmlns:p14="http://schemas.microsoft.com/office/powerpoint/2010/main" val="451224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AF59-D276-0344-8A1D-1A6E75FC6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-1325563"/>
            <a:ext cx="10895106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Body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0D770-90E5-4B1F-BE40-984FAC5B6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176170"/>
            <a:ext cx="11274612" cy="65769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Showing interest and being approachable</a:t>
            </a:r>
          </a:p>
          <a:p>
            <a:r>
              <a:rPr lang="en-US" b="1" dirty="0"/>
              <a:t>Traditional Body Language:</a:t>
            </a:r>
          </a:p>
          <a:p>
            <a:pPr lvl="1"/>
            <a:r>
              <a:rPr lang="en-US" dirty="0"/>
              <a:t>Nodding, Bobbing our heads up and down</a:t>
            </a:r>
          </a:p>
          <a:p>
            <a:pPr lvl="1"/>
            <a:r>
              <a:rPr lang="en-US" dirty="0"/>
              <a:t>Smiles</a:t>
            </a:r>
          </a:p>
          <a:p>
            <a:pPr lvl="1"/>
            <a:r>
              <a:rPr lang="en-US" dirty="0"/>
              <a:t>Open arms, uncrossed legs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Digital Body Language:</a:t>
            </a:r>
          </a:p>
          <a:p>
            <a:pPr lvl="1"/>
            <a:r>
              <a:rPr lang="en-US" dirty="0"/>
              <a:t>Responding promptly to a text</a:t>
            </a:r>
          </a:p>
          <a:p>
            <a:pPr lvl="1"/>
            <a:r>
              <a:rPr lang="en-US" dirty="0"/>
              <a:t>Replying to email with well thought out comments</a:t>
            </a:r>
          </a:p>
          <a:p>
            <a:pPr lvl="1"/>
            <a:r>
              <a:rPr lang="en-US" dirty="0"/>
              <a:t>Using a thumbs up in virtual meetings</a:t>
            </a:r>
          </a:p>
          <a:p>
            <a:pPr lvl="1"/>
            <a:r>
              <a:rPr lang="en-US" dirty="0"/>
              <a:t>Writing “I completely agree with what you are saying” in video chat</a:t>
            </a:r>
          </a:p>
        </p:txBody>
      </p:sp>
    </p:spTree>
    <p:extLst>
      <p:ext uri="{BB962C8B-B14F-4D97-AF65-F5344CB8AC3E}">
        <p14:creationId xmlns:p14="http://schemas.microsoft.com/office/powerpoint/2010/main" val="2629439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32E39-EB0B-4BF8-BFA8-DB3A275CA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201336"/>
            <a:ext cx="11274612" cy="6493079"/>
          </a:xfrm>
          <a:ln w="19050"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Listening Attentively</a:t>
            </a:r>
          </a:p>
          <a:p>
            <a:r>
              <a:rPr lang="en-US" b="1" dirty="0"/>
              <a:t>Traditional Body Language:</a:t>
            </a:r>
          </a:p>
          <a:p>
            <a:pPr lvl="1"/>
            <a:r>
              <a:rPr lang="en-US" dirty="0"/>
              <a:t>Head tilted to one side or nodding</a:t>
            </a:r>
          </a:p>
          <a:p>
            <a:pPr lvl="1"/>
            <a:r>
              <a:rPr lang="en-US" dirty="0"/>
              <a:t>Eye contact, smiling</a:t>
            </a:r>
          </a:p>
          <a:p>
            <a:pPr lvl="1"/>
            <a:r>
              <a:rPr lang="en-US" dirty="0"/>
              <a:t>Positive body language</a:t>
            </a:r>
          </a:p>
          <a:p>
            <a:pPr lvl="1"/>
            <a:r>
              <a:rPr lang="en-US" dirty="0"/>
              <a:t>Vocal affirmations (yes, uh-huh, etc.)</a:t>
            </a:r>
          </a:p>
          <a:p>
            <a:r>
              <a:rPr lang="en-US" b="1" dirty="0"/>
              <a:t>Digital Body Language: </a:t>
            </a:r>
          </a:p>
          <a:p>
            <a:pPr lvl="1"/>
            <a:r>
              <a:rPr lang="en-US" dirty="0"/>
              <a:t>“liking” a text</a:t>
            </a:r>
          </a:p>
          <a:p>
            <a:pPr lvl="1"/>
            <a:r>
              <a:rPr lang="en-US" dirty="0"/>
              <a:t>Praising another person’s input in an email</a:t>
            </a:r>
          </a:p>
          <a:p>
            <a:pPr lvl="1"/>
            <a:r>
              <a:rPr lang="en-US" dirty="0"/>
              <a:t>Making a detailed comment verbally or in the chat box during video meetings when someone expresses an idea</a:t>
            </a:r>
          </a:p>
          <a:p>
            <a:pPr marL="0" indent="0" algn="ctr">
              <a:buNone/>
            </a:pPr>
            <a:r>
              <a:rPr lang="en-US" b="1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85308-3582-C0A3-838E-1CCAD8C4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-1325563"/>
            <a:ext cx="10895106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Listening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5B0E5B-C750-4793-851B-9482EED61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663072"/>
              </p:ext>
            </p:extLst>
          </p:nvPr>
        </p:nvGraphicFramePr>
        <p:xfrm>
          <a:off x="2098180" y="5786616"/>
          <a:ext cx="7995640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5640">
                  <a:extLst>
                    <a:ext uri="{9D8B030D-6E8A-4147-A177-3AD203B41FA5}">
                      <a16:colId xmlns:a16="http://schemas.microsoft.com/office/drawing/2014/main" val="1543561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“Reading messages carefully is the new listening”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917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10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2130E-F408-25D4-4022-D2FAEC2F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-1325563"/>
            <a:ext cx="10895106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Facial Expressions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32E39-EB0B-4BF8-BFA8-DB3A275CA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694" y="201336"/>
            <a:ext cx="11274612" cy="649307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Smiling</a:t>
            </a:r>
          </a:p>
          <a:p>
            <a:r>
              <a:rPr lang="en-US" b="1" dirty="0"/>
              <a:t>Traditional Body Language:</a:t>
            </a:r>
          </a:p>
          <a:p>
            <a:pPr lvl="1"/>
            <a:r>
              <a:rPr lang="en-US" dirty="0"/>
              <a:t> It’s contagious</a:t>
            </a:r>
          </a:p>
          <a:p>
            <a:pPr lvl="1"/>
            <a:r>
              <a:rPr lang="en-US" dirty="0"/>
              <a:t>Affects areas of the brain linked to happiness</a:t>
            </a:r>
          </a:p>
          <a:p>
            <a:pPr lvl="1"/>
            <a:r>
              <a:rPr lang="en-US" dirty="0"/>
              <a:t>Feel a stronger sense of connection when someone smiles back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Digital Body Language:</a:t>
            </a:r>
          </a:p>
          <a:p>
            <a:pPr lvl="1"/>
            <a:r>
              <a:rPr lang="en-US" dirty="0"/>
              <a:t> Using exclamation points and emojis (within reason)</a:t>
            </a:r>
          </a:p>
          <a:p>
            <a:pPr lvl="1"/>
            <a:r>
              <a:rPr lang="en-US" dirty="0"/>
              <a:t>Adding a simple “have a great weekend” to the end of an email</a:t>
            </a:r>
          </a:p>
          <a:p>
            <a:pPr lvl="1"/>
            <a:r>
              <a:rPr lang="en-US" dirty="0"/>
              <a:t>Laughing during a video meeting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75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2D5331B-6E57-4C50-8FBB-43178128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262DA2-6D12-4081-95AA-3750381CF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61339"/>
            <a:ext cx="5332506" cy="28311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Email Netiquette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292A2F-9299-4702-8F02-53C996E00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r="20905"/>
          <a:stretch/>
        </p:blipFill>
        <p:spPr>
          <a:xfrm>
            <a:off x="-1" y="10"/>
            <a:ext cx="5985983" cy="685799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E4A40E9D-B0FA-4A78-B58C-87A64C4FD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727783" y="5080"/>
            <a:ext cx="3464215" cy="4598234"/>
            <a:chOff x="8059620" y="41922"/>
            <a:chExt cx="3997615" cy="6816077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CEBF341-3BD6-4B3B-9B47-1FCC74EB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078DAA6-6247-4C19-B6CD-81D79702E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49" name="Content Placeholder 48">
            <a:extLst>
              <a:ext uri="{FF2B5EF4-FFF2-40B4-BE49-F238E27FC236}">
                <a16:creationId xmlns:a16="http://schemas.microsoft.com/office/drawing/2014/main" id="{61BC44FC-0CA6-4414-A8ED-1047E34B8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2" y="3429000"/>
            <a:ext cx="5332164" cy="2585613"/>
          </a:xfrm>
        </p:spPr>
        <p:txBody>
          <a:bodyPr>
            <a:normAutofit/>
          </a:bodyPr>
          <a:lstStyle/>
          <a:p>
            <a:pPr algn="ctr"/>
            <a:endParaRPr lang="en-US" sz="2400" dirty="0">
              <a:solidFill>
                <a:srgbClr val="FFFFFF"/>
              </a:solidFill>
            </a:endParaRP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Writing clearly is the new empathy</a:t>
            </a:r>
          </a:p>
        </p:txBody>
      </p:sp>
    </p:spTree>
    <p:extLst>
      <p:ext uri="{BB962C8B-B14F-4D97-AF65-F5344CB8AC3E}">
        <p14:creationId xmlns:p14="http://schemas.microsoft.com/office/powerpoint/2010/main" val="1272963657"/>
      </p:ext>
    </p:extLst>
  </p:cSld>
  <p:clrMapOvr>
    <a:masterClrMapping/>
  </p:clrMapOvr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1871</TotalTime>
  <Words>447</Words>
  <Application>Microsoft Office PowerPoint</Application>
  <PresentationFormat>Widescreen</PresentationFormat>
  <Paragraphs>95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Avenir Next LT Pro</vt:lpstr>
      <vt:lpstr>AvenirNext LT Pro Medium</vt:lpstr>
      <vt:lpstr>Sabon Next LT</vt:lpstr>
      <vt:lpstr>Wingdings</vt:lpstr>
      <vt:lpstr>DappledVTI</vt:lpstr>
      <vt:lpstr>That’s Not What I Meant!</vt:lpstr>
      <vt:lpstr>Here’s Why This Matters To You……. </vt:lpstr>
      <vt:lpstr>Nonverbal Communication</vt:lpstr>
      <vt:lpstr>Digital Body Language</vt:lpstr>
      <vt:lpstr>Virtual Communication</vt:lpstr>
      <vt:lpstr>Body Language</vt:lpstr>
      <vt:lpstr>Listening</vt:lpstr>
      <vt:lpstr>Facial Expressions</vt:lpstr>
      <vt:lpstr>Email Netiquette</vt:lpstr>
      <vt:lpstr>What Makes You Crazy?  Email</vt:lpstr>
      <vt:lpstr>  Dos and Don’ts</vt:lpstr>
      <vt:lpstr>Phone Netiquette</vt:lpstr>
      <vt:lpstr>What Makes You Crazy?  Phone</vt:lpstr>
      <vt:lpstr>  Virtual Meeting Netiquette </vt:lpstr>
      <vt:lpstr>What Makes You Crazy?  Computer</vt:lpstr>
      <vt:lpstr>Zoom Fatigue</vt:lpstr>
      <vt:lpstr>The Causes</vt:lpstr>
      <vt:lpstr>Better Meeting Planning  Leads to Less Burnout</vt:lpstr>
      <vt:lpstr>Better Meeting Attendance  Leads To More Productive Sessions</vt:lpstr>
      <vt:lpstr>How to Make Virtual Meetings Feel More Real Harvard Business Review https://www.youtube.com/watch?v=zchEneW2890</vt:lpstr>
      <vt:lpstr>Bonus Tip:  Be Forgiving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That’s Not What I Meant</dc:title>
  <dc:creator>Heilig, Jean</dc:creator>
  <cp:lastModifiedBy>Kreger, Christine</cp:lastModifiedBy>
  <cp:revision>62</cp:revision>
  <dcterms:created xsi:type="dcterms:W3CDTF">2021-04-09T19:11:10Z</dcterms:created>
  <dcterms:modified xsi:type="dcterms:W3CDTF">2025-06-13T12:30:14Z</dcterms:modified>
</cp:coreProperties>
</file>