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57"/>
  </p:notesMasterIdLst>
  <p:sldIdLst>
    <p:sldId id="256" r:id="rId2"/>
    <p:sldId id="257" r:id="rId3"/>
    <p:sldId id="258" r:id="rId4"/>
    <p:sldId id="299" r:id="rId5"/>
    <p:sldId id="259" r:id="rId6"/>
    <p:sldId id="260" r:id="rId7"/>
    <p:sldId id="300" r:id="rId8"/>
    <p:sldId id="301" r:id="rId9"/>
    <p:sldId id="265" r:id="rId10"/>
    <p:sldId id="266" r:id="rId11"/>
    <p:sldId id="304" r:id="rId12"/>
    <p:sldId id="267" r:id="rId13"/>
    <p:sldId id="268" r:id="rId14"/>
    <p:sldId id="271" r:id="rId15"/>
    <p:sldId id="272" r:id="rId16"/>
    <p:sldId id="312" r:id="rId17"/>
    <p:sldId id="269" r:id="rId18"/>
    <p:sldId id="273" r:id="rId19"/>
    <p:sldId id="316" r:id="rId20"/>
    <p:sldId id="317" r:id="rId21"/>
    <p:sldId id="296" r:id="rId22"/>
    <p:sldId id="305" r:id="rId23"/>
    <p:sldId id="274" r:id="rId24"/>
    <p:sldId id="261" r:id="rId25"/>
    <p:sldId id="319" r:id="rId26"/>
    <p:sldId id="262" r:id="rId27"/>
    <p:sldId id="275" r:id="rId28"/>
    <p:sldId id="276" r:id="rId29"/>
    <p:sldId id="315" r:id="rId30"/>
    <p:sldId id="320" r:id="rId31"/>
    <p:sldId id="278" r:id="rId32"/>
    <p:sldId id="277" r:id="rId33"/>
    <p:sldId id="279" r:id="rId34"/>
    <p:sldId id="309" r:id="rId35"/>
    <p:sldId id="311" r:id="rId36"/>
    <p:sldId id="321" r:id="rId37"/>
    <p:sldId id="295" r:id="rId38"/>
    <p:sldId id="281" r:id="rId39"/>
    <p:sldId id="322" r:id="rId40"/>
    <p:sldId id="282" r:id="rId41"/>
    <p:sldId id="283" r:id="rId42"/>
    <p:sldId id="285" r:id="rId43"/>
    <p:sldId id="286" r:id="rId44"/>
    <p:sldId id="308" r:id="rId45"/>
    <p:sldId id="287" r:id="rId46"/>
    <p:sldId id="288" r:id="rId47"/>
    <p:sldId id="323" r:id="rId48"/>
    <p:sldId id="289" r:id="rId49"/>
    <p:sldId id="291" r:id="rId50"/>
    <p:sldId id="324" r:id="rId51"/>
    <p:sldId id="313" r:id="rId52"/>
    <p:sldId id="292" r:id="rId53"/>
    <p:sldId id="318" r:id="rId54"/>
    <p:sldId id="293" r:id="rId55"/>
    <p:sldId id="294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D76D0F-DCB1-4F58-BA64-CA25B90EBDC3}" v="26" dt="2025-03-18T19:28:30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69" autoAdjust="0"/>
    <p:restoredTop sz="95100" autoAdjust="0"/>
  </p:normalViewPr>
  <p:slideViewPr>
    <p:cSldViewPr snapToGrid="0" snapToObjects="1">
      <p:cViewPr varScale="1">
        <p:scale>
          <a:sx n="120" d="100"/>
          <a:sy n="120" d="100"/>
        </p:scale>
        <p:origin x="792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eger, Christine" userId="07b08700-4580-4b2b-8f3c-b5ccee8dc705" providerId="ADAL" clId="{4FD76D0F-DCB1-4F58-BA64-CA25B90EBDC3}"/>
    <pc:docChg chg="undo custSel mod delSld modSld">
      <pc:chgData name="Kreger, Christine" userId="07b08700-4580-4b2b-8f3c-b5ccee8dc705" providerId="ADAL" clId="{4FD76D0F-DCB1-4F58-BA64-CA25B90EBDC3}" dt="2025-03-18T19:40:46.616" v="418"/>
      <pc:docMkLst>
        <pc:docMk/>
      </pc:docMkLst>
      <pc:sldChg chg="modSp mod">
        <pc:chgData name="Kreger, Christine" userId="07b08700-4580-4b2b-8f3c-b5ccee8dc705" providerId="ADAL" clId="{4FD76D0F-DCB1-4F58-BA64-CA25B90EBDC3}" dt="2025-03-18T19:18:41.823" v="0" actId="962"/>
        <pc:sldMkLst>
          <pc:docMk/>
          <pc:sldMk cId="3600536619" sldId="257"/>
        </pc:sldMkLst>
        <pc:picChg chg="mod">
          <ac:chgData name="Kreger, Christine" userId="07b08700-4580-4b2b-8f3c-b5ccee8dc705" providerId="ADAL" clId="{4FD76D0F-DCB1-4F58-BA64-CA25B90EBDC3}" dt="2025-03-18T19:18:41.823" v="0" actId="962"/>
          <ac:picMkLst>
            <pc:docMk/>
            <pc:sldMk cId="3600536619" sldId="257"/>
            <ac:picMk id="2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28:22.014" v="68" actId="27636"/>
        <pc:sldMkLst>
          <pc:docMk/>
          <pc:sldMk cId="3157570343" sldId="258"/>
        </pc:sldMkLst>
        <pc:spChg chg="mod">
          <ac:chgData name="Kreger, Christine" userId="07b08700-4580-4b2b-8f3c-b5ccee8dc705" providerId="ADAL" clId="{4FD76D0F-DCB1-4F58-BA64-CA25B90EBDC3}" dt="2025-03-18T19:28:22.014" v="68" actId="27636"/>
          <ac:spMkLst>
            <pc:docMk/>
            <pc:sldMk cId="3157570343" sldId="258"/>
            <ac:spMk id="3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19:00.625" v="2" actId="962"/>
          <ac:spMkLst>
            <pc:docMk/>
            <pc:sldMk cId="3157570343" sldId="258"/>
            <ac:spMk id="4" creationId="{00000000-0000-0000-0000-000000000000}"/>
          </ac:spMkLst>
        </pc:spChg>
      </pc:sldChg>
      <pc:sldChg chg="addSp delSp modSp mod">
        <pc:chgData name="Kreger, Christine" userId="07b08700-4580-4b2b-8f3c-b5ccee8dc705" providerId="ADAL" clId="{4FD76D0F-DCB1-4F58-BA64-CA25B90EBDC3}" dt="2025-03-18T19:33:18.337" v="235" actId="20577"/>
        <pc:sldMkLst>
          <pc:docMk/>
          <pc:sldMk cId="3079199592" sldId="262"/>
        </pc:sldMkLst>
        <pc:spChg chg="add del mod">
          <ac:chgData name="Kreger, Christine" userId="07b08700-4580-4b2b-8f3c-b5ccee8dc705" providerId="ADAL" clId="{4FD76D0F-DCB1-4F58-BA64-CA25B90EBDC3}" dt="2025-03-18T19:33:18.337" v="235" actId="20577"/>
          <ac:spMkLst>
            <pc:docMk/>
            <pc:sldMk cId="3079199592" sldId="262"/>
            <ac:spMk id="2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23:22.678" v="30" actId="962"/>
          <ac:spMkLst>
            <pc:docMk/>
            <pc:sldMk cId="3079199592" sldId="262"/>
            <ac:spMk id="4" creationId="{00000000-0000-0000-0000-000000000000}"/>
          </ac:spMkLst>
        </pc:spChg>
        <pc:spChg chg="add del mod">
          <ac:chgData name="Kreger, Christine" userId="07b08700-4580-4b2b-8f3c-b5ccee8dc705" providerId="ADAL" clId="{4FD76D0F-DCB1-4F58-BA64-CA25B90EBDC3}" dt="2025-03-18T19:33:12.667" v="230" actId="478"/>
          <ac:spMkLst>
            <pc:docMk/>
            <pc:sldMk cId="3079199592" sldId="262"/>
            <ac:spMk id="7" creationId="{6C138919-3253-E3CF-CF5F-F357B85FE15C}"/>
          </ac:spMkLst>
        </pc:spChg>
        <pc:spChg chg="add del mod">
          <ac:chgData name="Kreger, Christine" userId="07b08700-4580-4b2b-8f3c-b5ccee8dc705" providerId="ADAL" clId="{4FD76D0F-DCB1-4F58-BA64-CA25B90EBDC3}" dt="2025-03-18T19:33:11.312" v="228" actId="33699"/>
          <ac:spMkLst>
            <pc:docMk/>
            <pc:sldMk cId="3079199592" sldId="262"/>
            <ac:spMk id="8" creationId="{80814D58-BDDB-B763-5786-E74E08477514}"/>
          </ac:spMkLst>
        </pc:spChg>
      </pc:sldChg>
      <pc:sldChg chg="modSp mod">
        <pc:chgData name="Kreger, Christine" userId="07b08700-4580-4b2b-8f3c-b5ccee8dc705" providerId="ADAL" clId="{4FD76D0F-DCB1-4F58-BA64-CA25B90EBDC3}" dt="2025-03-18T19:39:34.810" v="408" actId="13244"/>
        <pc:sldMkLst>
          <pc:docMk/>
          <pc:sldMk cId="1665257783" sldId="265"/>
        </pc:sldMkLst>
        <pc:spChg chg="ord">
          <ac:chgData name="Kreger, Christine" userId="07b08700-4580-4b2b-8f3c-b5ccee8dc705" providerId="ADAL" clId="{4FD76D0F-DCB1-4F58-BA64-CA25B90EBDC3}" dt="2025-03-18T19:39:21.684" v="404" actId="13244"/>
          <ac:spMkLst>
            <pc:docMk/>
            <pc:sldMk cId="1665257783" sldId="265"/>
            <ac:spMk id="4" creationId="{00000000-0000-0000-0000-000000000000}"/>
          </ac:spMkLst>
        </pc:spChg>
        <pc:spChg chg="ord">
          <ac:chgData name="Kreger, Christine" userId="07b08700-4580-4b2b-8f3c-b5ccee8dc705" providerId="ADAL" clId="{4FD76D0F-DCB1-4F58-BA64-CA25B90EBDC3}" dt="2025-03-18T19:39:28.699" v="405" actId="13244"/>
          <ac:spMkLst>
            <pc:docMk/>
            <pc:sldMk cId="1665257783" sldId="265"/>
            <ac:spMk id="12" creationId="{00000000-0000-0000-0000-000000000000}"/>
          </ac:spMkLst>
        </pc:spChg>
        <pc:spChg chg="ord">
          <ac:chgData name="Kreger, Christine" userId="07b08700-4580-4b2b-8f3c-b5ccee8dc705" providerId="ADAL" clId="{4FD76D0F-DCB1-4F58-BA64-CA25B90EBDC3}" dt="2025-03-18T19:39:31.147" v="406" actId="13244"/>
          <ac:spMkLst>
            <pc:docMk/>
            <pc:sldMk cId="1665257783" sldId="265"/>
            <ac:spMk id="13" creationId="{00000000-0000-0000-0000-000000000000}"/>
          </ac:spMkLst>
        </pc:spChg>
        <pc:spChg chg="ord">
          <ac:chgData name="Kreger, Christine" userId="07b08700-4580-4b2b-8f3c-b5ccee8dc705" providerId="ADAL" clId="{4FD76D0F-DCB1-4F58-BA64-CA25B90EBDC3}" dt="2025-03-18T19:39:33.063" v="407" actId="13244"/>
          <ac:spMkLst>
            <pc:docMk/>
            <pc:sldMk cId="1665257783" sldId="265"/>
            <ac:spMk id="14" creationId="{00000000-0000-0000-0000-000000000000}"/>
          </ac:spMkLst>
        </pc:spChg>
        <pc:spChg chg="ord">
          <ac:chgData name="Kreger, Christine" userId="07b08700-4580-4b2b-8f3c-b5ccee8dc705" providerId="ADAL" clId="{4FD76D0F-DCB1-4F58-BA64-CA25B90EBDC3}" dt="2025-03-18T19:39:34.810" v="408" actId="13244"/>
          <ac:spMkLst>
            <pc:docMk/>
            <pc:sldMk cId="1665257783" sldId="265"/>
            <ac:spMk id="15" creationId="{00000000-0000-0000-0000-000000000000}"/>
          </ac:spMkLst>
        </pc:spChg>
        <pc:grpChg chg="mod">
          <ac:chgData name="Kreger, Christine" userId="07b08700-4580-4b2b-8f3c-b5ccee8dc705" providerId="ADAL" clId="{4FD76D0F-DCB1-4F58-BA64-CA25B90EBDC3}" dt="2025-03-18T19:19:41.895" v="11" actId="962"/>
          <ac:grpSpMkLst>
            <pc:docMk/>
            <pc:sldMk cId="1665257783" sldId="265"/>
            <ac:grpSpMk id="10" creationId="{00000000-0000-0000-0000-000000000000}"/>
          </ac:grpSpMkLst>
        </pc:grpChg>
      </pc:sldChg>
      <pc:sldChg chg="modSp mod">
        <pc:chgData name="Kreger, Christine" userId="07b08700-4580-4b2b-8f3c-b5ccee8dc705" providerId="ADAL" clId="{4FD76D0F-DCB1-4F58-BA64-CA25B90EBDC3}" dt="2025-03-18T19:28:52.383" v="73" actId="33553"/>
        <pc:sldMkLst>
          <pc:docMk/>
          <pc:sldMk cId="2161138265" sldId="266"/>
        </pc:sldMkLst>
        <pc:spChg chg="mod">
          <ac:chgData name="Kreger, Christine" userId="07b08700-4580-4b2b-8f3c-b5ccee8dc705" providerId="ADAL" clId="{4FD76D0F-DCB1-4F58-BA64-CA25B90EBDC3}" dt="2025-03-18T19:28:52.383" v="73" actId="33553"/>
          <ac:spMkLst>
            <pc:docMk/>
            <pc:sldMk cId="2161138265" sldId="266"/>
            <ac:spMk id="5" creationId="{00000000-0000-0000-0000-000000000000}"/>
          </ac:spMkLst>
        </pc:spChg>
        <pc:graphicFrameChg chg="mod">
          <ac:chgData name="Kreger, Christine" userId="07b08700-4580-4b2b-8f3c-b5ccee8dc705" providerId="ADAL" clId="{4FD76D0F-DCB1-4F58-BA64-CA25B90EBDC3}" dt="2025-03-18T19:19:47.985" v="12" actId="962"/>
          <ac:graphicFrameMkLst>
            <pc:docMk/>
            <pc:sldMk cId="2161138265" sldId="266"/>
            <ac:graphicFrameMk id="4" creationId="{00000000-0000-0000-0000-000000000000}"/>
          </ac:graphicFrameMkLst>
        </pc:graphicFrameChg>
      </pc:sldChg>
      <pc:sldChg chg="modSp mod">
        <pc:chgData name="Kreger, Christine" userId="07b08700-4580-4b2b-8f3c-b5ccee8dc705" providerId="ADAL" clId="{4FD76D0F-DCB1-4F58-BA64-CA25B90EBDC3}" dt="2025-03-18T19:28:56.162" v="74" actId="33553"/>
        <pc:sldMkLst>
          <pc:docMk/>
          <pc:sldMk cId="1318610644" sldId="267"/>
        </pc:sldMkLst>
        <pc:spChg chg="mod">
          <ac:chgData name="Kreger, Christine" userId="07b08700-4580-4b2b-8f3c-b5ccee8dc705" providerId="ADAL" clId="{4FD76D0F-DCB1-4F58-BA64-CA25B90EBDC3}" dt="2025-03-18T19:28:56.162" v="74" actId="33553"/>
          <ac:spMkLst>
            <pc:docMk/>
            <pc:sldMk cId="1318610644" sldId="267"/>
            <ac:spMk id="3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40:14.447" v="413" actId="13244"/>
        <pc:sldMkLst>
          <pc:docMk/>
          <pc:sldMk cId="1012134064" sldId="268"/>
        </pc:sldMkLst>
        <pc:spChg chg="mod">
          <ac:chgData name="Kreger, Christine" userId="07b08700-4580-4b2b-8f3c-b5ccee8dc705" providerId="ADAL" clId="{4FD76D0F-DCB1-4F58-BA64-CA25B90EBDC3}" dt="2025-03-18T19:39:49.806" v="409" actId="962"/>
          <ac:spMkLst>
            <pc:docMk/>
            <pc:sldMk cId="1012134064" sldId="268"/>
            <ac:spMk id="4" creationId="{00000000-0000-0000-0000-000000000000}"/>
          </ac:spMkLst>
        </pc:spChg>
        <pc:spChg chg="ord">
          <ac:chgData name="Kreger, Christine" userId="07b08700-4580-4b2b-8f3c-b5ccee8dc705" providerId="ADAL" clId="{4FD76D0F-DCB1-4F58-BA64-CA25B90EBDC3}" dt="2025-03-18T19:40:04.419" v="410" actId="13244"/>
          <ac:spMkLst>
            <pc:docMk/>
            <pc:sldMk cId="1012134064" sldId="268"/>
            <ac:spMk id="10" creationId="{00000000-0000-0000-0000-000000000000}"/>
          </ac:spMkLst>
        </pc:spChg>
        <pc:spChg chg="ord">
          <ac:chgData name="Kreger, Christine" userId="07b08700-4580-4b2b-8f3c-b5ccee8dc705" providerId="ADAL" clId="{4FD76D0F-DCB1-4F58-BA64-CA25B90EBDC3}" dt="2025-03-18T19:40:07.601" v="411" actId="13244"/>
          <ac:spMkLst>
            <pc:docMk/>
            <pc:sldMk cId="1012134064" sldId="268"/>
            <ac:spMk id="11" creationId="{00000000-0000-0000-0000-000000000000}"/>
          </ac:spMkLst>
        </pc:spChg>
        <pc:spChg chg="ord">
          <ac:chgData name="Kreger, Christine" userId="07b08700-4580-4b2b-8f3c-b5ccee8dc705" providerId="ADAL" clId="{4FD76D0F-DCB1-4F58-BA64-CA25B90EBDC3}" dt="2025-03-18T19:40:10.228" v="412" actId="13244"/>
          <ac:spMkLst>
            <pc:docMk/>
            <pc:sldMk cId="1012134064" sldId="268"/>
            <ac:spMk id="12" creationId="{00000000-0000-0000-0000-000000000000}"/>
          </ac:spMkLst>
        </pc:spChg>
        <pc:spChg chg="ord">
          <ac:chgData name="Kreger, Christine" userId="07b08700-4580-4b2b-8f3c-b5ccee8dc705" providerId="ADAL" clId="{4FD76D0F-DCB1-4F58-BA64-CA25B90EBDC3}" dt="2025-03-18T19:40:14.447" v="413" actId="13244"/>
          <ac:spMkLst>
            <pc:docMk/>
            <pc:sldMk cId="1012134064" sldId="268"/>
            <ac:spMk id="14" creationId="{00000000-0000-0000-0000-000000000000}"/>
          </ac:spMkLst>
        </pc:spChg>
        <pc:grpChg chg="mod">
          <ac:chgData name="Kreger, Christine" userId="07b08700-4580-4b2b-8f3c-b5ccee8dc705" providerId="ADAL" clId="{4FD76D0F-DCB1-4F58-BA64-CA25B90EBDC3}" dt="2025-03-18T19:20:03.977" v="14" actId="962"/>
          <ac:grpSpMkLst>
            <pc:docMk/>
            <pc:sldMk cId="1012134064" sldId="268"/>
            <ac:grpSpMk id="3" creationId="{00000000-0000-0000-0000-000000000000}"/>
          </ac:grpSpMkLst>
        </pc:grpChg>
        <pc:picChg chg="mod">
          <ac:chgData name="Kreger, Christine" userId="07b08700-4580-4b2b-8f3c-b5ccee8dc705" providerId="ADAL" clId="{4FD76D0F-DCB1-4F58-BA64-CA25B90EBDC3}" dt="2025-03-18T19:20:04.823" v="15" actId="962"/>
          <ac:picMkLst>
            <pc:docMk/>
            <pc:sldMk cId="1012134064" sldId="268"/>
            <ac:picMk id="2053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0:02.531" v="13" actId="962"/>
          <ac:picMkLst>
            <pc:docMk/>
            <pc:sldMk cId="1012134064" sldId="268"/>
            <ac:picMk id="3077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30:52.679" v="169" actId="20577"/>
        <pc:sldMkLst>
          <pc:docMk/>
          <pc:sldMk cId="3395789188" sldId="269"/>
        </pc:sldMkLst>
        <pc:spChg chg="mod">
          <ac:chgData name="Kreger, Christine" userId="07b08700-4580-4b2b-8f3c-b5ccee8dc705" providerId="ADAL" clId="{4FD76D0F-DCB1-4F58-BA64-CA25B90EBDC3}" dt="2025-03-18T19:30:52.679" v="169" actId="20577"/>
          <ac:spMkLst>
            <pc:docMk/>
            <pc:sldMk cId="3395789188" sldId="269"/>
            <ac:spMk id="2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21:06.447" v="17" actId="962"/>
        <pc:sldMkLst>
          <pc:docMk/>
          <pc:sldMk cId="1600949061" sldId="272"/>
        </pc:sldMkLst>
        <pc:picChg chg="mod">
          <ac:chgData name="Kreger, Christine" userId="07b08700-4580-4b2b-8f3c-b5ccee8dc705" providerId="ADAL" clId="{4FD76D0F-DCB1-4F58-BA64-CA25B90EBDC3}" dt="2025-03-18T19:21:06.447" v="17" actId="962"/>
          <ac:picMkLst>
            <pc:docMk/>
            <pc:sldMk cId="1600949061" sldId="272"/>
            <ac:picMk id="5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34:41.838" v="259" actId="20577"/>
        <pc:sldMkLst>
          <pc:docMk/>
          <pc:sldMk cId="2128656814" sldId="275"/>
        </pc:sldMkLst>
        <pc:spChg chg="mod">
          <ac:chgData name="Kreger, Christine" userId="07b08700-4580-4b2b-8f3c-b5ccee8dc705" providerId="ADAL" clId="{4FD76D0F-DCB1-4F58-BA64-CA25B90EBDC3}" dt="2025-03-18T19:34:41.838" v="259" actId="20577"/>
          <ac:spMkLst>
            <pc:docMk/>
            <pc:sldMk cId="2128656814" sldId="275"/>
            <ac:spMk id="2" creationId="{00000000-0000-0000-0000-000000000000}"/>
          </ac:spMkLst>
        </pc:spChg>
        <pc:picChg chg="mod">
          <ac:chgData name="Kreger, Christine" userId="07b08700-4580-4b2b-8f3c-b5ccee8dc705" providerId="ADAL" clId="{4FD76D0F-DCB1-4F58-BA64-CA25B90EBDC3}" dt="2025-03-18T19:23:27.147" v="31" actId="962"/>
          <ac:picMkLst>
            <pc:docMk/>
            <pc:sldMk cId="2128656814" sldId="275"/>
            <ac:picMk id="5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34:53.183" v="283" actId="20577"/>
        <pc:sldMkLst>
          <pc:docMk/>
          <pc:sldMk cId="1820732087" sldId="276"/>
        </pc:sldMkLst>
        <pc:spChg chg="mod">
          <ac:chgData name="Kreger, Christine" userId="07b08700-4580-4b2b-8f3c-b5ccee8dc705" providerId="ADAL" clId="{4FD76D0F-DCB1-4F58-BA64-CA25B90EBDC3}" dt="2025-03-18T19:34:53.183" v="283" actId="20577"/>
          <ac:spMkLst>
            <pc:docMk/>
            <pc:sldMk cId="1820732087" sldId="276"/>
            <ac:spMk id="2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28:59.081" v="75" actId="33553"/>
        <pc:sldMkLst>
          <pc:docMk/>
          <pc:sldMk cId="3597074354" sldId="277"/>
        </pc:sldMkLst>
        <pc:spChg chg="mod">
          <ac:chgData name="Kreger, Christine" userId="07b08700-4580-4b2b-8f3c-b5ccee8dc705" providerId="ADAL" clId="{4FD76D0F-DCB1-4F58-BA64-CA25B90EBDC3}" dt="2025-03-18T19:28:59.081" v="75" actId="33553"/>
          <ac:spMkLst>
            <pc:docMk/>
            <pc:sldMk cId="3597074354" sldId="277"/>
            <ac:spMk id="3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33:31.455" v="238" actId="20577"/>
        <pc:sldMkLst>
          <pc:docMk/>
          <pc:sldMk cId="3298216693" sldId="278"/>
        </pc:sldMkLst>
        <pc:spChg chg="mod">
          <ac:chgData name="Kreger, Christine" userId="07b08700-4580-4b2b-8f3c-b5ccee8dc705" providerId="ADAL" clId="{4FD76D0F-DCB1-4F58-BA64-CA25B90EBDC3}" dt="2025-03-18T19:33:31.455" v="238" actId="20577"/>
          <ac:spMkLst>
            <pc:docMk/>
            <pc:sldMk cId="3298216693" sldId="278"/>
            <ac:spMk id="2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23:43.139" v="34" actId="962"/>
          <ac:spMkLst>
            <pc:docMk/>
            <pc:sldMk cId="3298216693" sldId="278"/>
            <ac:spMk id="4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25:08.782" v="40" actId="962"/>
        <pc:sldMkLst>
          <pc:docMk/>
          <pc:sldMk cId="1885623344" sldId="281"/>
        </pc:sldMkLst>
        <pc:picChg chg="mod">
          <ac:chgData name="Kreger, Christine" userId="07b08700-4580-4b2b-8f3c-b5ccee8dc705" providerId="ADAL" clId="{4FD76D0F-DCB1-4F58-BA64-CA25B90EBDC3}" dt="2025-03-18T19:25:08.782" v="40" actId="962"/>
          <ac:picMkLst>
            <pc:docMk/>
            <pc:sldMk cId="1885623344" sldId="281"/>
            <ac:picMk id="4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33:47.042" v="244" actId="20577"/>
        <pc:sldMkLst>
          <pc:docMk/>
          <pc:sldMk cId="2250573855" sldId="282"/>
        </pc:sldMkLst>
        <pc:spChg chg="mod">
          <ac:chgData name="Kreger, Christine" userId="07b08700-4580-4b2b-8f3c-b5ccee8dc705" providerId="ADAL" clId="{4FD76D0F-DCB1-4F58-BA64-CA25B90EBDC3}" dt="2025-03-18T19:33:47.042" v="244" actId="20577"/>
          <ac:spMkLst>
            <pc:docMk/>
            <pc:sldMk cId="2250573855" sldId="282"/>
            <ac:spMk id="2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25:23.932" v="42" actId="962"/>
          <ac:spMkLst>
            <pc:docMk/>
            <pc:sldMk cId="2250573855" sldId="282"/>
            <ac:spMk id="4" creationId="{00000000-0000-0000-0000-000000000000}"/>
          </ac:spMkLst>
        </pc:spChg>
      </pc:sldChg>
      <pc:sldChg chg="modSp">
        <pc:chgData name="Kreger, Christine" userId="07b08700-4580-4b2b-8f3c-b5ccee8dc705" providerId="ADAL" clId="{4FD76D0F-DCB1-4F58-BA64-CA25B90EBDC3}" dt="2025-03-18T19:25:30.427" v="43" actId="962"/>
        <pc:sldMkLst>
          <pc:docMk/>
          <pc:sldMk cId="395515575" sldId="285"/>
        </pc:sldMkLst>
        <pc:grpChg chg="mod">
          <ac:chgData name="Kreger, Christine" userId="07b08700-4580-4b2b-8f3c-b5ccee8dc705" providerId="ADAL" clId="{4FD76D0F-DCB1-4F58-BA64-CA25B90EBDC3}" dt="2025-03-18T19:25:30.427" v="43" actId="962"/>
          <ac:grpSpMkLst>
            <pc:docMk/>
            <pc:sldMk cId="395515575" sldId="285"/>
            <ac:grpSpMk id="4" creationId="{00000000-0000-0000-0000-000000000000}"/>
          </ac:grpSpMkLst>
        </pc:grpChg>
      </pc:sldChg>
      <pc:sldChg chg="modSp mod">
        <pc:chgData name="Kreger, Christine" userId="07b08700-4580-4b2b-8f3c-b5ccee8dc705" providerId="ADAL" clId="{4FD76D0F-DCB1-4F58-BA64-CA25B90EBDC3}" dt="2025-03-18T19:37:20.131" v="334" actId="20577"/>
        <pc:sldMkLst>
          <pc:docMk/>
          <pc:sldMk cId="1190114532" sldId="286"/>
        </pc:sldMkLst>
        <pc:spChg chg="mod">
          <ac:chgData name="Kreger, Christine" userId="07b08700-4580-4b2b-8f3c-b5ccee8dc705" providerId="ADAL" clId="{4FD76D0F-DCB1-4F58-BA64-CA25B90EBDC3}" dt="2025-03-18T19:37:20.131" v="334" actId="20577"/>
          <ac:spMkLst>
            <pc:docMk/>
            <pc:sldMk cId="1190114532" sldId="286"/>
            <ac:spMk id="2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37:46.437" v="360" actId="27636"/>
        <pc:sldMkLst>
          <pc:docMk/>
          <pc:sldMk cId="4105909262" sldId="287"/>
        </pc:sldMkLst>
        <pc:spChg chg="mod">
          <ac:chgData name="Kreger, Christine" userId="07b08700-4580-4b2b-8f3c-b5ccee8dc705" providerId="ADAL" clId="{4FD76D0F-DCB1-4F58-BA64-CA25B90EBDC3}" dt="2025-03-18T19:37:46.437" v="360" actId="27636"/>
          <ac:spMkLst>
            <pc:docMk/>
            <pc:sldMk cId="4105909262" sldId="287"/>
            <ac:spMk id="2" creationId="{00000000-0000-0000-0000-000000000000}"/>
          </ac:spMkLst>
        </pc:spChg>
        <pc:picChg chg="mod">
          <ac:chgData name="Kreger, Christine" userId="07b08700-4580-4b2b-8f3c-b5ccee8dc705" providerId="ADAL" clId="{4FD76D0F-DCB1-4F58-BA64-CA25B90EBDC3}" dt="2025-03-18T19:25:45.167" v="56" actId="962"/>
          <ac:picMkLst>
            <pc:docMk/>
            <pc:sldMk cId="4105909262" sldId="287"/>
            <ac:picMk id="1026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37:52.835" v="369" actId="20577"/>
        <pc:sldMkLst>
          <pc:docMk/>
          <pc:sldMk cId="1259382302" sldId="288"/>
        </pc:sldMkLst>
        <pc:spChg chg="mod">
          <ac:chgData name="Kreger, Christine" userId="07b08700-4580-4b2b-8f3c-b5ccee8dc705" providerId="ADAL" clId="{4FD76D0F-DCB1-4F58-BA64-CA25B90EBDC3}" dt="2025-03-18T19:37:52.835" v="369" actId="20577"/>
          <ac:spMkLst>
            <pc:docMk/>
            <pc:sldMk cId="1259382302" sldId="288"/>
            <ac:spMk id="2" creationId="{00000000-0000-0000-0000-000000000000}"/>
          </ac:spMkLst>
        </pc:spChg>
        <pc:graphicFrameChg chg="mod">
          <ac:chgData name="Kreger, Christine" userId="07b08700-4580-4b2b-8f3c-b5ccee8dc705" providerId="ADAL" clId="{4FD76D0F-DCB1-4F58-BA64-CA25B90EBDC3}" dt="2025-03-18T19:27:34.495" v="59" actId="962"/>
          <ac:graphicFrameMkLst>
            <pc:docMk/>
            <pc:sldMk cId="1259382302" sldId="288"/>
            <ac:graphicFrameMk id="4" creationId="{00000000-0000-0000-0000-000000000000}"/>
          </ac:graphicFrameMkLst>
        </pc:graphicFrameChg>
      </pc:sldChg>
      <pc:sldChg chg="modSp mod">
        <pc:chgData name="Kreger, Christine" userId="07b08700-4580-4b2b-8f3c-b5ccee8dc705" providerId="ADAL" clId="{4FD76D0F-DCB1-4F58-BA64-CA25B90EBDC3}" dt="2025-03-18T19:33:55.474" v="247" actId="20577"/>
        <pc:sldMkLst>
          <pc:docMk/>
          <pc:sldMk cId="2438510371" sldId="289"/>
        </pc:sldMkLst>
        <pc:spChg chg="mod">
          <ac:chgData name="Kreger, Christine" userId="07b08700-4580-4b2b-8f3c-b5ccee8dc705" providerId="ADAL" clId="{4FD76D0F-DCB1-4F58-BA64-CA25B90EBDC3}" dt="2025-03-18T19:33:55.474" v="247" actId="20577"/>
          <ac:spMkLst>
            <pc:docMk/>
            <pc:sldMk cId="2438510371" sldId="289"/>
            <ac:spMk id="2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27:46.286" v="61" actId="962"/>
          <ac:spMkLst>
            <pc:docMk/>
            <pc:sldMk cId="2438510371" sldId="289"/>
            <ac:spMk id="4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33:40.371" v="241" actId="20577"/>
        <pc:sldMkLst>
          <pc:docMk/>
          <pc:sldMk cId="3405066742" sldId="295"/>
        </pc:sldMkLst>
        <pc:spChg chg="mod">
          <ac:chgData name="Kreger, Christine" userId="07b08700-4580-4b2b-8f3c-b5ccee8dc705" providerId="ADAL" clId="{4FD76D0F-DCB1-4F58-BA64-CA25B90EBDC3}" dt="2025-03-18T19:33:40.371" v="241" actId="20577"/>
          <ac:spMkLst>
            <pc:docMk/>
            <pc:sldMk cId="3405066742" sldId="295"/>
            <ac:spMk id="2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25:03.342" v="39" actId="962"/>
          <ac:spMkLst>
            <pc:docMk/>
            <pc:sldMk cId="3405066742" sldId="295"/>
            <ac:spMk id="4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32:07.831" v="213" actId="20577"/>
        <pc:sldMkLst>
          <pc:docMk/>
          <pc:sldMk cId="3367876153" sldId="296"/>
        </pc:sldMkLst>
        <pc:spChg chg="mod">
          <ac:chgData name="Kreger, Christine" userId="07b08700-4580-4b2b-8f3c-b5ccee8dc705" providerId="ADAL" clId="{4FD76D0F-DCB1-4F58-BA64-CA25B90EBDC3}" dt="2025-03-18T19:32:07.831" v="213" actId="20577"/>
          <ac:spMkLst>
            <pc:docMk/>
            <pc:sldMk cId="3367876153" sldId="296"/>
            <ac:spMk id="2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22:23.059" v="22" actId="962"/>
          <ac:spMkLst>
            <pc:docMk/>
            <pc:sldMk cId="3367876153" sldId="296"/>
            <ac:spMk id="4" creationId="{00000000-0000-0000-0000-000000000000}"/>
          </ac:spMkLst>
        </pc:spChg>
      </pc:sldChg>
      <pc:sldChg chg="addSp modSp mod">
        <pc:chgData name="Kreger, Christine" userId="07b08700-4580-4b2b-8f3c-b5ccee8dc705" providerId="ADAL" clId="{4FD76D0F-DCB1-4F58-BA64-CA25B90EBDC3}" dt="2025-03-18T19:28:36.343" v="71" actId="27636"/>
        <pc:sldMkLst>
          <pc:docMk/>
          <pc:sldMk cId="2952523987" sldId="299"/>
        </pc:sldMkLst>
        <pc:spChg chg="add mod">
          <ac:chgData name="Kreger, Christine" userId="07b08700-4580-4b2b-8f3c-b5ccee8dc705" providerId="ADAL" clId="{4FD76D0F-DCB1-4F58-BA64-CA25B90EBDC3}" dt="2025-03-18T19:28:36.343" v="71" actId="27636"/>
          <ac:spMkLst>
            <pc:docMk/>
            <pc:sldMk cId="2952523987" sldId="299"/>
            <ac:spMk id="2" creationId="{4174076C-AC8F-7558-40CE-30DBD9BD9216}"/>
          </ac:spMkLst>
        </pc:spChg>
        <pc:picChg chg="mod">
          <ac:chgData name="Kreger, Christine" userId="07b08700-4580-4b2b-8f3c-b5ccee8dc705" providerId="ADAL" clId="{4FD76D0F-DCB1-4F58-BA64-CA25B90EBDC3}" dt="2025-03-18T19:19:10.951" v="3" actId="962"/>
          <ac:picMkLst>
            <pc:docMk/>
            <pc:sldMk cId="2952523987" sldId="299"/>
            <ac:picMk id="1026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19:26.343" v="6" actId="962"/>
        <pc:sldMkLst>
          <pc:docMk/>
          <pc:sldMk cId="3612695125" sldId="300"/>
        </pc:sldMkLst>
        <pc:grpChg chg="mod">
          <ac:chgData name="Kreger, Christine" userId="07b08700-4580-4b2b-8f3c-b5ccee8dc705" providerId="ADAL" clId="{4FD76D0F-DCB1-4F58-BA64-CA25B90EBDC3}" dt="2025-03-18T19:19:26.343" v="6" actId="962"/>
          <ac:grpSpMkLst>
            <pc:docMk/>
            <pc:sldMk cId="3612695125" sldId="300"/>
            <ac:grpSpMk id="7" creationId="{00000000-0000-0000-0000-000000000000}"/>
          </ac:grpSpMkLst>
        </pc:grpChg>
      </pc:sldChg>
      <pc:sldChg chg="modSp mod">
        <pc:chgData name="Kreger, Christine" userId="07b08700-4580-4b2b-8f3c-b5ccee8dc705" providerId="ADAL" clId="{4FD76D0F-DCB1-4F58-BA64-CA25B90EBDC3}" dt="2025-03-18T19:38:57.330" v="403" actId="962"/>
        <pc:sldMkLst>
          <pc:docMk/>
          <pc:sldMk cId="2497715055" sldId="301"/>
        </pc:sldMkLst>
        <pc:spChg chg="mod">
          <ac:chgData name="Kreger, Christine" userId="07b08700-4580-4b2b-8f3c-b5ccee8dc705" providerId="ADAL" clId="{4FD76D0F-DCB1-4F58-BA64-CA25B90EBDC3}" dt="2025-03-18T19:38:54.066" v="401" actId="962"/>
          <ac:spMkLst>
            <pc:docMk/>
            <pc:sldMk cId="2497715055" sldId="301"/>
            <ac:spMk id="4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19:34.958" v="8" actId="962"/>
          <ac:spMkLst>
            <pc:docMk/>
            <pc:sldMk cId="2497715055" sldId="301"/>
            <ac:spMk id="7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19:36.883" v="9" actId="962"/>
          <ac:spMkLst>
            <pc:docMk/>
            <pc:sldMk cId="2497715055" sldId="301"/>
            <ac:spMk id="8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38:55.635" v="402" actId="962"/>
          <ac:spMkLst>
            <pc:docMk/>
            <pc:sldMk cId="2497715055" sldId="301"/>
            <ac:spMk id="10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38:57.330" v="403" actId="962"/>
          <ac:spMkLst>
            <pc:docMk/>
            <pc:sldMk cId="2497715055" sldId="301"/>
            <ac:spMk id="11" creationId="{00000000-0000-0000-0000-000000000000}"/>
          </ac:spMkLst>
        </pc:spChg>
        <pc:spChg chg="ord">
          <ac:chgData name="Kreger, Christine" userId="07b08700-4580-4b2b-8f3c-b5ccee8dc705" providerId="ADAL" clId="{4FD76D0F-DCB1-4F58-BA64-CA25B90EBDC3}" dt="2025-03-18T19:38:49.532" v="400" actId="13244"/>
          <ac:spMkLst>
            <pc:docMk/>
            <pc:sldMk cId="2497715055" sldId="301"/>
            <ac:spMk id="12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19:37.627" v="10" actId="962"/>
          <ac:spMkLst>
            <pc:docMk/>
            <pc:sldMk cId="2497715055" sldId="301"/>
            <ac:spMk id="14" creationId="{00000000-0000-0000-0000-000000000000}"/>
          </ac:spMkLst>
        </pc:spChg>
        <pc:picChg chg="mod">
          <ac:chgData name="Kreger, Christine" userId="07b08700-4580-4b2b-8f3c-b5ccee8dc705" providerId="ADAL" clId="{4FD76D0F-DCB1-4F58-BA64-CA25B90EBDC3}" dt="2025-03-18T19:19:33.707" v="7" actId="962"/>
          <ac:picMkLst>
            <pc:docMk/>
            <pc:sldMk cId="2497715055" sldId="301"/>
            <ac:picMk id="2050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40:28.923" v="416" actId="962"/>
        <pc:sldMkLst>
          <pc:docMk/>
          <pc:sldMk cId="427246413" sldId="305"/>
        </pc:sldMkLst>
        <pc:spChg chg="mod">
          <ac:chgData name="Kreger, Christine" userId="07b08700-4580-4b2b-8f3c-b5ccee8dc705" providerId="ADAL" clId="{4FD76D0F-DCB1-4F58-BA64-CA25B90EBDC3}" dt="2025-03-18T19:40:28.178" v="415" actId="962"/>
          <ac:spMkLst>
            <pc:docMk/>
            <pc:sldMk cId="427246413" sldId="305"/>
            <ac:spMk id="4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22:32.713" v="24" actId="962"/>
          <ac:spMkLst>
            <pc:docMk/>
            <pc:sldMk cId="427246413" sldId="305"/>
            <ac:spMk id="7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22:33.434" v="25" actId="962"/>
          <ac:spMkLst>
            <pc:docMk/>
            <pc:sldMk cId="427246413" sldId="305"/>
            <ac:spMk id="8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40:28.923" v="416" actId="962"/>
          <ac:spMkLst>
            <pc:docMk/>
            <pc:sldMk cId="427246413" sldId="305"/>
            <ac:spMk id="10" creationId="{00000000-0000-0000-0000-000000000000}"/>
          </ac:spMkLst>
        </pc:spChg>
        <pc:spChg chg="mod ord">
          <ac:chgData name="Kreger, Christine" userId="07b08700-4580-4b2b-8f3c-b5ccee8dc705" providerId="ADAL" clId="{4FD76D0F-DCB1-4F58-BA64-CA25B90EBDC3}" dt="2025-03-18T19:40:25.649" v="414" actId="13244"/>
          <ac:spMkLst>
            <pc:docMk/>
            <pc:sldMk cId="427246413" sldId="305"/>
            <ac:spMk id="12" creationId="{00000000-0000-0000-0000-000000000000}"/>
          </ac:spMkLst>
        </pc:spChg>
        <pc:spChg chg="mod">
          <ac:chgData name="Kreger, Christine" userId="07b08700-4580-4b2b-8f3c-b5ccee8dc705" providerId="ADAL" clId="{4FD76D0F-DCB1-4F58-BA64-CA25B90EBDC3}" dt="2025-03-18T19:22:34.218" v="26" actId="962"/>
          <ac:spMkLst>
            <pc:docMk/>
            <pc:sldMk cId="427246413" sldId="305"/>
            <ac:spMk id="14" creationId="{00000000-0000-0000-0000-000000000000}"/>
          </ac:spMkLst>
        </pc:spChg>
        <pc:picChg chg="mod">
          <ac:chgData name="Kreger, Christine" userId="07b08700-4580-4b2b-8f3c-b5ccee8dc705" providerId="ADAL" clId="{4FD76D0F-DCB1-4F58-BA64-CA25B90EBDC3}" dt="2025-03-18T19:22:31.548" v="23" actId="962"/>
          <ac:picMkLst>
            <pc:docMk/>
            <pc:sldMk cId="427246413" sldId="305"/>
            <ac:picMk id="2050" creationId="{00000000-0000-0000-0000-000000000000}"/>
          </ac:picMkLst>
        </pc:picChg>
      </pc:sldChg>
      <pc:sldChg chg="modSp del mod">
        <pc:chgData name="Kreger, Christine" userId="07b08700-4580-4b2b-8f3c-b5ccee8dc705" providerId="ADAL" clId="{4FD76D0F-DCB1-4F58-BA64-CA25B90EBDC3}" dt="2025-03-18T19:28:46.973" v="72" actId="47"/>
        <pc:sldMkLst>
          <pc:docMk/>
          <pc:sldMk cId="1640058175" sldId="306"/>
        </pc:sldMkLst>
        <pc:spChg chg="mod">
          <ac:chgData name="Kreger, Christine" userId="07b08700-4580-4b2b-8f3c-b5ccee8dc705" providerId="ADAL" clId="{4FD76D0F-DCB1-4F58-BA64-CA25B90EBDC3}" dt="2025-03-18T19:19:18.480" v="5" actId="962"/>
          <ac:spMkLst>
            <pc:docMk/>
            <pc:sldMk cId="1640058175" sldId="306"/>
            <ac:spMk id="3" creationId="{00000000-0000-0000-0000-000000000000}"/>
          </ac:spMkLst>
        </pc:spChg>
        <pc:picChg chg="mod">
          <ac:chgData name="Kreger, Christine" userId="07b08700-4580-4b2b-8f3c-b5ccee8dc705" providerId="ADAL" clId="{4FD76D0F-DCB1-4F58-BA64-CA25B90EBDC3}" dt="2025-03-18T19:19:16.960" v="4" actId="962"/>
          <ac:picMkLst>
            <pc:docMk/>
            <pc:sldMk cId="1640058175" sldId="306"/>
            <ac:picMk id="1026" creationId="{00000000-0000-0000-0000-000000000000}"/>
          </ac:picMkLst>
        </pc:picChg>
      </pc:sldChg>
      <pc:sldChg chg="modSp del mod">
        <pc:chgData name="Kreger, Christine" userId="07b08700-4580-4b2b-8f3c-b5ccee8dc705" providerId="ADAL" clId="{4FD76D0F-DCB1-4F58-BA64-CA25B90EBDC3}" dt="2025-03-18T19:30:22.377" v="144" actId="47"/>
        <pc:sldMkLst>
          <pc:docMk/>
          <pc:sldMk cId="4026321672" sldId="307"/>
        </pc:sldMkLst>
        <pc:picChg chg="mod">
          <ac:chgData name="Kreger, Christine" userId="07b08700-4580-4b2b-8f3c-b5ccee8dc705" providerId="ADAL" clId="{4FD76D0F-DCB1-4F58-BA64-CA25B90EBDC3}" dt="2025-03-18T19:26:09.128" v="57" actId="962"/>
          <ac:picMkLst>
            <pc:docMk/>
            <pc:sldMk cId="4026321672" sldId="307"/>
            <ac:picMk id="4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37:32.136" v="345" actId="20577"/>
        <pc:sldMkLst>
          <pc:docMk/>
          <pc:sldMk cId="317982548" sldId="308"/>
        </pc:sldMkLst>
        <pc:spChg chg="mod">
          <ac:chgData name="Kreger, Christine" userId="07b08700-4580-4b2b-8f3c-b5ccee8dc705" providerId="ADAL" clId="{4FD76D0F-DCB1-4F58-BA64-CA25B90EBDC3}" dt="2025-03-18T19:37:32.136" v="345" actId="20577"/>
          <ac:spMkLst>
            <pc:docMk/>
            <pc:sldMk cId="317982548" sldId="308"/>
            <ac:spMk id="2" creationId="{00000000-0000-0000-0000-000000000000}"/>
          </ac:spMkLst>
        </pc:spChg>
        <pc:picChg chg="mod">
          <ac:chgData name="Kreger, Christine" userId="07b08700-4580-4b2b-8f3c-b5ccee8dc705" providerId="ADAL" clId="{4FD76D0F-DCB1-4F58-BA64-CA25B90EBDC3}" dt="2025-03-18T19:25:36.047" v="45" actId="962"/>
          <ac:picMkLst>
            <pc:docMk/>
            <pc:sldMk cId="317982548" sldId="308"/>
            <ac:picMk id="5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5:36.566" v="46" actId="962"/>
          <ac:picMkLst>
            <pc:docMk/>
            <pc:sldMk cId="317982548" sldId="308"/>
            <ac:picMk id="6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5:37.539" v="47" actId="962"/>
          <ac:picMkLst>
            <pc:docMk/>
            <pc:sldMk cId="317982548" sldId="308"/>
            <ac:picMk id="7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5:39.421" v="50" actId="962"/>
          <ac:picMkLst>
            <pc:docMk/>
            <pc:sldMk cId="317982548" sldId="308"/>
            <ac:picMk id="10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5:40.490" v="51" actId="962"/>
          <ac:picMkLst>
            <pc:docMk/>
            <pc:sldMk cId="317982548" sldId="308"/>
            <ac:picMk id="12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5:41.574" v="53" actId="962"/>
          <ac:picMkLst>
            <pc:docMk/>
            <pc:sldMk cId="317982548" sldId="308"/>
            <ac:picMk id="14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5:42.433" v="54" actId="962"/>
          <ac:picMkLst>
            <pc:docMk/>
            <pc:sldMk cId="317982548" sldId="308"/>
            <ac:picMk id="15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5:44.227" v="55" actId="962"/>
          <ac:picMkLst>
            <pc:docMk/>
            <pc:sldMk cId="317982548" sldId="308"/>
            <ac:picMk id="16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5:35.342" v="44" actId="962"/>
          <ac:picMkLst>
            <pc:docMk/>
            <pc:sldMk cId="317982548" sldId="308"/>
            <ac:picMk id="3074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5:38.058" v="48" actId="962"/>
          <ac:picMkLst>
            <pc:docMk/>
            <pc:sldMk cId="317982548" sldId="308"/>
            <ac:picMk id="3075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5:38.891" v="49" actId="962"/>
          <ac:picMkLst>
            <pc:docMk/>
            <pc:sldMk cId="317982548" sldId="308"/>
            <ac:picMk id="3076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5:41.087" v="52" actId="962"/>
          <ac:picMkLst>
            <pc:docMk/>
            <pc:sldMk cId="317982548" sldId="308"/>
            <ac:picMk id="3077" creationId="{00000000-0000-0000-0000-000000000000}"/>
          </ac:picMkLst>
        </pc:picChg>
      </pc:sldChg>
      <pc:sldChg chg="modSp">
        <pc:chgData name="Kreger, Christine" userId="07b08700-4580-4b2b-8f3c-b5ccee8dc705" providerId="ADAL" clId="{4FD76D0F-DCB1-4F58-BA64-CA25B90EBDC3}" dt="2025-03-18T19:23:46.515" v="35" actId="962"/>
        <pc:sldMkLst>
          <pc:docMk/>
          <pc:sldMk cId="2538493333" sldId="309"/>
        </pc:sldMkLst>
        <pc:grpChg chg="mod">
          <ac:chgData name="Kreger, Christine" userId="07b08700-4580-4b2b-8f3c-b5ccee8dc705" providerId="ADAL" clId="{4FD76D0F-DCB1-4F58-BA64-CA25B90EBDC3}" dt="2025-03-18T19:23:46.515" v="35" actId="962"/>
          <ac:grpSpMkLst>
            <pc:docMk/>
            <pc:sldMk cId="2538493333" sldId="309"/>
            <ac:grpSpMk id="6" creationId="{00000000-0000-0000-0000-000000000000}"/>
          </ac:grpSpMkLst>
        </pc:grpChg>
      </pc:sldChg>
      <pc:sldChg chg="addSp modSp mod">
        <pc:chgData name="Kreger, Christine" userId="07b08700-4580-4b2b-8f3c-b5ccee8dc705" providerId="ADAL" clId="{4FD76D0F-DCB1-4F58-BA64-CA25B90EBDC3}" dt="2025-03-18T19:40:35.727" v="417" actId="13244"/>
        <pc:sldMkLst>
          <pc:docMk/>
          <pc:sldMk cId="2236525603" sldId="311"/>
        </pc:sldMkLst>
        <pc:spChg chg="add mod ord">
          <ac:chgData name="Kreger, Christine" userId="07b08700-4580-4b2b-8f3c-b5ccee8dc705" providerId="ADAL" clId="{4FD76D0F-DCB1-4F58-BA64-CA25B90EBDC3}" dt="2025-03-18T19:40:35.727" v="417" actId="13244"/>
          <ac:spMkLst>
            <pc:docMk/>
            <pc:sldMk cId="2236525603" sldId="311"/>
            <ac:spMk id="2" creationId="{93DFF13F-7BFD-B35C-14E9-A6B900F6E6A8}"/>
          </ac:spMkLst>
        </pc:spChg>
        <pc:picChg chg="mod">
          <ac:chgData name="Kreger, Christine" userId="07b08700-4580-4b2b-8f3c-b5ccee8dc705" providerId="ADAL" clId="{4FD76D0F-DCB1-4F58-BA64-CA25B90EBDC3}" dt="2025-03-18T19:24:51.748" v="37" actId="962"/>
          <ac:picMkLst>
            <pc:docMk/>
            <pc:sldMk cId="2236525603" sldId="311"/>
            <ac:picMk id="4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27:52.103" v="64" actId="962"/>
        <pc:sldMkLst>
          <pc:docMk/>
          <pc:sldMk cId="4034903486" sldId="313"/>
        </pc:sldMkLst>
        <pc:picChg chg="mod">
          <ac:chgData name="Kreger, Christine" userId="07b08700-4580-4b2b-8f3c-b5ccee8dc705" providerId="ADAL" clId="{4FD76D0F-DCB1-4F58-BA64-CA25B90EBDC3}" dt="2025-03-18T19:27:49.247" v="62" actId="962"/>
          <ac:picMkLst>
            <pc:docMk/>
            <pc:sldMk cId="4034903486" sldId="313"/>
            <ac:picMk id="4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7:49.936" v="63" actId="962"/>
          <ac:picMkLst>
            <pc:docMk/>
            <pc:sldMk cId="4034903486" sldId="313"/>
            <ac:picMk id="5" creationId="{00000000-0000-0000-0000-000000000000}"/>
          </ac:picMkLst>
        </pc:picChg>
        <pc:picChg chg="mod">
          <ac:chgData name="Kreger, Christine" userId="07b08700-4580-4b2b-8f3c-b5ccee8dc705" providerId="ADAL" clId="{4FD76D0F-DCB1-4F58-BA64-CA25B90EBDC3}" dt="2025-03-18T19:27:52.103" v="64" actId="962"/>
          <ac:picMkLst>
            <pc:docMk/>
            <pc:sldMk cId="4034903486" sldId="313"/>
            <ac:picMk id="6" creationId="{00000000-0000-0000-0000-000000000000}"/>
          </ac:picMkLst>
        </pc:picChg>
      </pc:sldChg>
      <pc:sldChg chg="delSp del mod">
        <pc:chgData name="Kreger, Christine" userId="07b08700-4580-4b2b-8f3c-b5ccee8dc705" providerId="ADAL" clId="{4FD76D0F-DCB1-4F58-BA64-CA25B90EBDC3}" dt="2025-03-18T19:28:07.140" v="66" actId="47"/>
        <pc:sldMkLst>
          <pc:docMk/>
          <pc:sldMk cId="331370577" sldId="314"/>
        </pc:sldMkLst>
        <pc:picChg chg="del">
          <ac:chgData name="Kreger, Christine" userId="07b08700-4580-4b2b-8f3c-b5ccee8dc705" providerId="ADAL" clId="{4FD76D0F-DCB1-4F58-BA64-CA25B90EBDC3}" dt="2025-03-18T19:28:04.313" v="65" actId="478"/>
          <ac:picMkLst>
            <pc:docMk/>
            <pc:sldMk cId="331370577" sldId="314"/>
            <ac:picMk id="4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35:06.130" v="303" actId="20577"/>
        <pc:sldMkLst>
          <pc:docMk/>
          <pc:sldMk cId="3128913664" sldId="315"/>
        </pc:sldMkLst>
        <pc:spChg chg="mod">
          <ac:chgData name="Kreger, Christine" userId="07b08700-4580-4b2b-8f3c-b5ccee8dc705" providerId="ADAL" clId="{4FD76D0F-DCB1-4F58-BA64-CA25B90EBDC3}" dt="2025-03-18T19:35:06.130" v="303" actId="20577"/>
          <ac:spMkLst>
            <pc:docMk/>
            <pc:sldMk cId="3128913664" sldId="315"/>
            <ac:spMk id="2" creationId="{00000000-0000-0000-0000-000000000000}"/>
          </ac:spMkLst>
        </pc:spChg>
        <pc:picChg chg="mod">
          <ac:chgData name="Kreger, Christine" userId="07b08700-4580-4b2b-8f3c-b5ccee8dc705" providerId="ADAL" clId="{4FD76D0F-DCB1-4F58-BA64-CA25B90EBDC3}" dt="2025-03-18T19:23:32.785" v="32" actId="962"/>
          <ac:picMkLst>
            <pc:docMk/>
            <pc:sldMk cId="3128913664" sldId="315"/>
            <ac:picMk id="5122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31:11.917" v="179" actId="20577"/>
        <pc:sldMkLst>
          <pc:docMk/>
          <pc:sldMk cId="1479445994" sldId="316"/>
        </pc:sldMkLst>
        <pc:spChg chg="mod">
          <ac:chgData name="Kreger, Christine" userId="07b08700-4580-4b2b-8f3c-b5ccee8dc705" providerId="ADAL" clId="{4FD76D0F-DCB1-4F58-BA64-CA25B90EBDC3}" dt="2025-03-18T19:31:11.917" v="179" actId="20577"/>
          <ac:spMkLst>
            <pc:docMk/>
            <pc:sldMk cId="1479445994" sldId="316"/>
            <ac:spMk id="9" creationId="{00000000-0000-0000-0000-000000000000}"/>
          </ac:spMkLst>
        </pc:spChg>
        <pc:picChg chg="mod">
          <ac:chgData name="Kreger, Christine" userId="07b08700-4580-4b2b-8f3c-b5ccee8dc705" providerId="ADAL" clId="{4FD76D0F-DCB1-4F58-BA64-CA25B90EBDC3}" dt="2025-03-18T19:21:47.280" v="19" actId="962"/>
          <ac:picMkLst>
            <pc:docMk/>
            <pc:sldMk cId="1479445994" sldId="316"/>
            <ac:picMk id="10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31:31.908" v="203" actId="20577"/>
        <pc:sldMkLst>
          <pc:docMk/>
          <pc:sldMk cId="1064943974" sldId="317"/>
        </pc:sldMkLst>
        <pc:spChg chg="mod">
          <ac:chgData name="Kreger, Christine" userId="07b08700-4580-4b2b-8f3c-b5ccee8dc705" providerId="ADAL" clId="{4FD76D0F-DCB1-4F58-BA64-CA25B90EBDC3}" dt="2025-03-18T19:31:31.908" v="203" actId="20577"/>
          <ac:spMkLst>
            <pc:docMk/>
            <pc:sldMk cId="1064943974" sldId="317"/>
            <ac:spMk id="9" creationId="{00000000-0000-0000-0000-000000000000}"/>
          </ac:spMkLst>
        </pc:spChg>
        <pc:picChg chg="mod">
          <ac:chgData name="Kreger, Christine" userId="07b08700-4580-4b2b-8f3c-b5ccee8dc705" providerId="ADAL" clId="{4FD76D0F-DCB1-4F58-BA64-CA25B90EBDC3}" dt="2025-03-18T19:21:51.641" v="20" actId="962"/>
          <ac:picMkLst>
            <pc:docMk/>
            <pc:sldMk cId="1064943974" sldId="317"/>
            <ac:picMk id="2" creationId="{00000000-0000-0000-0000-000000000000}"/>
          </ac:picMkLst>
        </pc:picChg>
      </pc:sldChg>
      <pc:sldChg chg="modSp">
        <pc:chgData name="Kreger, Christine" userId="07b08700-4580-4b2b-8f3c-b5ccee8dc705" providerId="ADAL" clId="{4FD76D0F-DCB1-4F58-BA64-CA25B90EBDC3}" dt="2025-03-18T19:23:03.516" v="28" actId="962"/>
        <pc:sldMkLst>
          <pc:docMk/>
          <pc:sldMk cId="3215367822" sldId="319"/>
        </pc:sldMkLst>
        <pc:picChg chg="mod">
          <ac:chgData name="Kreger, Christine" userId="07b08700-4580-4b2b-8f3c-b5ccee8dc705" providerId="ADAL" clId="{4FD76D0F-DCB1-4F58-BA64-CA25B90EBDC3}" dt="2025-03-18T19:23:03.516" v="28" actId="962"/>
          <ac:picMkLst>
            <pc:docMk/>
            <pc:sldMk cId="3215367822" sldId="319"/>
            <ac:picMk id="1028" creationId="{00000000-0000-0000-0000-000000000000}"/>
          </ac:picMkLst>
        </pc:picChg>
      </pc:sldChg>
      <pc:sldChg chg="modSp mod">
        <pc:chgData name="Kreger, Christine" userId="07b08700-4580-4b2b-8f3c-b5ccee8dc705" providerId="ADAL" clId="{4FD76D0F-DCB1-4F58-BA64-CA25B90EBDC3}" dt="2025-03-18T19:36:14.382" v="313" actId="20577"/>
        <pc:sldMkLst>
          <pc:docMk/>
          <pc:sldMk cId="355409289" sldId="320"/>
        </pc:sldMkLst>
        <pc:spChg chg="mod">
          <ac:chgData name="Kreger, Christine" userId="07b08700-4580-4b2b-8f3c-b5ccee8dc705" providerId="ADAL" clId="{4FD76D0F-DCB1-4F58-BA64-CA25B90EBDC3}" dt="2025-03-18T19:36:14.382" v="313" actId="20577"/>
          <ac:spMkLst>
            <pc:docMk/>
            <pc:sldMk cId="355409289" sldId="320"/>
            <ac:spMk id="2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38:36.272" v="399" actId="20577"/>
        <pc:sldMkLst>
          <pc:docMk/>
          <pc:sldMk cId="2174719270" sldId="321"/>
        </pc:sldMkLst>
        <pc:spChg chg="mod">
          <ac:chgData name="Kreger, Christine" userId="07b08700-4580-4b2b-8f3c-b5ccee8dc705" providerId="ADAL" clId="{4FD76D0F-DCB1-4F58-BA64-CA25B90EBDC3}" dt="2025-03-18T19:38:36.272" v="399" actId="20577"/>
          <ac:spMkLst>
            <pc:docMk/>
            <pc:sldMk cId="2174719270" sldId="321"/>
            <ac:spMk id="2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36:39.283" v="321" actId="20577"/>
        <pc:sldMkLst>
          <pc:docMk/>
          <pc:sldMk cId="2616084291" sldId="322"/>
        </pc:sldMkLst>
        <pc:spChg chg="mod">
          <ac:chgData name="Kreger, Christine" userId="07b08700-4580-4b2b-8f3c-b5ccee8dc705" providerId="ADAL" clId="{4FD76D0F-DCB1-4F58-BA64-CA25B90EBDC3}" dt="2025-03-18T19:36:39.283" v="321" actId="20577"/>
          <ac:spMkLst>
            <pc:docMk/>
            <pc:sldMk cId="2616084291" sldId="322"/>
            <ac:spMk id="2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38:00.149" v="379" actId="20577"/>
        <pc:sldMkLst>
          <pc:docMk/>
          <pc:sldMk cId="193579169" sldId="323"/>
        </pc:sldMkLst>
        <pc:spChg chg="mod">
          <ac:chgData name="Kreger, Christine" userId="07b08700-4580-4b2b-8f3c-b5ccee8dc705" providerId="ADAL" clId="{4FD76D0F-DCB1-4F58-BA64-CA25B90EBDC3}" dt="2025-03-18T19:38:00.149" v="379" actId="20577"/>
          <ac:spMkLst>
            <pc:docMk/>
            <pc:sldMk cId="193579169" sldId="323"/>
            <ac:spMk id="2" creationId="{00000000-0000-0000-0000-000000000000}"/>
          </ac:spMkLst>
        </pc:spChg>
      </pc:sldChg>
      <pc:sldChg chg="modSp mod">
        <pc:chgData name="Kreger, Christine" userId="07b08700-4580-4b2b-8f3c-b5ccee8dc705" providerId="ADAL" clId="{4FD76D0F-DCB1-4F58-BA64-CA25B90EBDC3}" dt="2025-03-18T19:38:06.984" v="389" actId="20577"/>
        <pc:sldMkLst>
          <pc:docMk/>
          <pc:sldMk cId="274153394" sldId="324"/>
        </pc:sldMkLst>
        <pc:spChg chg="mod">
          <ac:chgData name="Kreger, Christine" userId="07b08700-4580-4b2b-8f3c-b5ccee8dc705" providerId="ADAL" clId="{4FD76D0F-DCB1-4F58-BA64-CA25B90EBDC3}" dt="2025-03-18T19:38:06.984" v="389" actId="20577"/>
          <ac:spMkLst>
            <pc:docMk/>
            <pc:sldMk cId="274153394" sldId="324"/>
            <ac:spMk id="2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Average Annual Library ROI (per capita)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Sheet1!$B$2:$B$7</c:f>
              <c:numCache>
                <c:formatCode>General</c:formatCode>
                <c:ptCount val="6"/>
                <c:pt idx="0">
                  <c:v>3.4</c:v>
                </c:pt>
                <c:pt idx="1">
                  <c:v>3.8</c:v>
                </c:pt>
                <c:pt idx="2">
                  <c:v>3.6</c:v>
                </c:pt>
                <c:pt idx="3">
                  <c:v>4</c:v>
                </c:pt>
                <c:pt idx="4">
                  <c:v>4.0999999999999996</c:v>
                </c:pt>
                <c:pt idx="5">
                  <c:v>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233-46E4-A73B-307B28A5BF4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11014336"/>
        <c:axId val="311013944"/>
      </c:lineChart>
      <c:dateAx>
        <c:axId val="311014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311013944"/>
        <c:crosses val="autoZero"/>
        <c:auto val="0"/>
        <c:lblOffset val="100"/>
        <c:baseTimeUnit val="days"/>
        <c:majorUnit val="1"/>
      </c:dateAx>
      <c:valAx>
        <c:axId val="311013944"/>
        <c:scaling>
          <c:orientation val="minMax"/>
          <c:min val="3"/>
        </c:scaling>
        <c:delete val="0"/>
        <c:axPos val="l"/>
        <c:numFmt formatCode="General" sourceLinked="1"/>
        <c:majorTickMark val="out"/>
        <c:minorTickMark val="none"/>
        <c:tickLblPos val="nextTo"/>
        <c:crossAx val="311014336"/>
        <c:crossesAt val="1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6AE45F-E8F8-4812-B7CD-9F2BD8CDAA89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E655F2-20DA-432E-8740-AC1FCA7BD938}">
      <dgm:prSet phldrT="[Text]"/>
      <dgm:spPr>
        <a:solidFill>
          <a:schemeClr val="accent3">
            <a:lumMod val="60000"/>
            <a:lumOff val="4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en-US" b="0" dirty="0">
              <a:solidFill>
                <a:schemeClr val="tx1"/>
              </a:solidFill>
            </a:rPr>
            <a:t>Drain on resources</a:t>
          </a:r>
        </a:p>
      </dgm:t>
    </dgm:pt>
    <dgm:pt modelId="{8EC10763-B5CF-4F60-8F0F-DCBA0567A84C}" type="parTrans" cxnId="{C093B39C-0C99-4D67-A4FA-5E1833D17D2E}">
      <dgm:prSet/>
      <dgm:spPr/>
      <dgm:t>
        <a:bodyPr/>
        <a:lstStyle/>
        <a:p>
          <a:endParaRPr lang="en-US"/>
        </a:p>
      </dgm:t>
    </dgm:pt>
    <dgm:pt modelId="{FF08AB1D-C793-4E5A-A065-718522934D56}" type="sibTrans" cxnId="{C093B39C-0C99-4D67-A4FA-5E1833D17D2E}">
      <dgm:prSet/>
      <dgm:spPr/>
      <dgm:t>
        <a:bodyPr/>
        <a:lstStyle/>
        <a:p>
          <a:endParaRPr lang="en-US"/>
        </a:p>
      </dgm:t>
    </dgm:pt>
    <dgm:pt modelId="{13AB3462-2E12-4040-BFE5-EBEAF6F1D1D7}">
      <dgm:prSet phldrT="[Text]"/>
      <dgm:spPr>
        <a:solidFill>
          <a:schemeClr val="accent3">
            <a:lumMod val="60000"/>
            <a:lumOff val="4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en-US" b="0" i="0" dirty="0">
              <a:solidFill>
                <a:schemeClr val="tx1"/>
              </a:solidFill>
            </a:rPr>
            <a:t>Investment in community</a:t>
          </a:r>
        </a:p>
      </dgm:t>
    </dgm:pt>
    <dgm:pt modelId="{453E41A5-E838-4FE9-980F-335B103D89AE}" type="parTrans" cxnId="{F8D70563-FC64-4D6E-9BEB-0D0409B0DFD7}">
      <dgm:prSet/>
      <dgm:spPr/>
      <dgm:t>
        <a:bodyPr/>
        <a:lstStyle/>
        <a:p>
          <a:endParaRPr lang="en-US"/>
        </a:p>
      </dgm:t>
    </dgm:pt>
    <dgm:pt modelId="{B26BA4E4-FA23-475F-B818-EAE5074DD8F4}" type="sibTrans" cxnId="{F8D70563-FC64-4D6E-9BEB-0D0409B0DFD7}">
      <dgm:prSet/>
      <dgm:spPr/>
      <dgm:t>
        <a:bodyPr/>
        <a:lstStyle/>
        <a:p>
          <a:endParaRPr lang="en-US"/>
        </a:p>
      </dgm:t>
    </dgm:pt>
    <dgm:pt modelId="{33B18F32-B343-4D0E-9452-A95178BD855A}" type="pres">
      <dgm:prSet presAssocID="{F06AE45F-E8F8-4812-B7CD-9F2BD8CDAA89}" presName="cycle" presStyleCnt="0">
        <dgm:presLayoutVars>
          <dgm:dir/>
          <dgm:resizeHandles val="exact"/>
        </dgm:presLayoutVars>
      </dgm:prSet>
      <dgm:spPr/>
    </dgm:pt>
    <dgm:pt modelId="{58C6D2C0-7314-4FDC-A2D6-C5793387230D}" type="pres">
      <dgm:prSet presAssocID="{04E655F2-20DA-432E-8740-AC1FCA7BD938}" presName="arrow" presStyleLbl="node1" presStyleIdx="0" presStyleCnt="2">
        <dgm:presLayoutVars>
          <dgm:bulletEnabled val="1"/>
        </dgm:presLayoutVars>
      </dgm:prSet>
      <dgm:spPr/>
    </dgm:pt>
    <dgm:pt modelId="{934F833E-3C7F-4267-A39A-8861520BC64E}" type="pres">
      <dgm:prSet presAssocID="{13AB3462-2E12-4040-BFE5-EBEAF6F1D1D7}" presName="arrow" presStyleLbl="node1" presStyleIdx="1" presStyleCnt="2">
        <dgm:presLayoutVars>
          <dgm:bulletEnabled val="1"/>
        </dgm:presLayoutVars>
      </dgm:prSet>
      <dgm:spPr/>
    </dgm:pt>
  </dgm:ptLst>
  <dgm:cxnLst>
    <dgm:cxn modelId="{7D211305-1C8B-4DE7-ACF2-30987051044E}" type="presOf" srcId="{13AB3462-2E12-4040-BFE5-EBEAF6F1D1D7}" destId="{934F833E-3C7F-4267-A39A-8861520BC64E}" srcOrd="0" destOrd="0" presId="urn:microsoft.com/office/officeart/2005/8/layout/arrow1"/>
    <dgm:cxn modelId="{9E6DCE1E-682E-4FD5-A5D7-D5938E01754A}" type="presOf" srcId="{F06AE45F-E8F8-4812-B7CD-9F2BD8CDAA89}" destId="{33B18F32-B343-4D0E-9452-A95178BD855A}" srcOrd="0" destOrd="0" presId="urn:microsoft.com/office/officeart/2005/8/layout/arrow1"/>
    <dgm:cxn modelId="{6A7A6232-BDCE-4DB2-90D1-951726D7BF94}" type="presOf" srcId="{04E655F2-20DA-432E-8740-AC1FCA7BD938}" destId="{58C6D2C0-7314-4FDC-A2D6-C5793387230D}" srcOrd="0" destOrd="0" presId="urn:microsoft.com/office/officeart/2005/8/layout/arrow1"/>
    <dgm:cxn modelId="{F8D70563-FC64-4D6E-9BEB-0D0409B0DFD7}" srcId="{F06AE45F-E8F8-4812-B7CD-9F2BD8CDAA89}" destId="{13AB3462-2E12-4040-BFE5-EBEAF6F1D1D7}" srcOrd="1" destOrd="0" parTransId="{453E41A5-E838-4FE9-980F-335B103D89AE}" sibTransId="{B26BA4E4-FA23-475F-B818-EAE5074DD8F4}"/>
    <dgm:cxn modelId="{C093B39C-0C99-4D67-A4FA-5E1833D17D2E}" srcId="{F06AE45F-E8F8-4812-B7CD-9F2BD8CDAA89}" destId="{04E655F2-20DA-432E-8740-AC1FCA7BD938}" srcOrd="0" destOrd="0" parTransId="{8EC10763-B5CF-4F60-8F0F-DCBA0567A84C}" sibTransId="{FF08AB1D-C793-4E5A-A065-718522934D56}"/>
    <dgm:cxn modelId="{5980C82C-9692-4A10-A06F-DD21C1A41DFC}" type="presParOf" srcId="{33B18F32-B343-4D0E-9452-A95178BD855A}" destId="{58C6D2C0-7314-4FDC-A2D6-C5793387230D}" srcOrd="0" destOrd="0" presId="urn:microsoft.com/office/officeart/2005/8/layout/arrow1"/>
    <dgm:cxn modelId="{71D02D8A-A8E5-4BF3-AFAA-EAE8920DC16B}" type="presParOf" srcId="{33B18F32-B343-4D0E-9452-A95178BD855A}" destId="{934F833E-3C7F-4267-A39A-8861520BC64E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C6D2C0-7314-4FDC-A2D6-C5793387230D}">
      <dsp:nvSpPr>
        <dsp:cNvPr id="0" name=""/>
        <dsp:cNvSpPr/>
      </dsp:nvSpPr>
      <dsp:spPr>
        <a:xfrm rot="16200000">
          <a:off x="342" y="479449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lumMod val="60000"/>
            <a:lumOff val="40000"/>
          </a:schemeClr>
        </a:solidFill>
        <a:ln w="26425" cap="flat" cmpd="sng" algn="ctr">
          <a:solidFill>
            <a:schemeClr val="accent3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>
              <a:solidFill>
                <a:schemeClr val="tx1"/>
              </a:solidFill>
            </a:rPr>
            <a:t>Drain on resources</a:t>
          </a:r>
        </a:p>
      </dsp:txBody>
      <dsp:txXfrm rot="5400000">
        <a:off x="685976" y="1458924"/>
        <a:ext cx="3232267" cy="1958950"/>
      </dsp:txXfrm>
    </dsp:sp>
    <dsp:sp modelId="{934F833E-3C7F-4267-A39A-8861520BC64E}">
      <dsp:nvSpPr>
        <dsp:cNvPr id="0" name=""/>
        <dsp:cNvSpPr/>
      </dsp:nvSpPr>
      <dsp:spPr>
        <a:xfrm rot="5400000">
          <a:off x="4311357" y="479449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lumMod val="60000"/>
            <a:lumOff val="40000"/>
          </a:schemeClr>
        </a:solidFill>
        <a:ln w="26425" cap="flat" cmpd="sng" algn="ctr">
          <a:solidFill>
            <a:schemeClr val="accent3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i="0" kern="1200" dirty="0">
              <a:solidFill>
                <a:schemeClr val="tx1"/>
              </a:solidFill>
            </a:rPr>
            <a:t>Investment in community</a:t>
          </a:r>
        </a:p>
      </dsp:txBody>
      <dsp:txXfrm rot="-5400000">
        <a:off x="4311358" y="1458924"/>
        <a:ext cx="3232267" cy="1958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D0A63-7D88-46F4-9A87-C286ABD4EC1B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7C337-781B-4F4D-A270-EB5FE5A8C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0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Think</a:t>
            </a:r>
            <a:r>
              <a:rPr lang="en-US" baseline="0" dirty="0"/>
              <a:t> about marketing from a financial perspective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303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money and arrows for r4egular ROI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37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an image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07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Brainstorm</a:t>
            </a:r>
            <a:r>
              <a:rPr lang="en-US" baseline="0" dirty="0"/>
              <a:t> with big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939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</a:t>
            </a:r>
            <a:r>
              <a:rPr lang="en-US" baseline="0" dirty="0"/>
              <a:t> target audience I’m going to focus on in this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37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Leads into the next step…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37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about the results of survey of library directors vs. public officials</a:t>
            </a:r>
          </a:p>
          <a:p>
            <a:endParaRPr lang="en-US" dirty="0"/>
          </a:p>
          <a:p>
            <a:r>
              <a:rPr lang="en-US" dirty="0"/>
              <a:t>Activity: what is important to your library that might not be important to your stakeholders? And vice versa?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656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Activity:</a:t>
            </a:r>
            <a:r>
              <a:rPr lang="en-US" baseline="0" dirty="0"/>
              <a:t> Make a list of the library’s competition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137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 examples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691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Constant vigilance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31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ask: “What does everyone think of when they think of ROI?”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53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money and arrows for r4egular ROI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3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Economic impact</a:t>
            </a:r>
          </a:p>
          <a:p>
            <a:pPr marL="274320" lvl="1" indent="0">
              <a:buNone/>
            </a:pPr>
            <a:r>
              <a:rPr lang="en-US" dirty="0"/>
              <a:t>Business development                                      Job creation </a:t>
            </a:r>
          </a:p>
          <a:p>
            <a:pPr marL="274320" lvl="1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FontAwesome" pitchFamily="2" charset="0"/>
              </a:rPr>
              <a:t>                                                                                      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/>
              <a:t>Neighborhood value increase</a:t>
            </a:r>
            <a:r>
              <a:rPr lang="en-US" dirty="0">
                <a:latin typeface="FontAwesome" pitchFamily="2" charset="0"/>
              </a:rPr>
              <a:t>                       </a:t>
            </a:r>
            <a:r>
              <a:rPr lang="en-US" dirty="0"/>
              <a:t>Workforce development </a:t>
            </a:r>
            <a:endParaRPr lang="en-US" dirty="0">
              <a:latin typeface="FontAwesome" pitchFamily="2" charset="0"/>
            </a:endParaRPr>
          </a:p>
          <a:p>
            <a:pPr marL="274320" lvl="1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FontAwesome" pitchFamily="2" charset="0"/>
              </a:rPr>
              <a:t>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0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speak the finance language with funding decision makers</a:t>
            </a:r>
          </a:p>
          <a:p>
            <a:r>
              <a:rPr lang="en-US" dirty="0"/>
              <a:t>Cause a shift in thinking </a:t>
            </a:r>
            <a:r>
              <a:rPr lang="mr-IN" dirty="0"/>
              <a:t>–</a:t>
            </a:r>
            <a:r>
              <a:rPr lang="en-US" dirty="0"/>
              <a:t> libraries as an investment rather than a drain on resources</a:t>
            </a:r>
          </a:p>
          <a:p>
            <a:r>
              <a:rPr lang="en-US" dirty="0"/>
              <a:t>“Good marketing can change people’s opinion about something and ask them to act on that opinion.”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82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audience guess how much each item/service costs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38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685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</a:t>
            </a:r>
            <a:r>
              <a:rPr lang="en-US" baseline="0" dirty="0"/>
              <a:t> them do it, or walk through the steps?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4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C337-781B-4F4D-A270-EB5FE5A8C9B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4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rs.org/lmcc-2017-speaking-finance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ine.gov/msl/services/calculator.htm" TargetMode="External"/><Relationship Id="rId2" Type="http://schemas.openxmlformats.org/officeDocument/2006/relationships/hyperlink" Target="http://www.ala.org/advocacy/advleg/advocacyuniversity/toolkit/makingthecase/library_calculator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rs.org/documents/closer_look/roi.pdf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rs.org/lmcc-2017-speaking-finance/" TargetMode="External"/><Relationship Id="rId2" Type="http://schemas.openxmlformats.org/officeDocument/2006/relationships/hyperlink" Target="mailto:Doran-myers_m@cde.state.co.u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a.org/tools/research/librariesmatter/node/1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Speaking Finance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Creating a value-oriented marketing plan for your library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257800"/>
            <a:ext cx="407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Miranda Doran-Myers</a:t>
            </a:r>
          </a:p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LMCC 2017</a:t>
            </a:r>
          </a:p>
        </p:txBody>
      </p:sp>
    </p:spTree>
    <p:extLst>
      <p:ext uri="{BB962C8B-B14F-4D97-AF65-F5344CB8AC3E}">
        <p14:creationId xmlns:p14="http://schemas.microsoft.com/office/powerpoint/2010/main" val="2383229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4002037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/>
          <p:cNvSpPr txBox="1">
            <a:spLocks noGrp="1"/>
          </p:cNvSpPr>
          <p:nvPr>
            <p:ph type="title" idx="4294967295"/>
          </p:nvPr>
        </p:nvSpPr>
        <p:spPr>
          <a:xfrm>
            <a:off x="1919288" y="1295400"/>
            <a:ext cx="5305425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shift in thinking about the library</a:t>
            </a:r>
          </a:p>
        </p:txBody>
      </p:sp>
    </p:spTree>
    <p:extLst>
      <p:ext uri="{BB962C8B-B14F-4D97-AF65-F5344CB8AC3E}">
        <p14:creationId xmlns:p14="http://schemas.microsoft.com/office/powerpoint/2010/main" val="2161138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075" y="2933700"/>
            <a:ext cx="7162800" cy="990600"/>
          </a:xfrm>
        </p:spPr>
        <p:txBody>
          <a:bodyPr>
            <a:noAutofit/>
          </a:bodyPr>
          <a:lstStyle/>
          <a:p>
            <a:r>
              <a:rPr lang="en-US" sz="5400" dirty="0"/>
              <a:t>Calculating Library ROI</a:t>
            </a:r>
          </a:p>
        </p:txBody>
      </p:sp>
    </p:spTree>
    <p:extLst>
      <p:ext uri="{BB962C8B-B14F-4D97-AF65-F5344CB8AC3E}">
        <p14:creationId xmlns:p14="http://schemas.microsoft.com/office/powerpoint/2010/main" val="979744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title" idx="4294967295"/>
          </p:nvPr>
        </p:nvSpPr>
        <p:spPr>
          <a:xfrm>
            <a:off x="866775" y="1638300"/>
            <a:ext cx="7410450" cy="3581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 Value Data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vs.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Contingent Valuation</a:t>
            </a:r>
          </a:p>
        </p:txBody>
      </p:sp>
    </p:spTree>
    <p:extLst>
      <p:ext uri="{BB962C8B-B14F-4D97-AF65-F5344CB8AC3E}">
        <p14:creationId xmlns:p14="http://schemas.microsoft.com/office/powerpoint/2010/main" val="1318610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Value Data</a:t>
            </a:r>
          </a:p>
        </p:txBody>
      </p:sp>
      <p:pic>
        <p:nvPicPr>
          <p:cNvPr id="3077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053884"/>
            <a:ext cx="1047750" cy="9372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</p:pic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85203" y="3781424"/>
            <a:ext cx="128432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>
                <a:solidFill>
                  <a:schemeClr val="accent3">
                    <a:lumMod val="60000"/>
                    <a:lumOff val="40000"/>
                  </a:schemeClr>
                </a:solidFill>
                <a:latin typeface="FontAwesome" pitchFamily="2" charset="0"/>
              </a:rPr>
              <a:t>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62050" y="3120509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Adult book 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92655" y="3114675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34720" y="3097768"/>
            <a:ext cx="2033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Children’s book 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71843" y="309193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02780" y="3097768"/>
            <a:ext cx="1973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Interlibrary loan =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33522" y="308610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6947" y="5212318"/>
            <a:ext cx="235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Computer use/hour =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29075" y="5210175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62751" y="5193268"/>
            <a:ext cx="992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Movie =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29350" y="519695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7263" y="5819775"/>
            <a:ext cx="7229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Assigns a dollar value to library services</a:t>
            </a:r>
          </a:p>
          <a:p>
            <a:endParaRPr lang="en-US" sz="2800" b="1" dirty="0"/>
          </a:p>
        </p:txBody>
      </p:sp>
      <p:grpSp>
        <p:nvGrpSpPr>
          <p:cNvPr id="3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01672" y="1596552"/>
            <a:ext cx="6140657" cy="1252474"/>
            <a:chOff x="1564131" y="1596552"/>
            <a:chExt cx="6140657" cy="1252474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4131" y="1836285"/>
              <a:ext cx="1295400" cy="100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3510" y="1667926"/>
              <a:ext cx="1000125" cy="1181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7613" y="1596552"/>
              <a:ext cx="977175" cy="1225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3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355" y="4027191"/>
            <a:ext cx="1114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2134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Contingent 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Placing a value on non-market resources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How much would a patron lose in time/gas if they had to go multiple places for info resources?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would a child lose if they didn’t have access to hundreds of books?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could your community lose if they didn’t have workforce development resources?</a:t>
            </a:r>
          </a:p>
        </p:txBody>
      </p:sp>
    </p:spTree>
    <p:extLst>
      <p:ext uri="{BB962C8B-B14F-4D97-AF65-F5344CB8AC3E}">
        <p14:creationId xmlns:p14="http://schemas.microsoft.com/office/powerpoint/2010/main" val="1854118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 how you got your numbers!</a:t>
            </a:r>
          </a:p>
        </p:txBody>
      </p:sp>
      <p:pic>
        <p:nvPicPr>
          <p:cNvPr id="5" name="Content Placeholder 4" descr="Value of service example showing the value of books borrowed based on average amazon sales cost.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136" y="1495425"/>
            <a:ext cx="7237729" cy="4686300"/>
          </a:xfrm>
        </p:spPr>
      </p:pic>
      <p:sp>
        <p:nvSpPr>
          <p:cNvPr id="6" name="TextBox 5"/>
          <p:cNvSpPr txBox="1"/>
          <p:nvPr/>
        </p:nvSpPr>
        <p:spPr>
          <a:xfrm>
            <a:off x="523875" y="6416159"/>
            <a:ext cx="80416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Source: </a:t>
            </a:r>
            <a:r>
              <a:rPr lang="en-US" sz="1200" dirty="0"/>
              <a:t>Massachusetts Library Association, http://www.swissarmylibrarian.net/librarycalculator/valuecalc_costs.html</a:t>
            </a:r>
          </a:p>
        </p:txBody>
      </p:sp>
    </p:spTree>
    <p:extLst>
      <p:ext uri="{BB962C8B-B14F-4D97-AF65-F5344CB8AC3E}">
        <p14:creationId xmlns:p14="http://schemas.microsoft.com/office/powerpoint/2010/main" val="1600949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more information…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3138"/>
            <a:ext cx="8229600" cy="23717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And lots of other resources, visit: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 </a:t>
            </a:r>
            <a:r>
              <a:rPr lang="en-US" sz="3200" dirty="0">
                <a:hlinkClick r:id="rId2"/>
              </a:rPr>
              <a:t>https://www.lrs.org/lmcc-2017-speaking-finance/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95397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Library Value Calculators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20786"/>
            <a:ext cx="8229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ALA Library Value Calculator:</a:t>
            </a:r>
          </a:p>
          <a:p>
            <a:pPr algn="ctr"/>
            <a:r>
              <a:rPr lang="en-US" sz="2800" dirty="0">
                <a:hlinkClick r:id="rId2"/>
              </a:rPr>
              <a:t>http://www.ala.org/advocacy/advleg/advocacyuniversity/toolkit/makingthecase/library_calculator</a:t>
            </a:r>
            <a:r>
              <a:rPr lang="en-US" sz="2800" dirty="0"/>
              <a:t> </a:t>
            </a:r>
            <a:endParaRPr lang="en-US" sz="2800" dirty="0">
              <a:hlinkClick r:id="rId3"/>
            </a:endParaRP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Maine State Library Value Calculator: </a:t>
            </a:r>
          </a:p>
          <a:p>
            <a:pPr algn="ctr"/>
            <a:r>
              <a:rPr lang="en-US" sz="2800" dirty="0">
                <a:hlinkClick r:id="rId3"/>
              </a:rPr>
              <a:t>http://www.maine.gov/msl/services/calculator.htm</a:t>
            </a:r>
            <a:r>
              <a:rPr lang="en-US" sz="28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7891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ROI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the ALA Library Value Calculator to find the ROI of a patron that, in the past year:</a:t>
            </a:r>
          </a:p>
          <a:p>
            <a:pPr lvl="1"/>
            <a:r>
              <a:rPr lang="en-US" dirty="0"/>
              <a:t>Checked out 6 adult books </a:t>
            </a:r>
          </a:p>
          <a:p>
            <a:pPr lvl="1"/>
            <a:r>
              <a:rPr lang="en-US" dirty="0"/>
              <a:t>Checked out 8 children’s books</a:t>
            </a:r>
          </a:p>
          <a:p>
            <a:pPr lvl="1"/>
            <a:r>
              <a:rPr lang="en-US" dirty="0"/>
              <a:t>Checked out 1 audiobook </a:t>
            </a:r>
          </a:p>
          <a:p>
            <a:pPr lvl="1"/>
            <a:r>
              <a:rPr lang="en-US" dirty="0"/>
              <a:t>Used the library computer for 2 hours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Attended 1 adult program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Attended 2 children’s programs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Used a library meeting room for 1 hour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*Invested* $75 into the library (through taxes)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018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Library ROI - Example</a:t>
            </a:r>
          </a:p>
        </p:txBody>
      </p:sp>
      <p:pic>
        <p:nvPicPr>
          <p:cNvPr id="10" name="Picture 9" descr="Screenshot of an ROI calculator where users can add in the number of books borrowed and see the value of their library use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700" y="1504949"/>
            <a:ext cx="5562600" cy="4602779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479445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Librarian</a:t>
            </a:r>
          </a:p>
          <a:p>
            <a:endParaRPr lang="en-US" dirty="0"/>
          </a:p>
          <a:p>
            <a:r>
              <a:rPr lang="en-US" dirty="0"/>
              <a:t>Researcher &amp; Data Geek</a:t>
            </a:r>
          </a:p>
          <a:p>
            <a:endParaRPr lang="en-US" dirty="0"/>
          </a:p>
          <a:p>
            <a:r>
              <a:rPr lang="en-US" dirty="0"/>
              <a:t>Took Econ 101 pass/fail seven years ago</a:t>
            </a:r>
          </a:p>
        </p:txBody>
      </p:sp>
      <p:pic>
        <p:nvPicPr>
          <p:cNvPr id="2" name="Content Placeholder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231" y="1673225"/>
            <a:ext cx="3538537" cy="4718050"/>
          </a:xfrm>
          <a:ln w="28575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6005366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Calculating Library ROI – Example Value</a:t>
            </a:r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137" y="1466850"/>
            <a:ext cx="4657725" cy="4953000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49439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ROI Activity – Step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Use the ALA Library Value Calculator to find the ROI of a patron that, in the past year:</a:t>
            </a:r>
          </a:p>
          <a:p>
            <a:pPr lvl="1"/>
            <a:r>
              <a:rPr lang="en-US" dirty="0"/>
              <a:t>Checked out 6 adult books = </a:t>
            </a:r>
            <a:r>
              <a:rPr lang="en-US" dirty="0">
                <a:solidFill>
                  <a:srgbClr val="FF0000"/>
                </a:solidFill>
              </a:rPr>
              <a:t>$102.00</a:t>
            </a:r>
          </a:p>
          <a:p>
            <a:pPr lvl="1"/>
            <a:r>
              <a:rPr lang="en-US" dirty="0"/>
              <a:t>Checked out 8 children’s books = </a:t>
            </a:r>
            <a:r>
              <a:rPr lang="en-US" dirty="0">
                <a:solidFill>
                  <a:srgbClr val="FF0000"/>
                </a:solidFill>
              </a:rPr>
              <a:t>$136.00</a:t>
            </a:r>
            <a:endParaRPr lang="en-US" dirty="0"/>
          </a:p>
          <a:p>
            <a:pPr lvl="1"/>
            <a:r>
              <a:rPr lang="en-US" dirty="0"/>
              <a:t>Checked out 1 audiobook = </a:t>
            </a:r>
            <a:r>
              <a:rPr lang="en-US" dirty="0">
                <a:solidFill>
                  <a:srgbClr val="FF0000"/>
                </a:solidFill>
              </a:rPr>
              <a:t>$9.95</a:t>
            </a:r>
          </a:p>
          <a:p>
            <a:pPr lvl="1"/>
            <a:r>
              <a:rPr lang="en-US" dirty="0"/>
              <a:t>Used the library computer for 2 hours = </a:t>
            </a:r>
            <a:r>
              <a:rPr lang="en-US" dirty="0">
                <a:solidFill>
                  <a:srgbClr val="FF0000"/>
                </a:solidFill>
              </a:rPr>
              <a:t>$24.00</a:t>
            </a:r>
          </a:p>
          <a:p>
            <a:pPr lvl="1"/>
            <a:r>
              <a:rPr lang="en-US" dirty="0"/>
              <a:t>Attended 1 adult program = </a:t>
            </a:r>
            <a:r>
              <a:rPr lang="en-US" dirty="0">
                <a:solidFill>
                  <a:srgbClr val="FF0000"/>
                </a:solidFill>
              </a:rPr>
              <a:t>$15.00</a:t>
            </a:r>
          </a:p>
          <a:p>
            <a:pPr lvl="1"/>
            <a:r>
              <a:rPr lang="en-US" dirty="0"/>
              <a:t>Attended 2 children’s programs = </a:t>
            </a:r>
            <a:r>
              <a:rPr lang="en-US" dirty="0">
                <a:solidFill>
                  <a:srgbClr val="FF0000"/>
                </a:solidFill>
              </a:rPr>
              <a:t>$14.00</a:t>
            </a:r>
          </a:p>
          <a:p>
            <a:pPr lvl="1"/>
            <a:r>
              <a:rPr lang="en-US" dirty="0"/>
              <a:t>Used a library meeting room for 1 hour = </a:t>
            </a:r>
            <a:r>
              <a:rPr lang="en-US" dirty="0">
                <a:solidFill>
                  <a:srgbClr val="FF0000"/>
                </a:solidFill>
              </a:rPr>
              <a:t>$25.00</a:t>
            </a:r>
          </a:p>
          <a:p>
            <a:pPr marL="274320" lvl="1" indent="0">
              <a:buNone/>
            </a:pPr>
            <a:r>
              <a:rPr lang="en-US" b="1" dirty="0"/>
              <a:t>Value of services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$325.95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/>
              <a:t>Invested </a:t>
            </a:r>
            <a:r>
              <a:rPr lang="en-US" dirty="0">
                <a:solidFill>
                  <a:srgbClr val="FF0000"/>
                </a:solidFill>
              </a:rPr>
              <a:t>$75 </a:t>
            </a:r>
            <a:r>
              <a:rPr lang="en-US" dirty="0"/>
              <a:t>in the library (through taxes)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 algn="ctr">
              <a:buNone/>
            </a:pPr>
            <a:r>
              <a:rPr lang="en-US" sz="2800" dirty="0"/>
              <a:t>$325.95/$75=$4.34/$1 return on investment</a:t>
            </a:r>
          </a:p>
          <a:p>
            <a:pPr lvl="1"/>
            <a:endParaRPr lang="en-US" dirty="0"/>
          </a:p>
        </p:txBody>
      </p:sp>
      <p:sp>
        <p:nvSpPr>
          <p:cNvPr id="4" name="Rectangle 3" descr="$325.95/$75=$4.34/$1 return on investment.&#10;"/>
          <p:cNvSpPr/>
          <p:nvPr/>
        </p:nvSpPr>
        <p:spPr>
          <a:xfrm>
            <a:off x="1343025" y="5648325"/>
            <a:ext cx="6772275" cy="781050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761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ROI Activity – Step 2</a:t>
            </a:r>
          </a:p>
        </p:txBody>
      </p:sp>
      <p:pic>
        <p:nvPicPr>
          <p:cNvPr id="2050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765" y="2150744"/>
            <a:ext cx="2545079" cy="254507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</p:pic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8611" y="2818713"/>
            <a:ext cx="128432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>
                <a:latin typeface="FontAwesome" pitchFamily="2" charset="0"/>
              </a:rPr>
              <a:t></a:t>
            </a:r>
          </a:p>
        </p:txBody>
      </p:sp>
      <p:sp>
        <p:nvSpPr>
          <p:cNvPr id="7" name="Right Arrow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46326" y="3333750"/>
            <a:ext cx="781050" cy="419099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51811" y="2992038"/>
            <a:ext cx="17588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FontAwesome" pitchFamily="2" charset="0"/>
            </a:endParaRPr>
          </a:p>
          <a:p>
            <a:endParaRPr lang="en-US" dirty="0">
              <a:latin typeface="FontAwesome" pitchFamily="2" charset="0"/>
            </a:endParaRPr>
          </a:p>
        </p:txBody>
      </p:sp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43674" y="2455257"/>
            <a:ext cx="317182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6600" dirty="0">
                <a:solidFill>
                  <a:prstClr val="black"/>
                </a:solidFill>
                <a:latin typeface="FontAwesome" pitchFamily="2" charset="0"/>
              </a:rPr>
              <a:t> </a:t>
            </a:r>
          </a:p>
          <a:p>
            <a:pPr lvl="0"/>
            <a:r>
              <a:rPr lang="en-US" sz="6600" dirty="0">
                <a:solidFill>
                  <a:prstClr val="black"/>
                </a:solidFill>
                <a:latin typeface="FontAwesome" pitchFamily="2" charset="0"/>
              </a:rPr>
              <a:t> </a:t>
            </a:r>
          </a:p>
        </p:txBody>
      </p:sp>
      <p:sp>
        <p:nvSpPr>
          <p:cNvPr id="14" name="Right Arrow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9233" y="3324726"/>
            <a:ext cx="781050" cy="419099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64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29337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Developing a Marketing Plan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03379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Marketing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Target your audience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Describe your services 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Identify your competition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Develop promotional strategies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Establish measurable goals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2925" y="6191250"/>
            <a:ext cx="7372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From: 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The Accidental Library Marketer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by Kathy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</a:rPr>
              <a:t>Demspey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(2009)</a:t>
            </a:r>
          </a:p>
        </p:txBody>
      </p:sp>
    </p:spTree>
    <p:extLst>
      <p:ext uri="{BB962C8B-B14F-4D97-AF65-F5344CB8AC3E}">
        <p14:creationId xmlns:p14="http://schemas.microsoft.com/office/powerpoint/2010/main" val="21861375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Case Study: Bookworm Public Library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8" name="Picture 4" descr="Graphic of a closed book with a bookworm poking out of it."/>
          <p:cNvPicPr>
            <a:picLocks noChangeAspect="1" noChangeArrowheads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900" y="2331244"/>
            <a:ext cx="4660201" cy="314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3678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Marketing Steps -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Target your audience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Describe your services 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Identify your competition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Develop promotional strategies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Establish measurable goals</a:t>
            </a:r>
          </a:p>
          <a:p>
            <a:endParaRPr lang="en-US" dirty="0"/>
          </a:p>
        </p:txBody>
      </p:sp>
      <p:sp>
        <p:nvSpPr>
          <p:cNvPr id="4" name="Rectangle 3" descr="Trarget your audience."/>
          <p:cNvSpPr/>
          <p:nvPr/>
        </p:nvSpPr>
        <p:spPr>
          <a:xfrm>
            <a:off x="141178" y="1554686"/>
            <a:ext cx="4745356" cy="914400"/>
          </a:xfrm>
          <a:prstGeom prst="rect">
            <a:avLst/>
          </a:prstGeom>
          <a:solidFill>
            <a:srgbClr val="FFFF00">
              <a:alpha val="23000"/>
            </a:srgb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165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2925" y="6191250"/>
            <a:ext cx="7372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From: 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The Accidental Library Marketer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by Kathy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</a:rPr>
              <a:t>Demspey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(2009)</a:t>
            </a:r>
          </a:p>
        </p:txBody>
      </p:sp>
    </p:spTree>
    <p:extLst>
      <p:ext uri="{BB962C8B-B14F-4D97-AF65-F5344CB8AC3E}">
        <p14:creationId xmlns:p14="http://schemas.microsoft.com/office/powerpoint/2010/main" val="30791995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Your Audience -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are your stakeholders?</a:t>
            </a:r>
          </a:p>
          <a:p>
            <a:r>
              <a:rPr lang="en-US" dirty="0"/>
              <a:t>What do you know about them?</a:t>
            </a:r>
          </a:p>
          <a:p>
            <a:r>
              <a:rPr lang="en-US" dirty="0"/>
              <a:t>What do they want from the library?</a:t>
            </a:r>
          </a:p>
        </p:txBody>
      </p:sp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34" r="1032" b="16556"/>
          <a:stretch/>
        </p:blipFill>
        <p:spPr>
          <a:xfrm>
            <a:off x="1187450" y="3143250"/>
            <a:ext cx="6699250" cy="3114675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1286568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Your Audience	 -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Resources to learn about your audience:</a:t>
            </a:r>
          </a:p>
          <a:p>
            <a:pPr lvl="1"/>
            <a:r>
              <a:rPr lang="en-US" dirty="0"/>
              <a:t>Pew surveys</a:t>
            </a:r>
          </a:p>
          <a:p>
            <a:pPr lvl="1"/>
            <a:r>
              <a:rPr lang="en-US" dirty="0"/>
              <a:t>Census information</a:t>
            </a:r>
          </a:p>
          <a:p>
            <a:pPr lvl="1"/>
            <a:r>
              <a:rPr lang="en-US" dirty="0"/>
              <a:t>DIY Surveys</a:t>
            </a:r>
          </a:p>
          <a:p>
            <a:pPr lvl="1"/>
            <a:r>
              <a:rPr lang="en-US" dirty="0"/>
              <a:t>Town Hall/City Council meetings</a:t>
            </a:r>
          </a:p>
          <a:p>
            <a:pPr lvl="1"/>
            <a:r>
              <a:rPr lang="en-US" dirty="0"/>
              <a:t>Creating relationships </a:t>
            </a:r>
          </a:p>
        </p:txBody>
      </p:sp>
    </p:spTree>
    <p:extLst>
      <p:ext uri="{BB962C8B-B14F-4D97-AF65-F5344CB8AC3E}">
        <p14:creationId xmlns:p14="http://schemas.microsoft.com/office/powerpoint/2010/main" val="18207320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Target Your Audience – Decision Makers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Funding Decision Makers </a:t>
            </a:r>
            <a:r>
              <a:rPr lang="mr-IN" dirty="0"/>
              <a:t>–</a:t>
            </a:r>
            <a:r>
              <a:rPr lang="en-US" dirty="0"/>
              <a:t> who are they?</a:t>
            </a:r>
          </a:p>
          <a:p>
            <a:endParaRPr lang="en-US" dirty="0"/>
          </a:p>
        </p:txBody>
      </p:sp>
      <p:pic>
        <p:nvPicPr>
          <p:cNvPr id="5122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592"/>
          <a:stretch/>
        </p:blipFill>
        <p:spPr bwMode="auto">
          <a:xfrm>
            <a:off x="1389856" y="2483644"/>
            <a:ext cx="6364288" cy="3300413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913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title" idx="4294967295"/>
          </p:nvPr>
        </p:nvSpPr>
        <p:spPr>
          <a:xfrm>
            <a:off x="285750" y="1565275"/>
            <a:ext cx="8572500" cy="37274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Good marketing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en-US" sz="104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DATA</a:t>
            </a:r>
          </a:p>
        </p:txBody>
      </p:sp>
      <p:sp>
        <p:nvSpPr>
          <p:cNvPr id="4" name="Equal 3" descr="Equal sign."/>
          <p:cNvSpPr/>
          <p:nvPr/>
        </p:nvSpPr>
        <p:spPr>
          <a:xfrm>
            <a:off x="4133850" y="2762251"/>
            <a:ext cx="876300" cy="561975"/>
          </a:xfrm>
          <a:prstGeom prst="mathEqual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5703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Bookworm PL – Step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 Choose and describe your target audience</a:t>
            </a:r>
          </a:p>
          <a:p>
            <a:pPr marL="274320" lvl="1" indent="0">
              <a:buNone/>
            </a:pPr>
            <a:endParaRPr lang="en-US" i="1" dirty="0"/>
          </a:p>
          <a:p>
            <a:pPr marL="274320" lvl="1" indent="0">
              <a:buNone/>
            </a:pPr>
            <a:r>
              <a:rPr lang="en-US" i="1" dirty="0"/>
              <a:t>Target audience:</a:t>
            </a:r>
          </a:p>
          <a:p>
            <a:pPr marL="274320" lvl="1" indent="0">
              <a:buNone/>
            </a:pPr>
            <a:r>
              <a:rPr lang="en-US" dirty="0"/>
              <a:t>City Council 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i="1" dirty="0"/>
              <a:t>What you know about them:</a:t>
            </a:r>
          </a:p>
          <a:p>
            <a:pPr lvl="1">
              <a:buFontTx/>
              <a:buChar char="-"/>
            </a:pPr>
            <a:r>
              <a:rPr lang="en-US" dirty="0"/>
              <a:t>They have a positive of impression the library’s work</a:t>
            </a:r>
          </a:p>
          <a:p>
            <a:pPr lvl="1">
              <a:buFontTx/>
              <a:buChar char="-"/>
            </a:pPr>
            <a:endParaRPr lang="en-US" dirty="0">
              <a:solidFill>
                <a:schemeClr val="bg1"/>
              </a:solidFill>
            </a:endParaRPr>
          </a:p>
          <a:p>
            <a:pPr marL="274320" lvl="1" indent="0">
              <a:buNone/>
            </a:pPr>
            <a:r>
              <a:rPr lang="en-US" dirty="0">
                <a:solidFill>
                  <a:schemeClr val="bg1"/>
                </a:solidFill>
              </a:rPr>
              <a:t>_</a:t>
            </a:r>
            <a:endParaRPr lang="en-US" dirty="0"/>
          </a:p>
          <a:p>
            <a:pPr marL="274320" lvl="1" indent="0">
              <a:buNone/>
            </a:pPr>
            <a:r>
              <a:rPr lang="en-US" i="1" dirty="0"/>
              <a:t>What they want from the library:</a:t>
            </a:r>
          </a:p>
          <a:p>
            <a:pPr lvl="1">
              <a:buFontTx/>
              <a:buChar char="-"/>
            </a:pPr>
            <a:r>
              <a:rPr lang="en-US" dirty="0"/>
              <a:t>Maintain library services on a smaller budget</a:t>
            </a:r>
          </a:p>
          <a:p>
            <a:pPr marL="274320" lvl="1" indent="0">
              <a:buNone/>
            </a:pPr>
            <a:r>
              <a:rPr lang="en-US" dirty="0">
                <a:solidFill>
                  <a:schemeClr val="bg1"/>
                </a:solidFill>
              </a:rPr>
              <a:t>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92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Marketing Steps -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Target your audience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Describe your services 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Identify your competition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Develop promotional strategies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Establish measurable goals</a:t>
            </a:r>
          </a:p>
          <a:p>
            <a:endParaRPr lang="en-US" dirty="0"/>
          </a:p>
        </p:txBody>
      </p:sp>
      <p:sp>
        <p:nvSpPr>
          <p:cNvPr id="4" name="Rectangle 3" descr="Describe your services."/>
          <p:cNvSpPr/>
          <p:nvPr/>
        </p:nvSpPr>
        <p:spPr>
          <a:xfrm>
            <a:off x="284051" y="2216236"/>
            <a:ext cx="4268899" cy="914400"/>
          </a:xfrm>
          <a:prstGeom prst="rect">
            <a:avLst/>
          </a:prstGeom>
          <a:solidFill>
            <a:srgbClr val="FFFF00">
              <a:alpha val="23000"/>
            </a:srgb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165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2925" y="6191250"/>
            <a:ext cx="7372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From: 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The Accidental Library Marketer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by Kathy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</a:rPr>
              <a:t>Demspey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(2009)</a:t>
            </a:r>
          </a:p>
        </p:txBody>
      </p:sp>
    </p:spTree>
    <p:extLst>
      <p:ext uri="{BB962C8B-B14F-4D97-AF65-F5344CB8AC3E}">
        <p14:creationId xmlns:p14="http://schemas.microsoft.com/office/powerpoint/2010/main" val="32982166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title" idx="4294967295"/>
          </p:nvPr>
        </p:nvSpPr>
        <p:spPr>
          <a:xfrm>
            <a:off x="800100" y="2714625"/>
            <a:ext cx="7696200" cy="14287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“Never impose your language on people you wish to reach.” </a:t>
            </a:r>
          </a:p>
          <a:p>
            <a:pPr marL="182880" marR="0" lvl="0" indent="-1828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Abbie Hoffman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70743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Describe Your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important to us may not be important to funding decision makers </a:t>
            </a:r>
          </a:p>
          <a:p>
            <a:r>
              <a:rPr lang="en-US" dirty="0"/>
              <a:t>Use ROI when your stakeholders when they are concerned with library </a:t>
            </a:r>
            <a:r>
              <a:rPr lang="en-US" b="1" dirty="0"/>
              <a:t>value</a:t>
            </a:r>
            <a:r>
              <a:rPr lang="en-US" dirty="0"/>
              <a:t> and </a:t>
            </a:r>
            <a:r>
              <a:rPr lang="en-US" b="1" dirty="0"/>
              <a:t>financial benefit</a:t>
            </a:r>
          </a:p>
        </p:txBody>
      </p:sp>
      <p:sp>
        <p:nvSpPr>
          <p:cNvPr id="4" name="Rectangle 3"/>
          <p:cNvSpPr/>
          <p:nvPr/>
        </p:nvSpPr>
        <p:spPr>
          <a:xfrm>
            <a:off x="3105894" y="2891909"/>
            <a:ext cx="2932213" cy="317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0" dirty="0">
                <a:solidFill>
                  <a:schemeClr val="accent3">
                    <a:lumMod val="60000"/>
                    <a:lumOff val="40000"/>
                  </a:schemeClr>
                </a:solidFill>
                <a:latin typeface="FontAwesome" pitchFamily="2" charset="0"/>
              </a:rPr>
              <a:t></a:t>
            </a:r>
          </a:p>
        </p:txBody>
      </p:sp>
    </p:spTree>
    <p:extLst>
      <p:ext uri="{BB962C8B-B14F-4D97-AF65-F5344CB8AC3E}">
        <p14:creationId xmlns:p14="http://schemas.microsoft.com/office/powerpoint/2010/main" val="27469253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your audience learn?</a:t>
            </a:r>
          </a:p>
        </p:txBody>
      </p:sp>
      <p:grpSp>
        <p:nvGrpSpPr>
          <p:cNvPr id="6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73957" y="2644170"/>
            <a:ext cx="6796087" cy="1569660"/>
            <a:chOff x="1100138" y="2644170"/>
            <a:chExt cx="6796087" cy="1569660"/>
          </a:xfrm>
        </p:grpSpPr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43725" y="2903538"/>
              <a:ext cx="952500" cy="1111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138" y="2974305"/>
              <a:ext cx="1283711" cy="1040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3928167" y="2644170"/>
              <a:ext cx="1471240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6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FontAwesome" pitchFamily="2" charset="0"/>
                </a:rPr>
                <a:t>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984494" y="4320659"/>
            <a:ext cx="1662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Auditory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9520" y="4320659"/>
            <a:ext cx="12361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Visual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4818" y="4320659"/>
            <a:ext cx="1417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Textual</a:t>
            </a:r>
          </a:p>
        </p:txBody>
      </p:sp>
    </p:spTree>
    <p:extLst>
      <p:ext uri="{BB962C8B-B14F-4D97-AF65-F5344CB8AC3E}">
        <p14:creationId xmlns:p14="http://schemas.microsoft.com/office/powerpoint/2010/main" val="25384933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F13F-7BFD-B35C-14E9-A6B900F6E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0600"/>
            <a:ext cx="8229600" cy="9906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dirty="0"/>
              <a:t>Texas State Library and Archives Return on Investment Stude 2017</a:t>
            </a:r>
          </a:p>
        </p:txBody>
      </p:sp>
      <p:pic>
        <p:nvPicPr>
          <p:cNvPr id="4" name="Picture 3" descr="For every one dollar invested in Texas libraries, communities see a return of $4.64 in access to resources, programming, services, and technology.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754" y="746755"/>
            <a:ext cx="5364491" cy="5364491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365256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Bookworm PL – Step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2. Describe the services you offer this group, using their language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What is important to your target audience?</a:t>
            </a:r>
          </a:p>
          <a:p>
            <a:pPr>
              <a:buFontTx/>
              <a:buChar char="-"/>
            </a:pPr>
            <a:r>
              <a:rPr lang="en-US" dirty="0"/>
              <a:t>Keeping local gov’t costs low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List buzzwords using their language:</a:t>
            </a:r>
          </a:p>
          <a:p>
            <a:pPr>
              <a:buFontTx/>
              <a:buChar char="-"/>
            </a:pPr>
            <a:r>
              <a:rPr lang="en-US" dirty="0"/>
              <a:t>Return on investment (ROI)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_</a:t>
            </a:r>
          </a:p>
          <a:p>
            <a:pPr marL="0" indent="0">
              <a:buNone/>
            </a:pPr>
            <a:r>
              <a:rPr lang="en-US" i="1" dirty="0"/>
              <a:t>Identify what format will work best:</a:t>
            </a:r>
          </a:p>
          <a:p>
            <a:pPr>
              <a:buFontTx/>
              <a:buChar char="-"/>
            </a:pPr>
            <a:r>
              <a:rPr lang="en-US" dirty="0"/>
              <a:t>Visual: infographic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_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7192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Marketing Steps -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Target your audience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Describe your services 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Identify your competition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Develop promotional strategies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Establish measurable goals</a:t>
            </a:r>
          </a:p>
          <a:p>
            <a:endParaRPr lang="en-US" dirty="0"/>
          </a:p>
        </p:txBody>
      </p:sp>
      <p:sp>
        <p:nvSpPr>
          <p:cNvPr id="4" name="Rectangle 3" descr="Identify your competition."/>
          <p:cNvSpPr/>
          <p:nvPr/>
        </p:nvSpPr>
        <p:spPr>
          <a:xfrm>
            <a:off x="284051" y="2873461"/>
            <a:ext cx="5196499" cy="914400"/>
          </a:xfrm>
          <a:prstGeom prst="rect">
            <a:avLst/>
          </a:prstGeom>
          <a:solidFill>
            <a:srgbClr val="FFFF00">
              <a:alpha val="23000"/>
            </a:srgb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165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2925" y="6191250"/>
            <a:ext cx="7372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From: 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The Accidental Library Marketer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by Kathy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</a:rPr>
              <a:t>Demspey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(2009)</a:t>
            </a:r>
          </a:p>
        </p:txBody>
      </p:sp>
    </p:spTree>
    <p:extLst>
      <p:ext uri="{BB962C8B-B14F-4D97-AF65-F5344CB8AC3E}">
        <p14:creationId xmlns:p14="http://schemas.microsoft.com/office/powerpoint/2010/main" val="34050667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 competition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Finite tax money </a:t>
            </a:r>
            <a:r>
              <a:rPr lang="mr-IN" dirty="0"/>
              <a:t>–</a:t>
            </a:r>
            <a:r>
              <a:rPr lang="en-US" dirty="0"/>
              <a:t> who else needs it?</a:t>
            </a:r>
          </a:p>
          <a:p>
            <a:r>
              <a:rPr lang="en-US" dirty="0"/>
              <a:t>Who might be against the library receiving funding?</a:t>
            </a:r>
          </a:p>
          <a:p>
            <a:r>
              <a:rPr lang="en-US" dirty="0"/>
              <a:t>How do we convince them?</a:t>
            </a:r>
          </a:p>
        </p:txBody>
      </p:sp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150" y="3333749"/>
            <a:ext cx="4457700" cy="2505075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856233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Bookworm PL – Step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3. Identify your competition and how you can overcome it</a:t>
            </a:r>
          </a:p>
          <a:p>
            <a:pPr>
              <a:buFontTx/>
              <a:buChar char="-"/>
            </a:pPr>
            <a:r>
              <a:rPr lang="en-US" dirty="0"/>
              <a:t>Police Dept.: show that your library can help the PD improve their own ROI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2616084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70" y="748507"/>
            <a:ext cx="7229460" cy="5360987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4076C-AC8F-7558-40CE-30DBD9BD921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990600"/>
            <a:ext cx="8229600" cy="9906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dirty="0"/>
              <a:t>Think</a:t>
            </a:r>
            <a:r>
              <a:rPr lang="en-US" baseline="0" dirty="0"/>
              <a:t> about marketing from a financial perspective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5239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Marketing Steps - #4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Target your audience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Describe your services 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Identify your competition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Develop promotional strategies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Establish measurable goals</a:t>
            </a:r>
          </a:p>
          <a:p>
            <a:endParaRPr lang="en-US" dirty="0"/>
          </a:p>
        </p:txBody>
      </p:sp>
      <p:sp>
        <p:nvSpPr>
          <p:cNvPr id="4" name="Rectangle 3" descr="Develop promotional strategies."/>
          <p:cNvSpPr/>
          <p:nvPr/>
        </p:nvSpPr>
        <p:spPr>
          <a:xfrm>
            <a:off x="284052" y="3528259"/>
            <a:ext cx="6199040" cy="914400"/>
          </a:xfrm>
          <a:prstGeom prst="rect">
            <a:avLst/>
          </a:prstGeom>
          <a:solidFill>
            <a:srgbClr val="FFFF00">
              <a:alpha val="23000"/>
            </a:srgb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165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2925" y="6191250"/>
            <a:ext cx="7372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From: 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The Accidental Library Marketer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by Kathy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</a:rPr>
              <a:t>Demspey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(2009)</a:t>
            </a:r>
          </a:p>
        </p:txBody>
      </p:sp>
    </p:spTree>
    <p:extLst>
      <p:ext uri="{BB962C8B-B14F-4D97-AF65-F5344CB8AC3E}">
        <p14:creationId xmlns:p14="http://schemas.microsoft.com/office/powerpoint/2010/main" val="22505738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Promotional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fun part!</a:t>
            </a:r>
          </a:p>
          <a:p>
            <a:endParaRPr lang="en-US" dirty="0"/>
          </a:p>
          <a:p>
            <a:r>
              <a:rPr lang="en-US" dirty="0"/>
              <a:t>Speak your audience’s language</a:t>
            </a:r>
          </a:p>
          <a:p>
            <a:endParaRPr lang="en-US" dirty="0"/>
          </a:p>
          <a:p>
            <a:r>
              <a:rPr lang="en-US" dirty="0"/>
              <a:t>Stay away from library jargon </a:t>
            </a:r>
            <a:r>
              <a:rPr lang="mr-IN" dirty="0"/>
              <a:t>–</a:t>
            </a:r>
            <a:r>
              <a:rPr lang="en-US" dirty="0"/>
              <a:t> but do learn their jargon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7697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Promotional Strategies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whatever format you’ve discovered that works best for your audience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Come up with short and snappy lines that convey your message </a:t>
            </a:r>
          </a:p>
          <a:p>
            <a:r>
              <a:rPr lang="en-US" dirty="0"/>
              <a:t>Give context to your numbers</a:t>
            </a:r>
          </a:p>
        </p:txBody>
      </p:sp>
      <p:grpSp>
        <p:nvGrpSpPr>
          <p:cNvPr id="4" name="Group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93058" y="2374219"/>
            <a:ext cx="5331618" cy="1231419"/>
            <a:chOff x="1100138" y="2644170"/>
            <a:chExt cx="6796087" cy="156966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43725" y="2903538"/>
              <a:ext cx="952500" cy="1111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138" y="2974305"/>
              <a:ext cx="1283711" cy="1040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3818894" y="2644170"/>
              <a:ext cx="1471240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2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FontAwesome" pitchFamily="2" charset="0"/>
                </a:rPr>
                <a:t>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5155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Promotional Strategies – Total ROI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9300"/>
            <a:ext cx="8229600" cy="2819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Total library ROI = $2,500,000 per year</a:t>
            </a:r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b="1" dirty="0"/>
              <a:t>OR</a:t>
            </a:r>
          </a:p>
          <a:p>
            <a:pPr algn="ctr"/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Per capita</a:t>
            </a:r>
            <a:r>
              <a:rPr lang="en-US" dirty="0"/>
              <a:t>, taxpayers get an average of $5 return for every $1 tax invested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1145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Promotional Strategies -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Patrons get a total return on their investment when they: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Check out 4 books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Book a meeting room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Check out 3 movies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After 4 library visits </a:t>
            </a:r>
          </a:p>
          <a:p>
            <a:endParaRPr lang="en-US" dirty="0"/>
          </a:p>
        </p:txBody>
      </p:sp>
      <p:pic>
        <p:nvPicPr>
          <p:cNvPr id="3074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3" y="2333625"/>
            <a:ext cx="3476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182" y="2347911"/>
            <a:ext cx="3476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051" y="2343149"/>
            <a:ext cx="3476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919" y="2343150"/>
            <a:ext cx="3476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4404" y="3090861"/>
            <a:ext cx="573956" cy="461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657" y="3762375"/>
            <a:ext cx="475725" cy="481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826" y="3762375"/>
            <a:ext cx="475725" cy="481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995" y="3762374"/>
            <a:ext cx="475725" cy="481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3" y="4510083"/>
            <a:ext cx="429472" cy="481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491" y="4510083"/>
            <a:ext cx="429472" cy="481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8669" y="4510082"/>
            <a:ext cx="429472" cy="481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6846" y="4510083"/>
            <a:ext cx="429472" cy="481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9825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Promotional Strategies - Comparisons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 numbers to other things </a:t>
            </a:r>
          </a:p>
          <a:p>
            <a:pPr lvl="1"/>
            <a:r>
              <a:rPr lang="en-US" dirty="0"/>
              <a:t>Sporting events</a:t>
            </a:r>
          </a:p>
          <a:p>
            <a:pPr lvl="1"/>
            <a:r>
              <a:rPr lang="en-US" dirty="0"/>
              <a:t>Movies</a:t>
            </a:r>
          </a:p>
          <a:p>
            <a:pPr lvl="1"/>
            <a:r>
              <a:rPr lang="en-US" dirty="0"/>
              <a:t>Buying books/videogames</a:t>
            </a:r>
          </a:p>
          <a:p>
            <a:pPr lvl="1"/>
            <a:endParaRPr lang="en-US" sz="1800" dirty="0"/>
          </a:p>
          <a:p>
            <a:pPr marL="274320" lvl="1" indent="0">
              <a:buNone/>
            </a:pPr>
            <a:r>
              <a:rPr lang="en-US" dirty="0"/>
              <a:t>Ex: Taxpayers keep the library running for the cost of a cup of coffee a month</a:t>
            </a:r>
          </a:p>
        </p:txBody>
      </p:sp>
      <p:pic>
        <p:nvPicPr>
          <p:cNvPr id="102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576" y="4143375"/>
            <a:ext cx="2228848" cy="2228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9092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Promotional Strategies -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 trends over time, like corporations do in their annual reports</a:t>
            </a:r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 algn="ctr">
              <a:buNone/>
            </a:pPr>
            <a:r>
              <a:rPr lang="en-US" sz="1800" dirty="0"/>
              <a:t>Ex: Library ROI per capita has steadily improved over the past 5 years</a:t>
            </a:r>
          </a:p>
        </p:txBody>
      </p:sp>
      <p:graphicFrame>
        <p:nvGraphicFramePr>
          <p:cNvPr id="4" name="Chart 3" descr="Graph showing that the average annual library ROI has steadily improved over the last 5 years. Average ROI was 3.4 in 2012 and in 2017 is 4.3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233119"/>
              </p:ext>
            </p:extLst>
          </p:nvPr>
        </p:nvGraphicFramePr>
        <p:xfrm>
          <a:off x="2357437" y="3121227"/>
          <a:ext cx="4748213" cy="3234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47975" y="6060758"/>
            <a:ext cx="43719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2012            2013             2014            2015            2016             2017         </a:t>
            </a:r>
          </a:p>
        </p:txBody>
      </p:sp>
    </p:spTree>
    <p:extLst>
      <p:ext uri="{BB962C8B-B14F-4D97-AF65-F5344CB8AC3E}">
        <p14:creationId xmlns:p14="http://schemas.microsoft.com/office/powerpoint/2010/main" val="125938230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Bookworm PL – Step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4. Develop promotional strategies that will reach your target audience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Target audience:</a:t>
            </a:r>
          </a:p>
          <a:p>
            <a:pPr>
              <a:buFontTx/>
              <a:buChar char="-"/>
            </a:pPr>
            <a:r>
              <a:rPr lang="en-US" dirty="0"/>
              <a:t>City Council</a:t>
            </a:r>
          </a:p>
          <a:p>
            <a:pPr marL="0" indent="0">
              <a:buNone/>
            </a:pPr>
            <a:r>
              <a:rPr lang="en-US" i="1" dirty="0"/>
              <a:t>Format:</a:t>
            </a:r>
          </a:p>
          <a:p>
            <a:pPr>
              <a:buFontTx/>
              <a:buChar char="-"/>
            </a:pPr>
            <a:r>
              <a:rPr lang="en-US" dirty="0"/>
              <a:t>Infographic (visual)</a:t>
            </a:r>
          </a:p>
          <a:p>
            <a:pPr marL="0" indent="0">
              <a:buNone/>
            </a:pPr>
            <a:r>
              <a:rPr lang="en-US" i="1" dirty="0"/>
              <a:t>Message:</a:t>
            </a:r>
          </a:p>
          <a:p>
            <a:pPr>
              <a:buFontTx/>
              <a:buChar char="-"/>
            </a:pPr>
            <a:r>
              <a:rPr lang="en-US" dirty="0"/>
              <a:t>Bookworm PL is a great investment for the community</a:t>
            </a:r>
          </a:p>
          <a:p>
            <a:pPr marL="0" indent="0">
              <a:buNone/>
            </a:pPr>
            <a:r>
              <a:rPr lang="en-US" i="1" dirty="0"/>
              <a:t>Strategy:</a:t>
            </a:r>
          </a:p>
          <a:p>
            <a:pPr>
              <a:buFontTx/>
              <a:buChar char="-"/>
            </a:pPr>
            <a:r>
              <a:rPr lang="en-US" dirty="0"/>
              <a:t>Make connections with council members</a:t>
            </a:r>
          </a:p>
          <a:p>
            <a:pPr>
              <a:buFontTx/>
              <a:buChar char="-"/>
            </a:pPr>
            <a:r>
              <a:rPr lang="en-US" dirty="0"/>
              <a:t>Calculate library ROI per capita</a:t>
            </a:r>
          </a:p>
          <a:p>
            <a:pPr>
              <a:buFontTx/>
              <a:buChar char="-"/>
            </a:pPr>
            <a:r>
              <a:rPr lang="en-US" dirty="0"/>
              <a:t>Distribute infographic at next city council meeting</a:t>
            </a:r>
          </a:p>
        </p:txBody>
      </p:sp>
    </p:spTree>
    <p:extLst>
      <p:ext uri="{BB962C8B-B14F-4D97-AF65-F5344CB8AC3E}">
        <p14:creationId xmlns:p14="http://schemas.microsoft.com/office/powerpoint/2010/main" val="19357916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Marketing Steps - #5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Target your audience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Describe your services 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Identify your competition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Develop promotional strategies</a:t>
            </a:r>
          </a:p>
          <a:p>
            <a:pPr marL="514350" lvl="0" indent="-514350" fontAlgn="base">
              <a:lnSpc>
                <a:spcPct val="160000"/>
              </a:lnSpc>
              <a:buFont typeface="+mj-lt"/>
              <a:buAutoNum type="arabicPeriod"/>
            </a:pPr>
            <a:r>
              <a:rPr lang="en-US" dirty="0"/>
              <a:t>Establish evaluation goals</a:t>
            </a:r>
          </a:p>
          <a:p>
            <a:endParaRPr lang="en-US" dirty="0"/>
          </a:p>
        </p:txBody>
      </p:sp>
      <p:sp>
        <p:nvSpPr>
          <p:cNvPr id="4" name="Rectangle 3" descr="Establish evaluation goals."/>
          <p:cNvSpPr/>
          <p:nvPr/>
        </p:nvSpPr>
        <p:spPr>
          <a:xfrm>
            <a:off x="284052" y="4151971"/>
            <a:ext cx="5430426" cy="914400"/>
          </a:xfrm>
          <a:prstGeom prst="rect">
            <a:avLst/>
          </a:prstGeom>
          <a:solidFill>
            <a:srgbClr val="FFFF00">
              <a:alpha val="23000"/>
            </a:srgb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  <a:softEdge rad="165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2925" y="6191250"/>
            <a:ext cx="7372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From: 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The Accidental Library Marketer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by Kathy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</a:rPr>
              <a:t>Demspey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(2009)</a:t>
            </a:r>
          </a:p>
        </p:txBody>
      </p:sp>
    </p:spTree>
    <p:extLst>
      <p:ext uri="{BB962C8B-B14F-4D97-AF65-F5344CB8AC3E}">
        <p14:creationId xmlns:p14="http://schemas.microsoft.com/office/powerpoint/2010/main" val="243851037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Goals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will you know if your marketing campaign worked?</a:t>
            </a:r>
          </a:p>
          <a:p>
            <a:pPr lvl="1"/>
            <a:r>
              <a:rPr lang="en-US" dirty="0"/>
              <a:t>Ask for feedback from stakeholders</a:t>
            </a:r>
          </a:p>
          <a:p>
            <a:pPr lvl="1"/>
            <a:r>
              <a:rPr lang="en-US" dirty="0"/>
              <a:t>Social media effectiveness</a:t>
            </a:r>
          </a:p>
          <a:p>
            <a:pPr lvl="1"/>
            <a:r>
              <a:rPr lang="en-US" dirty="0"/>
              <a:t>Website analytics</a:t>
            </a:r>
          </a:p>
          <a:p>
            <a:pPr lvl="1"/>
            <a:r>
              <a:rPr lang="en-US" dirty="0"/>
              <a:t>Focus group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105894" y="3082409"/>
            <a:ext cx="2932213" cy="317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0" dirty="0">
                <a:solidFill>
                  <a:schemeClr val="accent3">
                    <a:lumMod val="60000"/>
                    <a:lumOff val="40000"/>
                  </a:schemeClr>
                </a:solidFill>
                <a:latin typeface="FontAwesome" pitchFamily="2" charset="0"/>
              </a:rPr>
              <a:t></a:t>
            </a:r>
          </a:p>
        </p:txBody>
      </p:sp>
    </p:spTree>
    <p:extLst>
      <p:ext uri="{BB962C8B-B14F-4D97-AF65-F5344CB8AC3E}">
        <p14:creationId xmlns:p14="http://schemas.microsoft.com/office/powerpoint/2010/main" val="134111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Understand return on investment (ROI) and how it can be used in libraries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Practice developing a marketing plan using these concepts</a:t>
            </a:r>
          </a:p>
        </p:txBody>
      </p:sp>
    </p:spTree>
    <p:extLst>
      <p:ext uri="{BB962C8B-B14F-4D97-AF65-F5344CB8AC3E}">
        <p14:creationId xmlns:p14="http://schemas.microsoft.com/office/powerpoint/2010/main" val="15391669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Bookworm PL – Step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 Evaluate your marketing strategy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How will you know your marketing strategy worked?</a:t>
            </a:r>
          </a:p>
          <a:p>
            <a:pPr>
              <a:buFontTx/>
              <a:buChar char="-"/>
            </a:pPr>
            <a:r>
              <a:rPr lang="en-US" dirty="0"/>
              <a:t>Ask for feedback from council members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What information do you need to improve your strategy for next time?</a:t>
            </a:r>
          </a:p>
          <a:p>
            <a:pPr>
              <a:buFontTx/>
              <a:buChar char="-"/>
            </a:pPr>
            <a:r>
              <a:rPr lang="en-US" dirty="0"/>
              <a:t>Local ROI calculations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5339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0953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could this process be applied to different types of libraries? Or to different stakeholder groups?</a:t>
            </a:r>
          </a:p>
        </p:txBody>
      </p:sp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63" r="11954"/>
          <a:stretch/>
        </p:blipFill>
        <p:spPr>
          <a:xfrm>
            <a:off x="5979601" y="3124199"/>
            <a:ext cx="2445439" cy="1948557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</p:pic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124199"/>
            <a:ext cx="2445439" cy="1948557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</p:pic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67" r="14468"/>
          <a:stretch/>
        </p:blipFill>
        <p:spPr>
          <a:xfrm>
            <a:off x="3256501" y="3124199"/>
            <a:ext cx="2445439" cy="1948557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0349034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Reminders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Constant Evaluation</a:t>
            </a:r>
          </a:p>
          <a:p>
            <a:endParaRPr lang="en-US" dirty="0"/>
          </a:p>
          <a:p>
            <a:r>
              <a:rPr lang="en-US" dirty="0"/>
              <a:t>Don’t wait for a crisis</a:t>
            </a:r>
          </a:p>
          <a:p>
            <a:endParaRPr lang="en-US" dirty="0"/>
          </a:p>
          <a:p>
            <a:r>
              <a:rPr lang="en-US" dirty="0"/>
              <a:t>Create and maintain contacts</a:t>
            </a:r>
          </a:p>
          <a:p>
            <a:endParaRPr lang="en-US" dirty="0"/>
          </a:p>
          <a:p>
            <a:r>
              <a:rPr lang="en-US" dirty="0"/>
              <a:t>Always keep your audience in mind and speak their language</a:t>
            </a:r>
          </a:p>
        </p:txBody>
      </p:sp>
    </p:spTree>
    <p:extLst>
      <p:ext uri="{BB962C8B-B14F-4D97-AF65-F5344CB8AC3E}">
        <p14:creationId xmlns:p14="http://schemas.microsoft.com/office/powerpoint/2010/main" val="200449779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Actionable Items!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300" b="1" dirty="0"/>
              <a:t>This week:</a:t>
            </a:r>
          </a:p>
          <a:p>
            <a:r>
              <a:rPr lang="en-US" sz="2300" dirty="0"/>
              <a:t>Make contact with a new funding decision maker</a:t>
            </a:r>
          </a:p>
          <a:p>
            <a:r>
              <a:rPr lang="en-US" sz="2300" dirty="0"/>
              <a:t>Find out how much tax money per person goes to the library</a:t>
            </a:r>
          </a:p>
          <a:p>
            <a:endParaRPr lang="en-US" sz="2300" dirty="0"/>
          </a:p>
          <a:p>
            <a:pPr marL="0" indent="0">
              <a:buNone/>
            </a:pPr>
            <a:r>
              <a:rPr lang="en-US" sz="2300" b="1" dirty="0"/>
              <a:t>This month:</a:t>
            </a:r>
          </a:p>
          <a:p>
            <a:r>
              <a:rPr lang="en-US" sz="2300" dirty="0"/>
              <a:t>Download an ROI calculator and customize with your own library’s information</a:t>
            </a:r>
          </a:p>
          <a:p>
            <a:endParaRPr lang="en-US" sz="2300" dirty="0"/>
          </a:p>
          <a:p>
            <a:pPr marL="0" indent="0">
              <a:buNone/>
            </a:pPr>
            <a:r>
              <a:rPr lang="en-US" sz="2300" b="1" dirty="0"/>
              <a:t>This year:</a:t>
            </a:r>
          </a:p>
          <a:p>
            <a:r>
              <a:rPr lang="en-US" sz="2300" dirty="0"/>
              <a:t>Develop a marketing strategy using library ROI</a:t>
            </a:r>
          </a:p>
        </p:txBody>
      </p:sp>
    </p:spTree>
    <p:extLst>
      <p:ext uri="{BB962C8B-B14F-4D97-AF65-F5344CB8AC3E}">
        <p14:creationId xmlns:p14="http://schemas.microsoft.com/office/powerpoint/2010/main" val="195886541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Steffen, Nicolle, </a:t>
            </a:r>
            <a:r>
              <a:rPr lang="en-US" sz="1600" dirty="0" err="1"/>
              <a:t>Zeth</a:t>
            </a:r>
            <a:r>
              <a:rPr lang="en-US" sz="1600" dirty="0"/>
              <a:t> </a:t>
            </a:r>
            <a:r>
              <a:rPr lang="en-US" sz="1600" dirty="0" err="1"/>
              <a:t>Lietzau</a:t>
            </a:r>
            <a:r>
              <a:rPr lang="en-US" sz="1600" dirty="0"/>
              <a:t>, Keith Curry Lance, Amanda </a:t>
            </a:r>
            <a:r>
              <a:rPr lang="en-US" sz="1600" dirty="0" err="1"/>
              <a:t>Rybin</a:t>
            </a:r>
            <a:r>
              <a:rPr lang="en-US" sz="1600" dirty="0"/>
              <a:t>, and Carla </a:t>
            </a:r>
            <a:r>
              <a:rPr lang="en-US" sz="1600" dirty="0" err="1"/>
              <a:t>Molliconi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r>
              <a:rPr lang="en-US" sz="1600" i="1" dirty="0"/>
              <a:t>	Public Libraries - A Wise Investment: a return on investment study of Colorado 	Libraries</a:t>
            </a:r>
            <a:r>
              <a:rPr lang="en-US" sz="1600" dirty="0"/>
              <a:t>. Denver: Library Research Service, 2009. 	</a:t>
            </a:r>
            <a:r>
              <a:rPr lang="en-US" sz="1600" dirty="0">
                <a:hlinkClick r:id="rId2"/>
              </a:rPr>
              <a:t>https://www.lrs.org/documents/closer_look/roi.pdf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err="1"/>
              <a:t>Demspey</a:t>
            </a:r>
            <a:r>
              <a:rPr lang="en-US" sz="1600" dirty="0"/>
              <a:t>, Kathy. </a:t>
            </a:r>
            <a:r>
              <a:rPr lang="en-US" sz="1600" i="1" dirty="0"/>
              <a:t>The Accidental Library Marketer</a:t>
            </a:r>
            <a:r>
              <a:rPr lang="en-US" sz="1600" dirty="0"/>
              <a:t>. Medford Township, NJ: Information 	Today, Inc., 2009.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Matthews, Joseph R. </a:t>
            </a:r>
            <a:r>
              <a:rPr lang="en-US" sz="1600" i="1" dirty="0"/>
              <a:t>Measuring for Results: The Dimensions of Public Library </a:t>
            </a:r>
          </a:p>
          <a:p>
            <a:pPr marL="0" indent="0">
              <a:buNone/>
            </a:pPr>
            <a:r>
              <a:rPr lang="en-US" sz="1600" i="1" dirty="0"/>
              <a:t>	Effectiveness</a:t>
            </a:r>
            <a:r>
              <a:rPr lang="en-US" sz="1600" dirty="0"/>
              <a:t>. Westport, CT: Libraries Unlimited, 2004.</a:t>
            </a:r>
          </a:p>
        </p:txBody>
      </p:sp>
    </p:spTree>
    <p:extLst>
      <p:ext uri="{BB962C8B-B14F-4D97-AF65-F5344CB8AC3E}">
        <p14:creationId xmlns:p14="http://schemas.microsoft.com/office/powerpoint/2010/main" val="383913004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Contact me:</a:t>
            </a:r>
          </a:p>
          <a:p>
            <a:pPr marL="457200" lvl="1" indent="0">
              <a:buNone/>
            </a:pPr>
            <a:r>
              <a:rPr lang="en-US" dirty="0"/>
              <a:t>Miranda Doran-Myers</a:t>
            </a:r>
          </a:p>
          <a:p>
            <a:pPr marL="457200" lvl="1" indent="0">
              <a:buNone/>
            </a:pPr>
            <a:r>
              <a:rPr lang="en-US" dirty="0"/>
              <a:t>Colorado State Library, Library Research Service</a:t>
            </a:r>
          </a:p>
          <a:p>
            <a:pPr marL="457200" lvl="1" indent="0">
              <a:buNone/>
            </a:pPr>
            <a:r>
              <a:rPr lang="en-US" dirty="0">
                <a:hlinkClick r:id="rId2"/>
              </a:rPr>
              <a:t>doran-myers_m@cde.state.co.us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(303)866-6787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For more information and resources:</a:t>
            </a:r>
          </a:p>
          <a:p>
            <a:pPr lvl="1" indent="0">
              <a:buNone/>
            </a:pPr>
            <a:r>
              <a:rPr lang="en-US" dirty="0">
                <a:hlinkClick r:id="rId3"/>
              </a:rPr>
              <a:t>https://www.lrs.org/lmcc-2017-speaking-finance/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901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Discuss ROI</a:t>
            </a:r>
          </a:p>
          <a:p>
            <a:pPr lvl="1"/>
            <a:r>
              <a:rPr lang="en-US" dirty="0"/>
              <a:t>How it is calculated</a:t>
            </a:r>
          </a:p>
          <a:p>
            <a:pPr lvl="1"/>
            <a:r>
              <a:rPr lang="en-US" dirty="0"/>
              <a:t>How to use it in your library</a:t>
            </a:r>
          </a:p>
          <a:p>
            <a:pPr lvl="1"/>
            <a:r>
              <a:rPr lang="en-US" dirty="0"/>
              <a:t>ROI calculator practice</a:t>
            </a:r>
          </a:p>
          <a:p>
            <a:pPr lvl="1"/>
            <a:endParaRPr lang="en-US" dirty="0"/>
          </a:p>
          <a:p>
            <a:r>
              <a:rPr lang="en-US" dirty="0"/>
              <a:t>Go through marketing process</a:t>
            </a:r>
          </a:p>
          <a:p>
            <a:pPr lvl="1"/>
            <a:r>
              <a:rPr lang="en-US" dirty="0"/>
              <a:t>Establish 5 steps of creating a marketing strategy</a:t>
            </a:r>
          </a:p>
          <a:p>
            <a:pPr marL="457200" lvl="2"/>
            <a:r>
              <a:rPr lang="en-US" sz="2000" dirty="0"/>
              <a:t>Develop a strategy to market library’s ROI to city council</a:t>
            </a:r>
          </a:p>
          <a:p>
            <a:pPr marL="457200" lvl="2"/>
            <a:endParaRPr lang="en-US" dirty="0"/>
          </a:p>
          <a:p>
            <a:r>
              <a:rPr lang="en-US" dirty="0"/>
              <a:t>Discussion: How do we apply lessons learned using this case study to other situations?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20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ROI?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" y="1790700"/>
            <a:ext cx="9115426" cy="13906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b="1" dirty="0"/>
              <a:t>R</a:t>
            </a:r>
            <a:r>
              <a:rPr lang="en-US" sz="6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eturn </a:t>
            </a:r>
            <a:r>
              <a:rPr lang="en-US" sz="6600" b="1" dirty="0"/>
              <a:t>O</a:t>
            </a:r>
            <a:r>
              <a:rPr lang="en-US" sz="6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n </a:t>
            </a:r>
            <a:r>
              <a:rPr lang="en-US" sz="6600" b="1" dirty="0"/>
              <a:t>I</a:t>
            </a:r>
            <a:r>
              <a:rPr lang="en-US" sz="6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nvestment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201103" y="3455382"/>
            <a:ext cx="4741794" cy="2123658"/>
            <a:chOff x="2375036" y="3055332"/>
            <a:chExt cx="4741794" cy="2123658"/>
          </a:xfrm>
        </p:grpSpPr>
        <p:sp>
          <p:nvSpPr>
            <p:cNvPr id="4" name="Rectangle 3"/>
            <p:cNvSpPr/>
            <p:nvPr/>
          </p:nvSpPr>
          <p:spPr>
            <a:xfrm>
              <a:off x="2375036" y="3409263"/>
              <a:ext cx="1284326" cy="13234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0" dirty="0">
                  <a:latin typeface="FontAwesome" pitchFamily="2" charset="0"/>
                </a:rPr>
                <a:t></a:t>
              </a:r>
            </a:p>
          </p:txBody>
        </p:sp>
        <p:sp>
          <p:nvSpPr>
            <p:cNvPr id="5" name="Right Arrow 4"/>
            <p:cNvSpPr/>
            <p:nvPr/>
          </p:nvSpPr>
          <p:spPr>
            <a:xfrm>
              <a:off x="3819525" y="3924300"/>
              <a:ext cx="781050" cy="419099"/>
            </a:xfrm>
            <a:prstGeom prst="rightArrow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819649" y="3055332"/>
              <a:ext cx="2297181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6600" dirty="0">
                  <a:solidFill>
                    <a:prstClr val="black"/>
                  </a:solidFill>
                  <a:latin typeface="FontAwesome" pitchFamily="2" charset="0"/>
                </a:rPr>
                <a:t> </a:t>
              </a:r>
            </a:p>
            <a:p>
              <a:pPr lvl="0"/>
              <a:r>
                <a:rPr lang="en-US" sz="6600" dirty="0">
                  <a:solidFill>
                    <a:prstClr val="black"/>
                  </a:solidFill>
                  <a:latin typeface="FontAwesome" pitchFamily="2" charset="0"/>
                </a:rPr>
                <a:t> 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2695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ROI in Libraries</a:t>
            </a:r>
          </a:p>
        </p:txBody>
      </p:sp>
      <p:pic>
        <p:nvPicPr>
          <p:cNvPr id="2050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765" y="2150744"/>
            <a:ext cx="2545079" cy="254507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</p:pic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8611" y="2818713"/>
            <a:ext cx="128432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>
                <a:latin typeface="FontAwesome" pitchFamily="2" charset="0"/>
              </a:rPr>
              <a:t></a:t>
            </a:r>
          </a:p>
        </p:txBody>
      </p:sp>
      <p:sp>
        <p:nvSpPr>
          <p:cNvPr id="7" name="Right Arrow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46326" y="3333750"/>
            <a:ext cx="781050" cy="419099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51811" y="2992038"/>
            <a:ext cx="17588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FontAwesome" pitchFamily="2" charset="0"/>
            </a:endParaRPr>
          </a:p>
          <a:p>
            <a:endParaRPr lang="en-US" dirty="0">
              <a:latin typeface="FontAwesome" pitchFamily="2" charset="0"/>
            </a:endParaRPr>
          </a:p>
        </p:txBody>
      </p:sp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43674" y="2455257"/>
            <a:ext cx="317182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6600" dirty="0">
                <a:solidFill>
                  <a:prstClr val="black"/>
                </a:solidFill>
                <a:latin typeface="FontAwesome" pitchFamily="2" charset="0"/>
              </a:rPr>
              <a:t> </a:t>
            </a:r>
          </a:p>
          <a:p>
            <a:pPr lvl="0"/>
            <a:r>
              <a:rPr lang="en-US" sz="6600" dirty="0">
                <a:solidFill>
                  <a:prstClr val="black"/>
                </a:solidFill>
                <a:latin typeface="FontAwesome" pitchFamily="2" charset="0"/>
              </a:rPr>
              <a:t> </a:t>
            </a:r>
          </a:p>
        </p:txBody>
      </p:sp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95326" y="5305425"/>
            <a:ext cx="804862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Measures the “value” a community realizes by the </a:t>
            </a:r>
            <a:r>
              <a:rPr lang="en-US" sz="2800" b="1" dirty="0"/>
              <a:t>investment</a:t>
            </a:r>
            <a:r>
              <a:rPr lang="en-US" sz="2800" dirty="0"/>
              <a:t> of tax dollars into that institution</a:t>
            </a:r>
          </a:p>
          <a:p>
            <a:pPr algn="ctr"/>
            <a:endParaRPr lang="en-US" dirty="0"/>
          </a:p>
        </p:txBody>
      </p:sp>
      <p:sp>
        <p:nvSpPr>
          <p:cNvPr id="14" name="Right Arrow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9233" y="3324726"/>
            <a:ext cx="781050" cy="419099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715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b="1" dirty="0"/>
              <a:t>not</a:t>
            </a:r>
            <a:r>
              <a:rPr lang="en-US" dirty="0"/>
              <a:t> ROI?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90850" y="1778942"/>
            <a:ext cx="2731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Economic Impact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2663" y="3890575"/>
            <a:ext cx="1544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Business </a:t>
            </a:r>
          </a:p>
          <a:p>
            <a:pPr algn="ctr"/>
            <a:r>
              <a:rPr lang="en-US" dirty="0"/>
              <a:t>Development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95531" y="401954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Job Creation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92674" y="3890575"/>
            <a:ext cx="1762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Neighborhood </a:t>
            </a:r>
          </a:p>
          <a:p>
            <a:pPr algn="ctr"/>
            <a:r>
              <a:rPr lang="en-US" dirty="0"/>
              <a:t>Value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35879" y="3890575"/>
            <a:ext cx="1544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Workforce </a:t>
            </a:r>
          </a:p>
          <a:p>
            <a:pPr algn="ctr"/>
            <a:r>
              <a:rPr lang="en-US" dirty="0"/>
              <a:t>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50" y="5667375"/>
            <a:ext cx="8715375" cy="809624"/>
          </a:xfrm>
        </p:spPr>
        <p:txBody>
          <a:bodyPr>
            <a:normAutofit/>
          </a:bodyPr>
          <a:lstStyle/>
          <a:p>
            <a:pPr lvl="1" indent="0">
              <a:buNone/>
            </a:pPr>
            <a:r>
              <a:rPr lang="en-US" dirty="0"/>
              <a:t>For more information visit: </a:t>
            </a:r>
            <a:r>
              <a:rPr lang="en-US" dirty="0">
                <a:hlinkClick r:id="rId3"/>
              </a:rPr>
              <a:t>http://www.ala.org/tools/research/librariesmatter/node/12</a:t>
            </a:r>
            <a:r>
              <a:rPr lang="en-US" dirty="0"/>
              <a:t> </a:t>
            </a:r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49256" y="2569195"/>
            <a:ext cx="7045489" cy="1200329"/>
            <a:chOff x="875620" y="3112120"/>
            <a:chExt cx="7045489" cy="1200329"/>
          </a:xfrm>
        </p:grpSpPr>
        <p:sp>
          <p:nvSpPr>
            <p:cNvPr id="5" name="Rectangle 4"/>
            <p:cNvSpPr/>
            <p:nvPr/>
          </p:nvSpPr>
          <p:spPr>
            <a:xfrm>
              <a:off x="875620" y="3112120"/>
              <a:ext cx="910827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72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FontAwesome" pitchFamily="2" charset="0"/>
                </a:rPr>
                <a:t></a:t>
              </a:r>
              <a:endParaRPr lang="en-US" sz="6600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83798" y="3112120"/>
              <a:ext cx="976549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72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FontAwesome" pitchFamily="2" charset="0"/>
                </a:rPr>
                <a:t></a:t>
              </a:r>
              <a:endParaRPr lang="en-US" sz="7200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4750059" y="3112120"/>
              <a:ext cx="1099981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72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FontAwesome" pitchFamily="2" charset="0"/>
                </a:rPr>
                <a:t></a:t>
              </a:r>
              <a:r>
                <a:rPr lang="en-US" dirty="0">
                  <a:solidFill>
                    <a:schemeClr val="accent1">
                      <a:lumMod val="75000"/>
                    </a:schemeClr>
                  </a:solidFill>
                  <a:latin typeface="FontAwesome" pitchFamily="2" charset="0"/>
                </a:rPr>
                <a:t> 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747390" y="3112120"/>
              <a:ext cx="1173719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72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FontAwesome" pitchFamily="2" charset="0"/>
                </a:rPr>
                <a:t></a:t>
              </a:r>
              <a:endParaRPr lang="en-US" sz="7200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5257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3203</TotalTime>
  <Words>1911</Words>
  <Application>Microsoft Office PowerPoint</Application>
  <PresentationFormat>On-screen Show (4:3)</PresentationFormat>
  <Paragraphs>384</Paragraphs>
  <Slides>55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9" baseType="lpstr">
      <vt:lpstr>Arial</vt:lpstr>
      <vt:lpstr>Calibri</vt:lpstr>
      <vt:lpstr>FontAwesome</vt:lpstr>
      <vt:lpstr>Clarity</vt:lpstr>
      <vt:lpstr>Speaking Finance </vt:lpstr>
      <vt:lpstr>Introduction</vt:lpstr>
      <vt:lpstr>Good marketing    DATA</vt:lpstr>
      <vt:lpstr>Think about marketing from a financial perspective</vt:lpstr>
      <vt:lpstr>Goals</vt:lpstr>
      <vt:lpstr>Agenda</vt:lpstr>
      <vt:lpstr>What is ROI?</vt:lpstr>
      <vt:lpstr>ROI in Libraries</vt:lpstr>
      <vt:lpstr>What is not ROI?</vt:lpstr>
      <vt:lpstr>A shift in thinking about the library</vt:lpstr>
      <vt:lpstr>Calculating Library ROI</vt:lpstr>
      <vt:lpstr>Market Value Data  vs.  Contingent Valuation</vt:lpstr>
      <vt:lpstr>Market Value Data</vt:lpstr>
      <vt:lpstr>Contingent Valuation</vt:lpstr>
      <vt:lpstr>Know how you got your numbers!</vt:lpstr>
      <vt:lpstr>For more information…</vt:lpstr>
      <vt:lpstr>Library Value Calculators</vt:lpstr>
      <vt:lpstr>ROI Activity</vt:lpstr>
      <vt:lpstr>Calculating Library ROI - Example</vt:lpstr>
      <vt:lpstr>Calculating Library ROI – Example Value</vt:lpstr>
      <vt:lpstr>ROI Activity – Step 1</vt:lpstr>
      <vt:lpstr>ROI Activity – Step 2</vt:lpstr>
      <vt:lpstr>Developing a Marketing Plan </vt:lpstr>
      <vt:lpstr>Basic Marketing Steps</vt:lpstr>
      <vt:lpstr>Case Study: Bookworm Public Library</vt:lpstr>
      <vt:lpstr>Basic Marketing Steps - #1</vt:lpstr>
      <vt:lpstr>Target Your Audience - Questions</vt:lpstr>
      <vt:lpstr>Target Your Audience  - Resources</vt:lpstr>
      <vt:lpstr>Target Your Audience – Decision Makers</vt:lpstr>
      <vt:lpstr>Case Study: Bookworm PL – Step 1</vt:lpstr>
      <vt:lpstr>Basic Marketing Steps - #2</vt:lpstr>
      <vt:lpstr>“Never impose your language on people you wish to reach.”   - Abbie Hoffman </vt:lpstr>
      <vt:lpstr>Describe Your Services</vt:lpstr>
      <vt:lpstr>How does your audience learn?</vt:lpstr>
      <vt:lpstr>Texas State Library and Archives Return on Investment Stude 2017</vt:lpstr>
      <vt:lpstr>Case Study: Bookworm PL – Step 2</vt:lpstr>
      <vt:lpstr>Basic Marketing Steps - #3</vt:lpstr>
      <vt:lpstr>Identify competition </vt:lpstr>
      <vt:lpstr>Case Study: Bookworm PL – Step 3</vt:lpstr>
      <vt:lpstr>Basic Marketing Steps - #4</vt:lpstr>
      <vt:lpstr>Promotional Strategies</vt:lpstr>
      <vt:lpstr>Promotional Strategies </vt:lpstr>
      <vt:lpstr>Promotional Strategies – Total ROI</vt:lpstr>
      <vt:lpstr>Promotional Strategies - Services</vt:lpstr>
      <vt:lpstr>Promotional Strategies - Comparisons</vt:lpstr>
      <vt:lpstr>Promotional Strategies - Trends</vt:lpstr>
      <vt:lpstr>Case Study: Bookworm PL – Step 4</vt:lpstr>
      <vt:lpstr>Basic Marketing Steps - #5</vt:lpstr>
      <vt:lpstr>Evaluation Goals </vt:lpstr>
      <vt:lpstr>Case Study: Bookworm PL – Step 5</vt:lpstr>
      <vt:lpstr>Discussion</vt:lpstr>
      <vt:lpstr>End Reminders </vt:lpstr>
      <vt:lpstr>Actionable Items! </vt:lpstr>
      <vt:lpstr>Sources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Speaking Finance</dc:title>
  <dc:creator>Miranda Doran-Myers</dc:creator>
  <cp:lastModifiedBy>Kreger, Christine</cp:lastModifiedBy>
  <cp:revision>103</cp:revision>
  <dcterms:created xsi:type="dcterms:W3CDTF">2017-11-03T17:51:07Z</dcterms:created>
  <dcterms:modified xsi:type="dcterms:W3CDTF">2025-03-18T19:40:46Z</dcterms:modified>
</cp:coreProperties>
</file>