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5143500" type="screen16x9"/>
  <p:notesSz cx="9144000" cy="51435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1476" y="-6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reger, Christine" userId="07b08700-4580-4b2b-8f3c-b5ccee8dc705" providerId="ADAL" clId="{E0EE8AAC-E3A1-40DD-A3DC-8A308DC6A523}"/>
    <pc:docChg chg="modSld">
      <pc:chgData name="Kreger, Christine" userId="07b08700-4580-4b2b-8f3c-b5ccee8dc705" providerId="ADAL" clId="{E0EE8AAC-E3A1-40DD-A3DC-8A308DC6A523}" dt="2025-06-13T12:15:57.209" v="24" actId="962"/>
      <pc:docMkLst>
        <pc:docMk/>
      </pc:docMkLst>
      <pc:sldChg chg="modSp mod">
        <pc:chgData name="Kreger, Christine" userId="07b08700-4580-4b2b-8f3c-b5ccee8dc705" providerId="ADAL" clId="{E0EE8AAC-E3A1-40DD-A3DC-8A308DC6A523}" dt="2025-06-13T12:13:32.777" v="11" actId="962"/>
        <pc:sldMkLst>
          <pc:docMk/>
          <pc:sldMk cId="0" sldId="256"/>
        </pc:sldMkLst>
        <pc:spChg chg="mod">
          <ac:chgData name="Kreger, Christine" userId="07b08700-4580-4b2b-8f3c-b5ccee8dc705" providerId="ADAL" clId="{E0EE8AAC-E3A1-40DD-A3DC-8A308DC6A523}" dt="2025-06-13T12:13:32.777" v="11" actId="962"/>
          <ac:spMkLst>
            <pc:docMk/>
            <pc:sldMk cId="0" sldId="256"/>
            <ac:spMk id="2" creationId="{00000000-0000-0000-0000-000000000000}"/>
          </ac:spMkLst>
        </pc:spChg>
      </pc:sldChg>
      <pc:sldChg chg="modSp mod">
        <pc:chgData name="Kreger, Christine" userId="07b08700-4580-4b2b-8f3c-b5ccee8dc705" providerId="ADAL" clId="{E0EE8AAC-E3A1-40DD-A3DC-8A308DC6A523}" dt="2025-06-13T12:13:34.620" v="12" actId="962"/>
        <pc:sldMkLst>
          <pc:docMk/>
          <pc:sldMk cId="0" sldId="257"/>
        </pc:sldMkLst>
        <pc:picChg chg="mod">
          <ac:chgData name="Kreger, Christine" userId="07b08700-4580-4b2b-8f3c-b5ccee8dc705" providerId="ADAL" clId="{E0EE8AAC-E3A1-40DD-A3DC-8A308DC6A523}" dt="2025-06-13T12:13:34.620" v="12" actId="962"/>
          <ac:picMkLst>
            <pc:docMk/>
            <pc:sldMk cId="0" sldId="257"/>
            <ac:picMk id="4" creationId="{00000000-0000-0000-0000-000000000000}"/>
          </ac:picMkLst>
        </pc:picChg>
      </pc:sldChg>
      <pc:sldChg chg="modSp mod">
        <pc:chgData name="Kreger, Christine" userId="07b08700-4580-4b2b-8f3c-b5ccee8dc705" providerId="ADAL" clId="{E0EE8AAC-E3A1-40DD-A3DC-8A308DC6A523}" dt="2025-06-13T12:13:40.199" v="13" actId="962"/>
        <pc:sldMkLst>
          <pc:docMk/>
          <pc:sldMk cId="0" sldId="258"/>
        </pc:sldMkLst>
        <pc:picChg chg="mod">
          <ac:chgData name="Kreger, Christine" userId="07b08700-4580-4b2b-8f3c-b5ccee8dc705" providerId="ADAL" clId="{E0EE8AAC-E3A1-40DD-A3DC-8A308DC6A523}" dt="2025-06-13T12:13:40.199" v="13" actId="962"/>
          <ac:picMkLst>
            <pc:docMk/>
            <pc:sldMk cId="0" sldId="258"/>
            <ac:picMk id="4" creationId="{00000000-0000-0000-0000-000000000000}"/>
          </ac:picMkLst>
        </pc:picChg>
      </pc:sldChg>
      <pc:sldChg chg="modSp mod">
        <pc:chgData name="Kreger, Christine" userId="07b08700-4580-4b2b-8f3c-b5ccee8dc705" providerId="ADAL" clId="{E0EE8AAC-E3A1-40DD-A3DC-8A308DC6A523}" dt="2025-06-13T12:14:36.770" v="15" actId="962"/>
        <pc:sldMkLst>
          <pc:docMk/>
          <pc:sldMk cId="0" sldId="259"/>
        </pc:sldMkLst>
        <pc:picChg chg="mod">
          <ac:chgData name="Kreger, Christine" userId="07b08700-4580-4b2b-8f3c-b5ccee8dc705" providerId="ADAL" clId="{E0EE8AAC-E3A1-40DD-A3DC-8A308DC6A523}" dt="2025-06-13T12:14:36.770" v="15" actId="962"/>
          <ac:picMkLst>
            <pc:docMk/>
            <pc:sldMk cId="0" sldId="259"/>
            <ac:picMk id="4" creationId="{00000000-0000-0000-0000-000000000000}"/>
          </ac:picMkLst>
        </pc:picChg>
      </pc:sldChg>
      <pc:sldChg chg="modSp mod">
        <pc:chgData name="Kreger, Christine" userId="07b08700-4580-4b2b-8f3c-b5ccee8dc705" providerId="ADAL" clId="{E0EE8AAC-E3A1-40DD-A3DC-8A308DC6A523}" dt="2025-06-13T12:14:39.418" v="16" actId="962"/>
        <pc:sldMkLst>
          <pc:docMk/>
          <pc:sldMk cId="0" sldId="260"/>
        </pc:sldMkLst>
        <pc:picChg chg="mod">
          <ac:chgData name="Kreger, Christine" userId="07b08700-4580-4b2b-8f3c-b5ccee8dc705" providerId="ADAL" clId="{E0EE8AAC-E3A1-40DD-A3DC-8A308DC6A523}" dt="2025-06-13T12:14:39.418" v="16" actId="962"/>
          <ac:picMkLst>
            <pc:docMk/>
            <pc:sldMk cId="0" sldId="260"/>
            <ac:picMk id="4" creationId="{00000000-0000-0000-0000-000000000000}"/>
          </ac:picMkLst>
        </pc:picChg>
      </pc:sldChg>
      <pc:sldChg chg="modSp mod">
        <pc:chgData name="Kreger, Christine" userId="07b08700-4580-4b2b-8f3c-b5ccee8dc705" providerId="ADAL" clId="{E0EE8AAC-E3A1-40DD-A3DC-8A308DC6A523}" dt="2025-06-13T12:14:51.443" v="17" actId="962"/>
        <pc:sldMkLst>
          <pc:docMk/>
          <pc:sldMk cId="0" sldId="261"/>
        </pc:sldMkLst>
        <pc:picChg chg="mod">
          <ac:chgData name="Kreger, Christine" userId="07b08700-4580-4b2b-8f3c-b5ccee8dc705" providerId="ADAL" clId="{E0EE8AAC-E3A1-40DD-A3DC-8A308DC6A523}" dt="2025-06-13T12:14:51.443" v="17" actId="962"/>
          <ac:picMkLst>
            <pc:docMk/>
            <pc:sldMk cId="0" sldId="261"/>
            <ac:picMk id="6" creationId="{00000000-0000-0000-0000-000000000000}"/>
          </ac:picMkLst>
        </pc:picChg>
      </pc:sldChg>
      <pc:sldChg chg="modSp mod">
        <pc:chgData name="Kreger, Christine" userId="07b08700-4580-4b2b-8f3c-b5ccee8dc705" providerId="ADAL" clId="{E0EE8AAC-E3A1-40DD-A3DC-8A308DC6A523}" dt="2025-06-13T12:15:26.924" v="18" actId="962"/>
        <pc:sldMkLst>
          <pc:docMk/>
          <pc:sldMk cId="0" sldId="262"/>
        </pc:sldMkLst>
        <pc:picChg chg="mod">
          <ac:chgData name="Kreger, Christine" userId="07b08700-4580-4b2b-8f3c-b5ccee8dc705" providerId="ADAL" clId="{E0EE8AAC-E3A1-40DD-A3DC-8A308DC6A523}" dt="2025-06-13T12:15:26.924" v="18" actId="962"/>
          <ac:picMkLst>
            <pc:docMk/>
            <pc:sldMk cId="0" sldId="262"/>
            <ac:picMk id="3" creationId="{00000000-0000-0000-0000-000000000000}"/>
          </ac:picMkLst>
        </pc:picChg>
      </pc:sldChg>
      <pc:sldChg chg="modSp mod">
        <pc:chgData name="Kreger, Christine" userId="07b08700-4580-4b2b-8f3c-b5ccee8dc705" providerId="ADAL" clId="{E0EE8AAC-E3A1-40DD-A3DC-8A308DC6A523}" dt="2025-06-13T12:15:31.085" v="20" actId="962"/>
        <pc:sldMkLst>
          <pc:docMk/>
          <pc:sldMk cId="0" sldId="263"/>
        </pc:sldMkLst>
        <pc:picChg chg="mod">
          <ac:chgData name="Kreger, Christine" userId="07b08700-4580-4b2b-8f3c-b5ccee8dc705" providerId="ADAL" clId="{E0EE8AAC-E3A1-40DD-A3DC-8A308DC6A523}" dt="2025-06-13T12:15:28.706" v="19" actId="962"/>
          <ac:picMkLst>
            <pc:docMk/>
            <pc:sldMk cId="0" sldId="263"/>
            <ac:picMk id="4" creationId="{00000000-0000-0000-0000-000000000000}"/>
          </ac:picMkLst>
        </pc:picChg>
        <pc:picChg chg="mod">
          <ac:chgData name="Kreger, Christine" userId="07b08700-4580-4b2b-8f3c-b5ccee8dc705" providerId="ADAL" clId="{E0EE8AAC-E3A1-40DD-A3DC-8A308DC6A523}" dt="2025-06-13T12:15:31.085" v="20" actId="962"/>
          <ac:picMkLst>
            <pc:docMk/>
            <pc:sldMk cId="0" sldId="263"/>
            <ac:picMk id="5" creationId="{00000000-0000-0000-0000-000000000000}"/>
          </ac:picMkLst>
        </pc:picChg>
      </pc:sldChg>
      <pc:sldChg chg="modSp mod">
        <pc:chgData name="Kreger, Christine" userId="07b08700-4580-4b2b-8f3c-b5ccee8dc705" providerId="ADAL" clId="{E0EE8AAC-E3A1-40DD-A3DC-8A308DC6A523}" dt="2025-06-13T12:15:49.869" v="21" actId="962"/>
        <pc:sldMkLst>
          <pc:docMk/>
          <pc:sldMk cId="0" sldId="264"/>
        </pc:sldMkLst>
        <pc:picChg chg="mod">
          <ac:chgData name="Kreger, Christine" userId="07b08700-4580-4b2b-8f3c-b5ccee8dc705" providerId="ADAL" clId="{E0EE8AAC-E3A1-40DD-A3DC-8A308DC6A523}" dt="2025-06-13T12:15:49.869" v="21" actId="962"/>
          <ac:picMkLst>
            <pc:docMk/>
            <pc:sldMk cId="0" sldId="264"/>
            <ac:picMk id="5" creationId="{00000000-0000-0000-0000-000000000000}"/>
          </ac:picMkLst>
        </pc:picChg>
      </pc:sldChg>
      <pc:sldChg chg="modSp mod">
        <pc:chgData name="Kreger, Christine" userId="07b08700-4580-4b2b-8f3c-b5ccee8dc705" providerId="ADAL" clId="{E0EE8AAC-E3A1-40DD-A3DC-8A308DC6A523}" dt="2025-06-13T12:15:54.268" v="23" actId="962"/>
        <pc:sldMkLst>
          <pc:docMk/>
          <pc:sldMk cId="0" sldId="265"/>
        </pc:sldMkLst>
        <pc:picChg chg="mod">
          <ac:chgData name="Kreger, Christine" userId="07b08700-4580-4b2b-8f3c-b5ccee8dc705" providerId="ADAL" clId="{E0EE8AAC-E3A1-40DD-A3DC-8A308DC6A523}" dt="2025-06-13T12:15:52.190" v="22" actId="962"/>
          <ac:picMkLst>
            <pc:docMk/>
            <pc:sldMk cId="0" sldId="265"/>
            <ac:picMk id="4" creationId="{00000000-0000-0000-0000-000000000000}"/>
          </ac:picMkLst>
        </pc:picChg>
        <pc:picChg chg="mod">
          <ac:chgData name="Kreger, Christine" userId="07b08700-4580-4b2b-8f3c-b5ccee8dc705" providerId="ADAL" clId="{E0EE8AAC-E3A1-40DD-A3DC-8A308DC6A523}" dt="2025-06-13T12:15:54.268" v="23" actId="962"/>
          <ac:picMkLst>
            <pc:docMk/>
            <pc:sldMk cId="0" sldId="265"/>
            <ac:picMk id="5" creationId="{00000000-0000-0000-0000-000000000000}"/>
          </ac:picMkLst>
        </pc:picChg>
      </pc:sldChg>
      <pc:sldChg chg="addSp modSp mod">
        <pc:chgData name="Kreger, Christine" userId="07b08700-4580-4b2b-8f3c-b5ccee8dc705" providerId="ADAL" clId="{E0EE8AAC-E3A1-40DD-A3DC-8A308DC6A523}" dt="2025-06-13T12:15:57.209" v="24" actId="962"/>
        <pc:sldMkLst>
          <pc:docMk/>
          <pc:sldMk cId="0" sldId="266"/>
        </pc:sldMkLst>
        <pc:spChg chg="add mod">
          <ac:chgData name="Kreger, Christine" userId="07b08700-4580-4b2b-8f3c-b5ccee8dc705" providerId="ADAL" clId="{E0EE8AAC-E3A1-40DD-A3DC-8A308DC6A523}" dt="2025-06-13T12:13:26.289" v="10" actId="20577"/>
          <ac:spMkLst>
            <pc:docMk/>
            <pc:sldMk cId="0" sldId="266"/>
            <ac:spMk id="3" creationId="{4753A203-51B3-8780-B0F2-BECB00400CAB}"/>
          </ac:spMkLst>
        </pc:spChg>
        <pc:picChg chg="mod">
          <ac:chgData name="Kreger, Christine" userId="07b08700-4580-4b2b-8f3c-b5ccee8dc705" providerId="ADAL" clId="{E0EE8AAC-E3A1-40DD-A3DC-8A308DC6A523}" dt="2025-06-13T12:15:57.209" v="24" actId="962"/>
          <ac:picMkLst>
            <pc:docMk/>
            <pc:sldMk cId="0" sldId="266"/>
            <ac:picMk id="2" creationId="{00000000-0000-0000-0000-00000000000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00" b="0" i="0">
                <a:solidFill>
                  <a:srgbClr val="FF5722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1">
                <a:solidFill>
                  <a:srgbClr val="666666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00" b="0" i="0">
                <a:solidFill>
                  <a:srgbClr val="FF5722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1">
                <a:solidFill>
                  <a:srgbClr val="666666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00" b="0" i="0">
                <a:solidFill>
                  <a:srgbClr val="FF5722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6/13/2025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00" b="0" i="0">
                <a:solidFill>
                  <a:srgbClr val="FF5722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6/13/2025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6/13/2025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72525" y="504333"/>
            <a:ext cx="8598949" cy="4368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00" b="0" i="0">
                <a:solidFill>
                  <a:srgbClr val="FF5722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20325" y="1072868"/>
            <a:ext cx="8362685" cy="34080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1">
                <a:solidFill>
                  <a:srgbClr val="666666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jess.h.hesselberg@gmail.com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hyperlink" Target="https://flyleafpublishing.com/" TargetMode="External"/><Relationship Id="rId7" Type="http://schemas.openxmlformats.org/officeDocument/2006/relationships/image" Target="../media/image9.png"/><Relationship Id="rId2" Type="http://schemas.openxmlformats.org/officeDocument/2006/relationships/hyperlink" Target="https://halfpintkids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orcatworead.com/" TargetMode="External"/><Relationship Id="rId5" Type="http://schemas.openxmlformats.org/officeDocument/2006/relationships/hyperlink" Target="https://heggerty.org/product/decodable-books-toucan-series/" TargetMode="External"/><Relationship Id="rId4" Type="http://schemas.openxmlformats.org/officeDocument/2006/relationships/hyperlink" Target="https://greatminds.org/geodes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de.state.co.us/communications/read-act-information-for-libraries" TargetMode="External"/><Relationship Id="rId3" Type="http://schemas.openxmlformats.org/officeDocument/2006/relationships/hyperlink" Target="https://www.readingrockets.org/article/ten-myths-about-learning-read" TargetMode="External"/><Relationship Id="rId7" Type="http://schemas.openxmlformats.org/officeDocument/2006/relationships/hyperlink" Target="https://mayasbooknook.com/" TargetMode="External"/><Relationship Id="rId2" Type="http://schemas.openxmlformats.org/officeDocument/2006/relationships/hyperlink" Target="https://journals.sagepub.com/doi/full/10.1177/152910061877227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lel.org/early-literacy/building-readers/" TargetMode="External"/><Relationship Id="rId5" Type="http://schemas.openxmlformats.org/officeDocument/2006/relationships/hyperlink" Target="https://www.alsc.ala.org/blog/2021/05/libraries-build-readers-and-learners/" TargetMode="External"/><Relationship Id="rId10" Type="http://schemas.openxmlformats.org/officeDocument/2006/relationships/hyperlink" Target="https://improvingliteracy.org/brief/science-reading-basics" TargetMode="External"/><Relationship Id="rId4" Type="http://schemas.openxmlformats.org/officeDocument/2006/relationships/hyperlink" Target="https://www.readingrockets.org/reading-sos-with-experts" TargetMode="External"/><Relationship Id="rId9" Type="http://schemas.openxmlformats.org/officeDocument/2006/relationships/hyperlink" Target="https://www.cde.state.co.us/coloradoliteracy/teacher-training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https://youtu.be/XIf-xwxSxOI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tDEMHMRd8E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https://www.nwea.org/blog/2022/the-science-of-reading-explained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https://www.cde.state.co.us/coloradoliteracy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hyperlink" Target="https://www.teachhub.com/how-help-struggling-emergent-readers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278300" y="2751162"/>
            <a:ext cx="588010" cy="0"/>
          </a:xfrm>
          <a:custGeom>
            <a:avLst/>
            <a:gdLst/>
            <a:ahLst/>
            <a:cxnLst/>
            <a:rect l="l" t="t" r="r" b="b"/>
            <a:pathLst>
              <a:path w="588010">
                <a:moveTo>
                  <a:pt x="0" y="0"/>
                </a:moveTo>
                <a:lnTo>
                  <a:pt x="587399" y="0"/>
                </a:lnTo>
              </a:path>
            </a:pathLst>
          </a:custGeom>
          <a:ln w="76199">
            <a:solidFill>
              <a:srgbClr val="4285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24093" y="670949"/>
            <a:ext cx="7698105" cy="17907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8290" marR="280670" algn="ctr">
              <a:lnSpc>
                <a:spcPct val="100299"/>
              </a:lnSpc>
              <a:spcBef>
                <a:spcPts val="95"/>
              </a:spcBef>
            </a:pPr>
            <a:r>
              <a:rPr sz="3850" spc="365" dirty="0"/>
              <a:t>Learning</a:t>
            </a:r>
            <a:r>
              <a:rPr sz="3850" spc="195" dirty="0"/>
              <a:t> </a:t>
            </a:r>
            <a:r>
              <a:rPr sz="3850" spc="400" dirty="0"/>
              <a:t>to</a:t>
            </a:r>
            <a:r>
              <a:rPr sz="3850" spc="200" dirty="0"/>
              <a:t> </a:t>
            </a:r>
            <a:r>
              <a:rPr sz="3850" spc="390" dirty="0"/>
              <a:t>Read</a:t>
            </a:r>
            <a:r>
              <a:rPr sz="3850" spc="200" dirty="0"/>
              <a:t> </a:t>
            </a:r>
            <a:r>
              <a:rPr sz="3850" spc="270" dirty="0"/>
              <a:t>At</a:t>
            </a:r>
            <a:r>
              <a:rPr sz="3850" spc="200" dirty="0"/>
              <a:t> </a:t>
            </a:r>
            <a:r>
              <a:rPr sz="3850" spc="385" dirty="0"/>
              <a:t>School </a:t>
            </a:r>
            <a:r>
              <a:rPr sz="3850" spc="320" dirty="0"/>
              <a:t>and</a:t>
            </a:r>
            <a:endParaRPr sz="3850"/>
          </a:p>
          <a:p>
            <a:pPr algn="ctr">
              <a:lnSpc>
                <a:spcPct val="100000"/>
              </a:lnSpc>
              <a:spcBef>
                <a:spcPts val="10"/>
              </a:spcBef>
            </a:pPr>
            <a:r>
              <a:rPr sz="3850" spc="300" dirty="0"/>
              <a:t>Loving</a:t>
            </a:r>
            <a:r>
              <a:rPr sz="3850" spc="200" dirty="0"/>
              <a:t> </a:t>
            </a:r>
            <a:r>
              <a:rPr sz="3850" spc="400" dirty="0"/>
              <a:t>to</a:t>
            </a:r>
            <a:r>
              <a:rPr sz="3850" spc="204" dirty="0"/>
              <a:t> </a:t>
            </a:r>
            <a:r>
              <a:rPr sz="3850" spc="390" dirty="0"/>
              <a:t>Read</a:t>
            </a:r>
            <a:r>
              <a:rPr sz="3850" spc="204" dirty="0"/>
              <a:t> </a:t>
            </a:r>
            <a:r>
              <a:rPr sz="3850" spc="459" dirty="0"/>
              <a:t>at</a:t>
            </a:r>
            <a:r>
              <a:rPr sz="3850" spc="204" dirty="0"/>
              <a:t> </a:t>
            </a:r>
            <a:r>
              <a:rPr sz="3850" spc="440" dirty="0"/>
              <a:t>the</a:t>
            </a:r>
            <a:r>
              <a:rPr sz="3850" spc="200" dirty="0"/>
              <a:t> </a:t>
            </a:r>
            <a:r>
              <a:rPr sz="3850" spc="350" dirty="0"/>
              <a:t>Library</a:t>
            </a:r>
            <a:endParaRPr sz="3850"/>
          </a:p>
        </p:txBody>
      </p:sp>
      <p:sp>
        <p:nvSpPr>
          <p:cNvPr id="4" name="object 4"/>
          <p:cNvSpPr txBox="1"/>
          <p:nvPr/>
        </p:nvSpPr>
        <p:spPr>
          <a:xfrm>
            <a:off x="1921676" y="3227413"/>
            <a:ext cx="5302885" cy="1348740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12700" marR="5080" algn="ctr">
              <a:lnSpc>
                <a:spcPts val="1900"/>
              </a:lnSpc>
              <a:spcBef>
                <a:spcPts val="560"/>
              </a:spcBef>
            </a:pPr>
            <a:r>
              <a:rPr sz="1950" spc="85" dirty="0">
                <a:solidFill>
                  <a:srgbClr val="666666"/>
                </a:solidFill>
                <a:latin typeface="Tahoma"/>
                <a:cs typeface="Tahoma"/>
              </a:rPr>
              <a:t>How</a:t>
            </a:r>
            <a:r>
              <a:rPr sz="1950" spc="-130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1950" dirty="0">
                <a:solidFill>
                  <a:srgbClr val="666666"/>
                </a:solidFill>
                <a:latin typeface="Tahoma"/>
                <a:cs typeface="Tahoma"/>
              </a:rPr>
              <a:t>librarians</a:t>
            </a:r>
            <a:r>
              <a:rPr sz="1950" spc="-125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1950" dirty="0">
                <a:solidFill>
                  <a:srgbClr val="666666"/>
                </a:solidFill>
                <a:latin typeface="Tahoma"/>
                <a:cs typeface="Tahoma"/>
              </a:rPr>
              <a:t>and</a:t>
            </a:r>
            <a:r>
              <a:rPr sz="1950" spc="-130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1950" dirty="0">
                <a:solidFill>
                  <a:srgbClr val="666666"/>
                </a:solidFill>
                <a:latin typeface="Tahoma"/>
                <a:cs typeface="Tahoma"/>
              </a:rPr>
              <a:t>teachers</a:t>
            </a:r>
            <a:r>
              <a:rPr sz="1950" spc="-125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1950" dirty="0">
                <a:solidFill>
                  <a:srgbClr val="666666"/>
                </a:solidFill>
                <a:latin typeface="Tahoma"/>
                <a:cs typeface="Tahoma"/>
              </a:rPr>
              <a:t>play</a:t>
            </a:r>
            <a:r>
              <a:rPr sz="1950" spc="-130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1950" spc="-10" dirty="0">
                <a:solidFill>
                  <a:srgbClr val="666666"/>
                </a:solidFill>
                <a:latin typeface="Tahoma"/>
                <a:cs typeface="Tahoma"/>
              </a:rPr>
              <a:t>complimentary </a:t>
            </a:r>
            <a:r>
              <a:rPr sz="1950" dirty="0">
                <a:solidFill>
                  <a:srgbClr val="666666"/>
                </a:solidFill>
                <a:latin typeface="Tahoma"/>
                <a:cs typeface="Tahoma"/>
              </a:rPr>
              <a:t>roles</a:t>
            </a:r>
            <a:r>
              <a:rPr sz="1950" spc="-140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1950" dirty="0">
                <a:solidFill>
                  <a:srgbClr val="666666"/>
                </a:solidFill>
                <a:latin typeface="Tahoma"/>
                <a:cs typeface="Tahoma"/>
              </a:rPr>
              <a:t>in</a:t>
            </a:r>
            <a:r>
              <a:rPr sz="1950" spc="-135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1950" dirty="0">
                <a:solidFill>
                  <a:srgbClr val="666666"/>
                </a:solidFill>
                <a:latin typeface="Tahoma"/>
                <a:cs typeface="Tahoma"/>
              </a:rPr>
              <a:t>the</a:t>
            </a:r>
            <a:r>
              <a:rPr sz="1950" spc="-135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1950" dirty="0">
                <a:solidFill>
                  <a:srgbClr val="666666"/>
                </a:solidFill>
                <a:latin typeface="Tahoma"/>
                <a:cs typeface="Tahoma"/>
              </a:rPr>
              <a:t>reading</a:t>
            </a:r>
            <a:r>
              <a:rPr sz="1950" spc="-135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1950" dirty="0">
                <a:solidFill>
                  <a:srgbClr val="666666"/>
                </a:solidFill>
                <a:latin typeface="Tahoma"/>
                <a:cs typeface="Tahoma"/>
              </a:rPr>
              <a:t>lives</a:t>
            </a:r>
            <a:r>
              <a:rPr sz="1950" spc="-135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1950" dirty="0">
                <a:solidFill>
                  <a:srgbClr val="666666"/>
                </a:solidFill>
                <a:latin typeface="Tahoma"/>
                <a:cs typeface="Tahoma"/>
              </a:rPr>
              <a:t>of</a:t>
            </a:r>
            <a:r>
              <a:rPr sz="1950" spc="-135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1950" spc="-10" dirty="0">
                <a:solidFill>
                  <a:srgbClr val="666666"/>
                </a:solidFill>
                <a:latin typeface="Tahoma"/>
                <a:cs typeface="Tahoma"/>
              </a:rPr>
              <a:t>children</a:t>
            </a:r>
            <a:endParaRPr sz="1950">
              <a:latin typeface="Tahoma"/>
              <a:cs typeface="Tahoma"/>
            </a:endParaRPr>
          </a:p>
          <a:p>
            <a:pPr marL="1372235" marR="1365885" indent="-635" algn="ctr">
              <a:lnSpc>
                <a:spcPts val="1540"/>
              </a:lnSpc>
              <a:spcBef>
                <a:spcPts val="1530"/>
              </a:spcBef>
            </a:pPr>
            <a:r>
              <a:rPr sz="1600" dirty="0">
                <a:solidFill>
                  <a:srgbClr val="666666"/>
                </a:solidFill>
                <a:latin typeface="Tahoma"/>
                <a:cs typeface="Tahoma"/>
              </a:rPr>
              <a:t>Jess</a:t>
            </a:r>
            <a:r>
              <a:rPr sz="1600" spc="-195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666666"/>
                </a:solidFill>
                <a:latin typeface="Tahoma"/>
                <a:cs typeface="Tahoma"/>
              </a:rPr>
              <a:t>Hesselberg,</a:t>
            </a:r>
            <a:r>
              <a:rPr sz="1600" spc="-195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1600" spc="-20" dirty="0">
                <a:solidFill>
                  <a:srgbClr val="666666"/>
                </a:solidFill>
                <a:latin typeface="Tahoma"/>
                <a:cs typeface="Tahoma"/>
              </a:rPr>
              <a:t>MLIS </a:t>
            </a:r>
            <a:r>
              <a:rPr sz="1600" spc="-25" dirty="0">
                <a:solidFill>
                  <a:srgbClr val="666666"/>
                </a:solidFill>
                <a:latin typeface="Tahoma"/>
                <a:cs typeface="Tahoma"/>
              </a:rPr>
              <a:t>Teacher</a:t>
            </a:r>
            <a:r>
              <a:rPr sz="1600" spc="-175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1600" spc="-10" dirty="0">
                <a:solidFill>
                  <a:srgbClr val="666666"/>
                </a:solidFill>
                <a:latin typeface="Tahoma"/>
                <a:cs typeface="Tahoma"/>
              </a:rPr>
              <a:t>and</a:t>
            </a:r>
            <a:r>
              <a:rPr sz="1600" spc="-170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1600" spc="-10" dirty="0">
                <a:solidFill>
                  <a:srgbClr val="666666"/>
                </a:solidFill>
                <a:latin typeface="Tahoma"/>
                <a:cs typeface="Tahoma"/>
              </a:rPr>
              <a:t>Librarian </a:t>
            </a:r>
            <a:r>
              <a:rPr sz="1600" spc="-35" dirty="0">
                <a:solidFill>
                  <a:srgbClr val="666666"/>
                </a:solidFill>
                <a:latin typeface="Tahoma"/>
                <a:cs typeface="Tahoma"/>
                <a:hlinkClick r:id="rId2"/>
              </a:rPr>
              <a:t>jess.h.hesselberg@gmail.com</a:t>
            </a:r>
            <a:endParaRPr sz="16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4460">
              <a:lnSpc>
                <a:spcPct val="100000"/>
              </a:lnSpc>
              <a:spcBef>
                <a:spcPts val="100"/>
              </a:spcBef>
            </a:pPr>
            <a:r>
              <a:rPr spc="275" dirty="0"/>
              <a:t>Examples</a:t>
            </a:r>
            <a:r>
              <a:rPr spc="145" dirty="0"/>
              <a:t> </a:t>
            </a:r>
            <a:r>
              <a:rPr spc="175" dirty="0"/>
              <a:t>of</a:t>
            </a:r>
            <a:r>
              <a:rPr spc="150" dirty="0"/>
              <a:t> </a:t>
            </a:r>
            <a:r>
              <a:rPr spc="235" dirty="0"/>
              <a:t>Decodable</a:t>
            </a:r>
            <a:r>
              <a:rPr spc="150" dirty="0"/>
              <a:t> </a:t>
            </a:r>
            <a:r>
              <a:rPr spc="280" dirty="0"/>
              <a:t>Books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572775" y="1220034"/>
            <a:ext cx="6080760" cy="3700779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050" b="1" u="sng" spc="-35" dirty="0">
                <a:solidFill>
                  <a:srgbClr val="1B39A9"/>
                </a:solidFill>
                <a:uFill>
                  <a:solidFill>
                    <a:srgbClr val="1B39A9"/>
                  </a:solidFill>
                </a:uFill>
                <a:latin typeface="Tahoma"/>
                <a:cs typeface="Tahoma"/>
                <a:hlinkClick r:id="rId2"/>
              </a:rPr>
              <a:t>Half</a:t>
            </a:r>
            <a:r>
              <a:rPr sz="1050" b="1" u="sng" spc="-75" dirty="0">
                <a:solidFill>
                  <a:srgbClr val="1B39A9"/>
                </a:solidFill>
                <a:uFill>
                  <a:solidFill>
                    <a:srgbClr val="1B39A9"/>
                  </a:solidFill>
                </a:uFill>
                <a:latin typeface="Tahoma"/>
                <a:cs typeface="Tahoma"/>
                <a:hlinkClick r:id="rId2"/>
              </a:rPr>
              <a:t> </a:t>
            </a:r>
            <a:r>
              <a:rPr sz="1050" b="1" u="sng" spc="-40" dirty="0">
                <a:solidFill>
                  <a:srgbClr val="1B39A9"/>
                </a:solidFill>
                <a:uFill>
                  <a:solidFill>
                    <a:srgbClr val="1B39A9"/>
                  </a:solidFill>
                </a:uFill>
                <a:latin typeface="Tahoma"/>
                <a:cs typeface="Tahoma"/>
                <a:hlinkClick r:id="rId2"/>
              </a:rPr>
              <a:t>Pint</a:t>
            </a:r>
            <a:r>
              <a:rPr sz="1050" b="1" u="sng" spc="-65" dirty="0">
                <a:solidFill>
                  <a:srgbClr val="1B39A9"/>
                </a:solidFill>
                <a:uFill>
                  <a:solidFill>
                    <a:srgbClr val="1B39A9"/>
                  </a:solidFill>
                </a:uFill>
                <a:latin typeface="Tahoma"/>
                <a:cs typeface="Tahoma"/>
                <a:hlinkClick r:id="rId2"/>
              </a:rPr>
              <a:t> </a:t>
            </a:r>
            <a:r>
              <a:rPr sz="1050" b="1" u="sng" spc="-10" dirty="0">
                <a:solidFill>
                  <a:srgbClr val="1B39A9"/>
                </a:solidFill>
                <a:uFill>
                  <a:solidFill>
                    <a:srgbClr val="1B39A9"/>
                  </a:solidFill>
                </a:uFill>
                <a:latin typeface="Tahoma"/>
                <a:cs typeface="Tahoma"/>
                <a:hlinkClick r:id="rId2"/>
              </a:rPr>
              <a:t>Readers:</a:t>
            </a:r>
            <a:endParaRPr sz="1050">
              <a:latin typeface="Tahoma"/>
              <a:cs typeface="Tahoma"/>
            </a:endParaRPr>
          </a:p>
          <a:p>
            <a:pPr marL="12700" marR="5080">
              <a:lnSpc>
                <a:spcPct val="130100"/>
              </a:lnSpc>
              <a:spcBef>
                <a:spcPts val="1235"/>
              </a:spcBef>
            </a:pPr>
            <a:r>
              <a:rPr sz="1000" b="1" spc="-75" dirty="0">
                <a:solidFill>
                  <a:srgbClr val="666666"/>
                </a:solidFill>
                <a:latin typeface="Tahoma"/>
                <a:cs typeface="Tahoma"/>
              </a:rPr>
              <a:t>Level</a:t>
            </a:r>
            <a:r>
              <a:rPr sz="1000" b="1" spc="-70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1000" b="1" dirty="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sz="1000" b="1" spc="-70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1000" b="1" spc="-60" dirty="0">
                <a:solidFill>
                  <a:srgbClr val="666666"/>
                </a:solidFill>
                <a:latin typeface="Tahoma"/>
                <a:cs typeface="Tahoma"/>
              </a:rPr>
              <a:t>is</a:t>
            </a:r>
            <a:r>
              <a:rPr sz="1000" b="1" spc="-65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1000" b="1" spc="-60" dirty="0">
                <a:solidFill>
                  <a:srgbClr val="666666"/>
                </a:solidFill>
                <a:latin typeface="Tahoma"/>
                <a:cs typeface="Tahoma"/>
              </a:rPr>
              <a:t>perfect</a:t>
            </a:r>
            <a:r>
              <a:rPr sz="1000" b="1" spc="-70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1000" b="1" spc="-50" dirty="0">
                <a:solidFill>
                  <a:srgbClr val="666666"/>
                </a:solidFill>
                <a:latin typeface="Tahoma"/>
                <a:cs typeface="Tahoma"/>
              </a:rPr>
              <a:t>for</a:t>
            </a:r>
            <a:r>
              <a:rPr sz="1000" b="1" spc="-75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1000" b="1" spc="-70" dirty="0">
                <a:solidFill>
                  <a:srgbClr val="666666"/>
                </a:solidFill>
                <a:latin typeface="Tahoma"/>
                <a:cs typeface="Tahoma"/>
              </a:rPr>
              <a:t>brand</a:t>
            </a:r>
            <a:r>
              <a:rPr sz="1000" b="1" spc="-65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1000" b="1" spc="-85" dirty="0">
                <a:solidFill>
                  <a:srgbClr val="666666"/>
                </a:solidFill>
                <a:latin typeface="Tahoma"/>
                <a:cs typeface="Tahoma"/>
              </a:rPr>
              <a:t>new</a:t>
            </a:r>
            <a:r>
              <a:rPr sz="1000" b="1" spc="-70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1000" b="1" spc="-65" dirty="0">
                <a:solidFill>
                  <a:srgbClr val="666666"/>
                </a:solidFill>
                <a:latin typeface="Tahoma"/>
                <a:cs typeface="Tahoma"/>
              </a:rPr>
              <a:t>readers</a:t>
            </a:r>
            <a:r>
              <a:rPr sz="1000" b="1" spc="-70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1000" b="1" spc="-80" dirty="0">
                <a:solidFill>
                  <a:srgbClr val="666666"/>
                </a:solidFill>
                <a:latin typeface="Tahoma"/>
                <a:cs typeface="Tahoma"/>
              </a:rPr>
              <a:t>who</a:t>
            </a:r>
            <a:r>
              <a:rPr sz="1000" b="1" spc="-70" dirty="0">
                <a:solidFill>
                  <a:srgbClr val="666666"/>
                </a:solidFill>
                <a:latin typeface="Tahoma"/>
                <a:cs typeface="Tahoma"/>
              </a:rPr>
              <a:t> are</a:t>
            </a:r>
            <a:r>
              <a:rPr sz="1000" b="1" spc="-75" dirty="0">
                <a:solidFill>
                  <a:srgbClr val="666666"/>
                </a:solidFill>
                <a:latin typeface="Tahoma"/>
                <a:cs typeface="Tahoma"/>
              </a:rPr>
              <a:t> just</a:t>
            </a:r>
            <a:r>
              <a:rPr sz="1000" b="1" spc="-70" dirty="0">
                <a:solidFill>
                  <a:srgbClr val="666666"/>
                </a:solidFill>
                <a:latin typeface="Tahoma"/>
                <a:cs typeface="Tahoma"/>
              </a:rPr>
              <a:t> starting</a:t>
            </a:r>
            <a:r>
              <a:rPr sz="1000" b="1" spc="-75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1000" b="1" spc="-45" dirty="0">
                <a:solidFill>
                  <a:srgbClr val="666666"/>
                </a:solidFill>
                <a:latin typeface="Tahoma"/>
                <a:cs typeface="Tahoma"/>
              </a:rPr>
              <a:t>to</a:t>
            </a:r>
            <a:r>
              <a:rPr sz="1000" b="1" spc="-75" dirty="0">
                <a:solidFill>
                  <a:srgbClr val="666666"/>
                </a:solidFill>
                <a:latin typeface="Tahoma"/>
                <a:cs typeface="Tahoma"/>
              </a:rPr>
              <a:t> sound</a:t>
            </a:r>
            <a:r>
              <a:rPr sz="1000" b="1" spc="-65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1000" b="1" spc="-55" dirty="0">
                <a:solidFill>
                  <a:srgbClr val="666666"/>
                </a:solidFill>
                <a:latin typeface="Tahoma"/>
                <a:cs typeface="Tahoma"/>
              </a:rPr>
              <a:t>out</a:t>
            </a:r>
            <a:r>
              <a:rPr sz="1000" b="1" spc="-70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1000" b="1" spc="-75" dirty="0">
                <a:solidFill>
                  <a:srgbClr val="666666"/>
                </a:solidFill>
                <a:latin typeface="Tahoma"/>
                <a:cs typeface="Tahoma"/>
              </a:rPr>
              <a:t>words.</a:t>
            </a:r>
            <a:r>
              <a:rPr sz="1000" b="1" spc="-65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1000" b="1" spc="-75" dirty="0">
                <a:solidFill>
                  <a:srgbClr val="666666"/>
                </a:solidFill>
                <a:latin typeface="Tahoma"/>
                <a:cs typeface="Tahoma"/>
              </a:rPr>
              <a:t>Level</a:t>
            </a:r>
            <a:r>
              <a:rPr sz="1000" b="1" spc="-70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1000" b="1" spc="-50" dirty="0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sz="1000" b="1" spc="-75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1000" b="1" spc="-60" dirty="0">
                <a:solidFill>
                  <a:srgbClr val="666666"/>
                </a:solidFill>
                <a:latin typeface="Tahoma"/>
                <a:cs typeface="Tahoma"/>
              </a:rPr>
              <a:t>introduces</a:t>
            </a:r>
            <a:r>
              <a:rPr sz="1000" b="1" spc="-65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1000" b="1" spc="-10" dirty="0">
                <a:solidFill>
                  <a:srgbClr val="666666"/>
                </a:solidFill>
                <a:latin typeface="Tahoma"/>
                <a:cs typeface="Tahoma"/>
              </a:rPr>
              <a:t>blends, </a:t>
            </a:r>
            <a:r>
              <a:rPr sz="1000" b="1" spc="-80" dirty="0">
                <a:solidFill>
                  <a:srgbClr val="666666"/>
                </a:solidFill>
                <a:latin typeface="Tahoma"/>
                <a:cs typeface="Tahoma"/>
              </a:rPr>
              <a:t>digraph</a:t>
            </a:r>
            <a:r>
              <a:rPr sz="1000" b="1" spc="-85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1000" b="1" spc="-75" dirty="0">
                <a:solidFill>
                  <a:srgbClr val="666666"/>
                </a:solidFill>
                <a:latin typeface="Tahoma"/>
                <a:cs typeface="Tahoma"/>
              </a:rPr>
              <a:t>and simple</a:t>
            </a:r>
            <a:r>
              <a:rPr sz="1000" b="1" spc="-80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1000" b="1" spc="-65" dirty="0">
                <a:solidFill>
                  <a:srgbClr val="666666"/>
                </a:solidFill>
                <a:latin typeface="Tahoma"/>
                <a:cs typeface="Tahoma"/>
              </a:rPr>
              <a:t>word</a:t>
            </a:r>
            <a:r>
              <a:rPr sz="1000" b="1" spc="-75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1000" b="1" spc="-65" dirty="0">
                <a:solidFill>
                  <a:srgbClr val="666666"/>
                </a:solidFill>
                <a:latin typeface="Tahoma"/>
                <a:cs typeface="Tahoma"/>
              </a:rPr>
              <a:t>endings.</a:t>
            </a:r>
            <a:r>
              <a:rPr sz="1000" b="1" spc="140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1000" b="1" spc="-75" dirty="0">
                <a:solidFill>
                  <a:srgbClr val="666666"/>
                </a:solidFill>
                <a:latin typeface="Tahoma"/>
                <a:cs typeface="Tahoma"/>
              </a:rPr>
              <a:t>Level </a:t>
            </a:r>
            <a:r>
              <a:rPr sz="1000" b="1" dirty="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sz="1000" b="1" spc="-80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1000" b="1" spc="-65" dirty="0">
                <a:solidFill>
                  <a:srgbClr val="666666"/>
                </a:solidFill>
                <a:latin typeface="Tahoma"/>
                <a:cs typeface="Tahoma"/>
              </a:rPr>
              <a:t>features</a:t>
            </a:r>
            <a:r>
              <a:rPr sz="1000" b="1" spc="-75" dirty="0">
                <a:solidFill>
                  <a:srgbClr val="666666"/>
                </a:solidFill>
                <a:latin typeface="Tahoma"/>
                <a:cs typeface="Tahoma"/>
              </a:rPr>
              <a:t> long</a:t>
            </a:r>
            <a:r>
              <a:rPr sz="1000" b="1" spc="-80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1000" b="1" spc="-70" dirty="0">
                <a:solidFill>
                  <a:srgbClr val="666666"/>
                </a:solidFill>
                <a:latin typeface="Tahoma"/>
                <a:cs typeface="Tahoma"/>
              </a:rPr>
              <a:t>vowel</a:t>
            </a:r>
            <a:r>
              <a:rPr sz="1000" b="1" spc="-75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1000" b="1" spc="-70" dirty="0">
                <a:solidFill>
                  <a:srgbClr val="666666"/>
                </a:solidFill>
                <a:latin typeface="Tahoma"/>
                <a:cs typeface="Tahoma"/>
              </a:rPr>
              <a:t>sounds</a:t>
            </a:r>
            <a:r>
              <a:rPr sz="1000" b="1" spc="-75" dirty="0">
                <a:solidFill>
                  <a:srgbClr val="666666"/>
                </a:solidFill>
                <a:latin typeface="Tahoma"/>
                <a:cs typeface="Tahoma"/>
              </a:rPr>
              <a:t> and more</a:t>
            </a:r>
            <a:r>
              <a:rPr sz="1000" b="1" spc="-85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1000" b="1" spc="-70" dirty="0">
                <a:solidFill>
                  <a:srgbClr val="666666"/>
                </a:solidFill>
                <a:latin typeface="Tahoma"/>
                <a:cs typeface="Tahoma"/>
              </a:rPr>
              <a:t>blends</a:t>
            </a:r>
            <a:r>
              <a:rPr sz="1000" b="1" spc="-75" dirty="0">
                <a:solidFill>
                  <a:srgbClr val="666666"/>
                </a:solidFill>
                <a:latin typeface="Tahoma"/>
                <a:cs typeface="Tahoma"/>
              </a:rPr>
              <a:t> and </a:t>
            </a:r>
            <a:r>
              <a:rPr sz="1000" b="1" spc="-65" dirty="0">
                <a:solidFill>
                  <a:srgbClr val="666666"/>
                </a:solidFill>
                <a:latin typeface="Tahoma"/>
                <a:cs typeface="Tahoma"/>
              </a:rPr>
              <a:t>word</a:t>
            </a:r>
            <a:r>
              <a:rPr sz="1000" b="1" spc="-75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1000" b="1" spc="-10" dirty="0">
                <a:solidFill>
                  <a:srgbClr val="666666"/>
                </a:solidFill>
                <a:latin typeface="Tahoma"/>
                <a:cs typeface="Tahoma"/>
              </a:rPr>
              <a:t>endings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75"/>
              </a:spcBef>
            </a:pPr>
            <a:endParaRPr sz="1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050" b="1" u="sng" spc="-45" dirty="0">
                <a:solidFill>
                  <a:srgbClr val="1B39A9"/>
                </a:solidFill>
                <a:uFill>
                  <a:solidFill>
                    <a:srgbClr val="1B39A9"/>
                  </a:solidFill>
                </a:uFill>
                <a:latin typeface="Tahoma"/>
                <a:cs typeface="Tahoma"/>
                <a:hlinkClick r:id="rId3"/>
              </a:rPr>
              <a:t>Flyleaf</a:t>
            </a:r>
            <a:r>
              <a:rPr sz="1050" b="1" u="sng" spc="-55" dirty="0">
                <a:solidFill>
                  <a:srgbClr val="1B39A9"/>
                </a:solidFill>
                <a:uFill>
                  <a:solidFill>
                    <a:srgbClr val="1B39A9"/>
                  </a:solidFill>
                </a:uFill>
                <a:latin typeface="Tahoma"/>
                <a:cs typeface="Tahoma"/>
                <a:hlinkClick r:id="rId3"/>
              </a:rPr>
              <a:t> Decodable</a:t>
            </a:r>
            <a:r>
              <a:rPr sz="1050" b="1" u="sng" spc="-50" dirty="0">
                <a:solidFill>
                  <a:srgbClr val="1B39A9"/>
                </a:solidFill>
                <a:uFill>
                  <a:solidFill>
                    <a:srgbClr val="1B39A9"/>
                  </a:solidFill>
                </a:uFill>
                <a:latin typeface="Tahoma"/>
                <a:cs typeface="Tahoma"/>
                <a:hlinkClick r:id="rId3"/>
              </a:rPr>
              <a:t> </a:t>
            </a:r>
            <a:r>
              <a:rPr sz="1050" b="1" u="sng" spc="-10" dirty="0">
                <a:solidFill>
                  <a:srgbClr val="1B39A9"/>
                </a:solidFill>
                <a:uFill>
                  <a:solidFill>
                    <a:srgbClr val="1B39A9"/>
                  </a:solidFill>
                </a:uFill>
                <a:latin typeface="Tahoma"/>
                <a:cs typeface="Tahoma"/>
                <a:hlinkClick r:id="rId3"/>
              </a:rPr>
              <a:t>Books:</a:t>
            </a:r>
            <a:endParaRPr sz="1050">
              <a:latin typeface="Tahoma"/>
              <a:cs typeface="Tahoma"/>
            </a:endParaRPr>
          </a:p>
          <a:p>
            <a:pPr marL="12700" marR="60325">
              <a:lnSpc>
                <a:spcPct val="130100"/>
              </a:lnSpc>
              <a:spcBef>
                <a:spcPts val="1235"/>
              </a:spcBef>
            </a:pPr>
            <a:r>
              <a:rPr sz="1000" b="1" spc="-70" dirty="0">
                <a:solidFill>
                  <a:srgbClr val="666666"/>
                </a:solidFill>
                <a:latin typeface="Tahoma"/>
                <a:cs typeface="Tahoma"/>
              </a:rPr>
              <a:t>Higher</a:t>
            </a:r>
            <a:r>
              <a:rPr sz="1000" b="1" spc="-75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1000" b="1" spc="-60" dirty="0">
                <a:solidFill>
                  <a:srgbClr val="666666"/>
                </a:solidFill>
                <a:latin typeface="Tahoma"/>
                <a:cs typeface="Tahoma"/>
              </a:rPr>
              <a:t>quality</a:t>
            </a:r>
            <a:r>
              <a:rPr sz="1000" b="1" spc="-70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1000" b="1" spc="-60" dirty="0">
                <a:solidFill>
                  <a:srgbClr val="666666"/>
                </a:solidFill>
                <a:latin typeface="Tahoma"/>
                <a:cs typeface="Tahoma"/>
              </a:rPr>
              <a:t>in</a:t>
            </a:r>
            <a:r>
              <a:rPr sz="1000" b="1" spc="-70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1000" b="1" spc="-75" dirty="0">
                <a:solidFill>
                  <a:srgbClr val="666666"/>
                </a:solidFill>
                <a:latin typeface="Tahoma"/>
                <a:cs typeface="Tahoma"/>
              </a:rPr>
              <a:t>comparison</a:t>
            </a:r>
            <a:r>
              <a:rPr sz="1000" b="1" spc="-70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1000" b="1" spc="-45" dirty="0">
                <a:solidFill>
                  <a:srgbClr val="666666"/>
                </a:solidFill>
                <a:latin typeface="Tahoma"/>
                <a:cs typeface="Tahoma"/>
              </a:rPr>
              <a:t>to</a:t>
            </a:r>
            <a:r>
              <a:rPr sz="1000" b="1" spc="-70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1000" b="1" spc="-85" dirty="0">
                <a:solidFill>
                  <a:srgbClr val="666666"/>
                </a:solidFill>
                <a:latin typeface="Tahoma"/>
                <a:cs typeface="Tahoma"/>
              </a:rPr>
              <a:t>some</a:t>
            </a:r>
            <a:r>
              <a:rPr sz="1000" b="1" spc="-70" dirty="0">
                <a:solidFill>
                  <a:srgbClr val="666666"/>
                </a:solidFill>
                <a:latin typeface="Tahoma"/>
                <a:cs typeface="Tahoma"/>
              </a:rPr>
              <a:t> others,</a:t>
            </a:r>
            <a:r>
              <a:rPr sz="1000" b="1" spc="-65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1000" b="1" spc="-75" dirty="0">
                <a:solidFill>
                  <a:srgbClr val="666666"/>
                </a:solidFill>
                <a:latin typeface="Tahoma"/>
                <a:cs typeface="Tahoma"/>
              </a:rPr>
              <a:t>and</a:t>
            </a:r>
            <a:r>
              <a:rPr sz="1000" b="1" spc="-65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1000" b="1" spc="-70" dirty="0">
                <a:solidFill>
                  <a:srgbClr val="666666"/>
                </a:solidFill>
                <a:latin typeface="Tahoma"/>
                <a:cs typeface="Tahoma"/>
              </a:rPr>
              <a:t>also </a:t>
            </a:r>
            <a:r>
              <a:rPr sz="1000" b="1" spc="-75" dirty="0">
                <a:solidFill>
                  <a:srgbClr val="666666"/>
                </a:solidFill>
                <a:latin typeface="Tahoma"/>
                <a:cs typeface="Tahoma"/>
              </a:rPr>
              <a:t>more </a:t>
            </a:r>
            <a:r>
              <a:rPr sz="1000" b="1" spc="-80" dirty="0">
                <a:solidFill>
                  <a:srgbClr val="666666"/>
                </a:solidFill>
                <a:latin typeface="Tahoma"/>
                <a:cs typeface="Tahoma"/>
              </a:rPr>
              <a:t>expensive,</a:t>
            </a:r>
            <a:r>
              <a:rPr sz="1000" b="1" spc="-65" dirty="0">
                <a:solidFill>
                  <a:srgbClr val="666666"/>
                </a:solidFill>
                <a:latin typeface="Tahoma"/>
                <a:cs typeface="Tahoma"/>
              </a:rPr>
              <a:t> but </a:t>
            </a:r>
            <a:r>
              <a:rPr sz="1000" b="1" spc="-85" dirty="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sz="1000" b="1" spc="-70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1000" b="1" spc="-60" dirty="0">
                <a:solidFill>
                  <a:srgbClr val="666666"/>
                </a:solidFill>
                <a:latin typeface="Tahoma"/>
                <a:cs typeface="Tahoma"/>
              </a:rPr>
              <a:t>really</a:t>
            </a:r>
            <a:r>
              <a:rPr sz="1000" b="1" spc="-70" dirty="0">
                <a:solidFill>
                  <a:srgbClr val="666666"/>
                </a:solidFill>
                <a:latin typeface="Tahoma"/>
                <a:cs typeface="Tahoma"/>
              </a:rPr>
              <a:t> great</a:t>
            </a:r>
            <a:r>
              <a:rPr sz="1000" b="1" spc="-65" dirty="0">
                <a:solidFill>
                  <a:srgbClr val="666666"/>
                </a:solidFill>
                <a:latin typeface="Tahoma"/>
                <a:cs typeface="Tahoma"/>
              </a:rPr>
              <a:t> series </a:t>
            </a:r>
            <a:r>
              <a:rPr sz="1000" b="1" spc="-55" dirty="0">
                <a:solidFill>
                  <a:srgbClr val="666666"/>
                </a:solidFill>
                <a:latin typeface="Tahoma"/>
                <a:cs typeface="Tahoma"/>
              </a:rPr>
              <a:t>of</a:t>
            </a:r>
            <a:r>
              <a:rPr sz="1000" b="1" spc="-70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1000" b="1" spc="-65" dirty="0">
                <a:solidFill>
                  <a:srgbClr val="666666"/>
                </a:solidFill>
                <a:latin typeface="Tahoma"/>
                <a:cs typeface="Tahoma"/>
              </a:rPr>
              <a:t>books </a:t>
            </a:r>
            <a:r>
              <a:rPr sz="1000" b="1" spc="-25" dirty="0">
                <a:solidFill>
                  <a:srgbClr val="666666"/>
                </a:solidFill>
                <a:latin typeface="Tahoma"/>
                <a:cs typeface="Tahoma"/>
              </a:rPr>
              <a:t>for </a:t>
            </a:r>
            <a:r>
              <a:rPr sz="1000" b="1" spc="-65" dirty="0">
                <a:solidFill>
                  <a:srgbClr val="666666"/>
                </a:solidFill>
                <a:latin typeface="Tahoma"/>
                <a:cs typeface="Tahoma"/>
              </a:rPr>
              <a:t>kids</a:t>
            </a:r>
            <a:r>
              <a:rPr sz="1000" b="1" spc="-70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1000" b="1" spc="-80" dirty="0">
                <a:solidFill>
                  <a:srgbClr val="666666"/>
                </a:solidFill>
                <a:latin typeface="Tahoma"/>
                <a:cs typeface="Tahoma"/>
              </a:rPr>
              <a:t>who</a:t>
            </a:r>
            <a:r>
              <a:rPr sz="1000" b="1" spc="-70" dirty="0">
                <a:solidFill>
                  <a:srgbClr val="666666"/>
                </a:solidFill>
                <a:latin typeface="Tahoma"/>
                <a:cs typeface="Tahoma"/>
              </a:rPr>
              <a:t> are</a:t>
            </a:r>
            <a:r>
              <a:rPr sz="1000" b="1" spc="-75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1000" b="1" spc="-80" dirty="0">
                <a:solidFill>
                  <a:srgbClr val="666666"/>
                </a:solidFill>
                <a:latin typeface="Tahoma"/>
                <a:cs typeface="Tahoma"/>
              </a:rPr>
              <a:t>advancing</a:t>
            </a:r>
            <a:r>
              <a:rPr sz="1000" b="1" spc="-70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1000" b="1" spc="-60" dirty="0">
                <a:solidFill>
                  <a:srgbClr val="666666"/>
                </a:solidFill>
                <a:latin typeface="Tahoma"/>
                <a:cs typeface="Tahoma"/>
              </a:rPr>
              <a:t>in</a:t>
            </a:r>
            <a:r>
              <a:rPr sz="1000" b="1" spc="-75" dirty="0">
                <a:solidFill>
                  <a:srgbClr val="666666"/>
                </a:solidFill>
                <a:latin typeface="Tahoma"/>
                <a:cs typeface="Tahoma"/>
              </a:rPr>
              <a:t> reading</a:t>
            </a:r>
            <a:r>
              <a:rPr sz="1000" b="1" spc="-70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1000" b="1" spc="-55" dirty="0">
                <a:solidFill>
                  <a:srgbClr val="666666"/>
                </a:solidFill>
                <a:latin typeface="Tahoma"/>
                <a:cs typeface="Tahoma"/>
              </a:rPr>
              <a:t>fairly</a:t>
            </a:r>
            <a:r>
              <a:rPr sz="1000" b="1" spc="-75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1000" b="1" spc="-10" dirty="0">
                <a:solidFill>
                  <a:srgbClr val="666666"/>
                </a:solidFill>
                <a:latin typeface="Tahoma"/>
                <a:cs typeface="Tahoma"/>
              </a:rPr>
              <a:t>quickly.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80"/>
              </a:spcBef>
            </a:pPr>
            <a:endParaRPr sz="1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050" b="1" u="sng" spc="-10" dirty="0">
                <a:solidFill>
                  <a:srgbClr val="1B39A9"/>
                </a:solidFill>
                <a:uFill>
                  <a:solidFill>
                    <a:srgbClr val="1B39A9"/>
                  </a:solidFill>
                </a:uFill>
                <a:latin typeface="Tahoma"/>
                <a:cs typeface="Tahoma"/>
                <a:hlinkClick r:id="rId4"/>
              </a:rPr>
              <a:t>Geodes:</a:t>
            </a:r>
            <a:endParaRPr sz="1050">
              <a:latin typeface="Tahoma"/>
              <a:cs typeface="Tahoma"/>
            </a:endParaRPr>
          </a:p>
          <a:p>
            <a:pPr marL="12700" marR="140970">
              <a:lnSpc>
                <a:spcPct val="133900"/>
              </a:lnSpc>
              <a:spcBef>
                <a:spcPts val="1200"/>
              </a:spcBef>
            </a:pPr>
            <a:r>
              <a:rPr sz="1050" b="1" spc="-30" dirty="0">
                <a:solidFill>
                  <a:srgbClr val="666666"/>
                </a:solidFill>
                <a:latin typeface="Tahoma"/>
                <a:cs typeface="Tahoma"/>
              </a:rPr>
              <a:t>Mostly</a:t>
            </a:r>
            <a:r>
              <a:rPr sz="1050" b="1" spc="-60" dirty="0">
                <a:solidFill>
                  <a:srgbClr val="666666"/>
                </a:solidFill>
                <a:latin typeface="Tahoma"/>
                <a:cs typeface="Tahoma"/>
              </a:rPr>
              <a:t> nonﬁction</a:t>
            </a:r>
            <a:r>
              <a:rPr sz="1050" b="1" spc="-55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1050" b="1" spc="-60" dirty="0">
                <a:solidFill>
                  <a:srgbClr val="666666"/>
                </a:solidFill>
                <a:latin typeface="Tahoma"/>
                <a:cs typeface="Tahoma"/>
              </a:rPr>
              <a:t>books,</a:t>
            </a:r>
            <a:r>
              <a:rPr sz="1050" b="1" spc="-55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1050" b="1" spc="-65" dirty="0">
                <a:solidFill>
                  <a:srgbClr val="666666"/>
                </a:solidFill>
                <a:latin typeface="Tahoma"/>
                <a:cs typeface="Tahoma"/>
              </a:rPr>
              <a:t>and</a:t>
            </a:r>
            <a:r>
              <a:rPr sz="1050" b="1" spc="-55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1050" b="1" spc="-40" dirty="0">
                <a:solidFill>
                  <a:srgbClr val="666666"/>
                </a:solidFill>
                <a:latin typeface="Tahoma"/>
                <a:cs typeface="Tahoma"/>
              </a:rPr>
              <a:t>really</a:t>
            </a:r>
            <a:r>
              <a:rPr sz="1050" b="1" spc="-55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1050" b="1" spc="-60" dirty="0">
                <a:solidFill>
                  <a:srgbClr val="666666"/>
                </a:solidFill>
                <a:latin typeface="Tahoma"/>
                <a:cs typeface="Tahoma"/>
              </a:rPr>
              <a:t>great</a:t>
            </a:r>
            <a:r>
              <a:rPr sz="1050" b="1" spc="-55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1050" b="1" spc="-35" dirty="0">
                <a:solidFill>
                  <a:srgbClr val="666666"/>
                </a:solidFill>
                <a:latin typeface="Tahoma"/>
                <a:cs typeface="Tahoma"/>
              </a:rPr>
              <a:t>for</a:t>
            </a:r>
            <a:r>
              <a:rPr sz="1050" b="1" spc="-55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1050" b="1" spc="-60" dirty="0">
                <a:solidFill>
                  <a:srgbClr val="666666"/>
                </a:solidFill>
                <a:latin typeface="Tahoma"/>
                <a:cs typeface="Tahoma"/>
              </a:rPr>
              <a:t>building</a:t>
            </a:r>
            <a:r>
              <a:rPr sz="1050" b="1" spc="-55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1050" b="1" spc="-70" dirty="0">
                <a:solidFill>
                  <a:srgbClr val="666666"/>
                </a:solidFill>
                <a:latin typeface="Tahoma"/>
                <a:cs typeface="Tahoma"/>
              </a:rPr>
              <a:t>knowledge</a:t>
            </a:r>
            <a:r>
              <a:rPr sz="1050" b="1" spc="-55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1050" b="1" spc="-65" dirty="0">
                <a:solidFill>
                  <a:srgbClr val="666666"/>
                </a:solidFill>
                <a:latin typeface="Tahoma"/>
                <a:cs typeface="Tahoma"/>
              </a:rPr>
              <a:t>and</a:t>
            </a:r>
            <a:r>
              <a:rPr sz="1050" b="1" spc="-55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1050" b="1" spc="-65" dirty="0">
                <a:solidFill>
                  <a:srgbClr val="666666"/>
                </a:solidFill>
                <a:latin typeface="Tahoma"/>
                <a:cs typeface="Tahoma"/>
              </a:rPr>
              <a:t>reading</a:t>
            </a:r>
            <a:r>
              <a:rPr sz="1050" b="1" spc="-55" dirty="0">
                <a:solidFill>
                  <a:srgbClr val="666666"/>
                </a:solidFill>
                <a:latin typeface="Tahoma"/>
                <a:cs typeface="Tahoma"/>
              </a:rPr>
              <a:t> skills. </a:t>
            </a:r>
            <a:r>
              <a:rPr sz="1050" b="1" spc="-90" dirty="0">
                <a:solidFill>
                  <a:srgbClr val="666666"/>
                </a:solidFill>
                <a:latin typeface="Tahoma"/>
                <a:cs typeface="Tahoma"/>
              </a:rPr>
              <a:t>I’ve</a:t>
            </a:r>
            <a:r>
              <a:rPr sz="1050" b="1" spc="-60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1050" b="1" spc="-70" dirty="0">
                <a:solidFill>
                  <a:srgbClr val="666666"/>
                </a:solidFill>
                <a:latin typeface="Tahoma"/>
                <a:cs typeface="Tahoma"/>
              </a:rPr>
              <a:t>even</a:t>
            </a:r>
            <a:r>
              <a:rPr sz="1050" b="1" spc="-55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1050" b="1" spc="-20" dirty="0">
                <a:solidFill>
                  <a:srgbClr val="666666"/>
                </a:solidFill>
                <a:latin typeface="Tahoma"/>
                <a:cs typeface="Tahoma"/>
              </a:rPr>
              <a:t>used </a:t>
            </a:r>
            <a:r>
              <a:rPr sz="1050" b="1" spc="-65" dirty="0">
                <a:solidFill>
                  <a:srgbClr val="666666"/>
                </a:solidFill>
                <a:latin typeface="Tahoma"/>
                <a:cs typeface="Tahoma"/>
              </a:rPr>
              <a:t>these</a:t>
            </a:r>
            <a:r>
              <a:rPr sz="1050" b="1" spc="-75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1050" b="1" spc="-55" dirty="0">
                <a:solidFill>
                  <a:srgbClr val="666666"/>
                </a:solidFill>
                <a:latin typeface="Tahoma"/>
                <a:cs typeface="Tahoma"/>
              </a:rPr>
              <a:t>in</a:t>
            </a:r>
            <a:r>
              <a:rPr sz="1050" b="1" spc="-70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1050" b="1" spc="-50" dirty="0">
                <a:solidFill>
                  <a:srgbClr val="666666"/>
                </a:solidFill>
                <a:latin typeface="Tahoma"/>
                <a:cs typeface="Tahoma"/>
              </a:rPr>
              <a:t>read</a:t>
            </a:r>
            <a:r>
              <a:rPr sz="1050" b="1" spc="-70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1050" b="1" spc="-60" dirty="0">
                <a:solidFill>
                  <a:srgbClr val="666666"/>
                </a:solidFill>
                <a:latin typeface="Tahoma"/>
                <a:cs typeface="Tahoma"/>
              </a:rPr>
              <a:t>alouds</a:t>
            </a:r>
            <a:r>
              <a:rPr sz="1050" b="1" spc="-70" dirty="0">
                <a:solidFill>
                  <a:srgbClr val="666666"/>
                </a:solidFill>
                <a:latin typeface="Tahoma"/>
                <a:cs typeface="Tahoma"/>
              </a:rPr>
              <a:t> a</a:t>
            </a:r>
            <a:r>
              <a:rPr sz="1050" b="1" spc="-75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1050" b="1" spc="-60" dirty="0">
                <a:solidFill>
                  <a:srgbClr val="666666"/>
                </a:solidFill>
                <a:latin typeface="Tahoma"/>
                <a:cs typeface="Tahoma"/>
              </a:rPr>
              <a:t>few</a:t>
            </a:r>
            <a:r>
              <a:rPr sz="1050" b="1" spc="-70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1050" b="1" spc="-10" dirty="0">
                <a:solidFill>
                  <a:srgbClr val="666666"/>
                </a:solidFill>
                <a:latin typeface="Tahoma"/>
                <a:cs typeface="Tahoma"/>
              </a:rPr>
              <a:t>times.</a:t>
            </a:r>
            <a:endParaRPr sz="105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60"/>
              </a:spcBef>
            </a:pPr>
            <a:endParaRPr sz="105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050" b="1" u="sng" spc="-35" dirty="0">
                <a:solidFill>
                  <a:srgbClr val="1B39A9"/>
                </a:solidFill>
                <a:uFill>
                  <a:solidFill>
                    <a:srgbClr val="1B39A9"/>
                  </a:solidFill>
                </a:uFill>
                <a:latin typeface="Tahoma"/>
                <a:cs typeface="Tahoma"/>
                <a:hlinkClick r:id="rId5"/>
              </a:rPr>
              <a:t> </a:t>
            </a:r>
            <a:r>
              <a:rPr sz="1050" b="1" u="sng" spc="-75" dirty="0">
                <a:solidFill>
                  <a:srgbClr val="1B39A9"/>
                </a:solidFill>
                <a:uFill>
                  <a:solidFill>
                    <a:srgbClr val="1B39A9"/>
                  </a:solidFill>
                </a:uFill>
                <a:latin typeface="Tahoma"/>
                <a:cs typeface="Tahoma"/>
                <a:hlinkClick r:id="rId5"/>
              </a:rPr>
              <a:t>Toucan</a:t>
            </a:r>
            <a:r>
              <a:rPr sz="1050" b="1" u="sng" spc="-70" dirty="0">
                <a:solidFill>
                  <a:srgbClr val="1B39A9"/>
                </a:solidFill>
                <a:uFill>
                  <a:solidFill>
                    <a:srgbClr val="1B39A9"/>
                  </a:solidFill>
                </a:uFill>
                <a:latin typeface="Tahoma"/>
                <a:cs typeface="Tahoma"/>
                <a:hlinkClick r:id="rId5"/>
              </a:rPr>
              <a:t> </a:t>
            </a:r>
            <a:r>
              <a:rPr sz="1050" b="1" u="sng" spc="-55" dirty="0">
                <a:solidFill>
                  <a:srgbClr val="1B39A9"/>
                </a:solidFill>
                <a:uFill>
                  <a:solidFill>
                    <a:srgbClr val="1B39A9"/>
                  </a:solidFill>
                </a:uFill>
                <a:latin typeface="Tahoma"/>
                <a:cs typeface="Tahoma"/>
                <a:hlinkClick r:id="rId5"/>
              </a:rPr>
              <a:t>Series</a:t>
            </a:r>
            <a:r>
              <a:rPr sz="1050" b="1" u="sng" spc="-70" dirty="0">
                <a:solidFill>
                  <a:srgbClr val="1B39A9"/>
                </a:solidFill>
                <a:uFill>
                  <a:solidFill>
                    <a:srgbClr val="1B39A9"/>
                  </a:solidFill>
                </a:uFill>
                <a:latin typeface="Tahoma"/>
                <a:cs typeface="Tahoma"/>
                <a:hlinkClick r:id="rId5"/>
              </a:rPr>
              <a:t> </a:t>
            </a:r>
            <a:r>
              <a:rPr sz="1050" b="1" u="sng" spc="-35" dirty="0">
                <a:solidFill>
                  <a:srgbClr val="1B39A9"/>
                </a:solidFill>
                <a:uFill>
                  <a:solidFill>
                    <a:srgbClr val="1B39A9"/>
                  </a:solidFill>
                </a:uFill>
                <a:latin typeface="Tahoma"/>
                <a:cs typeface="Tahoma"/>
                <a:hlinkClick r:id="rId5"/>
              </a:rPr>
              <a:t>for</a:t>
            </a:r>
            <a:r>
              <a:rPr sz="1050" b="1" u="sng" spc="-70" dirty="0">
                <a:solidFill>
                  <a:srgbClr val="1B39A9"/>
                </a:solidFill>
                <a:uFill>
                  <a:solidFill>
                    <a:srgbClr val="1B39A9"/>
                  </a:solidFill>
                </a:uFill>
                <a:latin typeface="Tahoma"/>
                <a:cs typeface="Tahoma"/>
                <a:hlinkClick r:id="rId5"/>
              </a:rPr>
              <a:t> </a:t>
            </a:r>
            <a:r>
              <a:rPr sz="1050" b="1" u="sng" spc="-50" dirty="0">
                <a:solidFill>
                  <a:srgbClr val="1B39A9"/>
                </a:solidFill>
                <a:uFill>
                  <a:solidFill>
                    <a:srgbClr val="1B39A9"/>
                  </a:solidFill>
                </a:uFill>
                <a:latin typeface="Tahoma"/>
                <a:cs typeface="Tahoma"/>
                <a:hlinkClick r:id="rId5"/>
              </a:rPr>
              <a:t>2-</a:t>
            </a:r>
            <a:r>
              <a:rPr sz="1050" b="1" u="sng" spc="-55" dirty="0">
                <a:solidFill>
                  <a:srgbClr val="1B39A9"/>
                </a:solidFill>
                <a:uFill>
                  <a:solidFill>
                    <a:srgbClr val="1B39A9"/>
                  </a:solidFill>
                </a:uFill>
                <a:latin typeface="Tahoma"/>
                <a:cs typeface="Tahoma"/>
                <a:hlinkClick r:id="rId5"/>
              </a:rPr>
              <a:t>4th</a:t>
            </a:r>
            <a:r>
              <a:rPr sz="1050" b="1" u="sng" spc="-70" dirty="0">
                <a:solidFill>
                  <a:srgbClr val="1B39A9"/>
                </a:solidFill>
                <a:uFill>
                  <a:solidFill>
                    <a:srgbClr val="1B39A9"/>
                  </a:solidFill>
                </a:uFill>
                <a:latin typeface="Tahoma"/>
                <a:cs typeface="Tahoma"/>
                <a:hlinkClick r:id="rId5"/>
              </a:rPr>
              <a:t> </a:t>
            </a:r>
            <a:r>
              <a:rPr sz="1050" b="1" u="sng" spc="-10" dirty="0">
                <a:solidFill>
                  <a:srgbClr val="1B39A9"/>
                </a:solidFill>
                <a:uFill>
                  <a:solidFill>
                    <a:srgbClr val="1B39A9"/>
                  </a:solidFill>
                </a:uFill>
                <a:latin typeface="Tahoma"/>
                <a:cs typeface="Tahoma"/>
                <a:hlinkClick r:id="rId5"/>
              </a:rPr>
              <a:t>Graders</a:t>
            </a:r>
            <a:endParaRPr sz="1050">
              <a:latin typeface="Tahoma"/>
              <a:cs typeface="Tahoma"/>
            </a:endParaRPr>
          </a:p>
          <a:p>
            <a:pPr marL="12700" marR="2249805" indent="26034">
              <a:lnSpc>
                <a:spcPct val="229199"/>
              </a:lnSpc>
            </a:pPr>
            <a:r>
              <a:rPr sz="1050" b="1" spc="-55" dirty="0">
                <a:solidFill>
                  <a:srgbClr val="666666"/>
                </a:solidFill>
                <a:latin typeface="Tahoma"/>
                <a:cs typeface="Tahoma"/>
              </a:rPr>
              <a:t>High</a:t>
            </a:r>
            <a:r>
              <a:rPr sz="1050" b="1" spc="-45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1050" b="1" spc="-50" dirty="0">
                <a:solidFill>
                  <a:srgbClr val="666666"/>
                </a:solidFill>
                <a:latin typeface="Tahoma"/>
                <a:cs typeface="Tahoma"/>
              </a:rPr>
              <a:t>quality</a:t>
            </a:r>
            <a:r>
              <a:rPr sz="1050" b="1" spc="-45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1050" b="1" spc="-60" dirty="0">
                <a:solidFill>
                  <a:srgbClr val="666666"/>
                </a:solidFill>
                <a:latin typeface="Tahoma"/>
                <a:cs typeface="Tahoma"/>
              </a:rPr>
              <a:t>decodable</a:t>
            </a:r>
            <a:r>
              <a:rPr sz="1050" b="1" spc="-45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1050" b="1" spc="-55" dirty="0">
                <a:solidFill>
                  <a:srgbClr val="666666"/>
                </a:solidFill>
                <a:latin typeface="Tahoma"/>
                <a:cs typeface="Tahoma"/>
              </a:rPr>
              <a:t>readers</a:t>
            </a:r>
            <a:r>
              <a:rPr sz="1050" b="1" spc="-45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1050" b="1" spc="-35" dirty="0">
                <a:solidFill>
                  <a:srgbClr val="666666"/>
                </a:solidFill>
                <a:latin typeface="Tahoma"/>
                <a:cs typeface="Tahoma"/>
              </a:rPr>
              <a:t>for</a:t>
            </a:r>
            <a:r>
              <a:rPr sz="1050" b="1" spc="-45" dirty="0">
                <a:solidFill>
                  <a:srgbClr val="666666"/>
                </a:solidFill>
                <a:latin typeface="Tahoma"/>
                <a:cs typeface="Tahoma"/>
              </a:rPr>
              <a:t> older </a:t>
            </a:r>
            <a:r>
              <a:rPr sz="1050" b="1" spc="-55" dirty="0">
                <a:solidFill>
                  <a:srgbClr val="666666"/>
                </a:solidFill>
                <a:latin typeface="Tahoma"/>
                <a:cs typeface="Tahoma"/>
              </a:rPr>
              <a:t>elementary</a:t>
            </a:r>
            <a:r>
              <a:rPr sz="1050" b="1" spc="-45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1050" b="1" spc="-35" dirty="0">
                <a:solidFill>
                  <a:srgbClr val="666666"/>
                </a:solidFill>
                <a:latin typeface="Tahoma"/>
                <a:cs typeface="Tahoma"/>
              </a:rPr>
              <a:t>students. </a:t>
            </a:r>
            <a:r>
              <a:rPr sz="1050" b="1" u="sng" spc="-40" dirty="0">
                <a:solidFill>
                  <a:srgbClr val="1B39A9"/>
                </a:solidFill>
                <a:uFill>
                  <a:solidFill>
                    <a:srgbClr val="1B39A9"/>
                  </a:solidFill>
                </a:uFill>
                <a:latin typeface="Tahoma"/>
                <a:cs typeface="Tahoma"/>
                <a:hlinkClick r:id="rId6"/>
              </a:rPr>
              <a:t>Meg</a:t>
            </a:r>
            <a:r>
              <a:rPr sz="1050" b="1" u="sng" spc="-80" dirty="0">
                <a:solidFill>
                  <a:srgbClr val="1B39A9"/>
                </a:solidFill>
                <a:uFill>
                  <a:solidFill>
                    <a:srgbClr val="1B39A9"/>
                  </a:solidFill>
                </a:uFill>
                <a:latin typeface="Tahoma"/>
                <a:cs typeface="Tahoma"/>
                <a:hlinkClick r:id="rId6"/>
              </a:rPr>
              <a:t> </a:t>
            </a:r>
            <a:r>
              <a:rPr sz="1050" b="1" u="sng" spc="-65" dirty="0">
                <a:solidFill>
                  <a:srgbClr val="1B39A9"/>
                </a:solidFill>
                <a:uFill>
                  <a:solidFill>
                    <a:srgbClr val="1B39A9"/>
                  </a:solidFill>
                </a:uFill>
                <a:latin typeface="Tahoma"/>
                <a:cs typeface="Tahoma"/>
                <a:hlinkClick r:id="rId6"/>
              </a:rPr>
              <a:t>and</a:t>
            </a:r>
            <a:r>
              <a:rPr sz="1050" b="1" u="sng" spc="-80" dirty="0">
                <a:solidFill>
                  <a:srgbClr val="1B39A9"/>
                </a:solidFill>
                <a:uFill>
                  <a:solidFill>
                    <a:srgbClr val="1B39A9"/>
                  </a:solidFill>
                </a:uFill>
                <a:latin typeface="Tahoma"/>
                <a:cs typeface="Tahoma"/>
                <a:hlinkClick r:id="rId6"/>
              </a:rPr>
              <a:t> </a:t>
            </a:r>
            <a:r>
              <a:rPr sz="1050" b="1" u="sng" spc="-55" dirty="0">
                <a:solidFill>
                  <a:srgbClr val="1B39A9"/>
                </a:solidFill>
                <a:uFill>
                  <a:solidFill>
                    <a:srgbClr val="1B39A9"/>
                  </a:solidFill>
                </a:uFill>
                <a:latin typeface="Tahoma"/>
                <a:cs typeface="Tahoma"/>
                <a:hlinkClick r:id="rId6"/>
              </a:rPr>
              <a:t>Greg</a:t>
            </a:r>
            <a:r>
              <a:rPr sz="1050" b="1" u="sng" spc="-80" dirty="0">
                <a:solidFill>
                  <a:srgbClr val="1B39A9"/>
                </a:solidFill>
                <a:uFill>
                  <a:solidFill>
                    <a:srgbClr val="1B39A9"/>
                  </a:solidFill>
                </a:uFill>
                <a:latin typeface="Tahoma"/>
                <a:cs typeface="Tahoma"/>
                <a:hlinkClick r:id="rId6"/>
              </a:rPr>
              <a:t> </a:t>
            </a:r>
            <a:r>
              <a:rPr sz="1050" b="1" u="sng" spc="-10" dirty="0">
                <a:solidFill>
                  <a:srgbClr val="1B39A9"/>
                </a:solidFill>
                <a:uFill>
                  <a:solidFill>
                    <a:srgbClr val="1B39A9"/>
                  </a:solidFill>
                </a:uFill>
                <a:latin typeface="Tahoma"/>
                <a:cs typeface="Tahoma"/>
                <a:hlinkClick r:id="rId6"/>
              </a:rPr>
              <a:t>Books</a:t>
            </a:r>
            <a:endParaRPr sz="1050">
              <a:latin typeface="Tahoma"/>
              <a:cs typeface="Tahoma"/>
            </a:endParaRPr>
          </a:p>
        </p:txBody>
      </p:sp>
      <p:pic>
        <p:nvPic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180205" y="3648348"/>
            <a:ext cx="1145564" cy="1394979"/>
          </a:xfrm>
          <a:prstGeom prst="rect">
            <a:avLst/>
          </a:prstGeom>
        </p:spPr>
      </p:pic>
      <p:pic>
        <p:nvPicPr>
          <p:cNvPr id="5" name="object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245521" y="1017722"/>
            <a:ext cx="1179004" cy="117900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10002" y="1080084"/>
            <a:ext cx="3738154" cy="3561174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753A203-51B3-8780-B0F2-BECB00400CA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72525" y="-415498"/>
            <a:ext cx="8598949" cy="415498"/>
          </a:xfrm>
        </p:spPr>
        <p:txBody>
          <a:bodyPr wrap="square" lIns="0" tIns="0" rIns="0" bIns="0" anchor="b">
            <a:spAutoFit/>
          </a:bodyPr>
          <a:lstStyle/>
          <a:p>
            <a:r>
              <a:rPr lang="en-US" dirty="0"/>
              <a:t>Questions?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4460">
              <a:lnSpc>
                <a:spcPct val="100000"/>
              </a:lnSpc>
              <a:spcBef>
                <a:spcPts val="100"/>
              </a:spcBef>
            </a:pPr>
            <a:r>
              <a:rPr spc="280" dirty="0"/>
              <a:t>Resources</a:t>
            </a:r>
            <a:r>
              <a:rPr spc="140" dirty="0"/>
              <a:t> </a:t>
            </a:r>
            <a:r>
              <a:rPr spc="240" dirty="0"/>
              <a:t>and</a:t>
            </a:r>
            <a:r>
              <a:rPr spc="140" dirty="0"/>
              <a:t> </a:t>
            </a:r>
            <a:r>
              <a:rPr spc="295" dirty="0"/>
              <a:t>Further</a:t>
            </a:r>
            <a:r>
              <a:rPr spc="145" dirty="0"/>
              <a:t> </a:t>
            </a:r>
            <a:r>
              <a:rPr spc="245" dirty="0"/>
              <a:t>Learning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50848" rIns="0" bIns="0" rtlCol="0">
            <a:spAutoFit/>
          </a:bodyPr>
          <a:lstStyle/>
          <a:p>
            <a:pPr marL="76835">
              <a:lnSpc>
                <a:spcPct val="100000"/>
              </a:lnSpc>
              <a:spcBef>
                <a:spcPts val="114"/>
              </a:spcBef>
            </a:pPr>
            <a:r>
              <a:rPr sz="1450" i="0" u="heavy" spc="65" dirty="0">
                <a:solidFill>
                  <a:srgbClr val="1B39A9"/>
                </a:solidFill>
                <a:uFill>
                  <a:solidFill>
                    <a:srgbClr val="1B39A9"/>
                  </a:solidFill>
                </a:uFill>
                <a:latin typeface="Calibri"/>
                <a:cs typeface="Calibri"/>
                <a:hlinkClick r:id="rId2"/>
              </a:rPr>
              <a:t>Ending</a:t>
            </a:r>
            <a:r>
              <a:rPr sz="1450" i="0" u="heavy" spc="80" dirty="0">
                <a:solidFill>
                  <a:srgbClr val="1B39A9"/>
                </a:solidFill>
                <a:uFill>
                  <a:solidFill>
                    <a:srgbClr val="1B39A9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sz="1450" i="0" u="heavy" spc="20" dirty="0">
                <a:solidFill>
                  <a:srgbClr val="1B39A9"/>
                </a:solidFill>
                <a:uFill>
                  <a:solidFill>
                    <a:srgbClr val="1B39A9"/>
                  </a:solidFill>
                </a:uFill>
                <a:latin typeface="Calibri"/>
                <a:cs typeface="Calibri"/>
                <a:hlinkClick r:id="rId2"/>
              </a:rPr>
              <a:t>the</a:t>
            </a:r>
            <a:r>
              <a:rPr sz="1450" i="0" u="heavy" spc="85" dirty="0">
                <a:solidFill>
                  <a:srgbClr val="1B39A9"/>
                </a:solidFill>
                <a:uFill>
                  <a:solidFill>
                    <a:srgbClr val="1B39A9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sz="1450" i="0" u="heavy" spc="65" dirty="0">
                <a:solidFill>
                  <a:srgbClr val="1B39A9"/>
                </a:solidFill>
                <a:uFill>
                  <a:solidFill>
                    <a:srgbClr val="1B39A9"/>
                  </a:solidFill>
                </a:uFill>
                <a:latin typeface="Calibri"/>
                <a:cs typeface="Calibri"/>
                <a:hlinkClick r:id="rId2"/>
              </a:rPr>
              <a:t>Reading</a:t>
            </a:r>
            <a:r>
              <a:rPr sz="1450" i="0" u="heavy" spc="85" dirty="0">
                <a:solidFill>
                  <a:srgbClr val="1B39A9"/>
                </a:solidFill>
                <a:uFill>
                  <a:solidFill>
                    <a:srgbClr val="1B39A9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sz="1450" i="0" u="heavy" spc="20" dirty="0">
                <a:solidFill>
                  <a:srgbClr val="1B39A9"/>
                </a:solidFill>
                <a:uFill>
                  <a:solidFill>
                    <a:srgbClr val="1B39A9"/>
                  </a:solidFill>
                </a:uFill>
                <a:latin typeface="Calibri"/>
                <a:cs typeface="Calibri"/>
                <a:hlinkClick r:id="rId2"/>
              </a:rPr>
              <a:t>Wars:</a:t>
            </a:r>
            <a:r>
              <a:rPr sz="1450" i="0" u="heavy" spc="80" dirty="0">
                <a:solidFill>
                  <a:srgbClr val="1B39A9"/>
                </a:solidFill>
                <a:uFill>
                  <a:solidFill>
                    <a:srgbClr val="1B39A9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sz="1450" i="0" u="heavy" spc="65" dirty="0">
                <a:solidFill>
                  <a:srgbClr val="1B39A9"/>
                </a:solidFill>
                <a:uFill>
                  <a:solidFill>
                    <a:srgbClr val="1B39A9"/>
                  </a:solidFill>
                </a:uFill>
                <a:latin typeface="Calibri"/>
                <a:cs typeface="Calibri"/>
                <a:hlinkClick r:id="rId2"/>
              </a:rPr>
              <a:t>Reading</a:t>
            </a:r>
            <a:r>
              <a:rPr sz="1450" i="0" u="heavy" spc="75" dirty="0">
                <a:solidFill>
                  <a:srgbClr val="1B39A9"/>
                </a:solidFill>
                <a:uFill>
                  <a:solidFill>
                    <a:srgbClr val="1B39A9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sz="1450" i="0" u="heavy" spc="20" dirty="0">
                <a:solidFill>
                  <a:srgbClr val="1B39A9"/>
                </a:solidFill>
                <a:uFill>
                  <a:solidFill>
                    <a:srgbClr val="1B39A9"/>
                  </a:solidFill>
                </a:uFill>
                <a:latin typeface="Calibri"/>
                <a:cs typeface="Calibri"/>
                <a:hlinkClick r:id="rId2"/>
              </a:rPr>
              <a:t>Acquisition</a:t>
            </a:r>
            <a:r>
              <a:rPr sz="1450" i="0" u="heavy" spc="75" dirty="0">
                <a:solidFill>
                  <a:srgbClr val="1B39A9"/>
                </a:solidFill>
                <a:uFill>
                  <a:solidFill>
                    <a:srgbClr val="1B39A9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sz="1450" i="0" u="heavy" spc="50" dirty="0">
                <a:solidFill>
                  <a:srgbClr val="1B39A9"/>
                </a:solidFill>
                <a:uFill>
                  <a:solidFill>
                    <a:srgbClr val="1B39A9"/>
                  </a:solidFill>
                </a:uFill>
                <a:latin typeface="Calibri"/>
                <a:cs typeface="Calibri"/>
                <a:hlinkClick r:id="rId2"/>
              </a:rPr>
              <a:t>From</a:t>
            </a:r>
            <a:r>
              <a:rPr sz="1450" i="0" u="heavy" spc="85" dirty="0">
                <a:solidFill>
                  <a:srgbClr val="1B39A9"/>
                </a:solidFill>
                <a:uFill>
                  <a:solidFill>
                    <a:srgbClr val="1B39A9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sz="1450" i="0" u="heavy" spc="70" dirty="0">
                <a:solidFill>
                  <a:srgbClr val="1B39A9"/>
                </a:solidFill>
                <a:uFill>
                  <a:solidFill>
                    <a:srgbClr val="1B39A9"/>
                  </a:solidFill>
                </a:uFill>
                <a:latin typeface="Calibri"/>
                <a:cs typeface="Calibri"/>
                <a:hlinkClick r:id="rId2"/>
              </a:rPr>
              <a:t>Novice</a:t>
            </a:r>
            <a:r>
              <a:rPr sz="1450" i="0" u="heavy" spc="85" dirty="0">
                <a:solidFill>
                  <a:srgbClr val="1B39A9"/>
                </a:solidFill>
                <a:uFill>
                  <a:solidFill>
                    <a:srgbClr val="1B39A9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sz="1450" i="0" u="heavy" spc="20" dirty="0">
                <a:solidFill>
                  <a:srgbClr val="1B39A9"/>
                </a:solidFill>
                <a:uFill>
                  <a:solidFill>
                    <a:srgbClr val="1B39A9"/>
                  </a:solidFill>
                </a:uFill>
                <a:latin typeface="Calibri"/>
                <a:cs typeface="Calibri"/>
                <a:hlinkClick r:id="rId2"/>
              </a:rPr>
              <a:t>to</a:t>
            </a:r>
            <a:r>
              <a:rPr sz="1450" i="0" u="heavy" spc="80" dirty="0">
                <a:solidFill>
                  <a:srgbClr val="1B39A9"/>
                </a:solidFill>
                <a:uFill>
                  <a:solidFill>
                    <a:srgbClr val="1B39A9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sz="1450" i="0" u="heavy" spc="40" dirty="0">
                <a:solidFill>
                  <a:srgbClr val="1B39A9"/>
                </a:solidFill>
                <a:uFill>
                  <a:solidFill>
                    <a:srgbClr val="1B39A9"/>
                  </a:solidFill>
                </a:uFill>
                <a:latin typeface="Calibri"/>
                <a:cs typeface="Calibri"/>
                <a:hlinkClick r:id="rId2"/>
              </a:rPr>
              <a:t>Expert</a:t>
            </a:r>
            <a:endParaRPr sz="1450">
              <a:latin typeface="Calibri"/>
              <a:cs typeface="Calibri"/>
            </a:endParaRPr>
          </a:p>
          <a:p>
            <a:pPr marL="76835">
              <a:lnSpc>
                <a:spcPct val="100000"/>
              </a:lnSpc>
              <a:spcBef>
                <a:spcPts val="1130"/>
              </a:spcBef>
            </a:pPr>
            <a:r>
              <a:rPr sz="1450" i="0" u="heavy" dirty="0">
                <a:solidFill>
                  <a:srgbClr val="1B39A9"/>
                </a:solidFill>
                <a:uFill>
                  <a:solidFill>
                    <a:srgbClr val="1B39A9"/>
                  </a:solidFill>
                </a:uFill>
                <a:latin typeface="Calibri"/>
                <a:cs typeface="Calibri"/>
                <a:hlinkClick r:id="rId3"/>
              </a:rPr>
              <a:t>10</a:t>
            </a:r>
            <a:r>
              <a:rPr sz="1450" i="0" u="heavy" spc="60" dirty="0">
                <a:solidFill>
                  <a:srgbClr val="1B39A9"/>
                </a:solidFill>
                <a:uFill>
                  <a:solidFill>
                    <a:srgbClr val="1B39A9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sz="1450" i="0" u="heavy" dirty="0">
                <a:solidFill>
                  <a:srgbClr val="1B39A9"/>
                </a:solidFill>
                <a:uFill>
                  <a:solidFill>
                    <a:srgbClr val="1B39A9"/>
                  </a:solidFill>
                </a:uFill>
                <a:latin typeface="Calibri"/>
                <a:cs typeface="Calibri"/>
                <a:hlinkClick r:id="rId3"/>
              </a:rPr>
              <a:t>Myths</a:t>
            </a:r>
            <a:r>
              <a:rPr sz="1450" i="0" u="heavy" spc="60" dirty="0">
                <a:solidFill>
                  <a:srgbClr val="1B39A9"/>
                </a:solidFill>
                <a:uFill>
                  <a:solidFill>
                    <a:srgbClr val="1B39A9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sz="1450" i="0" u="heavy" spc="50" dirty="0">
                <a:solidFill>
                  <a:srgbClr val="1B39A9"/>
                </a:solidFill>
                <a:uFill>
                  <a:solidFill>
                    <a:srgbClr val="1B39A9"/>
                  </a:solidFill>
                </a:uFill>
                <a:latin typeface="Calibri"/>
                <a:cs typeface="Calibri"/>
                <a:hlinkClick r:id="rId3"/>
              </a:rPr>
              <a:t>About</a:t>
            </a:r>
            <a:r>
              <a:rPr sz="1450" i="0" u="heavy" spc="60" dirty="0">
                <a:solidFill>
                  <a:srgbClr val="1B39A9"/>
                </a:solidFill>
                <a:uFill>
                  <a:solidFill>
                    <a:srgbClr val="1B39A9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sz="1450" i="0" u="heavy" spc="55" dirty="0">
                <a:solidFill>
                  <a:srgbClr val="1B39A9"/>
                </a:solidFill>
                <a:uFill>
                  <a:solidFill>
                    <a:srgbClr val="1B39A9"/>
                  </a:solidFill>
                </a:uFill>
                <a:latin typeface="Calibri"/>
                <a:cs typeface="Calibri"/>
                <a:hlinkClick r:id="rId3"/>
              </a:rPr>
              <a:t>Learning</a:t>
            </a:r>
            <a:r>
              <a:rPr sz="1450" i="0" u="heavy" spc="65" dirty="0">
                <a:solidFill>
                  <a:srgbClr val="1B39A9"/>
                </a:solidFill>
                <a:uFill>
                  <a:solidFill>
                    <a:srgbClr val="1B39A9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sz="1450" i="0" u="heavy" dirty="0">
                <a:solidFill>
                  <a:srgbClr val="1B39A9"/>
                </a:solidFill>
                <a:uFill>
                  <a:solidFill>
                    <a:srgbClr val="1B39A9"/>
                  </a:solidFill>
                </a:uFill>
                <a:latin typeface="Calibri"/>
                <a:cs typeface="Calibri"/>
                <a:hlinkClick r:id="rId3"/>
              </a:rPr>
              <a:t>to</a:t>
            </a:r>
            <a:r>
              <a:rPr sz="1450" i="0" u="heavy" spc="60" dirty="0">
                <a:solidFill>
                  <a:srgbClr val="1B39A9"/>
                </a:solidFill>
                <a:uFill>
                  <a:solidFill>
                    <a:srgbClr val="1B39A9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sz="1450" i="0" u="heavy" spc="50" dirty="0">
                <a:solidFill>
                  <a:srgbClr val="1B39A9"/>
                </a:solidFill>
                <a:uFill>
                  <a:solidFill>
                    <a:srgbClr val="1B39A9"/>
                  </a:solidFill>
                </a:uFill>
                <a:latin typeface="Calibri"/>
                <a:cs typeface="Calibri"/>
                <a:hlinkClick r:id="rId3"/>
              </a:rPr>
              <a:t>Read</a:t>
            </a:r>
            <a:endParaRPr sz="1450">
              <a:latin typeface="Calibri"/>
              <a:cs typeface="Calibri"/>
            </a:endParaRPr>
          </a:p>
          <a:p>
            <a:pPr marL="76835" marR="2562225">
              <a:lnSpc>
                <a:spcPct val="165000"/>
              </a:lnSpc>
            </a:pPr>
            <a:r>
              <a:rPr sz="1450" i="0" u="heavy" spc="65" dirty="0">
                <a:solidFill>
                  <a:srgbClr val="1B39A9"/>
                </a:solidFill>
                <a:uFill>
                  <a:solidFill>
                    <a:srgbClr val="1B39A9"/>
                  </a:solidFill>
                </a:uFill>
                <a:latin typeface="Calibri"/>
                <a:cs typeface="Calibri"/>
                <a:hlinkClick r:id="rId4"/>
              </a:rPr>
              <a:t>Reading</a:t>
            </a:r>
            <a:r>
              <a:rPr sz="1450" i="0" u="heavy" spc="90" dirty="0">
                <a:solidFill>
                  <a:srgbClr val="1B39A9"/>
                </a:solidFill>
                <a:uFill>
                  <a:solidFill>
                    <a:srgbClr val="1B39A9"/>
                  </a:solidFill>
                </a:uFill>
                <a:latin typeface="Calibri"/>
                <a:cs typeface="Calibri"/>
                <a:hlinkClick r:id="rId4"/>
              </a:rPr>
              <a:t> </a:t>
            </a:r>
            <a:r>
              <a:rPr sz="1450" i="0" u="heavy" spc="120" dirty="0">
                <a:solidFill>
                  <a:srgbClr val="1B39A9"/>
                </a:solidFill>
                <a:uFill>
                  <a:solidFill>
                    <a:srgbClr val="1B39A9"/>
                  </a:solidFill>
                </a:uFill>
                <a:latin typeface="Calibri"/>
                <a:cs typeface="Calibri"/>
                <a:hlinkClick r:id="rId4"/>
              </a:rPr>
              <a:t>SOS:</a:t>
            </a:r>
            <a:r>
              <a:rPr sz="1450" i="0" u="heavy" spc="95" dirty="0">
                <a:solidFill>
                  <a:srgbClr val="1B39A9"/>
                </a:solidFill>
                <a:uFill>
                  <a:solidFill>
                    <a:srgbClr val="1B39A9"/>
                  </a:solidFill>
                </a:uFill>
                <a:latin typeface="Calibri"/>
                <a:cs typeface="Calibri"/>
                <a:hlinkClick r:id="rId4"/>
              </a:rPr>
              <a:t> </a:t>
            </a:r>
            <a:r>
              <a:rPr sz="1450" i="0" u="heavy" spc="50" dirty="0">
                <a:solidFill>
                  <a:srgbClr val="1B39A9"/>
                </a:solidFill>
                <a:uFill>
                  <a:solidFill>
                    <a:srgbClr val="1B39A9"/>
                  </a:solidFill>
                </a:uFill>
                <a:latin typeface="Calibri"/>
                <a:cs typeface="Calibri"/>
                <a:hlinkClick r:id="rId4"/>
              </a:rPr>
              <a:t>Expert</a:t>
            </a:r>
            <a:r>
              <a:rPr sz="1450" i="0" u="heavy" spc="90" dirty="0">
                <a:solidFill>
                  <a:srgbClr val="1B39A9"/>
                </a:solidFill>
                <a:uFill>
                  <a:solidFill>
                    <a:srgbClr val="1B39A9"/>
                  </a:solidFill>
                </a:uFill>
                <a:latin typeface="Calibri"/>
                <a:cs typeface="Calibri"/>
                <a:hlinkClick r:id="rId4"/>
              </a:rPr>
              <a:t> </a:t>
            </a:r>
            <a:r>
              <a:rPr sz="1450" i="0" u="heavy" spc="70" dirty="0">
                <a:solidFill>
                  <a:srgbClr val="1B39A9"/>
                </a:solidFill>
                <a:uFill>
                  <a:solidFill>
                    <a:srgbClr val="1B39A9"/>
                  </a:solidFill>
                </a:uFill>
                <a:latin typeface="Calibri"/>
                <a:cs typeface="Calibri"/>
                <a:hlinkClick r:id="rId4"/>
              </a:rPr>
              <a:t>Answers</a:t>
            </a:r>
            <a:r>
              <a:rPr sz="1450" i="0" u="heavy" spc="95" dirty="0">
                <a:solidFill>
                  <a:srgbClr val="1B39A9"/>
                </a:solidFill>
                <a:uFill>
                  <a:solidFill>
                    <a:srgbClr val="1B39A9"/>
                  </a:solidFill>
                </a:uFill>
                <a:latin typeface="Calibri"/>
                <a:cs typeface="Calibri"/>
                <a:hlinkClick r:id="rId4"/>
              </a:rPr>
              <a:t> </a:t>
            </a:r>
            <a:r>
              <a:rPr sz="1450" i="0" u="heavy" dirty="0">
                <a:solidFill>
                  <a:srgbClr val="1B39A9"/>
                </a:solidFill>
                <a:uFill>
                  <a:solidFill>
                    <a:srgbClr val="1B39A9"/>
                  </a:solidFill>
                </a:uFill>
                <a:latin typeface="Calibri"/>
                <a:cs typeface="Calibri"/>
                <a:hlinkClick r:id="rId4"/>
              </a:rPr>
              <a:t>to</a:t>
            </a:r>
            <a:r>
              <a:rPr sz="1450" i="0" u="heavy" spc="90" dirty="0">
                <a:solidFill>
                  <a:srgbClr val="1B39A9"/>
                </a:solidFill>
                <a:uFill>
                  <a:solidFill>
                    <a:srgbClr val="1B39A9"/>
                  </a:solidFill>
                </a:uFill>
                <a:latin typeface="Calibri"/>
                <a:cs typeface="Calibri"/>
                <a:hlinkClick r:id="rId4"/>
              </a:rPr>
              <a:t> </a:t>
            </a:r>
            <a:r>
              <a:rPr sz="1450" i="0" u="heavy" dirty="0">
                <a:solidFill>
                  <a:srgbClr val="1B39A9"/>
                </a:solidFill>
                <a:uFill>
                  <a:solidFill>
                    <a:srgbClr val="1B39A9"/>
                  </a:solidFill>
                </a:uFill>
                <a:latin typeface="Calibri"/>
                <a:cs typeface="Calibri"/>
                <a:hlinkClick r:id="rId4"/>
              </a:rPr>
              <a:t>Family</a:t>
            </a:r>
            <a:r>
              <a:rPr sz="1450" i="0" u="heavy" spc="95" dirty="0">
                <a:solidFill>
                  <a:srgbClr val="1B39A9"/>
                </a:solidFill>
                <a:uFill>
                  <a:solidFill>
                    <a:srgbClr val="1B39A9"/>
                  </a:solidFill>
                </a:uFill>
                <a:latin typeface="Calibri"/>
                <a:cs typeface="Calibri"/>
                <a:hlinkClick r:id="rId4"/>
              </a:rPr>
              <a:t> </a:t>
            </a:r>
            <a:r>
              <a:rPr sz="1450" i="0" u="heavy" spc="60" dirty="0">
                <a:solidFill>
                  <a:srgbClr val="1B39A9"/>
                </a:solidFill>
                <a:uFill>
                  <a:solidFill>
                    <a:srgbClr val="1B39A9"/>
                  </a:solidFill>
                </a:uFill>
                <a:latin typeface="Calibri"/>
                <a:cs typeface="Calibri"/>
                <a:hlinkClick r:id="rId4"/>
              </a:rPr>
              <a:t>Questions</a:t>
            </a:r>
            <a:r>
              <a:rPr sz="1450" i="0" u="heavy" spc="95" dirty="0">
                <a:solidFill>
                  <a:srgbClr val="1B39A9"/>
                </a:solidFill>
                <a:uFill>
                  <a:solidFill>
                    <a:srgbClr val="1B39A9"/>
                  </a:solidFill>
                </a:uFill>
                <a:latin typeface="Calibri"/>
                <a:cs typeface="Calibri"/>
                <a:hlinkClick r:id="rId4"/>
              </a:rPr>
              <a:t> </a:t>
            </a:r>
            <a:r>
              <a:rPr sz="1450" i="0" u="heavy" spc="50" dirty="0">
                <a:solidFill>
                  <a:srgbClr val="1B39A9"/>
                </a:solidFill>
                <a:uFill>
                  <a:solidFill>
                    <a:srgbClr val="1B39A9"/>
                  </a:solidFill>
                </a:uFill>
                <a:latin typeface="Calibri"/>
                <a:cs typeface="Calibri"/>
                <a:hlinkClick r:id="rId4"/>
              </a:rPr>
              <a:t>About</a:t>
            </a:r>
            <a:r>
              <a:rPr sz="1450" i="0" u="heavy" spc="90" dirty="0">
                <a:solidFill>
                  <a:srgbClr val="1B39A9"/>
                </a:solidFill>
                <a:uFill>
                  <a:solidFill>
                    <a:srgbClr val="1B39A9"/>
                  </a:solidFill>
                </a:uFill>
                <a:latin typeface="Calibri"/>
                <a:cs typeface="Calibri"/>
                <a:hlinkClick r:id="rId4"/>
              </a:rPr>
              <a:t> </a:t>
            </a:r>
            <a:r>
              <a:rPr sz="1450" i="0" u="heavy" spc="60" dirty="0">
                <a:solidFill>
                  <a:srgbClr val="1B39A9"/>
                </a:solidFill>
                <a:uFill>
                  <a:solidFill>
                    <a:srgbClr val="1B39A9"/>
                  </a:solidFill>
                </a:uFill>
                <a:latin typeface="Calibri"/>
                <a:cs typeface="Calibri"/>
                <a:hlinkClick r:id="rId4"/>
              </a:rPr>
              <a:t>Reading</a:t>
            </a:r>
            <a:r>
              <a:rPr sz="1450" i="0" u="none" spc="60" dirty="0">
                <a:solidFill>
                  <a:srgbClr val="1B39A9"/>
                </a:solidFill>
                <a:latin typeface="Calibri"/>
                <a:cs typeface="Calibri"/>
              </a:rPr>
              <a:t> </a:t>
            </a:r>
            <a:r>
              <a:rPr sz="1450" i="0" u="heavy" spc="10" dirty="0">
                <a:solidFill>
                  <a:srgbClr val="1B39A9"/>
                </a:solidFill>
                <a:uFill>
                  <a:solidFill>
                    <a:srgbClr val="1B39A9"/>
                  </a:solidFill>
                </a:uFill>
                <a:latin typeface="Calibri"/>
                <a:cs typeface="Calibri"/>
                <a:hlinkClick r:id="rId5"/>
              </a:rPr>
              <a:t>Libraries</a:t>
            </a:r>
            <a:r>
              <a:rPr sz="1450" i="0" u="heavy" spc="145" dirty="0">
                <a:solidFill>
                  <a:srgbClr val="1B39A9"/>
                </a:solidFill>
                <a:uFill>
                  <a:solidFill>
                    <a:srgbClr val="1B39A9"/>
                  </a:solidFill>
                </a:uFill>
                <a:latin typeface="Calibri"/>
                <a:cs typeface="Calibri"/>
                <a:hlinkClick r:id="rId5"/>
              </a:rPr>
              <a:t> </a:t>
            </a:r>
            <a:r>
              <a:rPr sz="1450" i="0" u="heavy" spc="10" dirty="0">
                <a:solidFill>
                  <a:srgbClr val="1B39A9"/>
                </a:solidFill>
                <a:uFill>
                  <a:solidFill>
                    <a:srgbClr val="1B39A9"/>
                  </a:solidFill>
                </a:uFill>
                <a:latin typeface="Calibri"/>
                <a:cs typeface="Calibri"/>
                <a:hlinkClick r:id="rId5"/>
              </a:rPr>
              <a:t>Build</a:t>
            </a:r>
            <a:r>
              <a:rPr sz="1450" i="0" u="heavy" spc="150" dirty="0">
                <a:solidFill>
                  <a:srgbClr val="1B39A9"/>
                </a:solidFill>
                <a:uFill>
                  <a:solidFill>
                    <a:srgbClr val="1B39A9"/>
                  </a:solidFill>
                </a:uFill>
                <a:latin typeface="Calibri"/>
                <a:cs typeface="Calibri"/>
                <a:hlinkClick r:id="rId5"/>
              </a:rPr>
              <a:t> </a:t>
            </a:r>
            <a:r>
              <a:rPr sz="1450" i="0" u="heavy" spc="65" dirty="0">
                <a:solidFill>
                  <a:srgbClr val="1B39A9"/>
                </a:solidFill>
                <a:uFill>
                  <a:solidFill>
                    <a:srgbClr val="1B39A9"/>
                  </a:solidFill>
                </a:uFill>
                <a:latin typeface="Calibri"/>
                <a:cs typeface="Calibri"/>
                <a:hlinkClick r:id="rId5"/>
              </a:rPr>
              <a:t>Readers</a:t>
            </a:r>
            <a:r>
              <a:rPr sz="1450" i="0" u="heavy" spc="145" dirty="0">
                <a:solidFill>
                  <a:srgbClr val="1B39A9"/>
                </a:solidFill>
                <a:uFill>
                  <a:solidFill>
                    <a:srgbClr val="1B39A9"/>
                  </a:solidFill>
                </a:uFill>
                <a:latin typeface="Calibri"/>
                <a:cs typeface="Calibri"/>
                <a:hlinkClick r:id="rId5"/>
              </a:rPr>
              <a:t> </a:t>
            </a:r>
            <a:r>
              <a:rPr sz="1450" i="0" u="heavy" spc="60" dirty="0">
                <a:solidFill>
                  <a:srgbClr val="1B39A9"/>
                </a:solidFill>
                <a:uFill>
                  <a:solidFill>
                    <a:srgbClr val="1B39A9"/>
                  </a:solidFill>
                </a:uFill>
                <a:latin typeface="Calibri"/>
                <a:cs typeface="Calibri"/>
                <a:hlinkClick r:id="rId5"/>
              </a:rPr>
              <a:t>and</a:t>
            </a:r>
            <a:r>
              <a:rPr sz="1450" i="0" u="heavy" spc="150" dirty="0">
                <a:solidFill>
                  <a:srgbClr val="1B39A9"/>
                </a:solidFill>
                <a:uFill>
                  <a:solidFill>
                    <a:srgbClr val="1B39A9"/>
                  </a:solidFill>
                </a:uFill>
                <a:latin typeface="Calibri"/>
                <a:cs typeface="Calibri"/>
                <a:hlinkClick r:id="rId5"/>
              </a:rPr>
              <a:t> </a:t>
            </a:r>
            <a:r>
              <a:rPr sz="1450" i="0" u="heavy" spc="60" dirty="0">
                <a:solidFill>
                  <a:srgbClr val="1B39A9"/>
                </a:solidFill>
                <a:uFill>
                  <a:solidFill>
                    <a:srgbClr val="1B39A9"/>
                  </a:solidFill>
                </a:uFill>
                <a:latin typeface="Calibri"/>
                <a:cs typeface="Calibri"/>
                <a:hlinkClick r:id="rId5"/>
              </a:rPr>
              <a:t>Learners</a:t>
            </a:r>
            <a:r>
              <a:rPr sz="1450" i="0" u="heavy" spc="150" dirty="0">
                <a:solidFill>
                  <a:srgbClr val="1B39A9"/>
                </a:solidFill>
                <a:uFill>
                  <a:solidFill>
                    <a:srgbClr val="1B39A9"/>
                  </a:solidFill>
                </a:uFill>
                <a:latin typeface="Calibri"/>
                <a:cs typeface="Calibri"/>
                <a:hlinkClick r:id="rId5"/>
              </a:rPr>
              <a:t> </a:t>
            </a:r>
            <a:r>
              <a:rPr sz="1450" i="0" u="heavy" spc="160" dirty="0">
                <a:solidFill>
                  <a:srgbClr val="1B39A9"/>
                </a:solidFill>
                <a:uFill>
                  <a:solidFill>
                    <a:srgbClr val="1B39A9"/>
                  </a:solidFill>
                </a:uFill>
                <a:latin typeface="Calibri"/>
                <a:cs typeface="Calibri"/>
                <a:hlinkClick r:id="rId5"/>
              </a:rPr>
              <a:t>ALSC</a:t>
            </a:r>
            <a:r>
              <a:rPr sz="1450" i="0" u="heavy" spc="145" dirty="0">
                <a:solidFill>
                  <a:srgbClr val="1B39A9"/>
                </a:solidFill>
                <a:uFill>
                  <a:solidFill>
                    <a:srgbClr val="1B39A9"/>
                  </a:solidFill>
                </a:uFill>
                <a:latin typeface="Calibri"/>
                <a:cs typeface="Calibri"/>
                <a:hlinkClick r:id="rId5"/>
              </a:rPr>
              <a:t> </a:t>
            </a:r>
            <a:r>
              <a:rPr sz="1450" i="0" u="heavy" spc="60" dirty="0">
                <a:solidFill>
                  <a:srgbClr val="1B39A9"/>
                </a:solidFill>
                <a:uFill>
                  <a:solidFill>
                    <a:srgbClr val="1B39A9"/>
                  </a:solidFill>
                </a:uFill>
                <a:latin typeface="Calibri"/>
                <a:cs typeface="Calibri"/>
                <a:hlinkClick r:id="rId5"/>
              </a:rPr>
              <a:t>Blog</a:t>
            </a:r>
            <a:endParaRPr sz="1450">
              <a:latin typeface="Calibri"/>
              <a:cs typeface="Calibri"/>
            </a:endParaRPr>
          </a:p>
          <a:p>
            <a:pPr marL="76835">
              <a:lnSpc>
                <a:spcPct val="100000"/>
              </a:lnSpc>
              <a:spcBef>
                <a:spcPts val="1135"/>
              </a:spcBef>
            </a:pPr>
            <a:r>
              <a:rPr sz="1450" i="0" u="heavy" spc="10" dirty="0">
                <a:solidFill>
                  <a:srgbClr val="1B39A9"/>
                </a:solidFill>
                <a:uFill>
                  <a:solidFill>
                    <a:srgbClr val="1B39A9"/>
                  </a:solidFill>
                </a:uFill>
                <a:latin typeface="Calibri"/>
                <a:cs typeface="Calibri"/>
                <a:hlinkClick r:id="rId6"/>
              </a:rPr>
              <a:t>Building</a:t>
            </a:r>
            <a:r>
              <a:rPr sz="1450" i="0" u="heavy" spc="170" dirty="0">
                <a:solidFill>
                  <a:srgbClr val="1B39A9"/>
                </a:solidFill>
                <a:uFill>
                  <a:solidFill>
                    <a:srgbClr val="1B39A9"/>
                  </a:solidFill>
                </a:uFill>
                <a:latin typeface="Calibri"/>
                <a:cs typeface="Calibri"/>
                <a:hlinkClick r:id="rId6"/>
              </a:rPr>
              <a:t> </a:t>
            </a:r>
            <a:r>
              <a:rPr sz="1450" i="0" u="heavy" spc="65" dirty="0">
                <a:solidFill>
                  <a:srgbClr val="1B39A9"/>
                </a:solidFill>
                <a:uFill>
                  <a:solidFill>
                    <a:srgbClr val="1B39A9"/>
                  </a:solidFill>
                </a:uFill>
                <a:latin typeface="Calibri"/>
                <a:cs typeface="Calibri"/>
                <a:hlinkClick r:id="rId6"/>
              </a:rPr>
              <a:t>Readers</a:t>
            </a:r>
            <a:r>
              <a:rPr sz="1450" i="0" u="heavy" spc="170" dirty="0">
                <a:solidFill>
                  <a:srgbClr val="1B39A9"/>
                </a:solidFill>
                <a:uFill>
                  <a:solidFill>
                    <a:srgbClr val="1B39A9"/>
                  </a:solidFill>
                </a:uFill>
                <a:latin typeface="Calibri"/>
                <a:cs typeface="Calibri"/>
                <a:hlinkClick r:id="rId6"/>
              </a:rPr>
              <a:t> </a:t>
            </a:r>
            <a:r>
              <a:rPr sz="1450" i="0" u="heavy" spc="145" dirty="0">
                <a:solidFill>
                  <a:srgbClr val="1B39A9"/>
                </a:solidFill>
                <a:uFill>
                  <a:solidFill>
                    <a:srgbClr val="1B39A9"/>
                  </a:solidFill>
                </a:uFill>
                <a:latin typeface="Calibri"/>
                <a:cs typeface="Calibri"/>
                <a:hlinkClick r:id="rId6"/>
              </a:rPr>
              <a:t>CLEL</a:t>
            </a:r>
            <a:r>
              <a:rPr sz="1450" i="0" u="heavy" spc="170" dirty="0">
                <a:solidFill>
                  <a:srgbClr val="1B39A9"/>
                </a:solidFill>
                <a:uFill>
                  <a:solidFill>
                    <a:srgbClr val="1B39A9"/>
                  </a:solidFill>
                </a:uFill>
                <a:latin typeface="Calibri"/>
                <a:cs typeface="Calibri"/>
                <a:hlinkClick r:id="rId6"/>
              </a:rPr>
              <a:t> </a:t>
            </a:r>
            <a:r>
              <a:rPr sz="1450" i="0" u="heavy" spc="60" dirty="0">
                <a:solidFill>
                  <a:srgbClr val="1B39A9"/>
                </a:solidFill>
                <a:uFill>
                  <a:solidFill>
                    <a:srgbClr val="1B39A9"/>
                  </a:solidFill>
                </a:uFill>
                <a:latin typeface="Calibri"/>
                <a:cs typeface="Calibri"/>
                <a:hlinkClick r:id="rId6"/>
              </a:rPr>
              <a:t>Blog</a:t>
            </a:r>
            <a:endParaRPr sz="1450">
              <a:latin typeface="Calibri"/>
              <a:cs typeface="Calibri"/>
            </a:endParaRPr>
          </a:p>
          <a:p>
            <a:pPr marL="76835" marR="5080">
              <a:lnSpc>
                <a:spcPct val="165000"/>
              </a:lnSpc>
            </a:pPr>
            <a:r>
              <a:rPr sz="1450" i="0" u="heavy" spc="20" dirty="0">
                <a:solidFill>
                  <a:srgbClr val="1B39A9"/>
                </a:solidFill>
                <a:uFill>
                  <a:solidFill>
                    <a:srgbClr val="1B39A9"/>
                  </a:solidFill>
                </a:uFill>
                <a:latin typeface="Calibri"/>
                <a:cs typeface="Calibri"/>
                <a:hlinkClick r:id="rId7"/>
              </a:rPr>
              <a:t>Maya’s</a:t>
            </a:r>
            <a:r>
              <a:rPr sz="1450" i="0" u="heavy" spc="120" dirty="0">
                <a:solidFill>
                  <a:srgbClr val="1B39A9"/>
                </a:solidFill>
                <a:uFill>
                  <a:solidFill>
                    <a:srgbClr val="1B39A9"/>
                  </a:solidFill>
                </a:uFill>
                <a:latin typeface="Calibri"/>
                <a:cs typeface="Calibri"/>
                <a:hlinkClick r:id="rId7"/>
              </a:rPr>
              <a:t> </a:t>
            </a:r>
            <a:r>
              <a:rPr sz="1450" i="0" u="heavy" spc="90" dirty="0">
                <a:solidFill>
                  <a:srgbClr val="1B39A9"/>
                </a:solidFill>
                <a:uFill>
                  <a:solidFill>
                    <a:srgbClr val="1B39A9"/>
                  </a:solidFill>
                </a:uFill>
                <a:latin typeface="Calibri"/>
                <a:cs typeface="Calibri"/>
                <a:hlinkClick r:id="rId7"/>
              </a:rPr>
              <a:t>Book</a:t>
            </a:r>
            <a:r>
              <a:rPr sz="1450" i="0" u="heavy" spc="125" dirty="0">
                <a:solidFill>
                  <a:srgbClr val="1B39A9"/>
                </a:solidFill>
                <a:uFill>
                  <a:solidFill>
                    <a:srgbClr val="1B39A9"/>
                  </a:solidFill>
                </a:uFill>
                <a:latin typeface="Calibri"/>
                <a:cs typeface="Calibri"/>
                <a:hlinkClick r:id="rId7"/>
              </a:rPr>
              <a:t> </a:t>
            </a:r>
            <a:r>
              <a:rPr sz="1450" i="0" u="heavy" spc="55" dirty="0">
                <a:solidFill>
                  <a:srgbClr val="1B39A9"/>
                </a:solidFill>
                <a:uFill>
                  <a:solidFill>
                    <a:srgbClr val="1B39A9"/>
                  </a:solidFill>
                </a:uFill>
                <a:latin typeface="Calibri"/>
                <a:cs typeface="Calibri"/>
                <a:hlinkClick r:id="rId7"/>
              </a:rPr>
              <a:t>Nook:</a:t>
            </a:r>
            <a:r>
              <a:rPr sz="1450" i="0" u="heavy" spc="125" dirty="0">
                <a:solidFill>
                  <a:srgbClr val="1B39A9"/>
                </a:solidFill>
                <a:uFill>
                  <a:solidFill>
                    <a:srgbClr val="1B39A9"/>
                  </a:solidFill>
                </a:uFill>
                <a:latin typeface="Calibri"/>
                <a:cs typeface="Calibri"/>
                <a:hlinkClick r:id="rId7"/>
              </a:rPr>
              <a:t> </a:t>
            </a:r>
            <a:r>
              <a:rPr sz="1450" i="0" u="heavy" spc="20" dirty="0">
                <a:solidFill>
                  <a:srgbClr val="1B39A9"/>
                </a:solidFill>
                <a:uFill>
                  <a:solidFill>
                    <a:srgbClr val="1B39A9"/>
                  </a:solidFill>
                </a:uFill>
                <a:latin typeface="Calibri"/>
                <a:cs typeface="Calibri"/>
                <a:hlinkClick r:id="rId7"/>
              </a:rPr>
              <a:t>Promoting</a:t>
            </a:r>
            <a:r>
              <a:rPr sz="1450" i="0" u="heavy" spc="120" dirty="0">
                <a:solidFill>
                  <a:srgbClr val="1B39A9"/>
                </a:solidFill>
                <a:uFill>
                  <a:solidFill>
                    <a:srgbClr val="1B39A9"/>
                  </a:solidFill>
                </a:uFill>
                <a:latin typeface="Calibri"/>
                <a:cs typeface="Calibri"/>
                <a:hlinkClick r:id="rId7"/>
              </a:rPr>
              <a:t> </a:t>
            </a:r>
            <a:r>
              <a:rPr sz="1450" i="0" u="heavy" spc="90" dirty="0">
                <a:solidFill>
                  <a:srgbClr val="1B39A9"/>
                </a:solidFill>
                <a:uFill>
                  <a:solidFill>
                    <a:srgbClr val="1B39A9"/>
                  </a:solidFill>
                </a:uFill>
                <a:latin typeface="Calibri"/>
                <a:cs typeface="Calibri"/>
                <a:hlinkClick r:id="rId7"/>
              </a:rPr>
              <a:t>Language</a:t>
            </a:r>
            <a:r>
              <a:rPr sz="1450" i="0" u="heavy" spc="125" dirty="0">
                <a:solidFill>
                  <a:srgbClr val="1B39A9"/>
                </a:solidFill>
                <a:uFill>
                  <a:solidFill>
                    <a:srgbClr val="1B39A9"/>
                  </a:solidFill>
                </a:uFill>
                <a:latin typeface="Calibri"/>
                <a:cs typeface="Calibri"/>
                <a:hlinkClick r:id="rId7"/>
              </a:rPr>
              <a:t> </a:t>
            </a:r>
            <a:r>
              <a:rPr sz="1450" i="0" u="heavy" spc="60" dirty="0">
                <a:solidFill>
                  <a:srgbClr val="1B39A9"/>
                </a:solidFill>
                <a:uFill>
                  <a:solidFill>
                    <a:srgbClr val="1B39A9"/>
                  </a:solidFill>
                </a:uFill>
                <a:latin typeface="Calibri"/>
                <a:cs typeface="Calibri"/>
                <a:hlinkClick r:id="rId7"/>
              </a:rPr>
              <a:t>and</a:t>
            </a:r>
            <a:r>
              <a:rPr sz="1450" i="0" u="heavy" spc="125" dirty="0">
                <a:solidFill>
                  <a:srgbClr val="1B39A9"/>
                </a:solidFill>
                <a:uFill>
                  <a:solidFill>
                    <a:srgbClr val="1B39A9"/>
                  </a:solidFill>
                </a:uFill>
                <a:latin typeface="Calibri"/>
                <a:cs typeface="Calibri"/>
                <a:hlinkClick r:id="rId7"/>
              </a:rPr>
              <a:t> </a:t>
            </a:r>
            <a:r>
              <a:rPr sz="1450" i="0" u="heavy" spc="20" dirty="0">
                <a:solidFill>
                  <a:srgbClr val="1B39A9"/>
                </a:solidFill>
                <a:uFill>
                  <a:solidFill>
                    <a:srgbClr val="1B39A9"/>
                  </a:solidFill>
                </a:uFill>
                <a:latin typeface="Calibri"/>
                <a:cs typeface="Calibri"/>
                <a:hlinkClick r:id="rId7"/>
              </a:rPr>
              <a:t>Literacy</a:t>
            </a:r>
            <a:r>
              <a:rPr sz="1450" i="0" u="heavy" spc="125" dirty="0">
                <a:solidFill>
                  <a:srgbClr val="1B39A9"/>
                </a:solidFill>
                <a:uFill>
                  <a:solidFill>
                    <a:srgbClr val="1B39A9"/>
                  </a:solidFill>
                </a:uFill>
                <a:latin typeface="Calibri"/>
                <a:cs typeface="Calibri"/>
                <a:hlinkClick r:id="rId7"/>
              </a:rPr>
              <a:t> </a:t>
            </a:r>
            <a:r>
              <a:rPr sz="1450" i="0" u="heavy" spc="60" dirty="0">
                <a:solidFill>
                  <a:srgbClr val="1B39A9"/>
                </a:solidFill>
                <a:uFill>
                  <a:solidFill>
                    <a:srgbClr val="1B39A9"/>
                  </a:solidFill>
                </a:uFill>
                <a:latin typeface="Calibri"/>
                <a:cs typeface="Calibri"/>
                <a:hlinkClick r:id="rId7"/>
              </a:rPr>
              <a:t>Skills</a:t>
            </a:r>
            <a:r>
              <a:rPr sz="1450" i="0" u="heavy" spc="120" dirty="0">
                <a:solidFill>
                  <a:srgbClr val="1B39A9"/>
                </a:solidFill>
                <a:uFill>
                  <a:solidFill>
                    <a:srgbClr val="1B39A9"/>
                  </a:solidFill>
                </a:uFill>
                <a:latin typeface="Calibri"/>
                <a:cs typeface="Calibri"/>
                <a:hlinkClick r:id="rId7"/>
              </a:rPr>
              <a:t> </a:t>
            </a:r>
            <a:r>
              <a:rPr sz="1450" i="0" u="heavy" spc="65" dirty="0">
                <a:solidFill>
                  <a:srgbClr val="1B39A9"/>
                </a:solidFill>
                <a:uFill>
                  <a:solidFill>
                    <a:srgbClr val="1B39A9"/>
                  </a:solidFill>
                </a:uFill>
                <a:latin typeface="Calibri"/>
                <a:cs typeface="Calibri"/>
                <a:hlinkClick r:id="rId7"/>
              </a:rPr>
              <a:t>Through</a:t>
            </a:r>
            <a:r>
              <a:rPr sz="1450" i="0" u="heavy" spc="125" dirty="0">
                <a:solidFill>
                  <a:srgbClr val="1B39A9"/>
                </a:solidFill>
                <a:uFill>
                  <a:solidFill>
                    <a:srgbClr val="1B39A9"/>
                  </a:solidFill>
                </a:uFill>
                <a:latin typeface="Calibri"/>
                <a:cs typeface="Calibri"/>
                <a:hlinkClick r:id="rId7"/>
              </a:rPr>
              <a:t> </a:t>
            </a:r>
            <a:r>
              <a:rPr sz="1450" i="0" u="heavy" spc="70" dirty="0">
                <a:solidFill>
                  <a:srgbClr val="1B39A9"/>
                </a:solidFill>
                <a:uFill>
                  <a:solidFill>
                    <a:srgbClr val="1B39A9"/>
                  </a:solidFill>
                </a:uFill>
                <a:latin typeface="Calibri"/>
                <a:cs typeface="Calibri"/>
                <a:hlinkClick r:id="rId7"/>
              </a:rPr>
              <a:t>Diverse</a:t>
            </a:r>
            <a:r>
              <a:rPr sz="1450" i="0" u="heavy" spc="125" dirty="0">
                <a:solidFill>
                  <a:srgbClr val="1B39A9"/>
                </a:solidFill>
                <a:uFill>
                  <a:solidFill>
                    <a:srgbClr val="1B39A9"/>
                  </a:solidFill>
                </a:uFill>
                <a:latin typeface="Calibri"/>
                <a:cs typeface="Calibri"/>
                <a:hlinkClick r:id="rId7"/>
              </a:rPr>
              <a:t> </a:t>
            </a:r>
            <a:r>
              <a:rPr sz="1450" i="0" u="heavy" spc="20" dirty="0">
                <a:solidFill>
                  <a:srgbClr val="1B39A9"/>
                </a:solidFill>
                <a:uFill>
                  <a:solidFill>
                    <a:srgbClr val="1B39A9"/>
                  </a:solidFill>
                </a:uFill>
                <a:latin typeface="Calibri"/>
                <a:cs typeface="Calibri"/>
                <a:hlinkClick r:id="rId7"/>
              </a:rPr>
              <a:t>Children’s</a:t>
            </a:r>
            <a:r>
              <a:rPr sz="1450" i="0" u="heavy" spc="120" dirty="0">
                <a:solidFill>
                  <a:srgbClr val="1B39A9"/>
                </a:solidFill>
                <a:uFill>
                  <a:solidFill>
                    <a:srgbClr val="1B39A9"/>
                  </a:solidFill>
                </a:uFill>
                <a:latin typeface="Calibri"/>
                <a:cs typeface="Calibri"/>
                <a:hlinkClick r:id="rId7"/>
              </a:rPr>
              <a:t> </a:t>
            </a:r>
            <a:r>
              <a:rPr sz="1450" i="0" u="heavy" spc="-10" dirty="0">
                <a:solidFill>
                  <a:srgbClr val="1B39A9"/>
                </a:solidFill>
                <a:uFill>
                  <a:solidFill>
                    <a:srgbClr val="1B39A9"/>
                  </a:solidFill>
                </a:uFill>
                <a:latin typeface="Calibri"/>
                <a:cs typeface="Calibri"/>
                <a:hlinkClick r:id="rId7"/>
              </a:rPr>
              <a:t>Literature</a:t>
            </a:r>
            <a:r>
              <a:rPr sz="1450" i="0" u="none" spc="-10" dirty="0">
                <a:solidFill>
                  <a:srgbClr val="1B39A9"/>
                </a:solidFill>
                <a:latin typeface="Calibri"/>
                <a:cs typeface="Calibri"/>
              </a:rPr>
              <a:t> </a:t>
            </a:r>
            <a:r>
              <a:rPr sz="1450" i="0" u="heavy" spc="120" dirty="0">
                <a:solidFill>
                  <a:srgbClr val="1B39A9"/>
                </a:solidFill>
                <a:uFill>
                  <a:solidFill>
                    <a:srgbClr val="1B39A9"/>
                  </a:solidFill>
                </a:uFill>
                <a:latin typeface="Calibri"/>
                <a:cs typeface="Calibri"/>
                <a:hlinkClick r:id="rId8"/>
              </a:rPr>
              <a:t>READ</a:t>
            </a:r>
            <a:r>
              <a:rPr sz="1450" i="0" u="heavy" spc="60" dirty="0">
                <a:solidFill>
                  <a:srgbClr val="1B39A9"/>
                </a:solidFill>
                <a:uFill>
                  <a:solidFill>
                    <a:srgbClr val="1B39A9"/>
                  </a:solidFill>
                </a:uFill>
                <a:latin typeface="Calibri"/>
                <a:cs typeface="Calibri"/>
                <a:hlinkClick r:id="rId8"/>
              </a:rPr>
              <a:t> </a:t>
            </a:r>
            <a:r>
              <a:rPr sz="1450" i="0" u="heavy" spc="55" dirty="0">
                <a:solidFill>
                  <a:srgbClr val="1B39A9"/>
                </a:solidFill>
                <a:uFill>
                  <a:solidFill>
                    <a:srgbClr val="1B39A9"/>
                  </a:solidFill>
                </a:uFill>
                <a:latin typeface="Calibri"/>
                <a:cs typeface="Calibri"/>
                <a:hlinkClick r:id="rId8"/>
              </a:rPr>
              <a:t>Act</a:t>
            </a:r>
            <a:r>
              <a:rPr sz="1450" i="0" u="heavy" spc="65" dirty="0">
                <a:solidFill>
                  <a:srgbClr val="1B39A9"/>
                </a:solidFill>
                <a:uFill>
                  <a:solidFill>
                    <a:srgbClr val="1B39A9"/>
                  </a:solidFill>
                </a:uFill>
                <a:latin typeface="Calibri"/>
                <a:cs typeface="Calibri"/>
                <a:hlinkClick r:id="rId8"/>
              </a:rPr>
              <a:t> </a:t>
            </a:r>
            <a:r>
              <a:rPr sz="1450" i="0" u="heavy" dirty="0">
                <a:solidFill>
                  <a:srgbClr val="1B39A9"/>
                </a:solidFill>
                <a:uFill>
                  <a:solidFill>
                    <a:srgbClr val="1B39A9"/>
                  </a:solidFill>
                </a:uFill>
                <a:latin typeface="Calibri"/>
                <a:cs typeface="Calibri"/>
                <a:hlinkClick r:id="rId8"/>
              </a:rPr>
              <a:t>for</a:t>
            </a:r>
            <a:r>
              <a:rPr sz="1450" i="0" u="heavy" spc="65" dirty="0">
                <a:solidFill>
                  <a:srgbClr val="1B39A9"/>
                </a:solidFill>
                <a:uFill>
                  <a:solidFill>
                    <a:srgbClr val="1B39A9"/>
                  </a:solidFill>
                </a:uFill>
                <a:latin typeface="Calibri"/>
                <a:cs typeface="Calibri"/>
                <a:hlinkClick r:id="rId8"/>
              </a:rPr>
              <a:t> </a:t>
            </a:r>
            <a:r>
              <a:rPr sz="1450" i="0" u="heavy" spc="40" dirty="0">
                <a:solidFill>
                  <a:srgbClr val="1B39A9"/>
                </a:solidFill>
                <a:uFill>
                  <a:solidFill>
                    <a:srgbClr val="1B39A9"/>
                  </a:solidFill>
                </a:uFill>
                <a:latin typeface="Calibri"/>
                <a:cs typeface="Calibri"/>
                <a:hlinkClick r:id="rId8"/>
              </a:rPr>
              <a:t>Libraries</a:t>
            </a:r>
            <a:endParaRPr sz="1450">
              <a:latin typeface="Calibri"/>
              <a:cs typeface="Calibri"/>
            </a:endParaRPr>
          </a:p>
          <a:p>
            <a:pPr marL="76835" marR="4213860">
              <a:lnSpc>
                <a:spcPct val="165000"/>
              </a:lnSpc>
            </a:pPr>
            <a:r>
              <a:rPr sz="1450" i="0" u="heavy" spc="75" dirty="0">
                <a:solidFill>
                  <a:srgbClr val="1B39A9"/>
                </a:solidFill>
                <a:uFill>
                  <a:solidFill>
                    <a:srgbClr val="1B39A9"/>
                  </a:solidFill>
                </a:uFill>
                <a:latin typeface="Calibri"/>
                <a:cs typeface="Calibri"/>
                <a:hlinkClick r:id="rId9"/>
              </a:rPr>
              <a:t>Evidence-</a:t>
            </a:r>
            <a:r>
              <a:rPr sz="1450" i="0" u="heavy" spc="80" dirty="0">
                <a:solidFill>
                  <a:srgbClr val="1B39A9"/>
                </a:solidFill>
                <a:uFill>
                  <a:solidFill>
                    <a:srgbClr val="1B39A9"/>
                  </a:solidFill>
                </a:uFill>
                <a:latin typeface="Calibri"/>
                <a:cs typeface="Calibri"/>
                <a:hlinkClick r:id="rId9"/>
              </a:rPr>
              <a:t>Based</a:t>
            </a:r>
            <a:r>
              <a:rPr sz="1450" i="0" u="heavy" spc="130" dirty="0">
                <a:solidFill>
                  <a:srgbClr val="1B39A9"/>
                </a:solidFill>
                <a:uFill>
                  <a:solidFill>
                    <a:srgbClr val="1B39A9"/>
                  </a:solidFill>
                </a:uFill>
                <a:latin typeface="Calibri"/>
                <a:cs typeface="Calibri"/>
                <a:hlinkClick r:id="rId9"/>
              </a:rPr>
              <a:t> </a:t>
            </a:r>
            <a:r>
              <a:rPr sz="1450" i="0" u="heavy" dirty="0">
                <a:solidFill>
                  <a:srgbClr val="1B39A9"/>
                </a:solidFill>
                <a:uFill>
                  <a:solidFill>
                    <a:srgbClr val="1B39A9"/>
                  </a:solidFill>
                </a:uFill>
                <a:latin typeface="Calibri"/>
                <a:cs typeface="Calibri"/>
                <a:hlinkClick r:id="rId9"/>
              </a:rPr>
              <a:t>Training</a:t>
            </a:r>
            <a:r>
              <a:rPr sz="1450" i="0" u="heavy" spc="130" dirty="0">
                <a:solidFill>
                  <a:srgbClr val="1B39A9"/>
                </a:solidFill>
                <a:uFill>
                  <a:solidFill>
                    <a:srgbClr val="1B39A9"/>
                  </a:solidFill>
                </a:uFill>
                <a:latin typeface="Calibri"/>
                <a:cs typeface="Calibri"/>
                <a:hlinkClick r:id="rId9"/>
              </a:rPr>
              <a:t> </a:t>
            </a:r>
            <a:r>
              <a:rPr sz="1450" i="0" u="heavy" dirty="0">
                <a:solidFill>
                  <a:srgbClr val="1B39A9"/>
                </a:solidFill>
                <a:uFill>
                  <a:solidFill>
                    <a:srgbClr val="1B39A9"/>
                  </a:solidFill>
                </a:uFill>
                <a:latin typeface="Calibri"/>
                <a:cs typeface="Calibri"/>
                <a:hlinkClick r:id="rId9"/>
              </a:rPr>
              <a:t>In</a:t>
            </a:r>
            <a:r>
              <a:rPr sz="1450" i="0" u="heavy" spc="135" dirty="0">
                <a:solidFill>
                  <a:srgbClr val="1B39A9"/>
                </a:solidFill>
                <a:uFill>
                  <a:solidFill>
                    <a:srgbClr val="1B39A9"/>
                  </a:solidFill>
                </a:uFill>
                <a:latin typeface="Calibri"/>
                <a:cs typeface="Calibri"/>
                <a:hlinkClick r:id="rId9"/>
              </a:rPr>
              <a:t> </a:t>
            </a:r>
            <a:r>
              <a:rPr sz="1450" i="0" u="heavy" spc="55" dirty="0">
                <a:solidFill>
                  <a:srgbClr val="1B39A9"/>
                </a:solidFill>
                <a:uFill>
                  <a:solidFill>
                    <a:srgbClr val="1B39A9"/>
                  </a:solidFill>
                </a:uFill>
                <a:latin typeface="Calibri"/>
                <a:cs typeface="Calibri"/>
                <a:hlinkClick r:id="rId9"/>
              </a:rPr>
              <a:t>Teaching</a:t>
            </a:r>
            <a:r>
              <a:rPr sz="1450" i="0" u="heavy" spc="130" dirty="0">
                <a:solidFill>
                  <a:srgbClr val="1B39A9"/>
                </a:solidFill>
                <a:uFill>
                  <a:solidFill>
                    <a:srgbClr val="1B39A9"/>
                  </a:solidFill>
                </a:uFill>
                <a:latin typeface="Calibri"/>
                <a:cs typeface="Calibri"/>
                <a:hlinkClick r:id="rId9"/>
              </a:rPr>
              <a:t> </a:t>
            </a:r>
            <a:r>
              <a:rPr sz="1450" i="0" u="heavy" spc="60" dirty="0">
                <a:solidFill>
                  <a:srgbClr val="1B39A9"/>
                </a:solidFill>
                <a:uFill>
                  <a:solidFill>
                    <a:srgbClr val="1B39A9"/>
                  </a:solidFill>
                </a:uFill>
                <a:latin typeface="Calibri"/>
                <a:cs typeface="Calibri"/>
                <a:hlinkClick r:id="rId9"/>
              </a:rPr>
              <a:t>Reading</a:t>
            </a:r>
            <a:r>
              <a:rPr sz="1450" i="0" u="none" spc="60" dirty="0">
                <a:solidFill>
                  <a:srgbClr val="1B39A9"/>
                </a:solidFill>
                <a:latin typeface="Calibri"/>
                <a:cs typeface="Calibri"/>
              </a:rPr>
              <a:t> </a:t>
            </a:r>
            <a:r>
              <a:rPr sz="1450" i="0" u="heavy" spc="90" dirty="0">
                <a:solidFill>
                  <a:srgbClr val="1B39A9"/>
                </a:solidFill>
                <a:uFill>
                  <a:solidFill>
                    <a:srgbClr val="1B39A9"/>
                  </a:solidFill>
                </a:uFill>
                <a:latin typeface="Calibri"/>
                <a:cs typeface="Calibri"/>
                <a:hlinkClick r:id="rId10"/>
              </a:rPr>
              <a:t>Science</a:t>
            </a:r>
            <a:r>
              <a:rPr sz="1450" i="0" u="heavy" spc="75" dirty="0">
                <a:solidFill>
                  <a:srgbClr val="1B39A9"/>
                </a:solidFill>
                <a:uFill>
                  <a:solidFill>
                    <a:srgbClr val="1B39A9"/>
                  </a:solidFill>
                </a:uFill>
                <a:latin typeface="Calibri"/>
                <a:cs typeface="Calibri"/>
                <a:hlinkClick r:id="rId10"/>
              </a:rPr>
              <a:t> </a:t>
            </a:r>
            <a:r>
              <a:rPr sz="1450" i="0" u="heavy" dirty="0">
                <a:solidFill>
                  <a:srgbClr val="1B39A9"/>
                </a:solidFill>
                <a:uFill>
                  <a:solidFill>
                    <a:srgbClr val="1B39A9"/>
                  </a:solidFill>
                </a:uFill>
                <a:latin typeface="Calibri"/>
                <a:cs typeface="Calibri"/>
                <a:hlinkClick r:id="rId10"/>
              </a:rPr>
              <a:t>of</a:t>
            </a:r>
            <a:r>
              <a:rPr sz="1450" i="0" u="heavy" spc="80" dirty="0">
                <a:solidFill>
                  <a:srgbClr val="1B39A9"/>
                </a:solidFill>
                <a:uFill>
                  <a:solidFill>
                    <a:srgbClr val="1B39A9"/>
                  </a:solidFill>
                </a:uFill>
                <a:latin typeface="Calibri"/>
                <a:cs typeface="Calibri"/>
                <a:hlinkClick r:id="rId10"/>
              </a:rPr>
              <a:t> </a:t>
            </a:r>
            <a:r>
              <a:rPr sz="1450" i="0" u="heavy" spc="65" dirty="0">
                <a:solidFill>
                  <a:srgbClr val="1B39A9"/>
                </a:solidFill>
                <a:uFill>
                  <a:solidFill>
                    <a:srgbClr val="1B39A9"/>
                  </a:solidFill>
                </a:uFill>
                <a:latin typeface="Calibri"/>
                <a:cs typeface="Calibri"/>
                <a:hlinkClick r:id="rId10"/>
              </a:rPr>
              <a:t>Reading</a:t>
            </a:r>
            <a:r>
              <a:rPr sz="1450" i="0" u="heavy" spc="80" dirty="0">
                <a:solidFill>
                  <a:srgbClr val="1B39A9"/>
                </a:solidFill>
                <a:uFill>
                  <a:solidFill>
                    <a:srgbClr val="1B39A9"/>
                  </a:solidFill>
                </a:uFill>
                <a:latin typeface="Calibri"/>
                <a:cs typeface="Calibri"/>
                <a:hlinkClick r:id="rId10"/>
              </a:rPr>
              <a:t> </a:t>
            </a:r>
            <a:r>
              <a:rPr sz="1450" i="0" u="heavy" spc="75" dirty="0">
                <a:solidFill>
                  <a:srgbClr val="1B39A9"/>
                </a:solidFill>
                <a:uFill>
                  <a:solidFill>
                    <a:srgbClr val="1B39A9"/>
                  </a:solidFill>
                </a:uFill>
                <a:latin typeface="Calibri"/>
                <a:cs typeface="Calibri"/>
                <a:hlinkClick r:id="rId10"/>
              </a:rPr>
              <a:t>Basics</a:t>
            </a:r>
            <a:endParaRPr sz="14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4460">
              <a:lnSpc>
                <a:spcPct val="100000"/>
              </a:lnSpc>
              <a:spcBef>
                <a:spcPts val="100"/>
              </a:spcBef>
            </a:pPr>
            <a:r>
              <a:rPr spc="285" dirty="0"/>
              <a:t>References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15039" rIns="0" bIns="0" rtlCol="0">
            <a:spAutoFit/>
          </a:bodyPr>
          <a:lstStyle/>
          <a:p>
            <a:pPr marL="76835" marR="161925">
              <a:lnSpc>
                <a:spcPct val="114999"/>
              </a:lnSpc>
              <a:spcBef>
                <a:spcPts val="100"/>
              </a:spcBef>
            </a:pPr>
            <a:r>
              <a:rPr i="0" spc="75" dirty="0">
                <a:latin typeface="Calibri"/>
                <a:cs typeface="Calibri"/>
              </a:rPr>
              <a:t>Dehaene,</a:t>
            </a:r>
            <a:r>
              <a:rPr i="0" spc="90" dirty="0">
                <a:latin typeface="Calibri"/>
                <a:cs typeface="Calibri"/>
              </a:rPr>
              <a:t> </a:t>
            </a:r>
            <a:r>
              <a:rPr i="0" spc="95" dirty="0">
                <a:latin typeface="Calibri"/>
                <a:cs typeface="Calibri"/>
              </a:rPr>
              <a:t>S.</a:t>
            </a:r>
            <a:r>
              <a:rPr i="0" spc="90" dirty="0">
                <a:latin typeface="Calibri"/>
                <a:cs typeface="Calibri"/>
              </a:rPr>
              <a:t> </a:t>
            </a:r>
            <a:r>
              <a:rPr i="0" spc="55" dirty="0">
                <a:latin typeface="Calibri"/>
                <a:cs typeface="Calibri"/>
              </a:rPr>
              <a:t>(2009).</a:t>
            </a:r>
            <a:r>
              <a:rPr i="0" spc="95" dirty="0">
                <a:latin typeface="Calibri"/>
                <a:cs typeface="Calibri"/>
              </a:rPr>
              <a:t> </a:t>
            </a:r>
            <a:r>
              <a:rPr spc="75" dirty="0"/>
              <a:t>Reading</a:t>
            </a:r>
            <a:r>
              <a:rPr spc="90" dirty="0"/>
              <a:t> </a:t>
            </a:r>
            <a:r>
              <a:rPr dirty="0"/>
              <a:t>in</a:t>
            </a:r>
            <a:r>
              <a:rPr spc="95" dirty="0"/>
              <a:t> </a:t>
            </a:r>
            <a:r>
              <a:rPr dirty="0"/>
              <a:t>the</a:t>
            </a:r>
            <a:r>
              <a:rPr spc="90" dirty="0"/>
              <a:t> </a:t>
            </a:r>
            <a:r>
              <a:rPr dirty="0"/>
              <a:t>brain:</a:t>
            </a:r>
            <a:r>
              <a:rPr spc="95" dirty="0"/>
              <a:t> </a:t>
            </a:r>
            <a:r>
              <a:rPr spc="114" dirty="0"/>
              <a:t>The</a:t>
            </a:r>
            <a:r>
              <a:rPr spc="90" dirty="0"/>
              <a:t> </a:t>
            </a:r>
            <a:r>
              <a:rPr spc="80" dirty="0"/>
              <a:t>new</a:t>
            </a:r>
            <a:r>
              <a:rPr spc="95" dirty="0"/>
              <a:t> </a:t>
            </a:r>
            <a:r>
              <a:rPr spc="105" dirty="0"/>
              <a:t>science</a:t>
            </a:r>
            <a:r>
              <a:rPr spc="90" dirty="0"/>
              <a:t> </a:t>
            </a:r>
            <a:r>
              <a:rPr dirty="0"/>
              <a:t>of</a:t>
            </a:r>
            <a:r>
              <a:rPr spc="90" dirty="0"/>
              <a:t> </a:t>
            </a:r>
            <a:r>
              <a:rPr spc="60" dirty="0"/>
              <a:t>how</a:t>
            </a:r>
            <a:r>
              <a:rPr spc="95" dirty="0"/>
              <a:t> </a:t>
            </a:r>
            <a:r>
              <a:rPr spc="85" dirty="0"/>
              <a:t>we</a:t>
            </a:r>
            <a:r>
              <a:rPr spc="90" dirty="0"/>
              <a:t> </a:t>
            </a:r>
            <a:r>
              <a:rPr spc="60" dirty="0"/>
              <a:t>read.</a:t>
            </a:r>
            <a:r>
              <a:rPr spc="95" dirty="0"/>
              <a:t> </a:t>
            </a:r>
            <a:r>
              <a:rPr i="0" spc="-25" dirty="0">
                <a:latin typeface="Calibri"/>
                <a:cs typeface="Calibri"/>
              </a:rPr>
              <a:t>New </a:t>
            </a:r>
            <a:r>
              <a:rPr i="0" dirty="0">
                <a:latin typeface="Calibri"/>
                <a:cs typeface="Calibri"/>
              </a:rPr>
              <a:t>York,</a:t>
            </a:r>
            <a:r>
              <a:rPr i="0" spc="105" dirty="0">
                <a:latin typeface="Calibri"/>
                <a:cs typeface="Calibri"/>
              </a:rPr>
              <a:t> </a:t>
            </a:r>
            <a:r>
              <a:rPr i="0" spc="50" dirty="0">
                <a:latin typeface="Calibri"/>
                <a:cs typeface="Calibri"/>
              </a:rPr>
              <a:t>NY:</a:t>
            </a:r>
            <a:r>
              <a:rPr i="0" spc="105" dirty="0">
                <a:latin typeface="Calibri"/>
                <a:cs typeface="Calibri"/>
              </a:rPr>
              <a:t> </a:t>
            </a:r>
            <a:r>
              <a:rPr i="0" spc="70" dirty="0">
                <a:latin typeface="Calibri"/>
                <a:cs typeface="Calibri"/>
              </a:rPr>
              <a:t>Penguin</a:t>
            </a:r>
            <a:r>
              <a:rPr i="0" spc="110" dirty="0">
                <a:latin typeface="Calibri"/>
                <a:cs typeface="Calibri"/>
              </a:rPr>
              <a:t> </a:t>
            </a:r>
            <a:r>
              <a:rPr i="0" spc="50" dirty="0">
                <a:latin typeface="Calibri"/>
                <a:cs typeface="Calibri"/>
              </a:rPr>
              <a:t>Viking.</a:t>
            </a:r>
          </a:p>
          <a:p>
            <a:pPr marL="76835">
              <a:lnSpc>
                <a:spcPct val="100000"/>
              </a:lnSpc>
              <a:spcBef>
                <a:spcPts val="1525"/>
              </a:spcBef>
            </a:pPr>
            <a:r>
              <a:rPr i="0" dirty="0">
                <a:latin typeface="Calibri"/>
                <a:cs typeface="Calibri"/>
              </a:rPr>
              <a:t>Wolfe,</a:t>
            </a:r>
            <a:r>
              <a:rPr i="0" spc="105" dirty="0">
                <a:latin typeface="Calibri"/>
                <a:cs typeface="Calibri"/>
              </a:rPr>
              <a:t> </a:t>
            </a:r>
            <a:r>
              <a:rPr i="0" dirty="0">
                <a:latin typeface="Calibri"/>
                <a:cs typeface="Calibri"/>
              </a:rPr>
              <a:t>M.</a:t>
            </a:r>
            <a:r>
              <a:rPr i="0" spc="110" dirty="0">
                <a:latin typeface="Calibri"/>
                <a:cs typeface="Calibri"/>
              </a:rPr>
              <a:t> </a:t>
            </a:r>
            <a:r>
              <a:rPr i="0" dirty="0">
                <a:latin typeface="Calibri"/>
                <a:cs typeface="Calibri"/>
              </a:rPr>
              <a:t>(2007).</a:t>
            </a:r>
            <a:r>
              <a:rPr i="0" spc="110" dirty="0">
                <a:latin typeface="Calibri"/>
                <a:cs typeface="Calibri"/>
              </a:rPr>
              <a:t> </a:t>
            </a:r>
            <a:r>
              <a:rPr spc="50" dirty="0"/>
              <a:t>Proust</a:t>
            </a:r>
            <a:r>
              <a:rPr spc="110" dirty="0"/>
              <a:t> </a:t>
            </a:r>
            <a:r>
              <a:rPr spc="90" dirty="0"/>
              <a:t>and</a:t>
            </a:r>
            <a:r>
              <a:rPr spc="110" dirty="0"/>
              <a:t> </a:t>
            </a:r>
            <a:r>
              <a:rPr dirty="0"/>
              <a:t>the</a:t>
            </a:r>
            <a:r>
              <a:rPr spc="110" dirty="0"/>
              <a:t> </a:t>
            </a:r>
            <a:r>
              <a:rPr spc="50" dirty="0"/>
              <a:t>squid:</a:t>
            </a:r>
            <a:r>
              <a:rPr spc="110" dirty="0"/>
              <a:t> </a:t>
            </a:r>
            <a:r>
              <a:rPr spc="114" dirty="0"/>
              <a:t>The</a:t>
            </a:r>
            <a:r>
              <a:rPr spc="110" dirty="0"/>
              <a:t> </a:t>
            </a:r>
            <a:r>
              <a:rPr dirty="0"/>
              <a:t>story</a:t>
            </a:r>
            <a:r>
              <a:rPr spc="110" dirty="0"/>
              <a:t> </a:t>
            </a:r>
            <a:r>
              <a:rPr spc="90" dirty="0"/>
              <a:t>and</a:t>
            </a:r>
            <a:r>
              <a:rPr spc="110" dirty="0"/>
              <a:t> </a:t>
            </a:r>
            <a:r>
              <a:rPr spc="105" dirty="0"/>
              <a:t>science</a:t>
            </a:r>
            <a:r>
              <a:rPr spc="110" dirty="0"/>
              <a:t> </a:t>
            </a:r>
            <a:r>
              <a:rPr dirty="0"/>
              <a:t>of</a:t>
            </a:r>
            <a:r>
              <a:rPr spc="110" dirty="0"/>
              <a:t> </a:t>
            </a:r>
            <a:r>
              <a:rPr dirty="0"/>
              <a:t>the</a:t>
            </a:r>
            <a:r>
              <a:rPr spc="110" dirty="0"/>
              <a:t> </a:t>
            </a:r>
            <a:r>
              <a:rPr spc="70" dirty="0"/>
              <a:t>reading</a:t>
            </a:r>
            <a:r>
              <a:rPr spc="110" dirty="0"/>
              <a:t> </a:t>
            </a:r>
            <a:r>
              <a:rPr spc="-10" dirty="0"/>
              <a:t>brain.</a:t>
            </a:r>
          </a:p>
          <a:p>
            <a:pPr marL="76835">
              <a:lnSpc>
                <a:spcPct val="100000"/>
              </a:lnSpc>
              <a:spcBef>
                <a:spcPts val="320"/>
              </a:spcBef>
            </a:pPr>
            <a:r>
              <a:rPr i="0" spc="75" dirty="0">
                <a:latin typeface="Calibri"/>
                <a:cs typeface="Calibri"/>
              </a:rPr>
              <a:t>New</a:t>
            </a:r>
            <a:r>
              <a:rPr i="0" spc="95" dirty="0">
                <a:latin typeface="Calibri"/>
                <a:cs typeface="Calibri"/>
              </a:rPr>
              <a:t> </a:t>
            </a:r>
            <a:r>
              <a:rPr i="0" dirty="0">
                <a:latin typeface="Calibri"/>
                <a:cs typeface="Calibri"/>
              </a:rPr>
              <a:t>York,</a:t>
            </a:r>
            <a:r>
              <a:rPr i="0" spc="100" dirty="0">
                <a:latin typeface="Calibri"/>
                <a:cs typeface="Calibri"/>
              </a:rPr>
              <a:t> </a:t>
            </a:r>
            <a:r>
              <a:rPr i="0" spc="50" dirty="0">
                <a:latin typeface="Calibri"/>
                <a:cs typeface="Calibri"/>
              </a:rPr>
              <a:t>NY:</a:t>
            </a:r>
            <a:r>
              <a:rPr i="0" spc="100" dirty="0">
                <a:latin typeface="Calibri"/>
                <a:cs typeface="Calibri"/>
              </a:rPr>
              <a:t> </a:t>
            </a:r>
            <a:r>
              <a:rPr i="0" spc="55" dirty="0">
                <a:latin typeface="Calibri"/>
                <a:cs typeface="Calibri"/>
              </a:rPr>
              <a:t>Harper</a:t>
            </a:r>
            <a:r>
              <a:rPr i="0" spc="100" dirty="0">
                <a:latin typeface="Calibri"/>
                <a:cs typeface="Calibri"/>
              </a:rPr>
              <a:t> </a:t>
            </a:r>
            <a:r>
              <a:rPr i="0" spc="40" dirty="0">
                <a:latin typeface="Calibri"/>
                <a:cs typeface="Calibri"/>
              </a:rPr>
              <a:t>Collins.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91385" y="911123"/>
            <a:ext cx="31832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225" dirty="0"/>
              <a:t>Learning</a:t>
            </a:r>
            <a:r>
              <a:rPr sz="2400" spc="140" dirty="0"/>
              <a:t> </a:t>
            </a:r>
            <a:r>
              <a:rPr sz="2400" spc="215" dirty="0"/>
              <a:t>Outcomes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590975" y="1394864"/>
            <a:ext cx="5673725" cy="3086100"/>
          </a:xfrm>
          <a:prstGeom prst="rect">
            <a:avLst/>
          </a:prstGeom>
        </p:spPr>
        <p:txBody>
          <a:bodyPr vert="horz" wrap="square" lIns="0" tIns="1676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20"/>
              </a:spcBef>
            </a:pPr>
            <a:r>
              <a:rPr sz="2000" b="1" spc="-114" dirty="0">
                <a:solidFill>
                  <a:srgbClr val="666666"/>
                </a:solidFill>
                <a:latin typeface="Tahoma"/>
                <a:cs typeface="Tahoma"/>
              </a:rPr>
              <a:t>How</a:t>
            </a:r>
            <a:r>
              <a:rPr sz="2000" b="1" spc="-170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2000" b="1" spc="-114" dirty="0">
                <a:solidFill>
                  <a:srgbClr val="666666"/>
                </a:solidFill>
                <a:latin typeface="Tahoma"/>
                <a:cs typeface="Tahoma"/>
              </a:rPr>
              <a:t>do</a:t>
            </a:r>
            <a:r>
              <a:rPr sz="2000" b="1" spc="-170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2000" b="1" spc="-145" dirty="0">
                <a:solidFill>
                  <a:srgbClr val="666666"/>
                </a:solidFill>
                <a:latin typeface="Tahoma"/>
                <a:cs typeface="Tahoma"/>
              </a:rPr>
              <a:t>Teachers</a:t>
            </a:r>
            <a:r>
              <a:rPr sz="2000" b="1" spc="-165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2000" b="1" spc="-135" dirty="0">
                <a:solidFill>
                  <a:srgbClr val="666666"/>
                </a:solidFill>
                <a:latin typeface="Tahoma"/>
                <a:cs typeface="Tahoma"/>
              </a:rPr>
              <a:t>teach</a:t>
            </a:r>
            <a:r>
              <a:rPr sz="2000" b="1" spc="-170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2000" b="1" spc="-145" dirty="0">
                <a:solidFill>
                  <a:srgbClr val="666666"/>
                </a:solidFill>
                <a:latin typeface="Tahoma"/>
                <a:cs typeface="Tahoma"/>
              </a:rPr>
              <a:t>reading</a:t>
            </a:r>
            <a:r>
              <a:rPr sz="2000" b="1" spc="-170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2000" b="1" spc="-85" dirty="0">
                <a:solidFill>
                  <a:srgbClr val="666666"/>
                </a:solidFill>
                <a:latin typeface="Tahoma"/>
                <a:cs typeface="Tahoma"/>
              </a:rPr>
              <a:t>to</a:t>
            </a:r>
            <a:r>
              <a:rPr sz="2000" b="1" spc="-170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2000" b="1" spc="-155" dirty="0">
                <a:solidFill>
                  <a:srgbClr val="666666"/>
                </a:solidFill>
                <a:latin typeface="Tahoma"/>
                <a:cs typeface="Tahoma"/>
              </a:rPr>
              <a:t>young</a:t>
            </a:r>
            <a:r>
              <a:rPr sz="2000" b="1" spc="-170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2000" b="1" spc="-95" dirty="0">
                <a:solidFill>
                  <a:srgbClr val="666666"/>
                </a:solidFill>
                <a:latin typeface="Tahoma"/>
                <a:cs typeface="Tahoma"/>
              </a:rPr>
              <a:t>children?</a:t>
            </a:r>
            <a:endParaRPr sz="2000">
              <a:latin typeface="Tahoma"/>
              <a:cs typeface="Tahoma"/>
            </a:endParaRPr>
          </a:p>
          <a:p>
            <a:pPr marL="412115" indent="-366395">
              <a:lnSpc>
                <a:spcPts val="2105"/>
              </a:lnSpc>
              <a:spcBef>
                <a:spcPts val="1095"/>
              </a:spcBef>
              <a:buFont typeface="Arial"/>
              <a:buChar char="●"/>
              <a:tabLst>
                <a:tab pos="412115" algn="l"/>
              </a:tabLst>
            </a:pPr>
            <a:r>
              <a:rPr sz="1800" spc="65" dirty="0">
                <a:solidFill>
                  <a:srgbClr val="666666"/>
                </a:solidFill>
                <a:latin typeface="Tahoma"/>
                <a:cs typeface="Tahoma"/>
              </a:rPr>
              <a:t>Why</a:t>
            </a:r>
            <a:r>
              <a:rPr sz="1800" spc="-195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666666"/>
                </a:solidFill>
                <a:latin typeface="Tahoma"/>
                <a:cs typeface="Tahoma"/>
              </a:rPr>
              <a:t>is</a:t>
            </a:r>
            <a:r>
              <a:rPr sz="1800" spc="-195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666666"/>
                </a:solidFill>
                <a:latin typeface="Tahoma"/>
                <a:cs typeface="Tahoma"/>
              </a:rPr>
              <a:t>learning</a:t>
            </a:r>
            <a:r>
              <a:rPr sz="1800" spc="-195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666666"/>
                </a:solidFill>
                <a:latin typeface="Tahoma"/>
                <a:cs typeface="Tahoma"/>
              </a:rPr>
              <a:t>to</a:t>
            </a:r>
            <a:r>
              <a:rPr sz="1800" spc="-195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666666"/>
                </a:solidFill>
                <a:latin typeface="Tahoma"/>
                <a:cs typeface="Tahoma"/>
              </a:rPr>
              <a:t>read</a:t>
            </a:r>
            <a:r>
              <a:rPr sz="1800" spc="-190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666666"/>
                </a:solidFill>
                <a:latin typeface="Tahoma"/>
                <a:cs typeface="Tahoma"/>
              </a:rPr>
              <a:t>so</a:t>
            </a:r>
            <a:r>
              <a:rPr sz="1800" spc="-195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1800" spc="-10" dirty="0">
                <a:solidFill>
                  <a:srgbClr val="666666"/>
                </a:solidFill>
                <a:latin typeface="Tahoma"/>
                <a:cs typeface="Tahoma"/>
              </a:rPr>
              <a:t>hard?</a:t>
            </a:r>
            <a:endParaRPr sz="1800">
              <a:latin typeface="Tahoma"/>
              <a:cs typeface="Tahoma"/>
            </a:endParaRPr>
          </a:p>
          <a:p>
            <a:pPr marL="412115" indent="-366395">
              <a:lnSpc>
                <a:spcPts val="2050"/>
              </a:lnSpc>
              <a:buFont typeface="Arial"/>
              <a:buChar char="●"/>
              <a:tabLst>
                <a:tab pos="412115" algn="l"/>
              </a:tabLst>
            </a:pPr>
            <a:r>
              <a:rPr sz="1800" spc="70" dirty="0">
                <a:solidFill>
                  <a:srgbClr val="666666"/>
                </a:solidFill>
                <a:latin typeface="Tahoma"/>
                <a:cs typeface="Tahoma"/>
              </a:rPr>
              <a:t>How</a:t>
            </a:r>
            <a:r>
              <a:rPr sz="1800" spc="-180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666666"/>
                </a:solidFill>
                <a:latin typeface="Tahoma"/>
                <a:cs typeface="Tahoma"/>
              </a:rPr>
              <a:t>do</a:t>
            </a:r>
            <a:r>
              <a:rPr sz="1800" spc="-175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666666"/>
                </a:solidFill>
                <a:latin typeface="Tahoma"/>
                <a:cs typeface="Tahoma"/>
              </a:rPr>
              <a:t>we</a:t>
            </a:r>
            <a:r>
              <a:rPr sz="1800" spc="-175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666666"/>
                </a:solidFill>
                <a:latin typeface="Tahoma"/>
                <a:cs typeface="Tahoma"/>
              </a:rPr>
              <a:t>learn</a:t>
            </a:r>
            <a:r>
              <a:rPr sz="1800" spc="-180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666666"/>
                </a:solidFill>
                <a:latin typeface="Tahoma"/>
                <a:cs typeface="Tahoma"/>
              </a:rPr>
              <a:t>to</a:t>
            </a:r>
            <a:r>
              <a:rPr sz="1800" spc="-175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1800" spc="-10" dirty="0">
                <a:solidFill>
                  <a:srgbClr val="666666"/>
                </a:solidFill>
                <a:latin typeface="Tahoma"/>
                <a:cs typeface="Tahoma"/>
              </a:rPr>
              <a:t>read?</a:t>
            </a:r>
            <a:endParaRPr sz="1800">
              <a:latin typeface="Tahoma"/>
              <a:cs typeface="Tahoma"/>
            </a:endParaRPr>
          </a:p>
          <a:p>
            <a:pPr marL="412115" indent="-366395">
              <a:lnSpc>
                <a:spcPts val="2105"/>
              </a:lnSpc>
              <a:buFont typeface="Arial"/>
              <a:buChar char="●"/>
              <a:tabLst>
                <a:tab pos="412115" algn="l"/>
              </a:tabLst>
            </a:pPr>
            <a:r>
              <a:rPr sz="1800" spc="50" dirty="0">
                <a:solidFill>
                  <a:srgbClr val="666666"/>
                </a:solidFill>
                <a:latin typeface="Tahoma"/>
                <a:cs typeface="Tahoma"/>
              </a:rPr>
              <a:t>What</a:t>
            </a:r>
            <a:r>
              <a:rPr sz="1800" spc="-150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666666"/>
                </a:solidFill>
                <a:latin typeface="Tahoma"/>
                <a:cs typeface="Tahoma"/>
              </a:rPr>
              <a:t>is</a:t>
            </a:r>
            <a:r>
              <a:rPr sz="1800" spc="-150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666666"/>
                </a:solidFill>
                <a:latin typeface="Tahoma"/>
                <a:cs typeface="Tahoma"/>
              </a:rPr>
              <a:t>the</a:t>
            </a:r>
            <a:r>
              <a:rPr sz="1800" spc="-145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666666"/>
                </a:solidFill>
                <a:latin typeface="Tahoma"/>
                <a:cs typeface="Tahoma"/>
              </a:rPr>
              <a:t>Colorado</a:t>
            </a:r>
            <a:r>
              <a:rPr sz="1800" spc="-150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1800" spc="85" dirty="0">
                <a:solidFill>
                  <a:srgbClr val="666666"/>
                </a:solidFill>
                <a:latin typeface="Tahoma"/>
                <a:cs typeface="Tahoma"/>
              </a:rPr>
              <a:t>READ</a:t>
            </a:r>
            <a:r>
              <a:rPr sz="1800" spc="-145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1800" spc="-20" dirty="0">
                <a:solidFill>
                  <a:srgbClr val="666666"/>
                </a:solidFill>
                <a:latin typeface="Tahoma"/>
                <a:cs typeface="Tahoma"/>
              </a:rPr>
              <a:t>Act?</a:t>
            </a:r>
            <a:endParaRPr sz="1800">
              <a:latin typeface="Tahoma"/>
              <a:cs typeface="Tahoma"/>
            </a:endParaRPr>
          </a:p>
          <a:p>
            <a:pPr marL="412750" marR="438150" indent="-400050">
              <a:lnSpc>
                <a:spcPts val="2280"/>
              </a:lnSpc>
              <a:spcBef>
                <a:spcPts val="1250"/>
              </a:spcBef>
            </a:pPr>
            <a:r>
              <a:rPr sz="2000" b="1" spc="-114" dirty="0">
                <a:solidFill>
                  <a:srgbClr val="666666"/>
                </a:solidFill>
                <a:latin typeface="Tahoma"/>
                <a:cs typeface="Tahoma"/>
              </a:rPr>
              <a:t>How</a:t>
            </a:r>
            <a:r>
              <a:rPr sz="2000" b="1" spc="-165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2000" b="1" spc="-114" dirty="0">
                <a:solidFill>
                  <a:srgbClr val="666666"/>
                </a:solidFill>
                <a:latin typeface="Tahoma"/>
                <a:cs typeface="Tahoma"/>
              </a:rPr>
              <a:t>do</a:t>
            </a:r>
            <a:r>
              <a:rPr sz="2000" b="1" spc="-170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2000" b="1" spc="-120" dirty="0">
                <a:solidFill>
                  <a:srgbClr val="666666"/>
                </a:solidFill>
                <a:latin typeface="Tahoma"/>
                <a:cs typeface="Tahoma"/>
              </a:rPr>
              <a:t>Librarians</a:t>
            </a:r>
            <a:r>
              <a:rPr sz="2000" b="1" spc="-165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2000" b="1" spc="-95" dirty="0">
                <a:solidFill>
                  <a:srgbClr val="666666"/>
                </a:solidFill>
                <a:latin typeface="Tahoma"/>
                <a:cs typeface="Tahoma"/>
              </a:rPr>
              <a:t>instill</a:t>
            </a:r>
            <a:r>
              <a:rPr sz="2000" b="1" spc="-165" dirty="0">
                <a:solidFill>
                  <a:srgbClr val="666666"/>
                </a:solidFill>
                <a:latin typeface="Tahoma"/>
                <a:cs typeface="Tahoma"/>
              </a:rPr>
              <a:t> a</a:t>
            </a:r>
            <a:r>
              <a:rPr sz="2000" b="1" spc="-170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2000" b="1" spc="-125" dirty="0">
                <a:solidFill>
                  <a:srgbClr val="666666"/>
                </a:solidFill>
                <a:latin typeface="Tahoma"/>
                <a:cs typeface="Tahoma"/>
              </a:rPr>
              <a:t>love</a:t>
            </a:r>
            <a:r>
              <a:rPr sz="2000" b="1" spc="-170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2000" b="1" spc="-85" dirty="0">
                <a:solidFill>
                  <a:srgbClr val="666666"/>
                </a:solidFill>
                <a:latin typeface="Tahoma"/>
                <a:cs typeface="Tahoma"/>
              </a:rPr>
              <a:t>for</a:t>
            </a:r>
            <a:r>
              <a:rPr sz="2000" b="1" spc="-175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2000" b="1" spc="-145" dirty="0">
                <a:solidFill>
                  <a:srgbClr val="666666"/>
                </a:solidFill>
                <a:latin typeface="Tahoma"/>
                <a:cs typeface="Tahoma"/>
              </a:rPr>
              <a:t>reading</a:t>
            </a:r>
            <a:r>
              <a:rPr sz="2000" b="1" spc="-170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2000" b="1" spc="-70" dirty="0">
                <a:solidFill>
                  <a:srgbClr val="666666"/>
                </a:solidFill>
                <a:latin typeface="Tahoma"/>
                <a:cs typeface="Tahoma"/>
              </a:rPr>
              <a:t>and </a:t>
            </a:r>
            <a:r>
              <a:rPr sz="2000" b="1" spc="-120" dirty="0">
                <a:solidFill>
                  <a:srgbClr val="666666"/>
                </a:solidFill>
                <a:latin typeface="Tahoma"/>
                <a:cs typeface="Tahoma"/>
              </a:rPr>
              <a:t>support</a:t>
            </a:r>
            <a:r>
              <a:rPr sz="2000" b="1" spc="-150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2000" b="1" spc="-120" dirty="0">
                <a:solidFill>
                  <a:srgbClr val="666666"/>
                </a:solidFill>
                <a:latin typeface="Tahoma"/>
                <a:cs typeface="Tahoma"/>
              </a:rPr>
              <a:t>reader</a:t>
            </a:r>
            <a:r>
              <a:rPr sz="2000" b="1" spc="-155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2000" b="1" spc="-65" dirty="0">
                <a:solidFill>
                  <a:srgbClr val="666666"/>
                </a:solidFill>
                <a:latin typeface="Tahoma"/>
                <a:cs typeface="Tahoma"/>
              </a:rPr>
              <a:t>development?</a:t>
            </a:r>
            <a:endParaRPr sz="2000">
              <a:latin typeface="Tahoma"/>
              <a:cs typeface="Tahoma"/>
            </a:endParaRPr>
          </a:p>
          <a:p>
            <a:pPr marL="412115" indent="-366395">
              <a:lnSpc>
                <a:spcPts val="2105"/>
              </a:lnSpc>
              <a:spcBef>
                <a:spcPts val="1045"/>
              </a:spcBef>
              <a:buFont typeface="Arial"/>
              <a:buChar char="●"/>
              <a:tabLst>
                <a:tab pos="412115" algn="l"/>
              </a:tabLst>
            </a:pPr>
            <a:r>
              <a:rPr sz="1800" dirty="0">
                <a:solidFill>
                  <a:srgbClr val="666666"/>
                </a:solidFill>
                <a:latin typeface="Tahoma"/>
                <a:cs typeface="Tahoma"/>
              </a:rPr>
              <a:t>Public</a:t>
            </a:r>
            <a:r>
              <a:rPr sz="1800" spc="-135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666666"/>
                </a:solidFill>
                <a:latin typeface="Tahoma"/>
                <a:cs typeface="Tahoma"/>
              </a:rPr>
              <a:t>Libraries</a:t>
            </a:r>
            <a:r>
              <a:rPr sz="1800" spc="-130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1800" spc="-25" dirty="0">
                <a:solidFill>
                  <a:srgbClr val="666666"/>
                </a:solidFill>
                <a:latin typeface="Tahoma"/>
                <a:cs typeface="Tahoma"/>
              </a:rPr>
              <a:t>and</a:t>
            </a:r>
            <a:r>
              <a:rPr sz="1800" spc="-130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1800" spc="-10" dirty="0">
                <a:solidFill>
                  <a:srgbClr val="666666"/>
                </a:solidFill>
                <a:latin typeface="Tahoma"/>
                <a:cs typeface="Tahoma"/>
              </a:rPr>
              <a:t>Reading</a:t>
            </a:r>
            <a:r>
              <a:rPr sz="1800" spc="-135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666666"/>
                </a:solidFill>
                <a:latin typeface="Tahoma"/>
                <a:cs typeface="Tahoma"/>
              </a:rPr>
              <a:t>Instruction</a:t>
            </a:r>
            <a:r>
              <a:rPr sz="1800" spc="-130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1800" spc="-10" dirty="0">
                <a:solidFill>
                  <a:srgbClr val="666666"/>
                </a:solidFill>
                <a:latin typeface="Tahoma"/>
                <a:cs typeface="Tahoma"/>
              </a:rPr>
              <a:t>Similarities</a:t>
            </a:r>
            <a:endParaRPr sz="1800">
              <a:latin typeface="Tahoma"/>
              <a:cs typeface="Tahoma"/>
            </a:endParaRPr>
          </a:p>
          <a:p>
            <a:pPr marL="412115" indent="-366395">
              <a:lnSpc>
                <a:spcPts val="2050"/>
              </a:lnSpc>
              <a:buFont typeface="Arial"/>
              <a:buChar char="●"/>
              <a:tabLst>
                <a:tab pos="412115" algn="l"/>
              </a:tabLst>
            </a:pPr>
            <a:r>
              <a:rPr sz="1800" spc="50" dirty="0">
                <a:solidFill>
                  <a:srgbClr val="666666"/>
                </a:solidFill>
                <a:latin typeface="Tahoma"/>
                <a:cs typeface="Tahoma"/>
              </a:rPr>
              <a:t>What</a:t>
            </a:r>
            <a:r>
              <a:rPr sz="1800" spc="-160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666666"/>
                </a:solidFill>
                <a:latin typeface="Tahoma"/>
                <a:cs typeface="Tahoma"/>
              </a:rPr>
              <a:t>librarians</a:t>
            </a:r>
            <a:r>
              <a:rPr sz="1800" spc="-155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666666"/>
                </a:solidFill>
                <a:latin typeface="Tahoma"/>
                <a:cs typeface="Tahoma"/>
              </a:rPr>
              <a:t>do</a:t>
            </a:r>
            <a:r>
              <a:rPr sz="1800" spc="-155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666666"/>
                </a:solidFill>
                <a:latin typeface="Tahoma"/>
                <a:cs typeface="Tahoma"/>
              </a:rPr>
              <a:t>to</a:t>
            </a:r>
            <a:r>
              <a:rPr sz="1800" spc="-160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666666"/>
                </a:solidFill>
                <a:latin typeface="Tahoma"/>
                <a:cs typeface="Tahoma"/>
              </a:rPr>
              <a:t>support</a:t>
            </a:r>
            <a:r>
              <a:rPr sz="1800" spc="-155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666666"/>
                </a:solidFill>
                <a:latin typeface="Tahoma"/>
                <a:cs typeface="Tahoma"/>
              </a:rPr>
              <a:t>reading</a:t>
            </a:r>
            <a:r>
              <a:rPr sz="1800" spc="-155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1800" spc="-10" dirty="0">
                <a:solidFill>
                  <a:srgbClr val="666666"/>
                </a:solidFill>
                <a:latin typeface="Tahoma"/>
                <a:cs typeface="Tahoma"/>
              </a:rPr>
              <a:t>instruction?</a:t>
            </a:r>
            <a:endParaRPr sz="1800">
              <a:latin typeface="Tahoma"/>
              <a:cs typeface="Tahoma"/>
            </a:endParaRPr>
          </a:p>
          <a:p>
            <a:pPr marL="412115" indent="-366395">
              <a:lnSpc>
                <a:spcPts val="2105"/>
              </a:lnSpc>
              <a:buFont typeface="Arial"/>
              <a:buChar char="●"/>
              <a:tabLst>
                <a:tab pos="412115" algn="l"/>
              </a:tabLst>
            </a:pPr>
            <a:r>
              <a:rPr sz="1800" spc="50" dirty="0">
                <a:solidFill>
                  <a:srgbClr val="666666"/>
                </a:solidFill>
                <a:latin typeface="Tahoma"/>
                <a:cs typeface="Tahoma"/>
              </a:rPr>
              <a:t>What</a:t>
            </a:r>
            <a:r>
              <a:rPr sz="1800" spc="-210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666666"/>
                </a:solidFill>
                <a:latin typeface="Tahoma"/>
                <a:cs typeface="Tahoma"/>
              </a:rPr>
              <a:t>are</a:t>
            </a:r>
            <a:r>
              <a:rPr sz="1800" spc="-210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666666"/>
                </a:solidFill>
                <a:latin typeface="Tahoma"/>
                <a:cs typeface="Tahoma"/>
              </a:rPr>
              <a:t>decodable</a:t>
            </a:r>
            <a:r>
              <a:rPr sz="1800" spc="-210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1800" spc="-10" dirty="0">
                <a:solidFill>
                  <a:srgbClr val="666666"/>
                </a:solidFill>
                <a:latin typeface="Tahoma"/>
                <a:cs typeface="Tahoma"/>
              </a:rPr>
              <a:t>readers?</a:t>
            </a:r>
            <a:endParaRPr sz="1800">
              <a:latin typeface="Tahoma"/>
              <a:cs typeface="Tahoma"/>
            </a:endParaRPr>
          </a:p>
        </p:txBody>
      </p:sp>
      <p:pic>
        <p:nvPic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29700" y="1811955"/>
            <a:ext cx="2701526" cy="151960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345" dirty="0"/>
              <a:t>Why</a:t>
            </a:r>
            <a:r>
              <a:rPr spc="140" dirty="0"/>
              <a:t> </a:t>
            </a:r>
            <a:r>
              <a:rPr spc="190" dirty="0"/>
              <a:t>is</a:t>
            </a:r>
            <a:r>
              <a:rPr spc="140" dirty="0"/>
              <a:t> </a:t>
            </a:r>
            <a:r>
              <a:rPr spc="260" dirty="0"/>
              <a:t>learning</a:t>
            </a:r>
            <a:r>
              <a:rPr spc="140" dirty="0"/>
              <a:t> </a:t>
            </a:r>
            <a:r>
              <a:rPr spc="280" dirty="0"/>
              <a:t>to</a:t>
            </a:r>
            <a:r>
              <a:rPr spc="140" dirty="0"/>
              <a:t> </a:t>
            </a:r>
            <a:r>
              <a:rPr spc="265" dirty="0"/>
              <a:t>read</a:t>
            </a:r>
            <a:r>
              <a:rPr spc="140" dirty="0"/>
              <a:t> </a:t>
            </a:r>
            <a:r>
              <a:rPr spc="235" dirty="0"/>
              <a:t>so</a:t>
            </a:r>
            <a:r>
              <a:rPr spc="140" dirty="0"/>
              <a:t> </a:t>
            </a:r>
            <a:r>
              <a:rPr spc="300" dirty="0"/>
              <a:t>hard?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4725" y="4673359"/>
            <a:ext cx="4725670" cy="3009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solidFill>
                  <a:srgbClr val="666666"/>
                </a:solidFill>
                <a:latin typeface="Tahoma"/>
                <a:cs typeface="Tahoma"/>
              </a:rPr>
              <a:t>Video:</a:t>
            </a:r>
            <a:r>
              <a:rPr sz="1100" spc="-90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1800" u="heavy" spc="60" dirty="0">
                <a:solidFill>
                  <a:srgbClr val="1B39A9"/>
                </a:solidFill>
                <a:uFill>
                  <a:solidFill>
                    <a:srgbClr val="1B39A9"/>
                  </a:solidFill>
                </a:uFill>
                <a:latin typeface="Tahoma"/>
                <a:cs typeface="Tahoma"/>
                <a:hlinkClick r:id="rId2"/>
              </a:rPr>
              <a:t>What</a:t>
            </a:r>
            <a:r>
              <a:rPr sz="1800" u="heavy" spc="-150" dirty="0">
                <a:solidFill>
                  <a:srgbClr val="1B39A9"/>
                </a:solidFill>
                <a:uFill>
                  <a:solidFill>
                    <a:srgbClr val="1B39A9"/>
                  </a:solidFill>
                </a:uFill>
                <a:latin typeface="Tahoma"/>
                <a:cs typeface="Tahoma"/>
                <a:hlinkClick r:id="rId2"/>
              </a:rPr>
              <a:t> </a:t>
            </a:r>
            <a:r>
              <a:rPr sz="1800" u="heavy" spc="-10" dirty="0">
                <a:solidFill>
                  <a:srgbClr val="1B39A9"/>
                </a:solidFill>
                <a:uFill>
                  <a:solidFill>
                    <a:srgbClr val="1B39A9"/>
                  </a:solidFill>
                </a:uFill>
                <a:latin typeface="Tahoma"/>
                <a:cs typeface="Tahoma"/>
                <a:hlinkClick r:id="rId2"/>
              </a:rPr>
              <a:t>Science</a:t>
            </a:r>
            <a:r>
              <a:rPr sz="1800" u="heavy" spc="-145" dirty="0">
                <a:solidFill>
                  <a:srgbClr val="1B39A9"/>
                </a:solidFill>
                <a:uFill>
                  <a:solidFill>
                    <a:srgbClr val="1B39A9"/>
                  </a:solidFill>
                </a:uFill>
                <a:latin typeface="Tahoma"/>
                <a:cs typeface="Tahoma"/>
                <a:hlinkClick r:id="rId2"/>
              </a:rPr>
              <a:t> </a:t>
            </a:r>
            <a:r>
              <a:rPr sz="1800" u="heavy" spc="-35" dirty="0">
                <a:solidFill>
                  <a:srgbClr val="1B39A9"/>
                </a:solidFill>
                <a:uFill>
                  <a:solidFill>
                    <a:srgbClr val="1B39A9"/>
                  </a:solidFill>
                </a:uFill>
                <a:latin typeface="Tahoma"/>
                <a:cs typeface="Tahoma"/>
                <a:hlinkClick r:id="rId2"/>
              </a:rPr>
              <a:t>Says</a:t>
            </a:r>
            <a:r>
              <a:rPr sz="1800" u="heavy" spc="-150" dirty="0">
                <a:solidFill>
                  <a:srgbClr val="1B39A9"/>
                </a:solidFill>
                <a:uFill>
                  <a:solidFill>
                    <a:srgbClr val="1B39A9"/>
                  </a:solidFill>
                </a:uFill>
                <a:latin typeface="Tahoma"/>
                <a:cs typeface="Tahoma"/>
                <a:hlinkClick r:id="rId2"/>
              </a:rPr>
              <a:t> </a:t>
            </a:r>
            <a:r>
              <a:rPr sz="1800" u="heavy" dirty="0">
                <a:solidFill>
                  <a:srgbClr val="1B39A9"/>
                </a:solidFill>
                <a:uFill>
                  <a:solidFill>
                    <a:srgbClr val="1B39A9"/>
                  </a:solidFill>
                </a:uFill>
                <a:latin typeface="Tahoma"/>
                <a:cs typeface="Tahoma"/>
                <a:hlinkClick r:id="rId2"/>
              </a:rPr>
              <a:t>About</a:t>
            </a:r>
            <a:r>
              <a:rPr sz="1800" u="heavy" spc="-145" dirty="0">
                <a:solidFill>
                  <a:srgbClr val="1B39A9"/>
                </a:solidFill>
                <a:uFill>
                  <a:solidFill>
                    <a:srgbClr val="1B39A9"/>
                  </a:solidFill>
                </a:uFill>
                <a:latin typeface="Tahoma"/>
                <a:cs typeface="Tahoma"/>
                <a:hlinkClick r:id="rId2"/>
              </a:rPr>
              <a:t> </a:t>
            </a:r>
            <a:r>
              <a:rPr sz="1800" u="heavy" dirty="0">
                <a:solidFill>
                  <a:srgbClr val="1B39A9"/>
                </a:solidFill>
                <a:uFill>
                  <a:solidFill>
                    <a:srgbClr val="1B39A9"/>
                  </a:solidFill>
                </a:uFill>
                <a:latin typeface="Tahoma"/>
                <a:cs typeface="Tahoma"/>
                <a:hlinkClick r:id="rId2"/>
              </a:rPr>
              <a:t>Learning</a:t>
            </a:r>
            <a:r>
              <a:rPr sz="1800" u="heavy" spc="-150" dirty="0">
                <a:solidFill>
                  <a:srgbClr val="1B39A9"/>
                </a:solidFill>
                <a:uFill>
                  <a:solidFill>
                    <a:srgbClr val="1B39A9"/>
                  </a:solidFill>
                </a:uFill>
                <a:latin typeface="Tahoma"/>
                <a:cs typeface="Tahoma"/>
                <a:hlinkClick r:id="rId2"/>
              </a:rPr>
              <a:t> </a:t>
            </a:r>
            <a:r>
              <a:rPr sz="1800" u="heavy" spc="50" dirty="0">
                <a:solidFill>
                  <a:srgbClr val="1B39A9"/>
                </a:solidFill>
                <a:uFill>
                  <a:solidFill>
                    <a:srgbClr val="1B39A9"/>
                  </a:solidFill>
                </a:uFill>
                <a:latin typeface="Tahoma"/>
                <a:cs typeface="Tahoma"/>
                <a:hlinkClick r:id="rId2"/>
              </a:rPr>
              <a:t>to</a:t>
            </a:r>
            <a:r>
              <a:rPr sz="1800" u="heavy" spc="-150" dirty="0">
                <a:solidFill>
                  <a:srgbClr val="1B39A9"/>
                </a:solidFill>
                <a:uFill>
                  <a:solidFill>
                    <a:srgbClr val="1B39A9"/>
                  </a:solidFill>
                </a:uFill>
                <a:latin typeface="Tahoma"/>
                <a:cs typeface="Tahoma"/>
                <a:hlinkClick r:id="rId2"/>
              </a:rPr>
              <a:t> </a:t>
            </a:r>
            <a:r>
              <a:rPr sz="1800" u="heavy" spc="-20" dirty="0">
                <a:solidFill>
                  <a:srgbClr val="1B39A9"/>
                </a:solidFill>
                <a:uFill>
                  <a:solidFill>
                    <a:srgbClr val="1B39A9"/>
                  </a:solidFill>
                </a:uFill>
                <a:latin typeface="Tahoma"/>
                <a:cs typeface="Tahoma"/>
                <a:hlinkClick r:id="rId2"/>
              </a:rPr>
              <a:t>Read</a:t>
            </a:r>
            <a:endParaRPr sz="1800">
              <a:latin typeface="Tahoma"/>
              <a:cs typeface="Tahoma"/>
            </a:endParaRPr>
          </a:p>
        </p:txBody>
      </p:sp>
      <p:pic>
        <p:nvPic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8250" y="1418004"/>
            <a:ext cx="3282830" cy="2331279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152220" rIns="0" bIns="0" rtlCol="0">
            <a:spAutoFit/>
          </a:bodyPr>
          <a:lstStyle/>
          <a:p>
            <a:pPr marL="3894454">
              <a:lnSpc>
                <a:spcPct val="100000"/>
              </a:lnSpc>
              <a:spcBef>
                <a:spcPts val="100"/>
              </a:spcBef>
            </a:pPr>
            <a:r>
              <a:rPr sz="1700" i="0" spc="60" dirty="0">
                <a:solidFill>
                  <a:srgbClr val="000000"/>
                </a:solidFill>
                <a:latin typeface="Tahoma"/>
                <a:cs typeface="Tahoma"/>
              </a:rPr>
              <a:t>Myths</a:t>
            </a:r>
            <a:r>
              <a:rPr sz="1700" i="0" spc="-110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1700" i="0" dirty="0">
                <a:solidFill>
                  <a:srgbClr val="000000"/>
                </a:solidFill>
                <a:latin typeface="Tahoma"/>
                <a:cs typeface="Tahoma"/>
              </a:rPr>
              <a:t>About</a:t>
            </a:r>
            <a:r>
              <a:rPr sz="1700" i="0" spc="-110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1700" i="0" spc="-10" dirty="0">
                <a:solidFill>
                  <a:srgbClr val="000000"/>
                </a:solidFill>
                <a:latin typeface="Tahoma"/>
                <a:cs typeface="Tahoma"/>
              </a:rPr>
              <a:t>Learning</a:t>
            </a:r>
            <a:r>
              <a:rPr sz="1700" i="0" spc="-110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1700" i="0" dirty="0">
                <a:solidFill>
                  <a:srgbClr val="000000"/>
                </a:solidFill>
                <a:latin typeface="Tahoma"/>
                <a:cs typeface="Tahoma"/>
              </a:rPr>
              <a:t>to</a:t>
            </a:r>
            <a:r>
              <a:rPr sz="1700" i="0" spc="-110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1700" i="0" spc="-20" dirty="0">
                <a:solidFill>
                  <a:srgbClr val="000000"/>
                </a:solidFill>
                <a:latin typeface="Tahoma"/>
                <a:cs typeface="Tahoma"/>
              </a:rPr>
              <a:t>Read</a:t>
            </a:r>
            <a:endParaRPr sz="1700">
              <a:latin typeface="Tahoma"/>
              <a:cs typeface="Tahoma"/>
            </a:endParaRPr>
          </a:p>
          <a:p>
            <a:pPr marL="4351020" indent="-358775">
              <a:lnSpc>
                <a:spcPct val="100000"/>
              </a:lnSpc>
              <a:spcBef>
                <a:spcPts val="2039"/>
              </a:spcBef>
              <a:buFont typeface="Arial"/>
              <a:buChar char="●"/>
              <a:tabLst>
                <a:tab pos="4351655" algn="l"/>
              </a:tabLst>
            </a:pPr>
            <a:r>
              <a:rPr sz="1700" i="0" spc="-10" dirty="0">
                <a:solidFill>
                  <a:srgbClr val="000000"/>
                </a:solidFill>
                <a:latin typeface="Tahoma"/>
                <a:cs typeface="Tahoma"/>
              </a:rPr>
              <a:t>Learning</a:t>
            </a:r>
            <a:r>
              <a:rPr sz="1700" i="0" spc="-160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1700" i="0" dirty="0">
                <a:solidFill>
                  <a:srgbClr val="000000"/>
                </a:solidFill>
                <a:latin typeface="Tahoma"/>
                <a:cs typeface="Tahoma"/>
              </a:rPr>
              <a:t>to</a:t>
            </a:r>
            <a:r>
              <a:rPr sz="1700" i="0" spc="-160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1700" i="0" dirty="0">
                <a:solidFill>
                  <a:srgbClr val="000000"/>
                </a:solidFill>
                <a:latin typeface="Tahoma"/>
                <a:cs typeface="Tahoma"/>
              </a:rPr>
              <a:t>read</a:t>
            </a:r>
            <a:r>
              <a:rPr sz="1700" i="0" spc="-160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1700" i="0" dirty="0">
                <a:solidFill>
                  <a:srgbClr val="000000"/>
                </a:solidFill>
                <a:latin typeface="Tahoma"/>
                <a:cs typeface="Tahoma"/>
              </a:rPr>
              <a:t>is</a:t>
            </a:r>
            <a:r>
              <a:rPr sz="1700" i="0" spc="-160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1700" i="0" spc="-35" dirty="0">
                <a:solidFill>
                  <a:srgbClr val="000000"/>
                </a:solidFill>
                <a:latin typeface="Tahoma"/>
                <a:cs typeface="Tahoma"/>
              </a:rPr>
              <a:t>a</a:t>
            </a:r>
            <a:r>
              <a:rPr sz="1700" i="0" spc="-160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1700" i="0" dirty="0">
                <a:solidFill>
                  <a:srgbClr val="000000"/>
                </a:solidFill>
                <a:latin typeface="Tahoma"/>
                <a:cs typeface="Tahoma"/>
              </a:rPr>
              <a:t>natural</a:t>
            </a:r>
            <a:r>
              <a:rPr sz="1700" i="0" spc="-160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1700" i="0" spc="-10" dirty="0">
                <a:solidFill>
                  <a:srgbClr val="000000"/>
                </a:solidFill>
                <a:latin typeface="Tahoma"/>
                <a:cs typeface="Tahoma"/>
              </a:rPr>
              <a:t>process</a:t>
            </a:r>
            <a:endParaRPr sz="1700">
              <a:latin typeface="Tahoma"/>
              <a:cs typeface="Tahoma"/>
            </a:endParaRPr>
          </a:p>
          <a:p>
            <a:pPr marL="4351020" indent="-358775">
              <a:lnSpc>
                <a:spcPct val="100000"/>
              </a:lnSpc>
              <a:buFont typeface="Arial"/>
              <a:buChar char="●"/>
              <a:tabLst>
                <a:tab pos="4351655" algn="l"/>
              </a:tabLst>
            </a:pPr>
            <a:r>
              <a:rPr sz="1700" i="0" dirty="0">
                <a:solidFill>
                  <a:srgbClr val="000000"/>
                </a:solidFill>
                <a:latin typeface="Tahoma"/>
                <a:cs typeface="Tahoma"/>
              </a:rPr>
              <a:t>Skilled</a:t>
            </a:r>
            <a:r>
              <a:rPr sz="1700" i="0" spc="-145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1700" i="0" dirty="0">
                <a:solidFill>
                  <a:srgbClr val="000000"/>
                </a:solidFill>
                <a:latin typeface="Tahoma"/>
                <a:cs typeface="Tahoma"/>
              </a:rPr>
              <a:t>readers</a:t>
            </a:r>
            <a:r>
              <a:rPr sz="1700" i="0" spc="-145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1700" i="0" spc="-10" dirty="0">
                <a:solidFill>
                  <a:srgbClr val="000000"/>
                </a:solidFill>
                <a:latin typeface="Tahoma"/>
                <a:cs typeface="Tahoma"/>
              </a:rPr>
              <a:t>need</a:t>
            </a:r>
            <a:r>
              <a:rPr sz="1700" i="0" spc="-140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1700" i="0" dirty="0">
                <a:solidFill>
                  <a:srgbClr val="000000"/>
                </a:solidFill>
                <a:latin typeface="Tahoma"/>
                <a:cs typeface="Tahoma"/>
              </a:rPr>
              <a:t>to</a:t>
            </a:r>
            <a:r>
              <a:rPr sz="1700" i="0" spc="-145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1700" i="0" spc="-50" dirty="0">
                <a:solidFill>
                  <a:srgbClr val="000000"/>
                </a:solidFill>
                <a:latin typeface="Tahoma"/>
                <a:cs typeface="Tahoma"/>
              </a:rPr>
              <a:t>“guess”</a:t>
            </a:r>
            <a:r>
              <a:rPr sz="1700" i="0" spc="-140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1700" i="0" spc="-10" dirty="0">
                <a:solidFill>
                  <a:srgbClr val="000000"/>
                </a:solidFill>
                <a:latin typeface="Tahoma"/>
                <a:cs typeface="Tahoma"/>
              </a:rPr>
              <a:t>words</a:t>
            </a:r>
            <a:endParaRPr sz="1700">
              <a:latin typeface="Tahoma"/>
              <a:cs typeface="Tahoma"/>
            </a:endParaRPr>
          </a:p>
          <a:p>
            <a:pPr marL="4351020" indent="-358775">
              <a:lnSpc>
                <a:spcPct val="100000"/>
              </a:lnSpc>
              <a:buFont typeface="Arial"/>
              <a:buChar char="●"/>
              <a:tabLst>
                <a:tab pos="4351655" algn="l"/>
              </a:tabLst>
            </a:pPr>
            <a:r>
              <a:rPr sz="1700" i="0" dirty="0">
                <a:solidFill>
                  <a:srgbClr val="000000"/>
                </a:solidFill>
                <a:latin typeface="Tahoma"/>
                <a:cs typeface="Tahoma"/>
              </a:rPr>
              <a:t>Children</a:t>
            </a:r>
            <a:r>
              <a:rPr sz="1700" i="0" spc="-145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1700" i="0" spc="-10" dirty="0">
                <a:solidFill>
                  <a:srgbClr val="000000"/>
                </a:solidFill>
                <a:latin typeface="Tahoma"/>
                <a:cs typeface="Tahoma"/>
              </a:rPr>
              <a:t>just</a:t>
            </a:r>
            <a:r>
              <a:rPr sz="1700" i="0" spc="-145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1700" i="0" spc="-10" dirty="0">
                <a:solidFill>
                  <a:srgbClr val="000000"/>
                </a:solidFill>
                <a:latin typeface="Tahoma"/>
                <a:cs typeface="Tahoma"/>
              </a:rPr>
              <a:t>need</a:t>
            </a:r>
            <a:r>
              <a:rPr sz="1700" i="0" spc="-145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1700" i="0" dirty="0">
                <a:solidFill>
                  <a:srgbClr val="000000"/>
                </a:solidFill>
                <a:latin typeface="Tahoma"/>
                <a:cs typeface="Tahoma"/>
              </a:rPr>
              <a:t>to</a:t>
            </a:r>
            <a:r>
              <a:rPr sz="1700" i="0" spc="-145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1700" i="0" dirty="0">
                <a:solidFill>
                  <a:srgbClr val="000000"/>
                </a:solidFill>
                <a:latin typeface="Tahoma"/>
                <a:cs typeface="Tahoma"/>
              </a:rPr>
              <a:t>be</a:t>
            </a:r>
            <a:r>
              <a:rPr sz="1700" i="0" spc="-145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1700" i="0" spc="-20" dirty="0">
                <a:solidFill>
                  <a:srgbClr val="000000"/>
                </a:solidFill>
                <a:latin typeface="Tahoma"/>
                <a:cs typeface="Tahoma"/>
              </a:rPr>
              <a:t>given</a:t>
            </a:r>
            <a:r>
              <a:rPr sz="1700" i="0" spc="-145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1700" i="0" spc="-25" dirty="0">
                <a:solidFill>
                  <a:srgbClr val="000000"/>
                </a:solidFill>
                <a:latin typeface="Tahoma"/>
                <a:cs typeface="Tahoma"/>
              </a:rPr>
              <a:t>enough</a:t>
            </a:r>
            <a:r>
              <a:rPr sz="1700" i="0" spc="-145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1700" i="0" spc="-20" dirty="0">
                <a:solidFill>
                  <a:srgbClr val="000000"/>
                </a:solidFill>
                <a:latin typeface="Tahoma"/>
                <a:cs typeface="Tahoma"/>
              </a:rPr>
              <a:t>time</a:t>
            </a:r>
            <a:endParaRPr sz="1700">
              <a:latin typeface="Tahoma"/>
              <a:cs typeface="Tahoma"/>
            </a:endParaRPr>
          </a:p>
          <a:p>
            <a:pPr marL="4351020" indent="-358775">
              <a:lnSpc>
                <a:spcPct val="100000"/>
              </a:lnSpc>
              <a:buFont typeface="Arial"/>
              <a:buChar char="●"/>
              <a:tabLst>
                <a:tab pos="4351655" algn="l"/>
              </a:tabLst>
            </a:pPr>
            <a:r>
              <a:rPr sz="1700" i="0" spc="-10" dirty="0">
                <a:solidFill>
                  <a:srgbClr val="000000"/>
                </a:solidFill>
                <a:latin typeface="Tahoma"/>
                <a:cs typeface="Tahoma"/>
              </a:rPr>
              <a:t>Reading</a:t>
            </a:r>
            <a:r>
              <a:rPr sz="1700" i="0" spc="-170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1700" i="0" spc="-10" dirty="0">
                <a:solidFill>
                  <a:srgbClr val="000000"/>
                </a:solidFill>
                <a:latin typeface="Tahoma"/>
                <a:cs typeface="Tahoma"/>
              </a:rPr>
              <a:t>programs</a:t>
            </a:r>
            <a:r>
              <a:rPr sz="1700" i="0" spc="-165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1700" i="0" dirty="0">
                <a:solidFill>
                  <a:srgbClr val="000000"/>
                </a:solidFill>
                <a:latin typeface="Tahoma"/>
                <a:cs typeface="Tahoma"/>
              </a:rPr>
              <a:t>are</a:t>
            </a:r>
            <a:r>
              <a:rPr sz="1700" i="0" spc="-165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1700" i="0" spc="-10" dirty="0">
                <a:solidFill>
                  <a:srgbClr val="000000"/>
                </a:solidFill>
                <a:latin typeface="Tahoma"/>
                <a:cs typeface="Tahoma"/>
              </a:rPr>
              <a:t>generally</a:t>
            </a:r>
            <a:r>
              <a:rPr sz="1700" i="0" spc="-170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1700" i="0" spc="-10" dirty="0">
                <a:solidFill>
                  <a:srgbClr val="000000"/>
                </a:solidFill>
                <a:latin typeface="Tahoma"/>
                <a:cs typeface="Tahoma"/>
              </a:rPr>
              <a:t>successful</a:t>
            </a:r>
            <a:endParaRPr sz="17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4725" y="347908"/>
            <a:ext cx="5018405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75" dirty="0"/>
              <a:t>How</a:t>
            </a:r>
            <a:r>
              <a:rPr spc="140" dirty="0"/>
              <a:t> Do</a:t>
            </a:r>
            <a:r>
              <a:rPr spc="145" dirty="0"/>
              <a:t> </a:t>
            </a:r>
            <a:r>
              <a:rPr spc="325" dirty="0"/>
              <a:t>We</a:t>
            </a:r>
            <a:r>
              <a:rPr spc="140" dirty="0"/>
              <a:t> </a:t>
            </a:r>
            <a:r>
              <a:rPr spc="275" dirty="0"/>
              <a:t>Learn</a:t>
            </a:r>
            <a:r>
              <a:rPr spc="145" dirty="0"/>
              <a:t> </a:t>
            </a:r>
            <a:r>
              <a:rPr spc="280" dirty="0"/>
              <a:t>to</a:t>
            </a:r>
            <a:r>
              <a:rPr spc="145" dirty="0"/>
              <a:t> </a:t>
            </a:r>
            <a:r>
              <a:rPr spc="310" dirty="0"/>
              <a:t>Read?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59237" y="1524338"/>
            <a:ext cx="2519680" cy="3194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900" dirty="0">
                <a:solidFill>
                  <a:srgbClr val="666666"/>
                </a:solidFill>
                <a:latin typeface="Tahoma"/>
                <a:cs typeface="Tahoma"/>
              </a:rPr>
              <a:t>Simple</a:t>
            </a:r>
            <a:r>
              <a:rPr sz="1900" spc="-175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1900" spc="65" dirty="0">
                <a:solidFill>
                  <a:srgbClr val="666666"/>
                </a:solidFill>
                <a:latin typeface="Tahoma"/>
                <a:cs typeface="Tahoma"/>
              </a:rPr>
              <a:t>View</a:t>
            </a:r>
            <a:r>
              <a:rPr sz="1900" spc="-175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1900" dirty="0">
                <a:solidFill>
                  <a:srgbClr val="666666"/>
                </a:solidFill>
                <a:latin typeface="Tahoma"/>
                <a:cs typeface="Tahoma"/>
              </a:rPr>
              <a:t>of</a:t>
            </a:r>
            <a:r>
              <a:rPr sz="1900" spc="-170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1900" spc="-10" dirty="0">
                <a:solidFill>
                  <a:srgbClr val="666666"/>
                </a:solidFill>
                <a:latin typeface="Tahoma"/>
                <a:cs typeface="Tahoma"/>
              </a:rPr>
              <a:t>Reading</a:t>
            </a:r>
            <a:endParaRPr sz="1900">
              <a:latin typeface="Tahoma"/>
              <a:cs typeface="Tahoma"/>
            </a:endParaRPr>
          </a:p>
        </p:txBody>
      </p:sp>
      <p:pic>
        <p:nvPicPr>
          <p:cNvPr id="4" name="object 4" descr="The simple view of reading is word recognition X language comprehension = reading comprehension.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34700" y="2128313"/>
            <a:ext cx="6583124" cy="1467686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651949" y="3995913"/>
            <a:ext cx="237871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u="heavy" spc="50" dirty="0">
                <a:solidFill>
                  <a:srgbClr val="1B39A9"/>
                </a:solidFill>
                <a:uFill>
                  <a:solidFill>
                    <a:srgbClr val="1B39A9"/>
                  </a:solidFill>
                </a:uFill>
                <a:latin typeface="Calibri"/>
                <a:cs typeface="Calibri"/>
                <a:hlinkClick r:id="rId3"/>
              </a:rPr>
              <a:t>Simple View</a:t>
            </a:r>
            <a:r>
              <a:rPr sz="1400" u="heavy" spc="55" dirty="0">
                <a:solidFill>
                  <a:srgbClr val="1B39A9"/>
                </a:solidFill>
                <a:uFill>
                  <a:solidFill>
                    <a:srgbClr val="1B39A9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sz="1400" u="heavy" dirty="0">
                <a:solidFill>
                  <a:srgbClr val="1B39A9"/>
                </a:solidFill>
                <a:uFill>
                  <a:solidFill>
                    <a:srgbClr val="1B39A9"/>
                  </a:solidFill>
                </a:uFill>
                <a:latin typeface="Calibri"/>
                <a:cs typeface="Calibri"/>
                <a:hlinkClick r:id="rId3"/>
              </a:rPr>
              <a:t>of</a:t>
            </a:r>
            <a:r>
              <a:rPr sz="1400" u="heavy" spc="50" dirty="0">
                <a:solidFill>
                  <a:srgbClr val="1B39A9"/>
                </a:solidFill>
                <a:uFill>
                  <a:solidFill>
                    <a:srgbClr val="1B39A9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sz="1400" u="heavy" spc="55" dirty="0">
                <a:solidFill>
                  <a:srgbClr val="1B39A9"/>
                </a:solidFill>
                <a:uFill>
                  <a:solidFill>
                    <a:srgbClr val="1B39A9"/>
                  </a:solidFill>
                </a:uFill>
                <a:latin typeface="Calibri"/>
                <a:cs typeface="Calibri"/>
                <a:hlinkClick r:id="rId3"/>
              </a:rPr>
              <a:t>Reading Video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4460">
              <a:lnSpc>
                <a:spcPct val="100000"/>
              </a:lnSpc>
              <a:spcBef>
                <a:spcPts val="100"/>
              </a:spcBef>
            </a:pPr>
            <a:r>
              <a:rPr spc="370" dirty="0"/>
              <a:t>What</a:t>
            </a:r>
            <a:r>
              <a:rPr spc="145" dirty="0"/>
              <a:t> </a:t>
            </a:r>
            <a:r>
              <a:rPr spc="235" dirty="0"/>
              <a:t>Skills</a:t>
            </a:r>
            <a:r>
              <a:rPr spc="145" dirty="0"/>
              <a:t> </a:t>
            </a:r>
            <a:r>
              <a:rPr spc="260" dirty="0"/>
              <a:t>Support</a:t>
            </a:r>
            <a:r>
              <a:rPr spc="150" dirty="0"/>
              <a:t> </a:t>
            </a:r>
            <a:r>
              <a:rPr spc="254" dirty="0"/>
              <a:t>Reading</a:t>
            </a:r>
            <a:r>
              <a:rPr spc="145" dirty="0"/>
              <a:t> </a:t>
            </a:r>
            <a:r>
              <a:rPr spc="290" dirty="0"/>
              <a:t>Proﬁciency?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4725" y="1217575"/>
            <a:ext cx="6496050" cy="291909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550" b="1" spc="-110" dirty="0">
                <a:solidFill>
                  <a:srgbClr val="414142"/>
                </a:solidFill>
                <a:latin typeface="Tahoma"/>
                <a:cs typeface="Tahoma"/>
              </a:rPr>
              <a:t>Research</a:t>
            </a:r>
            <a:r>
              <a:rPr sz="1550" b="1" spc="-135" dirty="0">
                <a:solidFill>
                  <a:srgbClr val="414142"/>
                </a:solidFill>
                <a:latin typeface="Tahoma"/>
                <a:cs typeface="Tahoma"/>
              </a:rPr>
              <a:t> </a:t>
            </a:r>
            <a:r>
              <a:rPr sz="1550" b="1" spc="-90" dirty="0">
                <a:solidFill>
                  <a:srgbClr val="414142"/>
                </a:solidFill>
                <a:latin typeface="Tahoma"/>
                <a:cs typeface="Tahoma"/>
              </a:rPr>
              <a:t>is</a:t>
            </a:r>
            <a:r>
              <a:rPr sz="1550" b="1" spc="-130" dirty="0">
                <a:solidFill>
                  <a:srgbClr val="414142"/>
                </a:solidFill>
                <a:latin typeface="Tahoma"/>
                <a:cs typeface="Tahoma"/>
              </a:rPr>
              <a:t> </a:t>
            </a:r>
            <a:r>
              <a:rPr sz="1550" b="1" spc="-80" dirty="0">
                <a:solidFill>
                  <a:srgbClr val="414142"/>
                </a:solidFill>
                <a:latin typeface="Tahoma"/>
                <a:cs typeface="Tahoma"/>
              </a:rPr>
              <a:t>clear</a:t>
            </a:r>
            <a:r>
              <a:rPr sz="1550" b="1" spc="-130" dirty="0">
                <a:solidFill>
                  <a:srgbClr val="414142"/>
                </a:solidFill>
                <a:latin typeface="Tahoma"/>
                <a:cs typeface="Tahoma"/>
              </a:rPr>
              <a:t> </a:t>
            </a:r>
            <a:r>
              <a:rPr sz="1550" b="1" spc="-90" dirty="0">
                <a:solidFill>
                  <a:srgbClr val="414142"/>
                </a:solidFill>
                <a:latin typeface="Tahoma"/>
                <a:cs typeface="Tahoma"/>
              </a:rPr>
              <a:t>about</a:t>
            </a:r>
            <a:r>
              <a:rPr sz="1550" b="1" spc="-130" dirty="0">
                <a:solidFill>
                  <a:srgbClr val="414142"/>
                </a:solidFill>
                <a:latin typeface="Tahoma"/>
                <a:cs typeface="Tahoma"/>
              </a:rPr>
              <a:t> </a:t>
            </a:r>
            <a:r>
              <a:rPr sz="1550" b="1" spc="-114" dirty="0">
                <a:solidFill>
                  <a:srgbClr val="414142"/>
                </a:solidFill>
                <a:latin typeface="Tahoma"/>
                <a:cs typeface="Tahoma"/>
              </a:rPr>
              <a:t>what</a:t>
            </a:r>
            <a:r>
              <a:rPr sz="1550" b="1" spc="-135" dirty="0">
                <a:solidFill>
                  <a:srgbClr val="414142"/>
                </a:solidFill>
                <a:latin typeface="Tahoma"/>
                <a:cs typeface="Tahoma"/>
              </a:rPr>
              <a:t> </a:t>
            </a:r>
            <a:r>
              <a:rPr sz="1550" b="1" spc="-95" dirty="0">
                <a:solidFill>
                  <a:srgbClr val="414142"/>
                </a:solidFill>
                <a:latin typeface="Tahoma"/>
                <a:cs typeface="Tahoma"/>
              </a:rPr>
              <a:t>matters</a:t>
            </a:r>
            <a:r>
              <a:rPr sz="1550" b="1" spc="-130" dirty="0">
                <a:solidFill>
                  <a:srgbClr val="414142"/>
                </a:solidFill>
                <a:latin typeface="Tahoma"/>
                <a:cs typeface="Tahoma"/>
              </a:rPr>
              <a:t> </a:t>
            </a:r>
            <a:r>
              <a:rPr sz="1550" b="1" spc="-75" dirty="0">
                <a:solidFill>
                  <a:srgbClr val="414142"/>
                </a:solidFill>
                <a:latin typeface="Tahoma"/>
                <a:cs typeface="Tahoma"/>
              </a:rPr>
              <a:t>to</a:t>
            </a:r>
            <a:r>
              <a:rPr sz="1550" b="1" spc="-130" dirty="0">
                <a:solidFill>
                  <a:srgbClr val="414142"/>
                </a:solidFill>
                <a:latin typeface="Tahoma"/>
                <a:cs typeface="Tahoma"/>
              </a:rPr>
              <a:t> </a:t>
            </a:r>
            <a:r>
              <a:rPr sz="1550" b="1" spc="-90" dirty="0">
                <a:solidFill>
                  <a:srgbClr val="414142"/>
                </a:solidFill>
                <a:latin typeface="Tahoma"/>
                <a:cs typeface="Tahoma"/>
              </a:rPr>
              <a:t>teach</a:t>
            </a:r>
            <a:r>
              <a:rPr sz="1550" b="1" spc="-130" dirty="0">
                <a:solidFill>
                  <a:srgbClr val="414142"/>
                </a:solidFill>
                <a:latin typeface="Tahoma"/>
                <a:cs typeface="Tahoma"/>
              </a:rPr>
              <a:t> </a:t>
            </a:r>
            <a:r>
              <a:rPr sz="1550" b="1" spc="-75" dirty="0">
                <a:solidFill>
                  <a:srgbClr val="414142"/>
                </a:solidFill>
                <a:latin typeface="Tahoma"/>
                <a:cs typeface="Tahoma"/>
              </a:rPr>
              <a:t>in</a:t>
            </a:r>
            <a:r>
              <a:rPr sz="1550" b="1" spc="-130" dirty="0">
                <a:solidFill>
                  <a:srgbClr val="414142"/>
                </a:solidFill>
                <a:latin typeface="Tahoma"/>
                <a:cs typeface="Tahoma"/>
              </a:rPr>
              <a:t> </a:t>
            </a:r>
            <a:r>
              <a:rPr sz="1550" b="1" spc="-80" dirty="0">
                <a:solidFill>
                  <a:srgbClr val="414142"/>
                </a:solidFill>
                <a:latin typeface="Tahoma"/>
                <a:cs typeface="Tahoma"/>
              </a:rPr>
              <a:t>early</a:t>
            </a:r>
            <a:r>
              <a:rPr sz="1550" b="1" spc="-135" dirty="0">
                <a:solidFill>
                  <a:srgbClr val="414142"/>
                </a:solidFill>
                <a:latin typeface="Tahoma"/>
                <a:cs typeface="Tahoma"/>
              </a:rPr>
              <a:t> </a:t>
            </a:r>
            <a:r>
              <a:rPr sz="1550" b="1" spc="-80" dirty="0">
                <a:solidFill>
                  <a:srgbClr val="414142"/>
                </a:solidFill>
                <a:latin typeface="Tahoma"/>
                <a:cs typeface="Tahoma"/>
              </a:rPr>
              <a:t>literacy</a:t>
            </a:r>
            <a:r>
              <a:rPr sz="1550" b="1" spc="-130" dirty="0">
                <a:solidFill>
                  <a:srgbClr val="414142"/>
                </a:solidFill>
                <a:latin typeface="Tahoma"/>
                <a:cs typeface="Tahoma"/>
              </a:rPr>
              <a:t> </a:t>
            </a:r>
            <a:r>
              <a:rPr sz="1550" b="1" spc="-45" dirty="0">
                <a:solidFill>
                  <a:srgbClr val="414142"/>
                </a:solidFill>
                <a:latin typeface="Tahoma"/>
                <a:cs typeface="Tahoma"/>
              </a:rPr>
              <a:t>instruction.</a:t>
            </a:r>
            <a:endParaRPr sz="1550">
              <a:latin typeface="Tahoma"/>
              <a:cs typeface="Tahoma"/>
            </a:endParaRPr>
          </a:p>
          <a:p>
            <a:pPr marL="469265" indent="-347980">
              <a:lnSpc>
                <a:spcPct val="100000"/>
              </a:lnSpc>
              <a:spcBef>
                <a:spcPts val="1745"/>
              </a:spcBef>
              <a:buFont typeface="Arial"/>
              <a:buChar char="●"/>
              <a:tabLst>
                <a:tab pos="469265" algn="l"/>
              </a:tabLst>
            </a:pPr>
            <a:r>
              <a:rPr sz="1550" b="1" spc="-90" dirty="0">
                <a:solidFill>
                  <a:srgbClr val="414142"/>
                </a:solidFill>
                <a:latin typeface="Tahoma"/>
                <a:cs typeface="Tahoma"/>
              </a:rPr>
              <a:t>Phonological</a:t>
            </a:r>
            <a:r>
              <a:rPr sz="1550" b="1" spc="-75" dirty="0">
                <a:solidFill>
                  <a:srgbClr val="414142"/>
                </a:solidFill>
                <a:latin typeface="Tahoma"/>
                <a:cs typeface="Tahoma"/>
              </a:rPr>
              <a:t> </a:t>
            </a:r>
            <a:r>
              <a:rPr sz="1550" b="1" spc="-10" dirty="0">
                <a:solidFill>
                  <a:srgbClr val="414142"/>
                </a:solidFill>
                <a:latin typeface="Tahoma"/>
                <a:cs typeface="Tahoma"/>
              </a:rPr>
              <a:t>awareness</a:t>
            </a:r>
            <a:endParaRPr sz="1550">
              <a:latin typeface="Tahoma"/>
              <a:cs typeface="Tahoma"/>
            </a:endParaRPr>
          </a:p>
          <a:p>
            <a:pPr marL="469265" indent="-347980">
              <a:lnSpc>
                <a:spcPct val="100000"/>
              </a:lnSpc>
              <a:spcBef>
                <a:spcPts val="950"/>
              </a:spcBef>
              <a:buFont typeface="Arial"/>
              <a:buChar char="●"/>
              <a:tabLst>
                <a:tab pos="469265" algn="l"/>
              </a:tabLst>
            </a:pPr>
            <a:r>
              <a:rPr sz="1550" b="1" spc="-85" dirty="0">
                <a:solidFill>
                  <a:srgbClr val="414142"/>
                </a:solidFill>
                <a:latin typeface="Tahoma"/>
                <a:cs typeface="Tahoma"/>
              </a:rPr>
              <a:t>Phonics</a:t>
            </a:r>
            <a:r>
              <a:rPr sz="1550" b="1" spc="-125" dirty="0">
                <a:solidFill>
                  <a:srgbClr val="414142"/>
                </a:solidFill>
                <a:latin typeface="Tahoma"/>
                <a:cs typeface="Tahoma"/>
              </a:rPr>
              <a:t> </a:t>
            </a:r>
            <a:r>
              <a:rPr sz="1550" b="1" spc="-114" dirty="0">
                <a:solidFill>
                  <a:srgbClr val="414142"/>
                </a:solidFill>
                <a:latin typeface="Tahoma"/>
                <a:cs typeface="Tahoma"/>
              </a:rPr>
              <a:t>and</a:t>
            </a:r>
            <a:r>
              <a:rPr sz="1550" b="1" spc="-120" dirty="0">
                <a:solidFill>
                  <a:srgbClr val="414142"/>
                </a:solidFill>
                <a:latin typeface="Tahoma"/>
                <a:cs typeface="Tahoma"/>
              </a:rPr>
              <a:t> </a:t>
            </a:r>
            <a:r>
              <a:rPr sz="1550" b="1" spc="-95" dirty="0">
                <a:solidFill>
                  <a:srgbClr val="414142"/>
                </a:solidFill>
                <a:latin typeface="Tahoma"/>
                <a:cs typeface="Tahoma"/>
              </a:rPr>
              <a:t>word</a:t>
            </a:r>
            <a:r>
              <a:rPr sz="1550" b="1" spc="-120" dirty="0">
                <a:solidFill>
                  <a:srgbClr val="414142"/>
                </a:solidFill>
                <a:latin typeface="Tahoma"/>
                <a:cs typeface="Tahoma"/>
              </a:rPr>
              <a:t> </a:t>
            </a:r>
            <a:r>
              <a:rPr sz="1550" b="1" spc="-10" dirty="0">
                <a:solidFill>
                  <a:srgbClr val="414142"/>
                </a:solidFill>
                <a:latin typeface="Tahoma"/>
                <a:cs typeface="Tahoma"/>
              </a:rPr>
              <a:t>recognition</a:t>
            </a:r>
            <a:endParaRPr sz="1550">
              <a:latin typeface="Tahoma"/>
              <a:cs typeface="Tahoma"/>
            </a:endParaRPr>
          </a:p>
          <a:p>
            <a:pPr marL="469265" indent="-347980">
              <a:lnSpc>
                <a:spcPct val="100000"/>
              </a:lnSpc>
              <a:spcBef>
                <a:spcPts val="944"/>
              </a:spcBef>
              <a:buFont typeface="Arial"/>
              <a:buChar char="●"/>
              <a:tabLst>
                <a:tab pos="469265" algn="l"/>
              </a:tabLst>
            </a:pPr>
            <a:r>
              <a:rPr sz="1550" b="1" spc="-10" dirty="0">
                <a:solidFill>
                  <a:srgbClr val="414142"/>
                </a:solidFill>
                <a:latin typeface="Tahoma"/>
                <a:cs typeface="Tahoma"/>
              </a:rPr>
              <a:t>Fluency</a:t>
            </a:r>
            <a:endParaRPr sz="1550">
              <a:latin typeface="Tahoma"/>
              <a:cs typeface="Tahoma"/>
            </a:endParaRPr>
          </a:p>
          <a:p>
            <a:pPr marL="469265" indent="-347980">
              <a:lnSpc>
                <a:spcPct val="100000"/>
              </a:lnSpc>
              <a:spcBef>
                <a:spcPts val="950"/>
              </a:spcBef>
              <a:buFont typeface="Arial"/>
              <a:buChar char="●"/>
              <a:tabLst>
                <a:tab pos="469265" algn="l"/>
              </a:tabLst>
            </a:pPr>
            <a:r>
              <a:rPr sz="1550" b="1" spc="-10" dirty="0">
                <a:solidFill>
                  <a:srgbClr val="414142"/>
                </a:solidFill>
                <a:latin typeface="Tahoma"/>
                <a:cs typeface="Tahoma"/>
              </a:rPr>
              <a:t>Vocabulary</a:t>
            </a:r>
            <a:endParaRPr sz="1550">
              <a:latin typeface="Tahoma"/>
              <a:cs typeface="Tahoma"/>
            </a:endParaRPr>
          </a:p>
          <a:p>
            <a:pPr marL="469265" indent="-347980">
              <a:lnSpc>
                <a:spcPct val="100000"/>
              </a:lnSpc>
              <a:spcBef>
                <a:spcPts val="950"/>
              </a:spcBef>
              <a:buFont typeface="Arial"/>
              <a:buChar char="●"/>
              <a:tabLst>
                <a:tab pos="469265" algn="l"/>
              </a:tabLst>
            </a:pPr>
            <a:r>
              <a:rPr sz="1550" b="1" spc="-50" dirty="0">
                <a:solidFill>
                  <a:srgbClr val="414142"/>
                </a:solidFill>
                <a:latin typeface="Tahoma"/>
                <a:cs typeface="Tahoma"/>
              </a:rPr>
              <a:t>Oral</a:t>
            </a:r>
            <a:r>
              <a:rPr sz="1550" b="1" spc="-105" dirty="0">
                <a:solidFill>
                  <a:srgbClr val="414142"/>
                </a:solidFill>
                <a:latin typeface="Tahoma"/>
                <a:cs typeface="Tahoma"/>
              </a:rPr>
              <a:t> </a:t>
            </a:r>
            <a:r>
              <a:rPr sz="1550" b="1" spc="-130" dirty="0">
                <a:solidFill>
                  <a:srgbClr val="414142"/>
                </a:solidFill>
                <a:latin typeface="Tahoma"/>
                <a:cs typeface="Tahoma"/>
              </a:rPr>
              <a:t>language</a:t>
            </a:r>
            <a:r>
              <a:rPr sz="1550" b="1" spc="-100" dirty="0">
                <a:solidFill>
                  <a:srgbClr val="414142"/>
                </a:solidFill>
                <a:latin typeface="Tahoma"/>
                <a:cs typeface="Tahoma"/>
              </a:rPr>
              <a:t> </a:t>
            </a:r>
            <a:r>
              <a:rPr sz="1550" b="1" spc="-25" dirty="0">
                <a:solidFill>
                  <a:srgbClr val="414142"/>
                </a:solidFill>
                <a:latin typeface="Tahoma"/>
                <a:cs typeface="Tahoma"/>
              </a:rPr>
              <a:t>comprehension</a:t>
            </a:r>
            <a:endParaRPr sz="1550">
              <a:latin typeface="Tahoma"/>
              <a:cs typeface="Tahoma"/>
            </a:endParaRPr>
          </a:p>
          <a:p>
            <a:pPr marL="469265" indent="-340995">
              <a:lnSpc>
                <a:spcPct val="100000"/>
              </a:lnSpc>
              <a:spcBef>
                <a:spcPts val="965"/>
              </a:spcBef>
              <a:buFont typeface="Arial"/>
              <a:buChar char="●"/>
              <a:tabLst>
                <a:tab pos="469265" algn="l"/>
              </a:tabLst>
            </a:pPr>
            <a:r>
              <a:rPr sz="1450" b="1" spc="-105" dirty="0">
                <a:solidFill>
                  <a:srgbClr val="414142"/>
                </a:solidFill>
                <a:latin typeface="Tahoma"/>
                <a:cs typeface="Tahoma"/>
              </a:rPr>
              <a:t>Reading</a:t>
            </a:r>
            <a:r>
              <a:rPr sz="1450" b="1" spc="-100" dirty="0">
                <a:solidFill>
                  <a:srgbClr val="414142"/>
                </a:solidFill>
                <a:latin typeface="Tahoma"/>
                <a:cs typeface="Tahoma"/>
              </a:rPr>
              <a:t> </a:t>
            </a:r>
            <a:r>
              <a:rPr sz="1450" b="1" spc="-10" dirty="0">
                <a:solidFill>
                  <a:srgbClr val="414142"/>
                </a:solidFill>
                <a:latin typeface="Tahoma"/>
                <a:cs typeface="Tahoma"/>
              </a:rPr>
              <a:t>comprehension</a:t>
            </a:r>
            <a:endParaRPr sz="145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625"/>
              </a:spcBef>
            </a:pPr>
            <a:r>
              <a:rPr sz="1450" u="heavy" dirty="0">
                <a:solidFill>
                  <a:srgbClr val="1B39A9"/>
                </a:solidFill>
                <a:uFill>
                  <a:solidFill>
                    <a:srgbClr val="1B39A9"/>
                  </a:solidFill>
                </a:uFill>
                <a:latin typeface="Tahoma"/>
                <a:cs typeface="Tahoma"/>
                <a:hlinkClick r:id="rId2"/>
              </a:rPr>
              <a:t>The</a:t>
            </a:r>
            <a:r>
              <a:rPr sz="1450" u="heavy" spc="-150" dirty="0">
                <a:solidFill>
                  <a:srgbClr val="1B39A9"/>
                </a:solidFill>
                <a:uFill>
                  <a:solidFill>
                    <a:srgbClr val="1B39A9"/>
                  </a:solidFill>
                </a:uFill>
                <a:latin typeface="Tahoma"/>
                <a:cs typeface="Tahoma"/>
                <a:hlinkClick r:id="rId2"/>
              </a:rPr>
              <a:t> </a:t>
            </a:r>
            <a:r>
              <a:rPr sz="1450" u="heavy" dirty="0">
                <a:solidFill>
                  <a:srgbClr val="1B39A9"/>
                </a:solidFill>
                <a:uFill>
                  <a:solidFill>
                    <a:srgbClr val="1B39A9"/>
                  </a:solidFill>
                </a:uFill>
                <a:latin typeface="Tahoma"/>
                <a:cs typeface="Tahoma"/>
                <a:hlinkClick r:id="rId2"/>
              </a:rPr>
              <a:t>Science</a:t>
            </a:r>
            <a:r>
              <a:rPr sz="1450" u="heavy" spc="-150" dirty="0">
                <a:solidFill>
                  <a:srgbClr val="1B39A9"/>
                </a:solidFill>
                <a:uFill>
                  <a:solidFill>
                    <a:srgbClr val="1B39A9"/>
                  </a:solidFill>
                </a:uFill>
                <a:latin typeface="Tahoma"/>
                <a:cs typeface="Tahoma"/>
                <a:hlinkClick r:id="rId2"/>
              </a:rPr>
              <a:t> </a:t>
            </a:r>
            <a:r>
              <a:rPr sz="1450" u="heavy" dirty="0">
                <a:solidFill>
                  <a:srgbClr val="1B39A9"/>
                </a:solidFill>
                <a:uFill>
                  <a:solidFill>
                    <a:srgbClr val="1B39A9"/>
                  </a:solidFill>
                </a:uFill>
                <a:latin typeface="Tahoma"/>
                <a:cs typeface="Tahoma"/>
                <a:hlinkClick r:id="rId2"/>
              </a:rPr>
              <a:t>of</a:t>
            </a:r>
            <a:r>
              <a:rPr sz="1450" u="heavy" spc="-150" dirty="0">
                <a:solidFill>
                  <a:srgbClr val="1B39A9"/>
                </a:solidFill>
                <a:uFill>
                  <a:solidFill>
                    <a:srgbClr val="1B39A9"/>
                  </a:solidFill>
                </a:uFill>
                <a:latin typeface="Tahoma"/>
                <a:cs typeface="Tahoma"/>
                <a:hlinkClick r:id="rId2"/>
              </a:rPr>
              <a:t> </a:t>
            </a:r>
            <a:r>
              <a:rPr sz="1450" u="heavy" spc="-10" dirty="0">
                <a:solidFill>
                  <a:srgbClr val="1B39A9"/>
                </a:solidFill>
                <a:uFill>
                  <a:solidFill>
                    <a:srgbClr val="1B39A9"/>
                  </a:solidFill>
                </a:uFill>
                <a:latin typeface="Tahoma"/>
                <a:cs typeface="Tahoma"/>
                <a:hlinkClick r:id="rId2"/>
              </a:rPr>
              <a:t>Reading</a:t>
            </a:r>
            <a:r>
              <a:rPr sz="1450" u="heavy" spc="-150" dirty="0">
                <a:solidFill>
                  <a:srgbClr val="1B39A9"/>
                </a:solidFill>
                <a:uFill>
                  <a:solidFill>
                    <a:srgbClr val="1B39A9"/>
                  </a:solidFill>
                </a:uFill>
                <a:latin typeface="Tahoma"/>
                <a:cs typeface="Tahoma"/>
                <a:hlinkClick r:id="rId2"/>
              </a:rPr>
              <a:t> </a:t>
            </a:r>
            <a:r>
              <a:rPr sz="1450" u="heavy" spc="-10" dirty="0">
                <a:solidFill>
                  <a:srgbClr val="1B39A9"/>
                </a:solidFill>
                <a:uFill>
                  <a:solidFill>
                    <a:srgbClr val="1B39A9"/>
                  </a:solidFill>
                </a:uFill>
                <a:latin typeface="Tahoma"/>
                <a:cs typeface="Tahoma"/>
                <a:hlinkClick r:id="rId2"/>
              </a:rPr>
              <a:t>Explained</a:t>
            </a:r>
            <a:endParaRPr sz="1450">
              <a:latin typeface="Tahoma"/>
              <a:cs typeface="Tahoma"/>
            </a:endParaRPr>
          </a:p>
        </p:txBody>
      </p:sp>
      <p:pic>
        <p:nvPic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25350" y="1662550"/>
            <a:ext cx="3106949" cy="310694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4460">
              <a:lnSpc>
                <a:spcPct val="100000"/>
              </a:lnSpc>
              <a:spcBef>
                <a:spcPts val="100"/>
              </a:spcBef>
            </a:pPr>
            <a:r>
              <a:rPr spc="370" dirty="0"/>
              <a:t>What</a:t>
            </a:r>
            <a:r>
              <a:rPr spc="145" dirty="0"/>
              <a:t> </a:t>
            </a:r>
            <a:r>
              <a:rPr spc="190" dirty="0"/>
              <a:t>is</a:t>
            </a:r>
            <a:r>
              <a:rPr spc="150" dirty="0"/>
              <a:t> </a:t>
            </a:r>
            <a:r>
              <a:rPr spc="310" dirty="0"/>
              <a:t>the</a:t>
            </a:r>
            <a:r>
              <a:rPr spc="150" dirty="0"/>
              <a:t> </a:t>
            </a:r>
            <a:r>
              <a:rPr spc="204" dirty="0"/>
              <a:t>Colorado</a:t>
            </a:r>
            <a:r>
              <a:rPr spc="150" dirty="0"/>
              <a:t> </a:t>
            </a:r>
            <a:r>
              <a:rPr spc="190" dirty="0"/>
              <a:t>READ</a:t>
            </a:r>
            <a:r>
              <a:rPr spc="145" dirty="0"/>
              <a:t> </a:t>
            </a:r>
            <a:r>
              <a:rPr spc="285" dirty="0"/>
              <a:t>Act?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20325" y="1072868"/>
            <a:ext cx="7694930" cy="1579880"/>
          </a:xfrm>
          <a:prstGeom prst="rect">
            <a:avLst/>
          </a:prstGeom>
        </p:spPr>
        <p:txBody>
          <a:bodyPr vert="horz" wrap="square" lIns="0" tIns="31114" rIns="0" bIns="0" rtlCol="0">
            <a:spAutoFit/>
          </a:bodyPr>
          <a:lstStyle/>
          <a:p>
            <a:pPr marL="12700" marR="5080">
              <a:lnSpc>
                <a:spcPts val="1820"/>
              </a:lnSpc>
              <a:spcBef>
                <a:spcPts val="244"/>
              </a:spcBef>
            </a:pPr>
            <a:r>
              <a:rPr sz="1600" dirty="0">
                <a:solidFill>
                  <a:srgbClr val="333333"/>
                </a:solidFill>
                <a:latin typeface="Tahoma"/>
                <a:cs typeface="Tahoma"/>
              </a:rPr>
              <a:t>School</a:t>
            </a:r>
            <a:r>
              <a:rPr sz="1600" spc="-95" dirty="0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333333"/>
                </a:solidFill>
                <a:latin typeface="Tahoma"/>
                <a:cs typeface="Tahoma"/>
              </a:rPr>
              <a:t>districts</a:t>
            </a:r>
            <a:r>
              <a:rPr sz="1600" spc="-90" dirty="0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333333"/>
                </a:solidFill>
                <a:latin typeface="Tahoma"/>
                <a:cs typeface="Tahoma"/>
              </a:rPr>
              <a:t>must</a:t>
            </a:r>
            <a:r>
              <a:rPr sz="1600" spc="-90" dirty="0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333333"/>
                </a:solidFill>
                <a:latin typeface="Tahoma"/>
                <a:cs typeface="Tahoma"/>
              </a:rPr>
              <a:t>provide</a:t>
            </a:r>
            <a:r>
              <a:rPr sz="1600" spc="-90" dirty="0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sz="1600" spc="-10" dirty="0">
                <a:solidFill>
                  <a:srgbClr val="333333"/>
                </a:solidFill>
                <a:latin typeface="Tahoma"/>
                <a:cs typeface="Tahoma"/>
              </a:rPr>
              <a:t>evidence-</a:t>
            </a:r>
            <a:r>
              <a:rPr sz="1600" dirty="0">
                <a:solidFill>
                  <a:srgbClr val="333333"/>
                </a:solidFill>
                <a:latin typeface="Tahoma"/>
                <a:cs typeface="Tahoma"/>
              </a:rPr>
              <a:t>based</a:t>
            </a:r>
            <a:r>
              <a:rPr sz="1600" spc="-95" dirty="0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333333"/>
                </a:solidFill>
                <a:latin typeface="Tahoma"/>
                <a:cs typeface="Tahoma"/>
              </a:rPr>
              <a:t>reading</a:t>
            </a:r>
            <a:r>
              <a:rPr sz="1600" spc="-90" dirty="0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333333"/>
                </a:solidFill>
                <a:latin typeface="Tahoma"/>
                <a:cs typeface="Tahoma"/>
              </a:rPr>
              <a:t>curriculum</a:t>
            </a:r>
            <a:r>
              <a:rPr sz="1600" spc="-90" dirty="0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sz="1600" spc="-10" dirty="0">
                <a:solidFill>
                  <a:srgbClr val="333333"/>
                </a:solidFill>
                <a:latin typeface="Tahoma"/>
                <a:cs typeface="Tahoma"/>
              </a:rPr>
              <a:t>and</a:t>
            </a:r>
            <a:r>
              <a:rPr sz="1600" spc="-90" dirty="0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333333"/>
                </a:solidFill>
                <a:latin typeface="Tahoma"/>
                <a:cs typeface="Tahoma"/>
              </a:rPr>
              <a:t>instruction</a:t>
            </a:r>
            <a:r>
              <a:rPr sz="1600" spc="-90" dirty="0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333333"/>
                </a:solidFill>
                <a:latin typeface="Tahoma"/>
                <a:cs typeface="Tahoma"/>
              </a:rPr>
              <a:t>that</a:t>
            </a:r>
            <a:r>
              <a:rPr sz="1600" spc="-95" dirty="0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sz="1600" spc="-25" dirty="0">
                <a:solidFill>
                  <a:srgbClr val="333333"/>
                </a:solidFill>
                <a:latin typeface="Tahoma"/>
                <a:cs typeface="Tahoma"/>
              </a:rPr>
              <a:t>is </a:t>
            </a:r>
            <a:r>
              <a:rPr sz="1600" dirty="0">
                <a:solidFill>
                  <a:srgbClr val="333333"/>
                </a:solidFill>
                <a:latin typeface="Tahoma"/>
                <a:cs typeface="Tahoma"/>
              </a:rPr>
              <a:t>focused</a:t>
            </a:r>
            <a:r>
              <a:rPr sz="1600" spc="-195" dirty="0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sz="1600" spc="-35" dirty="0">
                <a:solidFill>
                  <a:srgbClr val="333333"/>
                </a:solidFill>
                <a:latin typeface="Tahoma"/>
                <a:cs typeface="Tahoma"/>
              </a:rPr>
              <a:t>on</a:t>
            </a:r>
            <a:endParaRPr sz="1600">
              <a:latin typeface="Tahoma"/>
              <a:cs typeface="Tahoma"/>
            </a:endParaRPr>
          </a:p>
          <a:p>
            <a:pPr marL="469265" indent="-389255">
              <a:lnSpc>
                <a:spcPts val="1870"/>
              </a:lnSpc>
              <a:spcBef>
                <a:spcPts val="1060"/>
              </a:spcBef>
              <a:buAutoNum type="arabicPeriod"/>
              <a:tabLst>
                <a:tab pos="469265" algn="l"/>
              </a:tabLst>
            </a:pPr>
            <a:r>
              <a:rPr sz="1600" dirty="0">
                <a:solidFill>
                  <a:srgbClr val="333333"/>
                </a:solidFill>
                <a:latin typeface="Tahoma"/>
                <a:cs typeface="Tahoma"/>
              </a:rPr>
              <a:t>phonemic</a:t>
            </a:r>
            <a:r>
              <a:rPr sz="1600" spc="-170" dirty="0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sz="1600" spc="-25" dirty="0">
                <a:solidFill>
                  <a:srgbClr val="333333"/>
                </a:solidFill>
                <a:latin typeface="Tahoma"/>
                <a:cs typeface="Tahoma"/>
              </a:rPr>
              <a:t>awareness;</a:t>
            </a:r>
            <a:r>
              <a:rPr sz="1600" spc="-165" dirty="0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sz="1600" spc="-10" dirty="0">
                <a:solidFill>
                  <a:srgbClr val="333333"/>
                </a:solidFill>
                <a:latin typeface="Tahoma"/>
                <a:cs typeface="Tahoma"/>
              </a:rPr>
              <a:t>phonics</a:t>
            </a:r>
            <a:endParaRPr sz="1600">
              <a:latin typeface="Tahoma"/>
              <a:cs typeface="Tahoma"/>
            </a:endParaRPr>
          </a:p>
          <a:p>
            <a:pPr marL="469265" indent="-389255">
              <a:lnSpc>
                <a:spcPts val="1825"/>
              </a:lnSpc>
              <a:buAutoNum type="arabicPeriod"/>
              <a:tabLst>
                <a:tab pos="469265" algn="l"/>
              </a:tabLst>
            </a:pPr>
            <a:r>
              <a:rPr sz="1600" dirty="0">
                <a:solidFill>
                  <a:srgbClr val="333333"/>
                </a:solidFill>
                <a:latin typeface="Tahoma"/>
                <a:cs typeface="Tahoma"/>
              </a:rPr>
              <a:t>vocabulary</a:t>
            </a:r>
            <a:r>
              <a:rPr sz="1600" spc="-135" dirty="0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sz="1600" spc="-10" dirty="0">
                <a:solidFill>
                  <a:srgbClr val="333333"/>
                </a:solidFill>
                <a:latin typeface="Tahoma"/>
                <a:cs typeface="Tahoma"/>
              </a:rPr>
              <a:t>development</a:t>
            </a:r>
            <a:endParaRPr sz="1600">
              <a:latin typeface="Tahoma"/>
              <a:cs typeface="Tahoma"/>
            </a:endParaRPr>
          </a:p>
          <a:p>
            <a:pPr marL="469265" indent="-389255">
              <a:lnSpc>
                <a:spcPts val="1825"/>
              </a:lnSpc>
              <a:buAutoNum type="arabicPeriod"/>
              <a:tabLst>
                <a:tab pos="469265" algn="l"/>
              </a:tabLst>
            </a:pPr>
            <a:r>
              <a:rPr sz="1600" dirty="0">
                <a:solidFill>
                  <a:srgbClr val="333333"/>
                </a:solidFill>
                <a:latin typeface="Tahoma"/>
                <a:cs typeface="Tahoma"/>
              </a:rPr>
              <a:t>reading</a:t>
            </a:r>
            <a:r>
              <a:rPr sz="1600" spc="-155" dirty="0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sz="1600" spc="-30" dirty="0">
                <a:solidFill>
                  <a:srgbClr val="333333"/>
                </a:solidFill>
                <a:latin typeface="Tahoma"/>
                <a:cs typeface="Tahoma"/>
              </a:rPr>
              <a:t>ﬂuency,</a:t>
            </a:r>
            <a:r>
              <a:rPr sz="1600" spc="-155" dirty="0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333333"/>
                </a:solidFill>
                <a:latin typeface="Tahoma"/>
                <a:cs typeface="Tahoma"/>
              </a:rPr>
              <a:t>including</a:t>
            </a:r>
            <a:r>
              <a:rPr sz="1600" spc="-155" dirty="0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333333"/>
                </a:solidFill>
                <a:latin typeface="Tahoma"/>
                <a:cs typeface="Tahoma"/>
              </a:rPr>
              <a:t>oral</a:t>
            </a:r>
            <a:r>
              <a:rPr sz="1600" spc="-155" dirty="0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sz="1600" spc="-10" dirty="0">
                <a:solidFill>
                  <a:srgbClr val="333333"/>
                </a:solidFill>
                <a:latin typeface="Tahoma"/>
                <a:cs typeface="Tahoma"/>
              </a:rPr>
              <a:t>skills</a:t>
            </a:r>
            <a:endParaRPr sz="1600">
              <a:latin typeface="Tahoma"/>
              <a:cs typeface="Tahoma"/>
            </a:endParaRPr>
          </a:p>
          <a:p>
            <a:pPr marL="469265" indent="-389255">
              <a:lnSpc>
                <a:spcPts val="1870"/>
              </a:lnSpc>
              <a:buAutoNum type="arabicPeriod"/>
              <a:tabLst>
                <a:tab pos="469265" algn="l"/>
              </a:tabLst>
            </a:pPr>
            <a:r>
              <a:rPr sz="1600" spc="-45" dirty="0">
                <a:solidFill>
                  <a:srgbClr val="333333"/>
                </a:solidFill>
                <a:latin typeface="Tahoma"/>
                <a:cs typeface="Tahoma"/>
              </a:rPr>
              <a:t>Text</a:t>
            </a:r>
            <a:r>
              <a:rPr sz="1600" spc="-170" dirty="0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sz="1600" spc="-10" dirty="0">
                <a:solidFill>
                  <a:srgbClr val="333333"/>
                </a:solidFill>
                <a:latin typeface="Tahoma"/>
                <a:cs typeface="Tahoma"/>
              </a:rPr>
              <a:t>comprehension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77525" y="3420945"/>
            <a:ext cx="563562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333333"/>
                </a:solidFill>
                <a:latin typeface="Tahoma"/>
                <a:cs typeface="Tahoma"/>
              </a:rPr>
              <a:t>K-3</a:t>
            </a:r>
            <a:r>
              <a:rPr sz="1500" spc="-135" dirty="0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sz="1500" dirty="0">
                <a:solidFill>
                  <a:srgbClr val="333333"/>
                </a:solidFill>
                <a:latin typeface="Tahoma"/>
                <a:cs typeface="Tahoma"/>
              </a:rPr>
              <a:t>teachers</a:t>
            </a:r>
            <a:r>
              <a:rPr sz="1500" spc="-135" dirty="0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sz="1500" dirty="0">
                <a:solidFill>
                  <a:srgbClr val="333333"/>
                </a:solidFill>
                <a:latin typeface="Tahoma"/>
                <a:cs typeface="Tahoma"/>
              </a:rPr>
              <a:t>must</a:t>
            </a:r>
            <a:r>
              <a:rPr sz="1500" spc="-135" dirty="0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sz="1500" dirty="0">
                <a:solidFill>
                  <a:srgbClr val="333333"/>
                </a:solidFill>
                <a:latin typeface="Tahoma"/>
                <a:cs typeface="Tahoma"/>
              </a:rPr>
              <a:t>complete</a:t>
            </a:r>
            <a:r>
              <a:rPr sz="1500" spc="-135" dirty="0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sz="1500" dirty="0">
                <a:solidFill>
                  <a:srgbClr val="333333"/>
                </a:solidFill>
                <a:latin typeface="Tahoma"/>
                <a:cs typeface="Tahoma"/>
              </a:rPr>
              <a:t>training</a:t>
            </a:r>
            <a:r>
              <a:rPr sz="1500" spc="-135" dirty="0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sz="1500" spc="-10" dirty="0">
                <a:solidFill>
                  <a:srgbClr val="333333"/>
                </a:solidFill>
                <a:latin typeface="Tahoma"/>
                <a:cs typeface="Tahoma"/>
              </a:rPr>
              <a:t>based</a:t>
            </a:r>
            <a:r>
              <a:rPr sz="1500" spc="-135" dirty="0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sz="1500" dirty="0">
                <a:solidFill>
                  <a:srgbClr val="333333"/>
                </a:solidFill>
                <a:latin typeface="Tahoma"/>
                <a:cs typeface="Tahoma"/>
              </a:rPr>
              <a:t>in</a:t>
            </a:r>
            <a:r>
              <a:rPr sz="1500" spc="-135" dirty="0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sz="1500" dirty="0">
                <a:solidFill>
                  <a:srgbClr val="333333"/>
                </a:solidFill>
                <a:latin typeface="Tahoma"/>
                <a:cs typeface="Tahoma"/>
              </a:rPr>
              <a:t>the</a:t>
            </a:r>
            <a:r>
              <a:rPr sz="1500" spc="-135" dirty="0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sz="1500" dirty="0">
                <a:solidFill>
                  <a:srgbClr val="333333"/>
                </a:solidFill>
                <a:latin typeface="Tahoma"/>
                <a:cs typeface="Tahoma"/>
              </a:rPr>
              <a:t>science</a:t>
            </a:r>
            <a:r>
              <a:rPr sz="1500" spc="-135" dirty="0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sz="1500" dirty="0">
                <a:solidFill>
                  <a:srgbClr val="333333"/>
                </a:solidFill>
                <a:latin typeface="Tahoma"/>
                <a:cs typeface="Tahoma"/>
              </a:rPr>
              <a:t>of</a:t>
            </a:r>
            <a:r>
              <a:rPr sz="1500" spc="-135" dirty="0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sz="1500" spc="-10" dirty="0">
                <a:solidFill>
                  <a:srgbClr val="333333"/>
                </a:solidFill>
                <a:latin typeface="Tahoma"/>
                <a:cs typeface="Tahoma"/>
              </a:rPr>
              <a:t>reading.</a:t>
            </a:r>
            <a:endParaRPr sz="15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77525" y="4120004"/>
            <a:ext cx="13398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u="heavy" dirty="0">
                <a:solidFill>
                  <a:srgbClr val="1B39A9"/>
                </a:solidFill>
                <a:uFill>
                  <a:solidFill>
                    <a:srgbClr val="1B39A9"/>
                  </a:solidFill>
                </a:uFill>
                <a:latin typeface="Tahoma"/>
                <a:cs typeface="Tahoma"/>
                <a:hlinkClick r:id="rId2"/>
              </a:rPr>
              <a:t>Colorado</a:t>
            </a:r>
            <a:r>
              <a:rPr sz="1200" u="heavy" spc="-55" dirty="0">
                <a:solidFill>
                  <a:srgbClr val="1B39A9"/>
                </a:solidFill>
                <a:uFill>
                  <a:solidFill>
                    <a:srgbClr val="1B39A9"/>
                  </a:solidFill>
                </a:uFill>
                <a:latin typeface="Tahoma"/>
                <a:cs typeface="Tahoma"/>
                <a:hlinkClick r:id="rId2"/>
              </a:rPr>
              <a:t> </a:t>
            </a:r>
            <a:r>
              <a:rPr sz="1200" u="heavy" spc="50" dirty="0">
                <a:solidFill>
                  <a:srgbClr val="1B39A9"/>
                </a:solidFill>
                <a:uFill>
                  <a:solidFill>
                    <a:srgbClr val="1B39A9"/>
                  </a:solidFill>
                </a:uFill>
                <a:latin typeface="Tahoma"/>
                <a:cs typeface="Tahoma"/>
                <a:hlinkClick r:id="rId2"/>
              </a:rPr>
              <a:t>READ</a:t>
            </a:r>
            <a:r>
              <a:rPr sz="1200" u="heavy" spc="-50" dirty="0">
                <a:solidFill>
                  <a:srgbClr val="1B39A9"/>
                </a:solidFill>
                <a:uFill>
                  <a:solidFill>
                    <a:srgbClr val="1B39A9"/>
                  </a:solidFill>
                </a:uFill>
                <a:latin typeface="Tahoma"/>
                <a:cs typeface="Tahoma"/>
                <a:hlinkClick r:id="rId2"/>
              </a:rPr>
              <a:t> </a:t>
            </a:r>
            <a:r>
              <a:rPr sz="1200" u="heavy" spc="-25" dirty="0">
                <a:solidFill>
                  <a:srgbClr val="1B39A9"/>
                </a:solidFill>
                <a:uFill>
                  <a:solidFill>
                    <a:srgbClr val="1B39A9"/>
                  </a:solidFill>
                </a:uFill>
                <a:latin typeface="Tahoma"/>
                <a:cs typeface="Tahoma"/>
                <a:hlinkClick r:id="rId2"/>
              </a:rPr>
              <a:t>Act</a:t>
            </a:r>
            <a:endParaRPr sz="1200">
              <a:latin typeface="Tahoma"/>
              <a:cs typeface="Tahoma"/>
            </a:endParaRPr>
          </a:p>
        </p:txBody>
      </p:sp>
      <p:pic>
        <p:nvPicPr>
          <p:cNvPr id="6" name="object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630699" y="1463800"/>
            <a:ext cx="2222466" cy="350515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4725" y="505350"/>
            <a:ext cx="6899909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500" spc="220" dirty="0"/>
              <a:t>Public</a:t>
            </a:r>
            <a:r>
              <a:rPr sz="2500" spc="140" dirty="0"/>
              <a:t> </a:t>
            </a:r>
            <a:r>
              <a:rPr sz="2500" spc="225" dirty="0"/>
              <a:t>Libraries</a:t>
            </a:r>
            <a:r>
              <a:rPr sz="2500" spc="140" dirty="0"/>
              <a:t> </a:t>
            </a:r>
            <a:r>
              <a:rPr sz="2500" spc="225" dirty="0"/>
              <a:t>and</a:t>
            </a:r>
            <a:r>
              <a:rPr sz="2500" spc="140" dirty="0"/>
              <a:t> </a:t>
            </a:r>
            <a:r>
              <a:rPr sz="2500" spc="235" dirty="0"/>
              <a:t>Reading</a:t>
            </a:r>
            <a:r>
              <a:rPr sz="2500" spc="140" dirty="0"/>
              <a:t> </a:t>
            </a:r>
            <a:r>
              <a:rPr sz="2500" spc="240" dirty="0"/>
              <a:t>Instruction </a:t>
            </a:r>
            <a:r>
              <a:rPr sz="2500" spc="225" dirty="0"/>
              <a:t>Similarities</a:t>
            </a:r>
            <a:endParaRPr sz="2500"/>
          </a:p>
        </p:txBody>
      </p:sp>
      <p:pic>
        <p:nvPic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48287" y="1373300"/>
            <a:ext cx="5847423" cy="363035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4460">
              <a:lnSpc>
                <a:spcPct val="100000"/>
              </a:lnSpc>
              <a:spcBef>
                <a:spcPts val="100"/>
              </a:spcBef>
            </a:pPr>
            <a:r>
              <a:rPr spc="370" dirty="0"/>
              <a:t>What</a:t>
            </a:r>
            <a:r>
              <a:rPr spc="140" dirty="0"/>
              <a:t> </a:t>
            </a:r>
            <a:r>
              <a:rPr spc="220" dirty="0"/>
              <a:t>does</a:t>
            </a:r>
            <a:r>
              <a:rPr spc="140" dirty="0"/>
              <a:t> </a:t>
            </a:r>
            <a:r>
              <a:rPr spc="250" dirty="0"/>
              <a:t>this</a:t>
            </a:r>
            <a:r>
              <a:rPr spc="145" dirty="0"/>
              <a:t> </a:t>
            </a:r>
            <a:r>
              <a:rPr spc="330" dirty="0"/>
              <a:t>mean</a:t>
            </a:r>
            <a:r>
              <a:rPr spc="140" dirty="0"/>
              <a:t> </a:t>
            </a:r>
            <a:r>
              <a:rPr spc="240" dirty="0"/>
              <a:t>for</a:t>
            </a:r>
            <a:r>
              <a:rPr spc="145" dirty="0"/>
              <a:t> </a:t>
            </a:r>
            <a:r>
              <a:rPr spc="260" dirty="0"/>
              <a:t>librarians?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29725" y="1049753"/>
            <a:ext cx="4492625" cy="37020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50" b="1" spc="-110" dirty="0">
                <a:solidFill>
                  <a:srgbClr val="FF5722"/>
                </a:solidFill>
                <a:latin typeface="Tahoma"/>
                <a:cs typeface="Tahoma"/>
              </a:rPr>
              <a:t>Continue</a:t>
            </a:r>
            <a:r>
              <a:rPr sz="1950" b="1" spc="-185" dirty="0">
                <a:solidFill>
                  <a:srgbClr val="FF5722"/>
                </a:solidFill>
                <a:latin typeface="Tahoma"/>
                <a:cs typeface="Tahoma"/>
              </a:rPr>
              <a:t> </a:t>
            </a:r>
            <a:r>
              <a:rPr sz="1950" b="1" spc="-90" dirty="0">
                <a:solidFill>
                  <a:srgbClr val="FF5722"/>
                </a:solidFill>
                <a:latin typeface="Tahoma"/>
                <a:cs typeface="Tahoma"/>
              </a:rPr>
              <a:t>to</a:t>
            </a:r>
            <a:r>
              <a:rPr sz="1950" b="1" spc="-180" dirty="0">
                <a:solidFill>
                  <a:srgbClr val="FF5722"/>
                </a:solidFill>
                <a:latin typeface="Tahoma"/>
                <a:cs typeface="Tahoma"/>
              </a:rPr>
              <a:t> </a:t>
            </a:r>
            <a:r>
              <a:rPr sz="1950" b="1" spc="-114" dirty="0">
                <a:solidFill>
                  <a:srgbClr val="FF5722"/>
                </a:solidFill>
                <a:latin typeface="Tahoma"/>
                <a:cs typeface="Tahoma"/>
              </a:rPr>
              <a:t>focus</a:t>
            </a:r>
            <a:r>
              <a:rPr sz="1950" b="1" spc="-175" dirty="0">
                <a:solidFill>
                  <a:srgbClr val="FF5722"/>
                </a:solidFill>
                <a:latin typeface="Tahoma"/>
                <a:cs typeface="Tahoma"/>
              </a:rPr>
              <a:t> </a:t>
            </a:r>
            <a:r>
              <a:rPr sz="1950" b="1" spc="-100" dirty="0">
                <a:solidFill>
                  <a:srgbClr val="FF5722"/>
                </a:solidFill>
                <a:latin typeface="Tahoma"/>
                <a:cs typeface="Tahoma"/>
              </a:rPr>
              <a:t>of</a:t>
            </a:r>
            <a:r>
              <a:rPr sz="1950" b="1" spc="-180" dirty="0">
                <a:solidFill>
                  <a:srgbClr val="FF5722"/>
                </a:solidFill>
                <a:latin typeface="Tahoma"/>
                <a:cs typeface="Tahoma"/>
              </a:rPr>
              <a:t> </a:t>
            </a:r>
            <a:r>
              <a:rPr sz="1950" b="1" spc="-145" dirty="0">
                <a:solidFill>
                  <a:srgbClr val="FF5722"/>
                </a:solidFill>
                <a:latin typeface="Tahoma"/>
                <a:cs typeface="Tahoma"/>
              </a:rPr>
              <a:t>what</a:t>
            </a:r>
            <a:r>
              <a:rPr sz="1950" b="1" spc="-175" dirty="0">
                <a:solidFill>
                  <a:srgbClr val="FF5722"/>
                </a:solidFill>
                <a:latin typeface="Tahoma"/>
                <a:cs typeface="Tahoma"/>
              </a:rPr>
              <a:t> </a:t>
            </a:r>
            <a:r>
              <a:rPr sz="1950" b="1" spc="-125" dirty="0">
                <a:solidFill>
                  <a:srgbClr val="FF5722"/>
                </a:solidFill>
                <a:latin typeface="Tahoma"/>
                <a:cs typeface="Tahoma"/>
              </a:rPr>
              <a:t>you</a:t>
            </a:r>
            <a:r>
              <a:rPr sz="1950" b="1" spc="-180" dirty="0">
                <a:solidFill>
                  <a:srgbClr val="FF5722"/>
                </a:solidFill>
                <a:latin typeface="Tahoma"/>
                <a:cs typeface="Tahoma"/>
              </a:rPr>
              <a:t> </a:t>
            </a:r>
            <a:r>
              <a:rPr sz="1950" b="1" spc="-120" dirty="0">
                <a:solidFill>
                  <a:srgbClr val="FF5722"/>
                </a:solidFill>
                <a:latin typeface="Tahoma"/>
                <a:cs typeface="Tahoma"/>
              </a:rPr>
              <a:t>do</a:t>
            </a:r>
            <a:r>
              <a:rPr sz="1950" b="1" spc="-180" dirty="0">
                <a:solidFill>
                  <a:srgbClr val="FF5722"/>
                </a:solidFill>
                <a:latin typeface="Tahoma"/>
                <a:cs typeface="Tahoma"/>
              </a:rPr>
              <a:t> </a:t>
            </a:r>
            <a:r>
              <a:rPr sz="1950" b="1" spc="-10" dirty="0">
                <a:solidFill>
                  <a:srgbClr val="FF5722"/>
                </a:solidFill>
                <a:latin typeface="Tahoma"/>
                <a:cs typeface="Tahoma"/>
              </a:rPr>
              <a:t>best:</a:t>
            </a:r>
            <a:endParaRPr sz="1950">
              <a:latin typeface="Tahoma"/>
              <a:cs typeface="Tahoma"/>
            </a:endParaRPr>
          </a:p>
          <a:p>
            <a:pPr marL="469900" marR="596900" indent="-348615">
              <a:lnSpc>
                <a:spcPts val="1780"/>
              </a:lnSpc>
              <a:spcBef>
                <a:spcPts val="1250"/>
              </a:spcBef>
              <a:buFont typeface="Arial"/>
              <a:buChar char="●"/>
              <a:tabLst>
                <a:tab pos="469900" algn="l"/>
              </a:tabLst>
            </a:pPr>
            <a:r>
              <a:rPr sz="1550" dirty="0">
                <a:solidFill>
                  <a:srgbClr val="666666"/>
                </a:solidFill>
                <a:latin typeface="Tahoma"/>
                <a:cs typeface="Tahoma"/>
              </a:rPr>
              <a:t>Inspire</a:t>
            </a:r>
            <a:r>
              <a:rPr sz="1550" spc="-114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1550" dirty="0">
                <a:solidFill>
                  <a:srgbClr val="666666"/>
                </a:solidFill>
                <a:latin typeface="Tahoma"/>
                <a:cs typeface="Tahoma"/>
              </a:rPr>
              <a:t>readers</a:t>
            </a:r>
            <a:r>
              <a:rPr sz="1550" spc="-114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1550" dirty="0">
                <a:solidFill>
                  <a:srgbClr val="666666"/>
                </a:solidFill>
                <a:latin typeface="Tahoma"/>
                <a:cs typeface="Tahoma"/>
              </a:rPr>
              <a:t>through</a:t>
            </a:r>
            <a:r>
              <a:rPr sz="1550" spc="-114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1550" dirty="0">
                <a:solidFill>
                  <a:srgbClr val="666666"/>
                </a:solidFill>
                <a:latin typeface="Tahoma"/>
                <a:cs typeface="Tahoma"/>
              </a:rPr>
              <a:t>storytimes,</a:t>
            </a:r>
            <a:r>
              <a:rPr sz="1550" spc="-114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1550" spc="-20" dirty="0">
                <a:solidFill>
                  <a:srgbClr val="666666"/>
                </a:solidFill>
                <a:latin typeface="Tahoma"/>
                <a:cs typeface="Tahoma"/>
              </a:rPr>
              <a:t>rich </a:t>
            </a:r>
            <a:r>
              <a:rPr sz="1550" spc="-10" dirty="0">
                <a:solidFill>
                  <a:srgbClr val="666666"/>
                </a:solidFill>
                <a:latin typeface="Tahoma"/>
                <a:cs typeface="Tahoma"/>
              </a:rPr>
              <a:t>programming</a:t>
            </a:r>
            <a:r>
              <a:rPr sz="1550" spc="-135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1550" spc="-10" dirty="0">
                <a:solidFill>
                  <a:srgbClr val="666666"/>
                </a:solidFill>
                <a:latin typeface="Tahoma"/>
                <a:cs typeface="Tahoma"/>
              </a:rPr>
              <a:t>and</a:t>
            </a:r>
            <a:r>
              <a:rPr sz="1550" spc="-135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1550" dirty="0">
                <a:solidFill>
                  <a:srgbClr val="666666"/>
                </a:solidFill>
                <a:latin typeface="Tahoma"/>
                <a:cs typeface="Tahoma"/>
              </a:rPr>
              <a:t>readers</a:t>
            </a:r>
            <a:r>
              <a:rPr sz="1550" spc="-135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1550" spc="-10" dirty="0">
                <a:solidFill>
                  <a:srgbClr val="666666"/>
                </a:solidFill>
                <a:latin typeface="Tahoma"/>
                <a:cs typeface="Tahoma"/>
              </a:rPr>
              <a:t>advisory</a:t>
            </a:r>
            <a:endParaRPr sz="1550">
              <a:latin typeface="Tahoma"/>
              <a:cs typeface="Tahoma"/>
            </a:endParaRPr>
          </a:p>
          <a:p>
            <a:pPr marL="469265" indent="-347980">
              <a:lnSpc>
                <a:spcPts val="1689"/>
              </a:lnSpc>
              <a:buFont typeface="Arial"/>
              <a:buChar char="●"/>
              <a:tabLst>
                <a:tab pos="469265" algn="l"/>
              </a:tabLst>
            </a:pPr>
            <a:r>
              <a:rPr sz="1550" dirty="0">
                <a:solidFill>
                  <a:srgbClr val="666666"/>
                </a:solidFill>
                <a:latin typeface="Tahoma"/>
                <a:cs typeface="Tahoma"/>
              </a:rPr>
              <a:t>Build</a:t>
            </a:r>
            <a:r>
              <a:rPr sz="1550" spc="-5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1550" dirty="0">
                <a:solidFill>
                  <a:srgbClr val="666666"/>
                </a:solidFill>
                <a:latin typeface="Tahoma"/>
                <a:cs typeface="Tahoma"/>
              </a:rPr>
              <a:t>library</a:t>
            </a:r>
            <a:r>
              <a:rPr sz="1550" spc="-5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1550" dirty="0">
                <a:solidFill>
                  <a:srgbClr val="666666"/>
                </a:solidFill>
                <a:latin typeface="Tahoma"/>
                <a:cs typeface="Tahoma"/>
              </a:rPr>
              <a:t>collections</a:t>
            </a:r>
            <a:r>
              <a:rPr sz="1550" spc="-5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1550" dirty="0">
                <a:solidFill>
                  <a:srgbClr val="666666"/>
                </a:solidFill>
                <a:latin typeface="Tahoma"/>
                <a:cs typeface="Tahoma"/>
              </a:rPr>
              <a:t>that</a:t>
            </a:r>
            <a:r>
              <a:rPr sz="1550" spc="-5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1550" dirty="0">
                <a:solidFill>
                  <a:srgbClr val="666666"/>
                </a:solidFill>
                <a:latin typeface="Tahoma"/>
                <a:cs typeface="Tahoma"/>
              </a:rPr>
              <a:t>provide</a:t>
            </a:r>
            <a:r>
              <a:rPr sz="1550" spc="-5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1550" dirty="0">
                <a:solidFill>
                  <a:srgbClr val="666666"/>
                </a:solidFill>
                <a:latin typeface="Tahoma"/>
                <a:cs typeface="Tahoma"/>
              </a:rPr>
              <a:t>for</a:t>
            </a:r>
            <a:r>
              <a:rPr sz="1550" spc="-5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1550" spc="-25" dirty="0">
                <a:solidFill>
                  <a:srgbClr val="666666"/>
                </a:solidFill>
                <a:latin typeface="Tahoma"/>
                <a:cs typeface="Tahoma"/>
              </a:rPr>
              <a:t>all</a:t>
            </a:r>
            <a:endParaRPr sz="1550">
              <a:latin typeface="Tahoma"/>
              <a:cs typeface="Tahoma"/>
            </a:endParaRPr>
          </a:p>
          <a:p>
            <a:pPr marL="469900">
              <a:lnSpc>
                <a:spcPts val="1780"/>
              </a:lnSpc>
            </a:pPr>
            <a:r>
              <a:rPr sz="1550" spc="-10" dirty="0">
                <a:solidFill>
                  <a:srgbClr val="666666"/>
                </a:solidFill>
                <a:latin typeface="Tahoma"/>
                <a:cs typeface="Tahoma"/>
              </a:rPr>
              <a:t>readers,</a:t>
            </a:r>
            <a:r>
              <a:rPr sz="1550" spc="-100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1550" dirty="0">
                <a:solidFill>
                  <a:srgbClr val="666666"/>
                </a:solidFill>
                <a:latin typeface="Tahoma"/>
                <a:cs typeface="Tahoma"/>
              </a:rPr>
              <a:t>interests</a:t>
            </a:r>
            <a:r>
              <a:rPr sz="1550" spc="-100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1550" spc="-10" dirty="0">
                <a:solidFill>
                  <a:srgbClr val="666666"/>
                </a:solidFill>
                <a:latin typeface="Tahoma"/>
                <a:cs typeface="Tahoma"/>
              </a:rPr>
              <a:t>and</a:t>
            </a:r>
            <a:r>
              <a:rPr sz="1550" spc="-95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1550" spc="-10" dirty="0">
                <a:solidFill>
                  <a:srgbClr val="666666"/>
                </a:solidFill>
                <a:latin typeface="Tahoma"/>
                <a:cs typeface="Tahoma"/>
              </a:rPr>
              <a:t>abilities</a:t>
            </a:r>
            <a:endParaRPr sz="1550">
              <a:latin typeface="Tahoma"/>
              <a:cs typeface="Tahoma"/>
            </a:endParaRPr>
          </a:p>
          <a:p>
            <a:pPr marL="469265" indent="-347980">
              <a:lnSpc>
                <a:spcPts val="1780"/>
              </a:lnSpc>
              <a:buFont typeface="Arial"/>
              <a:buChar char="●"/>
              <a:tabLst>
                <a:tab pos="469265" algn="l"/>
              </a:tabLst>
            </a:pPr>
            <a:r>
              <a:rPr sz="1550" dirty="0">
                <a:solidFill>
                  <a:srgbClr val="666666"/>
                </a:solidFill>
                <a:latin typeface="Tahoma"/>
                <a:cs typeface="Tahoma"/>
              </a:rPr>
              <a:t>Collaborate</a:t>
            </a:r>
            <a:r>
              <a:rPr sz="1550" spc="-40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1550" dirty="0">
                <a:solidFill>
                  <a:srgbClr val="666666"/>
                </a:solidFill>
                <a:latin typeface="Tahoma"/>
                <a:cs typeface="Tahoma"/>
              </a:rPr>
              <a:t>with</a:t>
            </a:r>
            <a:r>
              <a:rPr sz="1550" spc="-35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1550" dirty="0">
                <a:solidFill>
                  <a:srgbClr val="666666"/>
                </a:solidFill>
                <a:latin typeface="Tahoma"/>
                <a:cs typeface="Tahoma"/>
              </a:rPr>
              <a:t>schools</a:t>
            </a:r>
            <a:r>
              <a:rPr sz="1550" spc="-40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1550" spc="-10" dirty="0">
                <a:solidFill>
                  <a:srgbClr val="666666"/>
                </a:solidFill>
                <a:latin typeface="Tahoma"/>
                <a:cs typeface="Tahoma"/>
              </a:rPr>
              <a:t>and</a:t>
            </a:r>
            <a:r>
              <a:rPr sz="1550" spc="-35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1550" spc="-10" dirty="0">
                <a:solidFill>
                  <a:srgbClr val="666666"/>
                </a:solidFill>
                <a:latin typeface="Tahoma"/>
                <a:cs typeface="Tahoma"/>
              </a:rPr>
              <a:t>families</a:t>
            </a:r>
            <a:endParaRPr sz="1550">
              <a:latin typeface="Tahoma"/>
              <a:cs typeface="Tahoma"/>
            </a:endParaRPr>
          </a:p>
          <a:p>
            <a:pPr marL="469265" indent="-347980">
              <a:lnSpc>
                <a:spcPts val="1820"/>
              </a:lnSpc>
              <a:buFont typeface="Arial"/>
              <a:buChar char="●"/>
              <a:tabLst>
                <a:tab pos="469265" algn="l"/>
              </a:tabLst>
            </a:pPr>
            <a:r>
              <a:rPr sz="1550" dirty="0">
                <a:solidFill>
                  <a:srgbClr val="666666"/>
                </a:solidFill>
                <a:latin typeface="Tahoma"/>
                <a:cs typeface="Tahoma"/>
              </a:rPr>
              <a:t>Support</a:t>
            </a:r>
            <a:r>
              <a:rPr sz="1550" spc="-155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1550" spc="-10" dirty="0">
                <a:solidFill>
                  <a:srgbClr val="666666"/>
                </a:solidFill>
                <a:latin typeface="Tahoma"/>
                <a:cs typeface="Tahoma"/>
              </a:rPr>
              <a:t>beginning</a:t>
            </a:r>
            <a:r>
              <a:rPr sz="1550" spc="-150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1550" spc="-10" dirty="0">
                <a:solidFill>
                  <a:srgbClr val="666666"/>
                </a:solidFill>
                <a:latin typeface="Tahoma"/>
                <a:cs typeface="Tahoma"/>
              </a:rPr>
              <a:t>and</a:t>
            </a:r>
            <a:r>
              <a:rPr sz="1550" spc="-150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1550" dirty="0">
                <a:solidFill>
                  <a:srgbClr val="666666"/>
                </a:solidFill>
                <a:latin typeface="Tahoma"/>
                <a:cs typeface="Tahoma"/>
              </a:rPr>
              <a:t>struggling</a:t>
            </a:r>
            <a:r>
              <a:rPr sz="1550" spc="-150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1550" spc="-10" dirty="0">
                <a:solidFill>
                  <a:srgbClr val="666666"/>
                </a:solidFill>
                <a:latin typeface="Tahoma"/>
                <a:cs typeface="Tahoma"/>
              </a:rPr>
              <a:t>readers</a:t>
            </a:r>
            <a:endParaRPr sz="1550">
              <a:latin typeface="Tahoma"/>
              <a:cs typeface="Tahoma"/>
            </a:endParaRPr>
          </a:p>
          <a:p>
            <a:pPr>
              <a:lnSpc>
                <a:spcPct val="100000"/>
              </a:lnSpc>
              <a:buClr>
                <a:srgbClr val="666666"/>
              </a:buClr>
              <a:buFont typeface="Arial"/>
              <a:buChar char="●"/>
            </a:pPr>
            <a:endParaRPr sz="155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20"/>
              </a:spcBef>
              <a:buClr>
                <a:srgbClr val="666666"/>
              </a:buClr>
              <a:buFont typeface="Arial"/>
              <a:buChar char="●"/>
            </a:pPr>
            <a:endParaRPr sz="155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950" b="1" spc="-145" dirty="0">
                <a:solidFill>
                  <a:srgbClr val="FF5722"/>
                </a:solidFill>
                <a:latin typeface="Tahoma"/>
                <a:cs typeface="Tahoma"/>
              </a:rPr>
              <a:t>Reach</a:t>
            </a:r>
            <a:r>
              <a:rPr sz="1950" b="1" spc="-170" dirty="0">
                <a:solidFill>
                  <a:srgbClr val="FF5722"/>
                </a:solidFill>
                <a:latin typeface="Tahoma"/>
                <a:cs typeface="Tahoma"/>
              </a:rPr>
              <a:t> </a:t>
            </a:r>
            <a:r>
              <a:rPr sz="1950" b="1" spc="-105" dirty="0">
                <a:solidFill>
                  <a:srgbClr val="FF5722"/>
                </a:solidFill>
                <a:latin typeface="Tahoma"/>
                <a:cs typeface="Tahoma"/>
              </a:rPr>
              <a:t>out</a:t>
            </a:r>
            <a:r>
              <a:rPr sz="1950" b="1" spc="-165" dirty="0">
                <a:solidFill>
                  <a:srgbClr val="FF5722"/>
                </a:solidFill>
                <a:latin typeface="Tahoma"/>
                <a:cs typeface="Tahoma"/>
              </a:rPr>
              <a:t> </a:t>
            </a:r>
            <a:r>
              <a:rPr sz="1950" b="1" spc="-80" dirty="0">
                <a:solidFill>
                  <a:srgbClr val="FF5722"/>
                </a:solidFill>
                <a:latin typeface="Tahoma"/>
                <a:cs typeface="Tahoma"/>
              </a:rPr>
              <a:t>to</a:t>
            </a:r>
            <a:r>
              <a:rPr sz="1950" b="1" spc="-170" dirty="0">
                <a:solidFill>
                  <a:srgbClr val="FF5722"/>
                </a:solidFill>
                <a:latin typeface="Tahoma"/>
                <a:cs typeface="Tahoma"/>
              </a:rPr>
              <a:t> </a:t>
            </a:r>
            <a:r>
              <a:rPr sz="1950" b="1" spc="-110" dirty="0">
                <a:solidFill>
                  <a:srgbClr val="FF5722"/>
                </a:solidFill>
                <a:latin typeface="Tahoma"/>
                <a:cs typeface="Tahoma"/>
              </a:rPr>
              <a:t>school</a:t>
            </a:r>
            <a:r>
              <a:rPr sz="1950" b="1" spc="-165" dirty="0">
                <a:solidFill>
                  <a:srgbClr val="FF5722"/>
                </a:solidFill>
                <a:latin typeface="Tahoma"/>
                <a:cs typeface="Tahoma"/>
              </a:rPr>
              <a:t> </a:t>
            </a:r>
            <a:r>
              <a:rPr sz="1950" b="1" spc="-10" dirty="0">
                <a:solidFill>
                  <a:srgbClr val="FF5722"/>
                </a:solidFill>
                <a:latin typeface="Tahoma"/>
                <a:cs typeface="Tahoma"/>
              </a:rPr>
              <a:t>librarians!</a:t>
            </a:r>
            <a:endParaRPr sz="1950">
              <a:latin typeface="Tahoma"/>
              <a:cs typeface="Tahoma"/>
            </a:endParaRPr>
          </a:p>
          <a:p>
            <a:pPr marL="469265" indent="-347980">
              <a:lnSpc>
                <a:spcPts val="1820"/>
              </a:lnSpc>
              <a:spcBef>
                <a:spcPts val="1130"/>
              </a:spcBef>
              <a:buFont typeface="Arial"/>
              <a:buChar char="●"/>
              <a:tabLst>
                <a:tab pos="469265" algn="l"/>
              </a:tabLst>
            </a:pPr>
            <a:r>
              <a:rPr sz="1550" spc="10" dirty="0">
                <a:solidFill>
                  <a:srgbClr val="666666"/>
                </a:solidFill>
                <a:latin typeface="Tahoma"/>
                <a:cs typeface="Tahoma"/>
              </a:rPr>
              <a:t>Communicate</a:t>
            </a:r>
            <a:r>
              <a:rPr sz="1550" spc="-50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1550" spc="10" dirty="0">
                <a:solidFill>
                  <a:srgbClr val="666666"/>
                </a:solidFill>
                <a:latin typeface="Tahoma"/>
                <a:cs typeface="Tahoma"/>
              </a:rPr>
              <a:t>with</a:t>
            </a:r>
            <a:r>
              <a:rPr sz="1550" spc="-45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1550" spc="10" dirty="0">
                <a:solidFill>
                  <a:srgbClr val="666666"/>
                </a:solidFill>
                <a:latin typeface="Tahoma"/>
                <a:cs typeface="Tahoma"/>
              </a:rPr>
              <a:t>district</a:t>
            </a:r>
            <a:r>
              <a:rPr sz="1550" spc="-50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1550" spc="10" dirty="0">
                <a:solidFill>
                  <a:srgbClr val="666666"/>
                </a:solidFill>
                <a:latin typeface="Tahoma"/>
                <a:cs typeface="Tahoma"/>
              </a:rPr>
              <a:t>library</a:t>
            </a:r>
            <a:r>
              <a:rPr sz="1550" spc="-45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1550" spc="-10" dirty="0">
                <a:solidFill>
                  <a:srgbClr val="666666"/>
                </a:solidFill>
                <a:latin typeface="Tahoma"/>
                <a:cs typeface="Tahoma"/>
              </a:rPr>
              <a:t>leader</a:t>
            </a:r>
            <a:endParaRPr sz="1550">
              <a:latin typeface="Tahoma"/>
              <a:cs typeface="Tahoma"/>
            </a:endParaRPr>
          </a:p>
          <a:p>
            <a:pPr marL="469265" indent="-347980">
              <a:lnSpc>
                <a:spcPts val="1780"/>
              </a:lnSpc>
              <a:buFont typeface="Arial"/>
              <a:buChar char="●"/>
              <a:tabLst>
                <a:tab pos="469265" algn="l"/>
              </a:tabLst>
            </a:pPr>
            <a:r>
              <a:rPr sz="1550" spc="55" dirty="0">
                <a:solidFill>
                  <a:srgbClr val="666666"/>
                </a:solidFill>
                <a:latin typeface="Tahoma"/>
                <a:cs typeface="Tahoma"/>
              </a:rPr>
              <a:t>Offer</a:t>
            </a:r>
            <a:r>
              <a:rPr sz="1550" spc="-125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1550" dirty="0">
                <a:solidFill>
                  <a:srgbClr val="666666"/>
                </a:solidFill>
                <a:latin typeface="Tahoma"/>
                <a:cs typeface="Tahoma"/>
              </a:rPr>
              <a:t>to</a:t>
            </a:r>
            <a:r>
              <a:rPr sz="1550" spc="-120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1550" dirty="0">
                <a:solidFill>
                  <a:srgbClr val="666666"/>
                </a:solidFill>
                <a:latin typeface="Tahoma"/>
                <a:cs typeface="Tahoma"/>
              </a:rPr>
              <a:t>come</a:t>
            </a:r>
            <a:r>
              <a:rPr sz="1550" spc="-120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1550" dirty="0">
                <a:solidFill>
                  <a:srgbClr val="666666"/>
                </a:solidFill>
                <a:latin typeface="Tahoma"/>
                <a:cs typeface="Tahoma"/>
              </a:rPr>
              <a:t>visit</a:t>
            </a:r>
            <a:r>
              <a:rPr sz="1550" spc="-120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1550" spc="-10" dirty="0">
                <a:solidFill>
                  <a:srgbClr val="666666"/>
                </a:solidFill>
                <a:latin typeface="Tahoma"/>
                <a:cs typeface="Tahoma"/>
              </a:rPr>
              <a:t>schools!</a:t>
            </a:r>
            <a:endParaRPr sz="1550">
              <a:latin typeface="Tahoma"/>
              <a:cs typeface="Tahoma"/>
            </a:endParaRPr>
          </a:p>
          <a:p>
            <a:pPr marL="469265" indent="-347980">
              <a:lnSpc>
                <a:spcPts val="1780"/>
              </a:lnSpc>
              <a:buFont typeface="Arial"/>
              <a:buChar char="●"/>
              <a:tabLst>
                <a:tab pos="469265" algn="l"/>
              </a:tabLst>
            </a:pPr>
            <a:r>
              <a:rPr sz="1550" dirty="0">
                <a:solidFill>
                  <a:srgbClr val="666666"/>
                </a:solidFill>
                <a:latin typeface="Tahoma"/>
                <a:cs typeface="Tahoma"/>
              </a:rPr>
              <a:t>Provide</a:t>
            </a:r>
            <a:r>
              <a:rPr sz="1550" spc="-40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1550" dirty="0">
                <a:solidFill>
                  <a:srgbClr val="666666"/>
                </a:solidFill>
                <a:latin typeface="Tahoma"/>
                <a:cs typeface="Tahoma"/>
              </a:rPr>
              <a:t>information</a:t>
            </a:r>
            <a:r>
              <a:rPr sz="1550" spc="-35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1550" dirty="0">
                <a:solidFill>
                  <a:srgbClr val="666666"/>
                </a:solidFill>
                <a:latin typeface="Tahoma"/>
                <a:cs typeface="Tahoma"/>
              </a:rPr>
              <a:t>on</a:t>
            </a:r>
            <a:r>
              <a:rPr sz="1550" spc="-35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1550" dirty="0">
                <a:solidFill>
                  <a:srgbClr val="666666"/>
                </a:solidFill>
                <a:latin typeface="Tahoma"/>
                <a:cs typeface="Tahoma"/>
              </a:rPr>
              <a:t>your</a:t>
            </a:r>
            <a:r>
              <a:rPr sz="1550" spc="-35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1550" spc="-10" dirty="0">
                <a:solidFill>
                  <a:srgbClr val="666666"/>
                </a:solidFill>
                <a:latin typeface="Tahoma"/>
                <a:cs typeface="Tahoma"/>
              </a:rPr>
              <a:t>resources</a:t>
            </a:r>
            <a:endParaRPr sz="1550">
              <a:latin typeface="Tahoma"/>
              <a:cs typeface="Tahoma"/>
            </a:endParaRPr>
          </a:p>
          <a:p>
            <a:pPr marL="469265" indent="-347980">
              <a:lnSpc>
                <a:spcPts val="1820"/>
              </a:lnSpc>
              <a:buFont typeface="Arial"/>
              <a:buChar char="●"/>
              <a:tabLst>
                <a:tab pos="469265" algn="l"/>
              </a:tabLst>
            </a:pPr>
            <a:r>
              <a:rPr sz="1550" spc="-25" dirty="0">
                <a:solidFill>
                  <a:srgbClr val="666666"/>
                </a:solidFill>
                <a:latin typeface="Tahoma"/>
                <a:cs typeface="Tahoma"/>
              </a:rPr>
              <a:t>Example:</a:t>
            </a:r>
            <a:r>
              <a:rPr sz="1550" spc="-85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1550" spc="90" dirty="0">
                <a:solidFill>
                  <a:srgbClr val="666666"/>
                </a:solidFill>
                <a:latin typeface="Tahoma"/>
                <a:cs typeface="Tahoma"/>
              </a:rPr>
              <a:t>ALD</a:t>
            </a:r>
            <a:r>
              <a:rPr sz="1550" spc="-80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1550" dirty="0">
                <a:solidFill>
                  <a:srgbClr val="666666"/>
                </a:solidFill>
                <a:latin typeface="Tahoma"/>
                <a:cs typeface="Tahoma"/>
              </a:rPr>
              <a:t>Outreach</a:t>
            </a:r>
            <a:r>
              <a:rPr sz="1550" spc="-85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1550" spc="-10" dirty="0">
                <a:solidFill>
                  <a:srgbClr val="666666"/>
                </a:solidFill>
                <a:latin typeface="Tahoma"/>
                <a:cs typeface="Tahoma"/>
              </a:rPr>
              <a:t>and</a:t>
            </a:r>
            <a:r>
              <a:rPr sz="1550" spc="-80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1550" dirty="0">
                <a:solidFill>
                  <a:srgbClr val="666666"/>
                </a:solidFill>
                <a:latin typeface="Tahoma"/>
                <a:cs typeface="Tahoma"/>
              </a:rPr>
              <a:t>Educator</a:t>
            </a:r>
            <a:r>
              <a:rPr sz="1550" spc="-85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1550" spc="-10" dirty="0">
                <a:solidFill>
                  <a:srgbClr val="666666"/>
                </a:solidFill>
                <a:latin typeface="Tahoma"/>
                <a:cs typeface="Tahoma"/>
              </a:rPr>
              <a:t>Support</a:t>
            </a:r>
            <a:endParaRPr sz="1550">
              <a:latin typeface="Tahoma"/>
              <a:cs typeface="Tahoma"/>
            </a:endParaRPr>
          </a:p>
        </p:txBody>
      </p:sp>
      <p:pic>
        <p:nvPic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65625" y="1541529"/>
            <a:ext cx="3043924" cy="1712202"/>
          </a:xfrm>
          <a:prstGeom prst="rect">
            <a:avLst/>
          </a:prstGeom>
        </p:spPr>
      </p:pic>
      <p:pic>
        <p:nvPicPr>
          <p:cNvPr id="5" name="object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76397" y="4198299"/>
            <a:ext cx="2599399" cy="85539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4725" y="504333"/>
            <a:ext cx="4898390" cy="612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370" dirty="0"/>
              <a:t>What</a:t>
            </a:r>
            <a:r>
              <a:rPr spc="150" dirty="0"/>
              <a:t> </a:t>
            </a:r>
            <a:r>
              <a:rPr spc="320" dirty="0"/>
              <a:t>are</a:t>
            </a:r>
            <a:r>
              <a:rPr spc="150" dirty="0"/>
              <a:t> </a:t>
            </a:r>
            <a:r>
              <a:rPr spc="240" dirty="0"/>
              <a:t>decodable</a:t>
            </a:r>
            <a:r>
              <a:rPr spc="150" dirty="0"/>
              <a:t> </a:t>
            </a:r>
            <a:r>
              <a:rPr spc="325" dirty="0"/>
              <a:t>texts?</a:t>
            </a: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1100" spc="80" dirty="0"/>
              <a:t>(and</a:t>
            </a:r>
            <a:r>
              <a:rPr sz="1100" spc="60" dirty="0"/>
              <a:t> </a:t>
            </a:r>
            <a:r>
              <a:rPr sz="1100" spc="130" dirty="0"/>
              <a:t>are</a:t>
            </a:r>
            <a:r>
              <a:rPr sz="1100" spc="65" dirty="0"/>
              <a:t> </a:t>
            </a:r>
            <a:r>
              <a:rPr sz="1100" spc="114" dirty="0"/>
              <a:t>they</a:t>
            </a:r>
            <a:r>
              <a:rPr sz="1100" spc="65" dirty="0"/>
              <a:t> </a:t>
            </a:r>
            <a:r>
              <a:rPr sz="1100" spc="80" dirty="0"/>
              <a:t>all</a:t>
            </a:r>
            <a:r>
              <a:rPr sz="1100" spc="65" dirty="0"/>
              <a:t> </a:t>
            </a:r>
            <a:r>
              <a:rPr sz="1100" spc="114" dirty="0"/>
              <a:t>as</a:t>
            </a:r>
            <a:r>
              <a:rPr sz="1100" spc="60" dirty="0"/>
              <a:t> </a:t>
            </a:r>
            <a:r>
              <a:rPr sz="1100" spc="80" dirty="0"/>
              <a:t>awful</a:t>
            </a:r>
            <a:r>
              <a:rPr sz="1100" spc="65" dirty="0"/>
              <a:t> </a:t>
            </a:r>
            <a:r>
              <a:rPr sz="1100" spc="114" dirty="0"/>
              <a:t>as</a:t>
            </a:r>
            <a:r>
              <a:rPr sz="1100" spc="65" dirty="0"/>
              <a:t> </a:t>
            </a:r>
            <a:r>
              <a:rPr sz="1100" spc="125" dirty="0"/>
              <a:t>we</a:t>
            </a:r>
            <a:r>
              <a:rPr sz="1100" spc="65" dirty="0"/>
              <a:t> </a:t>
            </a:r>
            <a:r>
              <a:rPr sz="1100" spc="110" dirty="0"/>
              <a:t>think</a:t>
            </a:r>
            <a:r>
              <a:rPr sz="1100" spc="65" dirty="0"/>
              <a:t> </a:t>
            </a:r>
            <a:r>
              <a:rPr sz="1100" spc="114" dirty="0"/>
              <a:t>they</a:t>
            </a:r>
            <a:r>
              <a:rPr sz="1100" spc="60" dirty="0"/>
              <a:t> </a:t>
            </a:r>
            <a:r>
              <a:rPr sz="1100" spc="114" dirty="0"/>
              <a:t>are?)</a:t>
            </a:r>
            <a:endParaRPr sz="1100"/>
          </a:p>
        </p:txBody>
      </p:sp>
      <p:sp>
        <p:nvSpPr>
          <p:cNvPr id="3" name="object 3"/>
          <p:cNvSpPr txBox="1"/>
          <p:nvPr/>
        </p:nvSpPr>
        <p:spPr>
          <a:xfrm>
            <a:off x="484600" y="1475005"/>
            <a:ext cx="3767454" cy="12084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53670">
              <a:lnSpc>
                <a:spcPct val="114999"/>
              </a:lnSpc>
              <a:spcBef>
                <a:spcPts val="100"/>
              </a:spcBef>
            </a:pPr>
            <a:r>
              <a:rPr sz="1350" b="1" spc="-85" dirty="0">
                <a:solidFill>
                  <a:srgbClr val="333333"/>
                </a:solidFill>
                <a:latin typeface="Tahoma"/>
                <a:cs typeface="Tahoma"/>
              </a:rPr>
              <a:t>Decodable</a:t>
            </a:r>
            <a:r>
              <a:rPr sz="1350" b="1" spc="-100" dirty="0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sz="1350" b="1" spc="-90" dirty="0">
                <a:solidFill>
                  <a:srgbClr val="333333"/>
                </a:solidFill>
                <a:latin typeface="Tahoma"/>
                <a:cs typeface="Tahoma"/>
              </a:rPr>
              <a:t>books are</a:t>
            </a:r>
            <a:r>
              <a:rPr sz="1350" b="1" spc="-100" dirty="0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sz="1350" b="1" spc="-90" dirty="0">
                <a:solidFill>
                  <a:srgbClr val="333333"/>
                </a:solidFill>
                <a:latin typeface="Tahoma"/>
                <a:cs typeface="Tahoma"/>
              </a:rPr>
              <a:t>texts </a:t>
            </a:r>
            <a:r>
              <a:rPr sz="1350" b="1" spc="-85" dirty="0">
                <a:solidFill>
                  <a:srgbClr val="333333"/>
                </a:solidFill>
                <a:latin typeface="Tahoma"/>
                <a:cs typeface="Tahoma"/>
              </a:rPr>
              <a:t>that</a:t>
            </a:r>
            <a:r>
              <a:rPr sz="1350" b="1" spc="-90" dirty="0">
                <a:solidFill>
                  <a:srgbClr val="333333"/>
                </a:solidFill>
                <a:latin typeface="Tahoma"/>
                <a:cs typeface="Tahoma"/>
              </a:rPr>
              <a:t> contain</a:t>
            </a:r>
            <a:r>
              <a:rPr sz="1350" b="1" spc="-100" dirty="0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sz="1350" b="1" spc="-65" dirty="0">
                <a:solidFill>
                  <a:srgbClr val="333333"/>
                </a:solidFill>
                <a:latin typeface="Tahoma"/>
                <a:cs typeface="Tahoma"/>
              </a:rPr>
              <a:t>speciﬁc </a:t>
            </a:r>
            <a:r>
              <a:rPr sz="1350" b="1" spc="-105" dirty="0">
                <a:solidFill>
                  <a:srgbClr val="333333"/>
                </a:solidFill>
                <a:latin typeface="Tahoma"/>
                <a:cs typeface="Tahoma"/>
              </a:rPr>
              <a:t>knowledge</a:t>
            </a:r>
            <a:r>
              <a:rPr sz="1350" b="1" spc="-100" dirty="0">
                <a:solidFill>
                  <a:srgbClr val="333333"/>
                </a:solidFill>
                <a:latin typeface="Tahoma"/>
                <a:cs typeface="Tahoma"/>
              </a:rPr>
              <a:t> which</a:t>
            </a:r>
            <a:r>
              <a:rPr sz="1350" b="1" spc="-95" dirty="0">
                <a:solidFill>
                  <a:srgbClr val="333333"/>
                </a:solidFill>
                <a:latin typeface="Tahoma"/>
                <a:cs typeface="Tahoma"/>
              </a:rPr>
              <a:t> students</a:t>
            </a:r>
            <a:r>
              <a:rPr sz="1350" b="1" spc="-90" dirty="0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sz="1350" b="1" spc="-105" dirty="0">
                <a:solidFill>
                  <a:srgbClr val="333333"/>
                </a:solidFill>
                <a:latin typeface="Tahoma"/>
                <a:cs typeface="Tahoma"/>
              </a:rPr>
              <a:t>have</a:t>
            </a:r>
            <a:r>
              <a:rPr sz="1350" b="1" spc="-100" dirty="0">
                <a:solidFill>
                  <a:srgbClr val="333333"/>
                </a:solidFill>
                <a:latin typeface="Tahoma"/>
                <a:cs typeface="Tahoma"/>
              </a:rPr>
              <a:t> been</a:t>
            </a:r>
            <a:r>
              <a:rPr sz="1350" b="1" spc="-95" dirty="0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sz="1350" b="1" spc="-10" dirty="0">
                <a:solidFill>
                  <a:srgbClr val="333333"/>
                </a:solidFill>
                <a:latin typeface="Tahoma"/>
                <a:cs typeface="Tahoma"/>
              </a:rPr>
              <a:t>taught.</a:t>
            </a:r>
            <a:endParaRPr sz="1350">
              <a:latin typeface="Tahoma"/>
              <a:cs typeface="Tahoma"/>
            </a:endParaRPr>
          </a:p>
          <a:p>
            <a:pPr marL="12700" marR="5080">
              <a:lnSpc>
                <a:spcPct val="114999"/>
              </a:lnSpc>
            </a:pPr>
            <a:r>
              <a:rPr sz="1350" spc="-10" dirty="0">
                <a:solidFill>
                  <a:srgbClr val="0A0A0A"/>
                </a:solidFill>
                <a:latin typeface="Tahoma"/>
                <a:cs typeface="Tahoma"/>
              </a:rPr>
              <a:t>They</a:t>
            </a:r>
            <a:r>
              <a:rPr sz="1350" spc="-125" dirty="0">
                <a:solidFill>
                  <a:srgbClr val="0A0A0A"/>
                </a:solidFill>
                <a:latin typeface="Tahoma"/>
                <a:cs typeface="Tahoma"/>
              </a:rPr>
              <a:t> </a:t>
            </a:r>
            <a:r>
              <a:rPr sz="1350" spc="-20" dirty="0">
                <a:solidFill>
                  <a:srgbClr val="0A0A0A"/>
                </a:solidFill>
                <a:latin typeface="Tahoma"/>
                <a:cs typeface="Tahoma"/>
              </a:rPr>
              <a:t>can</a:t>
            </a:r>
            <a:r>
              <a:rPr sz="1350" spc="-120" dirty="0">
                <a:solidFill>
                  <a:srgbClr val="0A0A0A"/>
                </a:solidFill>
                <a:latin typeface="Tahoma"/>
                <a:cs typeface="Tahoma"/>
              </a:rPr>
              <a:t> </a:t>
            </a:r>
            <a:r>
              <a:rPr sz="1350" spc="-10" dirty="0">
                <a:solidFill>
                  <a:srgbClr val="0A0A0A"/>
                </a:solidFill>
                <a:latin typeface="Tahoma"/>
                <a:cs typeface="Tahoma"/>
              </a:rPr>
              <a:t>be</a:t>
            </a:r>
            <a:r>
              <a:rPr sz="1350" spc="-125" dirty="0">
                <a:solidFill>
                  <a:srgbClr val="0A0A0A"/>
                </a:solidFill>
                <a:latin typeface="Tahoma"/>
                <a:cs typeface="Tahoma"/>
              </a:rPr>
              <a:t> </a:t>
            </a:r>
            <a:r>
              <a:rPr sz="1350" dirty="0">
                <a:solidFill>
                  <a:srgbClr val="0A0A0A"/>
                </a:solidFill>
                <a:latin typeface="Tahoma"/>
                <a:cs typeface="Tahoma"/>
              </a:rPr>
              <a:t>great</a:t>
            </a:r>
            <a:r>
              <a:rPr sz="1350" spc="-120" dirty="0">
                <a:solidFill>
                  <a:srgbClr val="0A0A0A"/>
                </a:solidFill>
                <a:latin typeface="Tahoma"/>
                <a:cs typeface="Tahoma"/>
              </a:rPr>
              <a:t> </a:t>
            </a:r>
            <a:r>
              <a:rPr sz="1350" dirty="0">
                <a:solidFill>
                  <a:srgbClr val="0A0A0A"/>
                </a:solidFill>
                <a:latin typeface="Tahoma"/>
                <a:cs typeface="Tahoma"/>
              </a:rPr>
              <a:t>tools</a:t>
            </a:r>
            <a:r>
              <a:rPr sz="1350" spc="-125" dirty="0">
                <a:solidFill>
                  <a:srgbClr val="0A0A0A"/>
                </a:solidFill>
                <a:latin typeface="Tahoma"/>
                <a:cs typeface="Tahoma"/>
              </a:rPr>
              <a:t> </a:t>
            </a:r>
            <a:r>
              <a:rPr sz="1350" dirty="0">
                <a:solidFill>
                  <a:srgbClr val="0A0A0A"/>
                </a:solidFill>
                <a:latin typeface="Tahoma"/>
                <a:cs typeface="Tahoma"/>
              </a:rPr>
              <a:t>for</a:t>
            </a:r>
            <a:r>
              <a:rPr sz="1350" spc="-120" dirty="0">
                <a:solidFill>
                  <a:srgbClr val="0A0A0A"/>
                </a:solidFill>
                <a:latin typeface="Tahoma"/>
                <a:cs typeface="Tahoma"/>
              </a:rPr>
              <a:t> </a:t>
            </a:r>
            <a:r>
              <a:rPr sz="1350" dirty="0">
                <a:solidFill>
                  <a:srgbClr val="0A0A0A"/>
                </a:solidFill>
                <a:latin typeface="Tahoma"/>
                <a:cs typeface="Tahoma"/>
                <a:hlinkClick r:id="rId2"/>
              </a:rPr>
              <a:t>early</a:t>
            </a:r>
            <a:r>
              <a:rPr sz="1350" spc="-120" dirty="0">
                <a:solidFill>
                  <a:srgbClr val="0A0A0A"/>
                </a:solidFill>
                <a:latin typeface="Tahoma"/>
                <a:cs typeface="Tahoma"/>
                <a:hlinkClick r:id="rId2"/>
              </a:rPr>
              <a:t> </a:t>
            </a:r>
            <a:r>
              <a:rPr sz="1350" dirty="0">
                <a:solidFill>
                  <a:srgbClr val="0A0A0A"/>
                </a:solidFill>
                <a:latin typeface="Tahoma"/>
                <a:cs typeface="Tahoma"/>
                <a:hlinkClick r:id="rId2"/>
              </a:rPr>
              <a:t>readers</a:t>
            </a:r>
            <a:r>
              <a:rPr sz="1350" spc="-125" dirty="0">
                <a:solidFill>
                  <a:srgbClr val="0A0A0A"/>
                </a:solidFill>
                <a:latin typeface="Tahoma"/>
                <a:cs typeface="Tahoma"/>
                <a:hlinkClick r:id="rId2"/>
              </a:rPr>
              <a:t> </a:t>
            </a:r>
            <a:r>
              <a:rPr sz="1350" spc="-25" dirty="0">
                <a:solidFill>
                  <a:srgbClr val="0A0A0A"/>
                </a:solidFill>
                <a:latin typeface="Tahoma"/>
                <a:cs typeface="Tahoma"/>
                <a:hlinkClick r:id="rId2"/>
              </a:rPr>
              <a:t>or</a:t>
            </a:r>
            <a:r>
              <a:rPr sz="1350" spc="-25" dirty="0">
                <a:solidFill>
                  <a:srgbClr val="0A0A0A"/>
                </a:solidFill>
                <a:latin typeface="Tahoma"/>
                <a:cs typeface="Tahoma"/>
              </a:rPr>
              <a:t> </a:t>
            </a:r>
            <a:r>
              <a:rPr sz="1350" spc="-10" dirty="0">
                <a:solidFill>
                  <a:srgbClr val="0A0A0A"/>
                </a:solidFill>
                <a:latin typeface="Tahoma"/>
                <a:cs typeface="Tahoma"/>
                <a:hlinkClick r:id="rId2"/>
              </a:rPr>
              <a:t>struggling</a:t>
            </a:r>
            <a:r>
              <a:rPr sz="1350" spc="-130" dirty="0">
                <a:solidFill>
                  <a:srgbClr val="0A0A0A"/>
                </a:solidFill>
                <a:latin typeface="Tahoma"/>
                <a:cs typeface="Tahoma"/>
                <a:hlinkClick r:id="rId2"/>
              </a:rPr>
              <a:t> </a:t>
            </a:r>
            <a:r>
              <a:rPr sz="1350" dirty="0">
                <a:solidFill>
                  <a:srgbClr val="0A0A0A"/>
                </a:solidFill>
                <a:latin typeface="Tahoma"/>
                <a:cs typeface="Tahoma"/>
                <a:hlinkClick r:id="rId2"/>
              </a:rPr>
              <a:t>readers</a:t>
            </a:r>
            <a:r>
              <a:rPr sz="1350" spc="-125" dirty="0">
                <a:solidFill>
                  <a:srgbClr val="0A0A0A"/>
                </a:solidFill>
                <a:latin typeface="Tahoma"/>
                <a:cs typeface="Tahoma"/>
              </a:rPr>
              <a:t> </a:t>
            </a:r>
            <a:r>
              <a:rPr sz="1350" spc="-10" dirty="0">
                <a:solidFill>
                  <a:srgbClr val="0A0A0A"/>
                </a:solidFill>
                <a:latin typeface="Tahoma"/>
                <a:cs typeface="Tahoma"/>
              </a:rPr>
              <a:t>because</a:t>
            </a:r>
            <a:r>
              <a:rPr sz="1350" spc="-125" dirty="0">
                <a:solidFill>
                  <a:srgbClr val="0A0A0A"/>
                </a:solidFill>
                <a:latin typeface="Tahoma"/>
                <a:cs typeface="Tahoma"/>
              </a:rPr>
              <a:t> </a:t>
            </a:r>
            <a:r>
              <a:rPr sz="1350" dirty="0">
                <a:solidFill>
                  <a:srgbClr val="0A0A0A"/>
                </a:solidFill>
                <a:latin typeface="Tahoma"/>
                <a:cs typeface="Tahoma"/>
              </a:rPr>
              <a:t>the</a:t>
            </a:r>
            <a:r>
              <a:rPr sz="1350" spc="-130" dirty="0">
                <a:solidFill>
                  <a:srgbClr val="0A0A0A"/>
                </a:solidFill>
                <a:latin typeface="Tahoma"/>
                <a:cs typeface="Tahoma"/>
              </a:rPr>
              <a:t> </a:t>
            </a:r>
            <a:r>
              <a:rPr sz="1350" dirty="0">
                <a:solidFill>
                  <a:srgbClr val="0A0A0A"/>
                </a:solidFill>
                <a:latin typeface="Tahoma"/>
                <a:cs typeface="Tahoma"/>
              </a:rPr>
              <a:t>words</a:t>
            </a:r>
            <a:r>
              <a:rPr sz="1350" spc="-125" dirty="0">
                <a:solidFill>
                  <a:srgbClr val="0A0A0A"/>
                </a:solidFill>
                <a:latin typeface="Tahoma"/>
                <a:cs typeface="Tahoma"/>
              </a:rPr>
              <a:t> </a:t>
            </a:r>
            <a:r>
              <a:rPr sz="1350" dirty="0">
                <a:solidFill>
                  <a:srgbClr val="0A0A0A"/>
                </a:solidFill>
                <a:latin typeface="Tahoma"/>
                <a:cs typeface="Tahoma"/>
              </a:rPr>
              <a:t>are</a:t>
            </a:r>
            <a:r>
              <a:rPr sz="1350" spc="-125" dirty="0">
                <a:solidFill>
                  <a:srgbClr val="0A0A0A"/>
                </a:solidFill>
                <a:latin typeface="Tahoma"/>
                <a:cs typeface="Tahoma"/>
              </a:rPr>
              <a:t> </a:t>
            </a:r>
            <a:r>
              <a:rPr sz="1350" dirty="0">
                <a:solidFill>
                  <a:srgbClr val="0A0A0A"/>
                </a:solidFill>
                <a:latin typeface="Tahoma"/>
                <a:cs typeface="Tahoma"/>
              </a:rPr>
              <a:t>easier</a:t>
            </a:r>
            <a:r>
              <a:rPr sz="1350" spc="-125" dirty="0">
                <a:solidFill>
                  <a:srgbClr val="0A0A0A"/>
                </a:solidFill>
                <a:latin typeface="Tahoma"/>
                <a:cs typeface="Tahoma"/>
              </a:rPr>
              <a:t> </a:t>
            </a:r>
            <a:r>
              <a:rPr sz="1350" spc="-25" dirty="0">
                <a:solidFill>
                  <a:srgbClr val="0A0A0A"/>
                </a:solidFill>
                <a:latin typeface="Tahoma"/>
                <a:cs typeface="Tahoma"/>
              </a:rPr>
              <a:t>to </a:t>
            </a:r>
            <a:r>
              <a:rPr sz="1350" dirty="0">
                <a:solidFill>
                  <a:srgbClr val="0A0A0A"/>
                </a:solidFill>
                <a:latin typeface="Tahoma"/>
                <a:cs typeface="Tahoma"/>
              </a:rPr>
              <a:t>decode</a:t>
            </a:r>
            <a:r>
              <a:rPr sz="1350" spc="-130" dirty="0">
                <a:solidFill>
                  <a:srgbClr val="0A0A0A"/>
                </a:solidFill>
                <a:latin typeface="Tahoma"/>
                <a:cs typeface="Tahoma"/>
              </a:rPr>
              <a:t> </a:t>
            </a:r>
            <a:r>
              <a:rPr sz="1350" spc="-20" dirty="0">
                <a:solidFill>
                  <a:srgbClr val="0A0A0A"/>
                </a:solidFill>
                <a:latin typeface="Tahoma"/>
                <a:cs typeface="Tahoma"/>
              </a:rPr>
              <a:t>and</a:t>
            </a:r>
            <a:r>
              <a:rPr sz="1350" spc="-125" dirty="0">
                <a:solidFill>
                  <a:srgbClr val="0A0A0A"/>
                </a:solidFill>
                <a:latin typeface="Tahoma"/>
                <a:cs typeface="Tahoma"/>
              </a:rPr>
              <a:t> </a:t>
            </a:r>
            <a:r>
              <a:rPr sz="1350" dirty="0">
                <a:solidFill>
                  <a:srgbClr val="0A0A0A"/>
                </a:solidFill>
                <a:latin typeface="Tahoma"/>
                <a:cs typeface="Tahoma"/>
              </a:rPr>
              <a:t>match</a:t>
            </a:r>
            <a:r>
              <a:rPr sz="1350" spc="-130" dirty="0">
                <a:solidFill>
                  <a:srgbClr val="0A0A0A"/>
                </a:solidFill>
                <a:latin typeface="Tahoma"/>
                <a:cs typeface="Tahoma"/>
              </a:rPr>
              <a:t> </a:t>
            </a:r>
            <a:r>
              <a:rPr sz="1350" dirty="0">
                <a:solidFill>
                  <a:srgbClr val="0A0A0A"/>
                </a:solidFill>
                <a:latin typeface="Tahoma"/>
                <a:cs typeface="Tahoma"/>
              </a:rPr>
              <a:t>their</a:t>
            </a:r>
            <a:r>
              <a:rPr sz="1350" spc="-125" dirty="0">
                <a:solidFill>
                  <a:srgbClr val="0A0A0A"/>
                </a:solidFill>
                <a:latin typeface="Tahoma"/>
                <a:cs typeface="Tahoma"/>
              </a:rPr>
              <a:t> </a:t>
            </a:r>
            <a:r>
              <a:rPr sz="1350" spc="-10" dirty="0">
                <a:solidFill>
                  <a:srgbClr val="0A0A0A"/>
                </a:solidFill>
                <a:latin typeface="Tahoma"/>
                <a:cs typeface="Tahoma"/>
              </a:rPr>
              <a:t>learning.</a:t>
            </a:r>
            <a:endParaRPr sz="135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84600" y="3199412"/>
            <a:ext cx="3744595" cy="10382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14599"/>
              </a:lnSpc>
              <a:spcBef>
                <a:spcPts val="105"/>
              </a:spcBef>
            </a:pPr>
            <a:r>
              <a:rPr sz="1350" dirty="0">
                <a:solidFill>
                  <a:srgbClr val="333333"/>
                </a:solidFill>
                <a:latin typeface="Tahoma"/>
                <a:cs typeface="Tahoma"/>
              </a:rPr>
              <a:t>Decodable</a:t>
            </a:r>
            <a:r>
              <a:rPr sz="1350" spc="-120" dirty="0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sz="1350" dirty="0">
                <a:solidFill>
                  <a:srgbClr val="333333"/>
                </a:solidFill>
                <a:latin typeface="Tahoma"/>
                <a:cs typeface="Tahoma"/>
              </a:rPr>
              <a:t>books</a:t>
            </a:r>
            <a:r>
              <a:rPr sz="1350" spc="-120" dirty="0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sz="1350" dirty="0">
                <a:solidFill>
                  <a:srgbClr val="333333"/>
                </a:solidFill>
                <a:latin typeface="Tahoma"/>
                <a:cs typeface="Tahoma"/>
              </a:rPr>
              <a:t>consist</a:t>
            </a:r>
            <a:r>
              <a:rPr sz="1350" spc="-114" dirty="0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sz="1350" dirty="0">
                <a:solidFill>
                  <a:srgbClr val="333333"/>
                </a:solidFill>
                <a:latin typeface="Tahoma"/>
                <a:cs typeface="Tahoma"/>
              </a:rPr>
              <a:t>of</a:t>
            </a:r>
            <a:r>
              <a:rPr sz="1350" spc="-120" dirty="0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sz="1350" dirty="0">
                <a:solidFill>
                  <a:srgbClr val="333333"/>
                </a:solidFill>
                <a:latin typeface="Tahoma"/>
                <a:cs typeface="Tahoma"/>
              </a:rPr>
              <a:t>phonics</a:t>
            </a:r>
            <a:r>
              <a:rPr sz="1350" spc="-114" dirty="0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sz="1350" dirty="0">
                <a:solidFill>
                  <a:srgbClr val="333333"/>
                </a:solidFill>
                <a:latin typeface="Tahoma"/>
                <a:cs typeface="Tahoma"/>
              </a:rPr>
              <a:t>(letter-</a:t>
            </a:r>
            <a:r>
              <a:rPr sz="1350" spc="-10" dirty="0">
                <a:solidFill>
                  <a:srgbClr val="333333"/>
                </a:solidFill>
                <a:latin typeface="Tahoma"/>
                <a:cs typeface="Tahoma"/>
              </a:rPr>
              <a:t>sound </a:t>
            </a:r>
            <a:r>
              <a:rPr sz="1350" spc="-50" dirty="0">
                <a:solidFill>
                  <a:srgbClr val="333333"/>
                </a:solidFill>
                <a:latin typeface="Tahoma"/>
                <a:cs typeface="Tahoma"/>
              </a:rPr>
              <a:t>code),</a:t>
            </a:r>
            <a:r>
              <a:rPr sz="1350" spc="-130" dirty="0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sz="1350" spc="-30" dirty="0">
                <a:solidFill>
                  <a:srgbClr val="333333"/>
                </a:solidFill>
                <a:latin typeface="Tahoma"/>
                <a:cs typeface="Tahoma"/>
              </a:rPr>
              <a:t>digraphs,</a:t>
            </a:r>
            <a:r>
              <a:rPr sz="1350" spc="-130" dirty="0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sz="1350" dirty="0">
                <a:solidFill>
                  <a:srgbClr val="333333"/>
                </a:solidFill>
                <a:latin typeface="Tahoma"/>
                <a:cs typeface="Tahoma"/>
              </a:rPr>
              <a:t>blends</a:t>
            </a:r>
            <a:r>
              <a:rPr sz="1350" spc="-125" dirty="0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sz="1350" spc="-20" dirty="0">
                <a:solidFill>
                  <a:srgbClr val="333333"/>
                </a:solidFill>
                <a:latin typeface="Tahoma"/>
                <a:cs typeface="Tahoma"/>
              </a:rPr>
              <a:t>and</a:t>
            </a:r>
            <a:r>
              <a:rPr sz="1350" spc="-130" dirty="0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sz="1350" dirty="0">
                <a:solidFill>
                  <a:srgbClr val="333333"/>
                </a:solidFill>
                <a:latin typeface="Tahoma"/>
                <a:cs typeface="Tahoma"/>
              </a:rPr>
              <a:t>eventually</a:t>
            </a:r>
            <a:r>
              <a:rPr sz="1350" spc="-130" dirty="0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sz="1350" spc="-10" dirty="0">
                <a:solidFill>
                  <a:srgbClr val="333333"/>
                </a:solidFill>
                <a:latin typeface="Tahoma"/>
                <a:cs typeface="Tahoma"/>
              </a:rPr>
              <a:t>irregular, </a:t>
            </a:r>
            <a:r>
              <a:rPr sz="1350" spc="-20" dirty="0">
                <a:solidFill>
                  <a:srgbClr val="333333"/>
                </a:solidFill>
                <a:latin typeface="Tahoma"/>
                <a:cs typeface="Tahoma"/>
              </a:rPr>
              <a:t>high</a:t>
            </a:r>
            <a:r>
              <a:rPr sz="1350" spc="-120" dirty="0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sz="1350" dirty="0">
                <a:solidFill>
                  <a:srgbClr val="333333"/>
                </a:solidFill>
                <a:latin typeface="Tahoma"/>
                <a:cs typeface="Tahoma"/>
              </a:rPr>
              <a:t>frequency</a:t>
            </a:r>
            <a:r>
              <a:rPr sz="1350" spc="-120" dirty="0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sz="1350" dirty="0">
                <a:solidFill>
                  <a:srgbClr val="333333"/>
                </a:solidFill>
                <a:latin typeface="Tahoma"/>
                <a:cs typeface="Tahoma"/>
              </a:rPr>
              <a:t>words</a:t>
            </a:r>
            <a:r>
              <a:rPr sz="1350" spc="-120" dirty="0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sz="1350" dirty="0">
                <a:solidFill>
                  <a:srgbClr val="333333"/>
                </a:solidFill>
                <a:latin typeface="Tahoma"/>
                <a:cs typeface="Tahoma"/>
              </a:rPr>
              <a:t>often</a:t>
            </a:r>
            <a:r>
              <a:rPr sz="1350" spc="-120" dirty="0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sz="1350" dirty="0">
                <a:solidFill>
                  <a:srgbClr val="333333"/>
                </a:solidFill>
                <a:latin typeface="Tahoma"/>
                <a:cs typeface="Tahoma"/>
              </a:rPr>
              <a:t>known</a:t>
            </a:r>
            <a:r>
              <a:rPr sz="1350" spc="-120" dirty="0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sz="1350" spc="-35" dirty="0">
                <a:solidFill>
                  <a:srgbClr val="333333"/>
                </a:solidFill>
                <a:latin typeface="Tahoma"/>
                <a:cs typeface="Tahoma"/>
              </a:rPr>
              <a:t>as</a:t>
            </a:r>
            <a:r>
              <a:rPr sz="1350" spc="-120" dirty="0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sz="1350" dirty="0">
                <a:solidFill>
                  <a:srgbClr val="333333"/>
                </a:solidFill>
                <a:latin typeface="Tahoma"/>
                <a:cs typeface="Tahoma"/>
              </a:rPr>
              <a:t>sight</a:t>
            </a:r>
            <a:r>
              <a:rPr sz="1350" spc="-120" dirty="0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sz="1350" spc="-10" dirty="0">
                <a:solidFill>
                  <a:srgbClr val="333333"/>
                </a:solidFill>
                <a:latin typeface="Tahoma"/>
                <a:cs typeface="Tahoma"/>
              </a:rPr>
              <a:t>words, </a:t>
            </a:r>
            <a:r>
              <a:rPr sz="1350" dirty="0">
                <a:solidFill>
                  <a:srgbClr val="333333"/>
                </a:solidFill>
                <a:latin typeface="Tahoma"/>
                <a:cs typeface="Tahoma"/>
              </a:rPr>
              <a:t>tricky</a:t>
            </a:r>
            <a:r>
              <a:rPr sz="1350" spc="-70" dirty="0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sz="1350" dirty="0">
                <a:solidFill>
                  <a:srgbClr val="333333"/>
                </a:solidFill>
                <a:latin typeface="Tahoma"/>
                <a:cs typeface="Tahoma"/>
              </a:rPr>
              <a:t>words</a:t>
            </a:r>
            <a:r>
              <a:rPr sz="1350" spc="-70" dirty="0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sz="1350" dirty="0">
                <a:solidFill>
                  <a:srgbClr val="333333"/>
                </a:solidFill>
                <a:latin typeface="Tahoma"/>
                <a:cs typeface="Tahoma"/>
              </a:rPr>
              <a:t>or</a:t>
            </a:r>
            <a:r>
              <a:rPr sz="1350" spc="-65" dirty="0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sz="1350" dirty="0">
                <a:solidFill>
                  <a:srgbClr val="333333"/>
                </a:solidFill>
                <a:latin typeface="Tahoma"/>
                <a:cs typeface="Tahoma"/>
              </a:rPr>
              <a:t>heart</a:t>
            </a:r>
            <a:r>
              <a:rPr sz="1350" spc="-70" dirty="0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sz="1350" spc="-10" dirty="0">
                <a:solidFill>
                  <a:srgbClr val="333333"/>
                </a:solidFill>
                <a:latin typeface="Tahoma"/>
                <a:cs typeface="Tahoma"/>
              </a:rPr>
              <a:t>words</a:t>
            </a:r>
            <a:r>
              <a:rPr sz="1800" spc="-10" dirty="0">
                <a:solidFill>
                  <a:srgbClr val="666666"/>
                </a:solidFill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5" name="object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465350" y="778450"/>
            <a:ext cx="3185874" cy="424782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683</Words>
  <Application>Microsoft Office PowerPoint</Application>
  <PresentationFormat>On-screen Show (16:9)</PresentationFormat>
  <Paragraphs>84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Palatino Linotype</vt:lpstr>
      <vt:lpstr>Tahoma</vt:lpstr>
      <vt:lpstr>Office Theme</vt:lpstr>
      <vt:lpstr>Learning to Read At School and Loving to Read at the Library</vt:lpstr>
      <vt:lpstr>Learning Outcomes</vt:lpstr>
      <vt:lpstr>Why is learning to read so hard?</vt:lpstr>
      <vt:lpstr>How Do We Learn to Read?</vt:lpstr>
      <vt:lpstr>What Skills Support Reading Proﬁciency?</vt:lpstr>
      <vt:lpstr>What is the Colorado READ Act?</vt:lpstr>
      <vt:lpstr>Public Libraries and Reading Instruction Similarities</vt:lpstr>
      <vt:lpstr>What does this mean for librarians?</vt:lpstr>
      <vt:lpstr>What are decodable texts? (and are they all as awful as we think they are?)</vt:lpstr>
      <vt:lpstr>Examples of Decodable Books</vt:lpstr>
      <vt:lpstr>Questions?</vt:lpstr>
      <vt:lpstr>Resources and Further Learning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ReadingSchoolsAndLibraries</dc:title>
  <cp:lastModifiedBy>Kreger, Christine</cp:lastModifiedBy>
  <cp:revision>1</cp:revision>
  <dcterms:created xsi:type="dcterms:W3CDTF">2025-06-13T12:13:02Z</dcterms:created>
  <dcterms:modified xsi:type="dcterms:W3CDTF">2025-06-13T12:15:59Z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2025-06-13T00:00:00Z</vt:filetime>
  </property>
  <property fmtid="{D5CDD505-2E9C-101B-9397-08002B2CF9AE}" pid="3" name="Creator">
    <vt:lpwstr>Google</vt:lpwstr>
  </property>
  <property fmtid="{D5CDD505-2E9C-101B-9397-08002B2CF9AE}" pid="4" name="LastSaved">
    <vt:filetime>2025-06-13T00:00:00Z</vt:filetime>
  </property>
</Properties>
</file>