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372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8DF6EE0D-9B27-415D-B702-C9CDEF80C021}"/>
    <pc:docChg chg="undo custSel mod modSld">
      <pc:chgData name="Kreger, Christine" userId="07b08700-4580-4b2b-8f3c-b5ccee8dc705" providerId="ADAL" clId="{8DF6EE0D-9B27-415D-B702-C9CDEF80C021}" dt="2025-05-27T19:51:51.108" v="114"/>
      <pc:docMkLst>
        <pc:docMk/>
      </pc:docMkLst>
      <pc:sldChg chg="modSp mod">
        <pc:chgData name="Kreger, Christine" userId="07b08700-4580-4b2b-8f3c-b5ccee8dc705" providerId="ADAL" clId="{8DF6EE0D-9B27-415D-B702-C9CDEF80C021}" dt="2025-05-27T19:45:42.942" v="30" actId="962"/>
        <pc:sldMkLst>
          <pc:docMk/>
          <pc:sldMk cId="0" sldId="256"/>
        </pc:sldMkLst>
        <pc:spChg chg="mod">
          <ac:chgData name="Kreger, Christine" userId="07b08700-4580-4b2b-8f3c-b5ccee8dc705" providerId="ADAL" clId="{8DF6EE0D-9B27-415D-B702-C9CDEF80C021}" dt="2025-05-27T19:45:32.971" v="28" actId="962"/>
          <ac:spMkLst>
            <pc:docMk/>
            <pc:sldMk cId="0" sldId="256"/>
            <ac:spMk id="2" creationId="{00000000-0000-0000-0000-000000000000}"/>
          </ac:spMkLst>
        </pc:spChg>
        <pc:spChg chg="mod">
          <ac:chgData name="Kreger, Christine" userId="07b08700-4580-4b2b-8f3c-b5ccee8dc705" providerId="ADAL" clId="{8DF6EE0D-9B27-415D-B702-C9CDEF80C021}" dt="2025-05-27T19:45:41.171" v="29" actId="962"/>
          <ac:spMkLst>
            <pc:docMk/>
            <pc:sldMk cId="0" sldId="256"/>
            <ac:spMk id="3" creationId="{00000000-0000-0000-0000-000000000000}"/>
          </ac:spMkLst>
        </pc:spChg>
        <pc:grpChg chg="mod">
          <ac:chgData name="Kreger, Christine" userId="07b08700-4580-4b2b-8f3c-b5ccee8dc705" providerId="ADAL" clId="{8DF6EE0D-9B27-415D-B702-C9CDEF80C021}" dt="2025-05-27T19:45:42.942" v="30" actId="962"/>
          <ac:grpSpMkLst>
            <pc:docMk/>
            <pc:sldMk cId="0" sldId="256"/>
            <ac:grpSpMk id="4" creationId="{00000000-0000-0000-0000-000000000000}"/>
          </ac:grpSpMkLst>
        </pc:grpChg>
      </pc:sldChg>
      <pc:sldChg chg="modSp mod">
        <pc:chgData name="Kreger, Christine" userId="07b08700-4580-4b2b-8f3c-b5ccee8dc705" providerId="ADAL" clId="{8DF6EE0D-9B27-415D-B702-C9CDEF80C021}" dt="2025-05-27T19:45:49.170" v="33" actId="962"/>
        <pc:sldMkLst>
          <pc:docMk/>
          <pc:sldMk cId="0" sldId="257"/>
        </pc:sldMkLst>
        <pc:spChg chg="mod">
          <ac:chgData name="Kreger, Christine" userId="07b08700-4580-4b2b-8f3c-b5ccee8dc705" providerId="ADAL" clId="{8DF6EE0D-9B27-415D-B702-C9CDEF80C021}" dt="2025-05-27T19:45:46.733" v="31" actId="962"/>
          <ac:spMkLst>
            <pc:docMk/>
            <pc:sldMk cId="0" sldId="257"/>
            <ac:spMk id="2" creationId="{00000000-0000-0000-0000-000000000000}"/>
          </ac:spMkLst>
        </pc:spChg>
        <pc:spChg chg="mod">
          <ac:chgData name="Kreger, Christine" userId="07b08700-4580-4b2b-8f3c-b5ccee8dc705" providerId="ADAL" clId="{8DF6EE0D-9B27-415D-B702-C9CDEF80C021}" dt="2025-05-27T19:45:49.170" v="33" actId="962"/>
          <ac:spMkLst>
            <pc:docMk/>
            <pc:sldMk cId="0" sldId="257"/>
            <ac:spMk id="6" creationId="{00000000-0000-0000-0000-000000000000}"/>
          </ac:spMkLst>
        </pc:spChg>
        <pc:grpChg chg="mod">
          <ac:chgData name="Kreger, Christine" userId="07b08700-4580-4b2b-8f3c-b5ccee8dc705" providerId="ADAL" clId="{8DF6EE0D-9B27-415D-B702-C9CDEF80C021}" dt="2025-05-27T19:45:48.289" v="32" actId="962"/>
          <ac:grpSpMkLst>
            <pc:docMk/>
            <pc:sldMk cId="0" sldId="257"/>
            <ac:grpSpMk id="3" creationId="{00000000-0000-0000-0000-000000000000}"/>
          </ac:grpSpMkLst>
        </pc:grpChg>
      </pc:sldChg>
      <pc:sldChg chg="modSp mod">
        <pc:chgData name="Kreger, Christine" userId="07b08700-4580-4b2b-8f3c-b5ccee8dc705" providerId="ADAL" clId="{8DF6EE0D-9B27-415D-B702-C9CDEF80C021}" dt="2025-05-27T19:45:55.592" v="35" actId="962"/>
        <pc:sldMkLst>
          <pc:docMk/>
          <pc:sldMk cId="0" sldId="258"/>
        </pc:sldMkLst>
        <pc:grpChg chg="mod">
          <ac:chgData name="Kreger, Christine" userId="07b08700-4580-4b2b-8f3c-b5ccee8dc705" providerId="ADAL" clId="{8DF6EE0D-9B27-415D-B702-C9CDEF80C021}" dt="2025-05-27T19:45:51.779" v="34" actId="962"/>
          <ac:grpSpMkLst>
            <pc:docMk/>
            <pc:sldMk cId="0" sldId="258"/>
            <ac:grpSpMk id="2" creationId="{00000000-0000-0000-0000-000000000000}"/>
          </ac:grpSpMkLst>
        </pc:grpChg>
        <pc:grpChg chg="mod">
          <ac:chgData name="Kreger, Christine" userId="07b08700-4580-4b2b-8f3c-b5ccee8dc705" providerId="ADAL" clId="{8DF6EE0D-9B27-415D-B702-C9CDEF80C021}" dt="2025-05-27T19:45:55.592" v="35" actId="962"/>
          <ac:grpSpMkLst>
            <pc:docMk/>
            <pc:sldMk cId="0" sldId="258"/>
            <ac:grpSpMk id="6" creationId="{00000000-0000-0000-0000-000000000000}"/>
          </ac:grpSpMkLst>
        </pc:grpChg>
      </pc:sldChg>
      <pc:sldChg chg="modSp mod">
        <pc:chgData name="Kreger, Christine" userId="07b08700-4580-4b2b-8f3c-b5ccee8dc705" providerId="ADAL" clId="{8DF6EE0D-9B27-415D-B702-C9CDEF80C021}" dt="2025-05-27T19:50:12.874" v="100" actId="13244"/>
        <pc:sldMkLst>
          <pc:docMk/>
          <pc:sldMk cId="0" sldId="259"/>
        </pc:sldMkLst>
        <pc:spChg chg="mod">
          <ac:chgData name="Kreger, Christine" userId="07b08700-4580-4b2b-8f3c-b5ccee8dc705" providerId="ADAL" clId="{8DF6EE0D-9B27-415D-B702-C9CDEF80C021}" dt="2025-05-27T19:45:59.871" v="36" actId="962"/>
          <ac:spMkLst>
            <pc:docMk/>
            <pc:sldMk cId="0" sldId="259"/>
            <ac:spMk id="2" creationId="{00000000-0000-0000-0000-000000000000}"/>
          </ac:spMkLst>
        </pc:spChg>
        <pc:spChg chg="mod">
          <ac:chgData name="Kreger, Christine" userId="07b08700-4580-4b2b-8f3c-b5ccee8dc705" providerId="ADAL" clId="{8DF6EE0D-9B27-415D-B702-C9CDEF80C021}" dt="2025-05-27T19:46:02.795" v="38" actId="962"/>
          <ac:spMkLst>
            <pc:docMk/>
            <pc:sldMk cId="0" sldId="259"/>
            <ac:spMk id="6" creationId="{00000000-0000-0000-0000-000000000000}"/>
          </ac:spMkLst>
        </pc:spChg>
        <pc:spChg chg="mod">
          <ac:chgData name="Kreger, Christine" userId="07b08700-4580-4b2b-8f3c-b5ccee8dc705" providerId="ADAL" clId="{8DF6EE0D-9B27-415D-B702-C9CDEF80C021}" dt="2025-05-27T19:43:33.773" v="10" actId="20577"/>
          <ac:spMkLst>
            <pc:docMk/>
            <pc:sldMk cId="0" sldId="259"/>
            <ac:spMk id="9" creationId="{00000000-0000-0000-0000-000000000000}"/>
          </ac:spMkLst>
        </pc:spChg>
        <pc:spChg chg="ord">
          <ac:chgData name="Kreger, Christine" userId="07b08700-4580-4b2b-8f3c-b5ccee8dc705" providerId="ADAL" clId="{8DF6EE0D-9B27-415D-B702-C9CDEF80C021}" dt="2025-05-27T19:50:12.874" v="100" actId="13244"/>
          <ac:spMkLst>
            <pc:docMk/>
            <pc:sldMk cId="0" sldId="259"/>
            <ac:spMk id="25" creationId="{00000000-0000-0000-0000-000000000000}"/>
          </ac:spMkLst>
        </pc:spChg>
        <pc:grpChg chg="mod">
          <ac:chgData name="Kreger, Christine" userId="07b08700-4580-4b2b-8f3c-b5ccee8dc705" providerId="ADAL" clId="{8DF6EE0D-9B27-415D-B702-C9CDEF80C021}" dt="2025-05-27T19:46:01.364" v="37" actId="962"/>
          <ac:grpSpMkLst>
            <pc:docMk/>
            <pc:sldMk cId="0" sldId="259"/>
            <ac:grpSpMk id="3" creationId="{00000000-0000-0000-0000-000000000000}"/>
          </ac:grpSpMkLst>
        </pc:grpChg>
        <pc:grpChg chg="mod ord">
          <ac:chgData name="Kreger, Christine" userId="07b08700-4580-4b2b-8f3c-b5ccee8dc705" providerId="ADAL" clId="{8DF6EE0D-9B27-415D-B702-C9CDEF80C021}" dt="2025-05-27T19:49:40.969" v="96" actId="13244"/>
          <ac:grpSpMkLst>
            <pc:docMk/>
            <pc:sldMk cId="0" sldId="259"/>
            <ac:grpSpMk id="10" creationId="{00000000-0000-0000-0000-000000000000}"/>
          </ac:grpSpMkLst>
        </pc:grpChg>
        <pc:grpChg chg="mod ord">
          <ac:chgData name="Kreger, Christine" userId="07b08700-4580-4b2b-8f3c-b5ccee8dc705" providerId="ADAL" clId="{8DF6EE0D-9B27-415D-B702-C9CDEF80C021}" dt="2025-05-27T19:49:52.595" v="97" actId="13244"/>
          <ac:grpSpMkLst>
            <pc:docMk/>
            <pc:sldMk cId="0" sldId="259"/>
            <ac:grpSpMk id="14" creationId="{00000000-0000-0000-0000-000000000000}"/>
          </ac:grpSpMkLst>
        </pc:grpChg>
        <pc:grpChg chg="mod ord">
          <ac:chgData name="Kreger, Christine" userId="07b08700-4580-4b2b-8f3c-b5ccee8dc705" providerId="ADAL" clId="{8DF6EE0D-9B27-415D-B702-C9CDEF80C021}" dt="2025-05-27T19:49:54.570" v="98" actId="13244"/>
          <ac:grpSpMkLst>
            <pc:docMk/>
            <pc:sldMk cId="0" sldId="259"/>
            <ac:grpSpMk id="18" creationId="{00000000-0000-0000-0000-000000000000}"/>
          </ac:grpSpMkLst>
        </pc:grpChg>
        <pc:grpChg chg="mod ord">
          <ac:chgData name="Kreger, Christine" userId="07b08700-4580-4b2b-8f3c-b5ccee8dc705" providerId="ADAL" clId="{8DF6EE0D-9B27-415D-B702-C9CDEF80C021}" dt="2025-05-27T19:49:56.556" v="99" actId="13244"/>
          <ac:grpSpMkLst>
            <pc:docMk/>
            <pc:sldMk cId="0" sldId="259"/>
            <ac:grpSpMk id="22" creationId="{00000000-0000-0000-0000-000000000000}"/>
          </ac:grpSpMkLst>
        </pc:grpChg>
        <pc:picChg chg="mod">
          <ac:chgData name="Kreger, Christine" userId="07b08700-4580-4b2b-8f3c-b5ccee8dc705" providerId="ADAL" clId="{8DF6EE0D-9B27-415D-B702-C9CDEF80C021}" dt="2025-05-27T19:46:03.896" v="39" actId="962"/>
          <ac:picMkLst>
            <pc:docMk/>
            <pc:sldMk cId="0" sldId="259"/>
            <ac:picMk id="7" creationId="{00000000-0000-0000-0000-000000000000}"/>
          </ac:picMkLst>
        </pc:picChg>
        <pc:picChg chg="mod">
          <ac:chgData name="Kreger, Christine" userId="07b08700-4580-4b2b-8f3c-b5ccee8dc705" providerId="ADAL" clId="{8DF6EE0D-9B27-415D-B702-C9CDEF80C021}" dt="2025-05-27T19:46:05.136" v="40" actId="962"/>
          <ac:picMkLst>
            <pc:docMk/>
            <pc:sldMk cId="0" sldId="259"/>
            <ac:picMk id="8" creationId="{00000000-0000-0000-0000-000000000000}"/>
          </ac:picMkLst>
        </pc:picChg>
      </pc:sldChg>
      <pc:sldChg chg="modSp mod">
        <pc:chgData name="Kreger, Christine" userId="07b08700-4580-4b2b-8f3c-b5ccee8dc705" providerId="ADAL" clId="{8DF6EE0D-9B27-415D-B702-C9CDEF80C021}" dt="2025-05-27T19:46:12.870" v="46" actId="962"/>
        <pc:sldMkLst>
          <pc:docMk/>
          <pc:sldMk cId="0" sldId="260"/>
        </pc:sldMkLst>
        <pc:spChg chg="mod">
          <ac:chgData name="Kreger, Christine" userId="07b08700-4580-4b2b-8f3c-b5ccee8dc705" providerId="ADAL" clId="{8DF6EE0D-9B27-415D-B702-C9CDEF80C021}" dt="2025-05-27T19:43:00.400" v="0" actId="33553"/>
          <ac:spMkLst>
            <pc:docMk/>
            <pc:sldMk cId="0" sldId="260"/>
            <ac:spMk id="5" creationId="{00000000-0000-0000-0000-000000000000}"/>
          </ac:spMkLst>
        </pc:spChg>
        <pc:spChg chg="mod">
          <ac:chgData name="Kreger, Christine" userId="07b08700-4580-4b2b-8f3c-b5ccee8dc705" providerId="ADAL" clId="{8DF6EE0D-9B27-415D-B702-C9CDEF80C021}" dt="2025-05-27T19:46:12.870" v="46" actId="962"/>
          <ac:spMkLst>
            <pc:docMk/>
            <pc:sldMk cId="0" sldId="260"/>
            <ac:spMk id="6" creationId="{00000000-0000-0000-0000-000000000000}"/>
          </ac:spMkLst>
        </pc:spChg>
        <pc:grpChg chg="mod">
          <ac:chgData name="Kreger, Christine" userId="07b08700-4580-4b2b-8f3c-b5ccee8dc705" providerId="ADAL" clId="{8DF6EE0D-9B27-415D-B702-C9CDEF80C021}" dt="2025-05-27T19:46:11.878" v="45" actId="962"/>
          <ac:grpSpMkLst>
            <pc:docMk/>
            <pc:sldMk cId="0" sldId="260"/>
            <ac:grpSpMk id="2" creationId="{00000000-0000-0000-0000-000000000000}"/>
          </ac:grpSpMkLst>
        </pc:grpChg>
      </pc:sldChg>
      <pc:sldChg chg="modSp mod">
        <pc:chgData name="Kreger, Christine" userId="07b08700-4580-4b2b-8f3c-b5ccee8dc705" providerId="ADAL" clId="{8DF6EE0D-9B27-415D-B702-C9CDEF80C021}" dt="2025-05-27T19:46:15.053" v="48" actId="962"/>
        <pc:sldMkLst>
          <pc:docMk/>
          <pc:sldMk cId="0" sldId="261"/>
        </pc:sldMkLst>
        <pc:spChg chg="mod">
          <ac:chgData name="Kreger, Christine" userId="07b08700-4580-4b2b-8f3c-b5ccee8dc705" providerId="ADAL" clId="{8DF6EE0D-9B27-415D-B702-C9CDEF80C021}" dt="2025-05-27T19:46:13.969" v="47" actId="962"/>
          <ac:spMkLst>
            <pc:docMk/>
            <pc:sldMk cId="0" sldId="261"/>
            <ac:spMk id="2" creationId="{00000000-0000-0000-0000-000000000000}"/>
          </ac:spMkLst>
        </pc:spChg>
        <pc:spChg chg="mod">
          <ac:chgData name="Kreger, Christine" userId="07b08700-4580-4b2b-8f3c-b5ccee8dc705" providerId="ADAL" clId="{8DF6EE0D-9B27-415D-B702-C9CDEF80C021}" dt="2025-05-27T19:43:09.183" v="1" actId="33553"/>
          <ac:spMkLst>
            <pc:docMk/>
            <pc:sldMk cId="0" sldId="261"/>
            <ac:spMk id="3" creationId="{00000000-0000-0000-0000-000000000000}"/>
          </ac:spMkLst>
        </pc:spChg>
        <pc:grpChg chg="mod">
          <ac:chgData name="Kreger, Christine" userId="07b08700-4580-4b2b-8f3c-b5ccee8dc705" providerId="ADAL" clId="{8DF6EE0D-9B27-415D-B702-C9CDEF80C021}" dt="2025-05-27T19:46:15.053" v="48" actId="962"/>
          <ac:grpSpMkLst>
            <pc:docMk/>
            <pc:sldMk cId="0" sldId="261"/>
            <ac:grpSpMk id="4" creationId="{00000000-0000-0000-0000-000000000000}"/>
          </ac:grpSpMkLst>
        </pc:grpChg>
      </pc:sldChg>
      <pc:sldChg chg="modSp mod">
        <pc:chgData name="Kreger, Christine" userId="07b08700-4580-4b2b-8f3c-b5ccee8dc705" providerId="ADAL" clId="{8DF6EE0D-9B27-415D-B702-C9CDEF80C021}" dt="2025-05-27T19:51:00.961" v="110" actId="13244"/>
        <pc:sldMkLst>
          <pc:docMk/>
          <pc:sldMk cId="0" sldId="262"/>
        </pc:sldMkLst>
        <pc:spChg chg="mod ord">
          <ac:chgData name="Kreger, Christine" userId="07b08700-4580-4b2b-8f3c-b5ccee8dc705" providerId="ADAL" clId="{8DF6EE0D-9B27-415D-B702-C9CDEF80C021}" dt="2025-05-27T19:51:00.961" v="110" actId="13244"/>
          <ac:spMkLst>
            <pc:docMk/>
            <pc:sldMk cId="0" sldId="262"/>
            <ac:spMk id="2" creationId="{00000000-0000-0000-0000-000000000000}"/>
          </ac:spMkLst>
        </pc:spChg>
        <pc:spChg chg="ord">
          <ac:chgData name="Kreger, Christine" userId="07b08700-4580-4b2b-8f3c-b5ccee8dc705" providerId="ADAL" clId="{8DF6EE0D-9B27-415D-B702-C9CDEF80C021}" dt="2025-05-27T19:50:32.720" v="103" actId="13244"/>
          <ac:spMkLst>
            <pc:docMk/>
            <pc:sldMk cId="0" sldId="262"/>
            <ac:spMk id="6" creationId="{00000000-0000-0000-0000-000000000000}"/>
          </ac:spMkLst>
        </pc:spChg>
        <pc:spChg chg="ord">
          <ac:chgData name="Kreger, Christine" userId="07b08700-4580-4b2b-8f3c-b5ccee8dc705" providerId="ADAL" clId="{8DF6EE0D-9B27-415D-B702-C9CDEF80C021}" dt="2025-05-27T19:50:56.340" v="109" actId="13244"/>
          <ac:spMkLst>
            <pc:docMk/>
            <pc:sldMk cId="0" sldId="262"/>
            <ac:spMk id="26" creationId="{00000000-0000-0000-0000-000000000000}"/>
          </ac:spMkLst>
        </pc:spChg>
        <pc:grpChg chg="mod ord">
          <ac:chgData name="Kreger, Christine" userId="07b08700-4580-4b2b-8f3c-b5ccee8dc705" providerId="ADAL" clId="{8DF6EE0D-9B27-415D-B702-C9CDEF80C021}" dt="2025-05-27T19:50:35.556" v="104" actId="13244"/>
          <ac:grpSpMkLst>
            <pc:docMk/>
            <pc:sldMk cId="0" sldId="262"/>
            <ac:grpSpMk id="3" creationId="{00000000-0000-0000-0000-000000000000}"/>
          </ac:grpSpMkLst>
        </pc:grpChg>
        <pc:grpChg chg="mod ord">
          <ac:chgData name="Kreger, Christine" userId="07b08700-4580-4b2b-8f3c-b5ccee8dc705" providerId="ADAL" clId="{8DF6EE0D-9B27-415D-B702-C9CDEF80C021}" dt="2025-05-27T19:50:46.712" v="108" actId="13244"/>
          <ac:grpSpMkLst>
            <pc:docMk/>
            <pc:sldMk cId="0" sldId="262"/>
            <ac:grpSpMk id="7" creationId="{00000000-0000-0000-0000-000000000000}"/>
          </ac:grpSpMkLst>
        </pc:grpChg>
      </pc:sldChg>
      <pc:sldChg chg="modSp mod">
        <pc:chgData name="Kreger, Christine" userId="07b08700-4580-4b2b-8f3c-b5ccee8dc705" providerId="ADAL" clId="{8DF6EE0D-9B27-415D-B702-C9CDEF80C021}" dt="2025-05-27T19:47:22.314" v="59" actId="962"/>
        <pc:sldMkLst>
          <pc:docMk/>
          <pc:sldMk cId="0" sldId="263"/>
        </pc:sldMkLst>
        <pc:spChg chg="mod">
          <ac:chgData name="Kreger, Christine" userId="07b08700-4580-4b2b-8f3c-b5ccee8dc705" providerId="ADAL" clId="{8DF6EE0D-9B27-415D-B702-C9CDEF80C021}" dt="2025-05-27T19:47:13.267" v="55" actId="962"/>
          <ac:spMkLst>
            <pc:docMk/>
            <pc:sldMk cId="0" sldId="263"/>
            <ac:spMk id="9" creationId="{00000000-0000-0000-0000-000000000000}"/>
          </ac:spMkLst>
        </pc:spChg>
        <pc:spChg chg="mod">
          <ac:chgData name="Kreger, Christine" userId="07b08700-4580-4b2b-8f3c-b5ccee8dc705" providerId="ADAL" clId="{8DF6EE0D-9B27-415D-B702-C9CDEF80C021}" dt="2025-05-27T19:47:22.314" v="59" actId="962"/>
          <ac:spMkLst>
            <pc:docMk/>
            <pc:sldMk cId="0" sldId="263"/>
            <ac:spMk id="18" creationId="{00000000-0000-0000-0000-000000000000}"/>
          </ac:spMkLst>
        </pc:spChg>
        <pc:grpChg chg="mod">
          <ac:chgData name="Kreger, Christine" userId="07b08700-4580-4b2b-8f3c-b5ccee8dc705" providerId="ADAL" clId="{8DF6EE0D-9B27-415D-B702-C9CDEF80C021}" dt="2025-05-27T19:47:11.147" v="53" actId="962"/>
          <ac:grpSpMkLst>
            <pc:docMk/>
            <pc:sldMk cId="0" sldId="263"/>
            <ac:grpSpMk id="2" creationId="{00000000-0000-0000-0000-000000000000}"/>
          </ac:grpSpMkLst>
        </pc:grpChg>
        <pc:grpChg chg="mod">
          <ac:chgData name="Kreger, Christine" userId="07b08700-4580-4b2b-8f3c-b5ccee8dc705" providerId="ADAL" clId="{8DF6EE0D-9B27-415D-B702-C9CDEF80C021}" dt="2025-05-27T19:47:20.582" v="57" actId="962"/>
          <ac:grpSpMkLst>
            <pc:docMk/>
            <pc:sldMk cId="0" sldId="263"/>
            <ac:grpSpMk id="11" creationId="{00000000-0000-0000-0000-000000000000}"/>
          </ac:grpSpMkLst>
        </pc:grpChg>
        <pc:grpChg chg="mod">
          <ac:chgData name="Kreger, Christine" userId="07b08700-4580-4b2b-8f3c-b5ccee8dc705" providerId="ADAL" clId="{8DF6EE0D-9B27-415D-B702-C9CDEF80C021}" dt="2025-05-27T19:47:21.353" v="58" actId="962"/>
          <ac:grpSpMkLst>
            <pc:docMk/>
            <pc:sldMk cId="0" sldId="263"/>
            <ac:grpSpMk id="14" creationId="{00000000-0000-0000-0000-000000000000}"/>
          </ac:grpSpMkLst>
        </pc:grpChg>
        <pc:picChg chg="mod">
          <ac:chgData name="Kreger, Christine" userId="07b08700-4580-4b2b-8f3c-b5ccee8dc705" providerId="ADAL" clId="{8DF6EE0D-9B27-415D-B702-C9CDEF80C021}" dt="2025-05-27T19:47:12.309" v="54" actId="962"/>
          <ac:picMkLst>
            <pc:docMk/>
            <pc:sldMk cId="0" sldId="263"/>
            <ac:picMk id="8" creationId="{00000000-0000-0000-0000-000000000000}"/>
          </ac:picMkLst>
        </pc:picChg>
        <pc:picChg chg="mod">
          <ac:chgData name="Kreger, Christine" userId="07b08700-4580-4b2b-8f3c-b5ccee8dc705" providerId="ADAL" clId="{8DF6EE0D-9B27-415D-B702-C9CDEF80C021}" dt="2025-05-27T19:47:15.987" v="56" actId="962"/>
          <ac:picMkLst>
            <pc:docMk/>
            <pc:sldMk cId="0" sldId="263"/>
            <ac:picMk id="10" creationId="{00000000-0000-0000-0000-000000000000}"/>
          </ac:picMkLst>
        </pc:picChg>
      </pc:sldChg>
      <pc:sldChg chg="modSp mod">
        <pc:chgData name="Kreger, Christine" userId="07b08700-4580-4b2b-8f3c-b5ccee8dc705" providerId="ADAL" clId="{8DF6EE0D-9B27-415D-B702-C9CDEF80C021}" dt="2025-05-27T19:47:39.082" v="62" actId="962"/>
        <pc:sldMkLst>
          <pc:docMk/>
          <pc:sldMk cId="0" sldId="264"/>
        </pc:sldMkLst>
        <pc:spChg chg="mod">
          <ac:chgData name="Kreger, Christine" userId="07b08700-4580-4b2b-8f3c-b5ccee8dc705" providerId="ADAL" clId="{8DF6EE0D-9B27-415D-B702-C9CDEF80C021}" dt="2025-05-27T19:47:37.111" v="60" actId="962"/>
          <ac:spMkLst>
            <pc:docMk/>
            <pc:sldMk cId="0" sldId="264"/>
            <ac:spMk id="2" creationId="{00000000-0000-0000-0000-000000000000}"/>
          </ac:spMkLst>
        </pc:spChg>
        <pc:grpChg chg="mod">
          <ac:chgData name="Kreger, Christine" userId="07b08700-4580-4b2b-8f3c-b5ccee8dc705" providerId="ADAL" clId="{8DF6EE0D-9B27-415D-B702-C9CDEF80C021}" dt="2025-05-27T19:47:38.138" v="61" actId="962"/>
          <ac:grpSpMkLst>
            <pc:docMk/>
            <pc:sldMk cId="0" sldId="264"/>
            <ac:grpSpMk id="3" creationId="{00000000-0000-0000-0000-000000000000}"/>
          </ac:grpSpMkLst>
        </pc:grpChg>
        <pc:grpChg chg="mod">
          <ac:chgData name="Kreger, Christine" userId="07b08700-4580-4b2b-8f3c-b5ccee8dc705" providerId="ADAL" clId="{8DF6EE0D-9B27-415D-B702-C9CDEF80C021}" dt="2025-05-27T19:47:39.082" v="62" actId="962"/>
          <ac:grpSpMkLst>
            <pc:docMk/>
            <pc:sldMk cId="0" sldId="264"/>
            <ac:grpSpMk id="8" creationId="{00000000-0000-0000-0000-000000000000}"/>
          </ac:grpSpMkLst>
        </pc:grpChg>
      </pc:sldChg>
      <pc:sldChg chg="modSp mod">
        <pc:chgData name="Kreger, Christine" userId="07b08700-4580-4b2b-8f3c-b5ccee8dc705" providerId="ADAL" clId="{8DF6EE0D-9B27-415D-B702-C9CDEF80C021}" dt="2025-05-27T19:47:44.898" v="67" actId="962"/>
        <pc:sldMkLst>
          <pc:docMk/>
          <pc:sldMk cId="0" sldId="265"/>
        </pc:sldMkLst>
        <pc:grpChg chg="mod">
          <ac:chgData name="Kreger, Christine" userId="07b08700-4580-4b2b-8f3c-b5ccee8dc705" providerId="ADAL" clId="{8DF6EE0D-9B27-415D-B702-C9CDEF80C021}" dt="2025-05-27T19:47:40.455" v="63" actId="962"/>
          <ac:grpSpMkLst>
            <pc:docMk/>
            <pc:sldMk cId="0" sldId="265"/>
            <ac:grpSpMk id="2" creationId="{00000000-0000-0000-0000-000000000000}"/>
          </ac:grpSpMkLst>
        </pc:grpChg>
        <pc:grpChg chg="mod">
          <ac:chgData name="Kreger, Christine" userId="07b08700-4580-4b2b-8f3c-b5ccee8dc705" providerId="ADAL" clId="{8DF6EE0D-9B27-415D-B702-C9CDEF80C021}" dt="2025-05-27T19:47:41.985" v="64" actId="962"/>
          <ac:grpSpMkLst>
            <pc:docMk/>
            <pc:sldMk cId="0" sldId="265"/>
            <ac:grpSpMk id="6" creationId="{00000000-0000-0000-0000-000000000000}"/>
          </ac:grpSpMkLst>
        </pc:grpChg>
        <pc:grpChg chg="mod">
          <ac:chgData name="Kreger, Christine" userId="07b08700-4580-4b2b-8f3c-b5ccee8dc705" providerId="ADAL" clId="{8DF6EE0D-9B27-415D-B702-C9CDEF80C021}" dt="2025-05-27T19:47:43.211" v="65" actId="962"/>
          <ac:grpSpMkLst>
            <pc:docMk/>
            <pc:sldMk cId="0" sldId="265"/>
            <ac:grpSpMk id="11" creationId="{00000000-0000-0000-0000-000000000000}"/>
          </ac:grpSpMkLst>
        </pc:grpChg>
        <pc:grpChg chg="mod">
          <ac:chgData name="Kreger, Christine" userId="07b08700-4580-4b2b-8f3c-b5ccee8dc705" providerId="ADAL" clId="{8DF6EE0D-9B27-415D-B702-C9CDEF80C021}" dt="2025-05-27T19:47:44.094" v="66" actId="962"/>
          <ac:grpSpMkLst>
            <pc:docMk/>
            <pc:sldMk cId="0" sldId="265"/>
            <ac:grpSpMk id="15" creationId="{00000000-0000-0000-0000-000000000000}"/>
          </ac:grpSpMkLst>
        </pc:grpChg>
        <pc:grpChg chg="mod">
          <ac:chgData name="Kreger, Christine" userId="07b08700-4580-4b2b-8f3c-b5ccee8dc705" providerId="ADAL" clId="{8DF6EE0D-9B27-415D-B702-C9CDEF80C021}" dt="2025-05-27T19:47:44.898" v="67" actId="962"/>
          <ac:grpSpMkLst>
            <pc:docMk/>
            <pc:sldMk cId="0" sldId="265"/>
            <ac:grpSpMk id="19" creationId="{00000000-0000-0000-0000-000000000000}"/>
          </ac:grpSpMkLst>
        </pc:grpChg>
      </pc:sldChg>
      <pc:sldChg chg="modSp mod">
        <pc:chgData name="Kreger, Christine" userId="07b08700-4580-4b2b-8f3c-b5ccee8dc705" providerId="ADAL" clId="{8DF6EE0D-9B27-415D-B702-C9CDEF80C021}" dt="2025-05-27T19:47:49.745" v="71" actId="962"/>
        <pc:sldMkLst>
          <pc:docMk/>
          <pc:sldMk cId="0" sldId="266"/>
        </pc:sldMkLst>
        <pc:spChg chg="mod">
          <ac:chgData name="Kreger, Christine" userId="07b08700-4580-4b2b-8f3c-b5ccee8dc705" providerId="ADAL" clId="{8DF6EE0D-9B27-415D-B702-C9CDEF80C021}" dt="2025-05-27T19:47:46.176" v="68" actId="962"/>
          <ac:spMkLst>
            <pc:docMk/>
            <pc:sldMk cId="0" sldId="266"/>
            <ac:spMk id="2" creationId="{00000000-0000-0000-0000-000000000000}"/>
          </ac:spMkLst>
        </pc:spChg>
        <pc:spChg chg="mod">
          <ac:chgData name="Kreger, Christine" userId="07b08700-4580-4b2b-8f3c-b5ccee8dc705" providerId="ADAL" clId="{8DF6EE0D-9B27-415D-B702-C9CDEF80C021}" dt="2025-05-27T19:47:47.894" v="70" actId="962"/>
          <ac:spMkLst>
            <pc:docMk/>
            <pc:sldMk cId="0" sldId="266"/>
            <ac:spMk id="6" creationId="{00000000-0000-0000-0000-000000000000}"/>
          </ac:spMkLst>
        </pc:spChg>
        <pc:grpChg chg="mod">
          <ac:chgData name="Kreger, Christine" userId="07b08700-4580-4b2b-8f3c-b5ccee8dc705" providerId="ADAL" clId="{8DF6EE0D-9B27-415D-B702-C9CDEF80C021}" dt="2025-05-27T19:47:47.028" v="69" actId="962"/>
          <ac:grpSpMkLst>
            <pc:docMk/>
            <pc:sldMk cId="0" sldId="266"/>
            <ac:grpSpMk id="3" creationId="{00000000-0000-0000-0000-000000000000}"/>
          </ac:grpSpMkLst>
        </pc:grpChg>
        <pc:picChg chg="mod">
          <ac:chgData name="Kreger, Christine" userId="07b08700-4580-4b2b-8f3c-b5ccee8dc705" providerId="ADAL" clId="{8DF6EE0D-9B27-415D-B702-C9CDEF80C021}" dt="2025-05-27T19:47:49.745" v="71" actId="962"/>
          <ac:picMkLst>
            <pc:docMk/>
            <pc:sldMk cId="0" sldId="266"/>
            <ac:picMk id="9" creationId="{00000000-0000-0000-0000-000000000000}"/>
          </ac:picMkLst>
        </pc:picChg>
      </pc:sldChg>
      <pc:sldChg chg="modSp mod">
        <pc:chgData name="Kreger, Christine" userId="07b08700-4580-4b2b-8f3c-b5ccee8dc705" providerId="ADAL" clId="{8DF6EE0D-9B27-415D-B702-C9CDEF80C021}" dt="2025-05-27T19:51:10.104" v="111" actId="13244"/>
        <pc:sldMkLst>
          <pc:docMk/>
          <pc:sldMk cId="0" sldId="267"/>
        </pc:sldMkLst>
        <pc:spChg chg="mod ord">
          <ac:chgData name="Kreger, Christine" userId="07b08700-4580-4b2b-8f3c-b5ccee8dc705" providerId="ADAL" clId="{8DF6EE0D-9B27-415D-B702-C9CDEF80C021}" dt="2025-05-27T19:51:10.104" v="111" actId="13244"/>
          <ac:spMkLst>
            <pc:docMk/>
            <pc:sldMk cId="0" sldId="267"/>
            <ac:spMk id="11" creationId="{00000000-0000-0000-0000-000000000000}"/>
          </ac:spMkLst>
        </pc:spChg>
        <pc:grpChg chg="mod">
          <ac:chgData name="Kreger, Christine" userId="07b08700-4580-4b2b-8f3c-b5ccee8dc705" providerId="ADAL" clId="{8DF6EE0D-9B27-415D-B702-C9CDEF80C021}" dt="2025-05-27T19:47:54.624" v="72" actId="962"/>
          <ac:grpSpMkLst>
            <pc:docMk/>
            <pc:sldMk cId="0" sldId="267"/>
            <ac:grpSpMk id="2" creationId="{00000000-0000-0000-0000-000000000000}"/>
          </ac:grpSpMkLst>
        </pc:grpChg>
        <pc:grpChg chg="mod">
          <ac:chgData name="Kreger, Christine" userId="07b08700-4580-4b2b-8f3c-b5ccee8dc705" providerId="ADAL" clId="{8DF6EE0D-9B27-415D-B702-C9CDEF80C021}" dt="2025-05-27T19:47:57.123" v="73" actId="962"/>
          <ac:grpSpMkLst>
            <pc:docMk/>
            <pc:sldMk cId="0" sldId="267"/>
            <ac:grpSpMk id="6" creationId="{00000000-0000-0000-0000-000000000000}"/>
          </ac:grpSpMkLst>
        </pc:grpChg>
        <pc:picChg chg="mod">
          <ac:chgData name="Kreger, Christine" userId="07b08700-4580-4b2b-8f3c-b5ccee8dc705" providerId="ADAL" clId="{8DF6EE0D-9B27-415D-B702-C9CDEF80C021}" dt="2025-05-27T19:48:13.116" v="75" actId="962"/>
          <ac:picMkLst>
            <pc:docMk/>
            <pc:sldMk cId="0" sldId="267"/>
            <ac:picMk id="10" creationId="{00000000-0000-0000-0000-000000000000}"/>
          </ac:picMkLst>
        </pc:picChg>
      </pc:sldChg>
      <pc:sldChg chg="modSp mod">
        <pc:chgData name="Kreger, Christine" userId="07b08700-4580-4b2b-8f3c-b5ccee8dc705" providerId="ADAL" clId="{8DF6EE0D-9B27-415D-B702-C9CDEF80C021}" dt="2025-05-27T19:51:21.624" v="112" actId="13244"/>
        <pc:sldMkLst>
          <pc:docMk/>
          <pc:sldMk cId="0" sldId="268"/>
        </pc:sldMkLst>
        <pc:spChg chg="mod ord">
          <ac:chgData name="Kreger, Christine" userId="07b08700-4580-4b2b-8f3c-b5ccee8dc705" providerId="ADAL" clId="{8DF6EE0D-9B27-415D-B702-C9CDEF80C021}" dt="2025-05-27T19:51:21.624" v="112" actId="13244"/>
          <ac:spMkLst>
            <pc:docMk/>
            <pc:sldMk cId="0" sldId="268"/>
            <ac:spMk id="11" creationId="{00000000-0000-0000-0000-000000000000}"/>
          </ac:spMkLst>
        </pc:spChg>
        <pc:grpChg chg="mod">
          <ac:chgData name="Kreger, Christine" userId="07b08700-4580-4b2b-8f3c-b5ccee8dc705" providerId="ADAL" clId="{8DF6EE0D-9B27-415D-B702-C9CDEF80C021}" dt="2025-05-27T19:48:17.944" v="76" actId="962"/>
          <ac:grpSpMkLst>
            <pc:docMk/>
            <pc:sldMk cId="0" sldId="268"/>
            <ac:grpSpMk id="2" creationId="{00000000-0000-0000-0000-000000000000}"/>
          </ac:grpSpMkLst>
        </pc:grpChg>
        <pc:grpChg chg="mod">
          <ac:chgData name="Kreger, Christine" userId="07b08700-4580-4b2b-8f3c-b5ccee8dc705" providerId="ADAL" clId="{8DF6EE0D-9B27-415D-B702-C9CDEF80C021}" dt="2025-05-27T19:48:19.047" v="77" actId="962"/>
          <ac:grpSpMkLst>
            <pc:docMk/>
            <pc:sldMk cId="0" sldId="268"/>
            <ac:grpSpMk id="6" creationId="{00000000-0000-0000-0000-000000000000}"/>
          </ac:grpSpMkLst>
        </pc:grpChg>
      </pc:sldChg>
      <pc:sldChg chg="modSp mod">
        <pc:chgData name="Kreger, Christine" userId="07b08700-4580-4b2b-8f3c-b5ccee8dc705" providerId="ADAL" clId="{8DF6EE0D-9B27-415D-B702-C9CDEF80C021}" dt="2025-05-27T19:48:52.100" v="81" actId="962"/>
        <pc:sldMkLst>
          <pc:docMk/>
          <pc:sldMk cId="0" sldId="269"/>
        </pc:sldMkLst>
        <pc:spChg chg="mod">
          <ac:chgData name="Kreger, Christine" userId="07b08700-4580-4b2b-8f3c-b5ccee8dc705" providerId="ADAL" clId="{8DF6EE0D-9B27-415D-B702-C9CDEF80C021}" dt="2025-05-27T19:48:48.626" v="79" actId="962"/>
          <ac:spMkLst>
            <pc:docMk/>
            <pc:sldMk cId="0" sldId="269"/>
            <ac:spMk id="2" creationId="{00000000-0000-0000-0000-000000000000}"/>
          </ac:spMkLst>
        </pc:spChg>
        <pc:spChg chg="mod">
          <ac:chgData name="Kreger, Christine" userId="07b08700-4580-4b2b-8f3c-b5ccee8dc705" providerId="ADAL" clId="{8DF6EE0D-9B27-415D-B702-C9CDEF80C021}" dt="2025-05-27T19:43:12.247" v="2" actId="33553"/>
          <ac:spMkLst>
            <pc:docMk/>
            <pc:sldMk cId="0" sldId="269"/>
            <ac:spMk id="8" creationId="{00000000-0000-0000-0000-000000000000}"/>
          </ac:spMkLst>
        </pc:spChg>
        <pc:grpChg chg="mod">
          <ac:chgData name="Kreger, Christine" userId="07b08700-4580-4b2b-8f3c-b5ccee8dc705" providerId="ADAL" clId="{8DF6EE0D-9B27-415D-B702-C9CDEF80C021}" dt="2025-05-27T19:48:51.125" v="80" actId="962"/>
          <ac:grpSpMkLst>
            <pc:docMk/>
            <pc:sldMk cId="0" sldId="269"/>
            <ac:grpSpMk id="3" creationId="{00000000-0000-0000-0000-000000000000}"/>
          </ac:grpSpMkLst>
        </pc:grpChg>
        <pc:grpChg chg="mod">
          <ac:chgData name="Kreger, Christine" userId="07b08700-4580-4b2b-8f3c-b5ccee8dc705" providerId="ADAL" clId="{8DF6EE0D-9B27-415D-B702-C9CDEF80C021}" dt="2025-05-27T19:48:52.100" v="81" actId="962"/>
          <ac:grpSpMkLst>
            <pc:docMk/>
            <pc:sldMk cId="0" sldId="269"/>
            <ac:grpSpMk id="9" creationId="{00000000-0000-0000-0000-000000000000}"/>
          </ac:grpSpMkLst>
        </pc:grpChg>
      </pc:sldChg>
      <pc:sldChg chg="modSp mod">
        <pc:chgData name="Kreger, Christine" userId="07b08700-4580-4b2b-8f3c-b5ccee8dc705" providerId="ADAL" clId="{8DF6EE0D-9B27-415D-B702-C9CDEF80C021}" dt="2025-05-27T19:48:55.886" v="83" actId="962"/>
        <pc:sldMkLst>
          <pc:docMk/>
          <pc:sldMk cId="0" sldId="270"/>
        </pc:sldMkLst>
        <pc:grpChg chg="mod">
          <ac:chgData name="Kreger, Christine" userId="07b08700-4580-4b2b-8f3c-b5ccee8dc705" providerId="ADAL" clId="{8DF6EE0D-9B27-415D-B702-C9CDEF80C021}" dt="2025-05-27T19:48:54.929" v="82" actId="962"/>
          <ac:grpSpMkLst>
            <pc:docMk/>
            <pc:sldMk cId="0" sldId="270"/>
            <ac:grpSpMk id="2" creationId="{00000000-0000-0000-0000-000000000000}"/>
          </ac:grpSpMkLst>
        </pc:grpChg>
        <pc:grpChg chg="mod">
          <ac:chgData name="Kreger, Christine" userId="07b08700-4580-4b2b-8f3c-b5ccee8dc705" providerId="ADAL" clId="{8DF6EE0D-9B27-415D-B702-C9CDEF80C021}" dt="2025-05-27T19:48:55.886" v="83" actId="962"/>
          <ac:grpSpMkLst>
            <pc:docMk/>
            <pc:sldMk cId="0" sldId="270"/>
            <ac:grpSpMk id="6" creationId="{00000000-0000-0000-0000-000000000000}"/>
          </ac:grpSpMkLst>
        </pc:grpChg>
      </pc:sldChg>
      <pc:sldChg chg="modSp mod">
        <pc:chgData name="Kreger, Christine" userId="07b08700-4580-4b2b-8f3c-b5ccee8dc705" providerId="ADAL" clId="{8DF6EE0D-9B27-415D-B702-C9CDEF80C021}" dt="2025-05-27T19:48:59.704" v="87" actId="962"/>
        <pc:sldMkLst>
          <pc:docMk/>
          <pc:sldMk cId="0" sldId="271"/>
        </pc:sldMkLst>
        <pc:grpChg chg="mod">
          <ac:chgData name="Kreger, Christine" userId="07b08700-4580-4b2b-8f3c-b5ccee8dc705" providerId="ADAL" clId="{8DF6EE0D-9B27-415D-B702-C9CDEF80C021}" dt="2025-05-27T19:48:57.142" v="84" actId="962"/>
          <ac:grpSpMkLst>
            <pc:docMk/>
            <pc:sldMk cId="0" sldId="271"/>
            <ac:grpSpMk id="3" creationId="{00000000-0000-0000-0000-000000000000}"/>
          </ac:grpSpMkLst>
        </pc:grpChg>
        <pc:grpChg chg="mod">
          <ac:chgData name="Kreger, Christine" userId="07b08700-4580-4b2b-8f3c-b5ccee8dc705" providerId="ADAL" clId="{8DF6EE0D-9B27-415D-B702-C9CDEF80C021}" dt="2025-05-27T19:48:57.976" v="85" actId="962"/>
          <ac:grpSpMkLst>
            <pc:docMk/>
            <pc:sldMk cId="0" sldId="271"/>
            <ac:grpSpMk id="7" creationId="{00000000-0000-0000-0000-000000000000}"/>
          </ac:grpSpMkLst>
        </pc:grpChg>
        <pc:grpChg chg="mod">
          <ac:chgData name="Kreger, Christine" userId="07b08700-4580-4b2b-8f3c-b5ccee8dc705" providerId="ADAL" clId="{8DF6EE0D-9B27-415D-B702-C9CDEF80C021}" dt="2025-05-27T19:48:58.857" v="86" actId="962"/>
          <ac:grpSpMkLst>
            <pc:docMk/>
            <pc:sldMk cId="0" sldId="271"/>
            <ac:grpSpMk id="14" creationId="{00000000-0000-0000-0000-000000000000}"/>
          </ac:grpSpMkLst>
        </pc:grpChg>
        <pc:grpChg chg="mod">
          <ac:chgData name="Kreger, Christine" userId="07b08700-4580-4b2b-8f3c-b5ccee8dc705" providerId="ADAL" clId="{8DF6EE0D-9B27-415D-B702-C9CDEF80C021}" dt="2025-05-27T19:48:59.704" v="87" actId="962"/>
          <ac:grpSpMkLst>
            <pc:docMk/>
            <pc:sldMk cId="0" sldId="271"/>
            <ac:grpSpMk id="18" creationId="{00000000-0000-0000-0000-000000000000}"/>
          </ac:grpSpMkLst>
        </pc:grpChg>
      </pc:sldChg>
      <pc:sldChg chg="modSp mod">
        <pc:chgData name="Kreger, Christine" userId="07b08700-4580-4b2b-8f3c-b5ccee8dc705" providerId="ADAL" clId="{8DF6EE0D-9B27-415D-B702-C9CDEF80C021}" dt="2025-05-27T19:49:04.955" v="89" actId="962"/>
        <pc:sldMkLst>
          <pc:docMk/>
          <pc:sldMk cId="0" sldId="272"/>
        </pc:sldMkLst>
        <pc:grpChg chg="mod">
          <ac:chgData name="Kreger, Christine" userId="07b08700-4580-4b2b-8f3c-b5ccee8dc705" providerId="ADAL" clId="{8DF6EE0D-9B27-415D-B702-C9CDEF80C021}" dt="2025-05-27T19:49:04.061" v="88" actId="962"/>
          <ac:grpSpMkLst>
            <pc:docMk/>
            <pc:sldMk cId="0" sldId="272"/>
            <ac:grpSpMk id="2" creationId="{00000000-0000-0000-0000-000000000000}"/>
          </ac:grpSpMkLst>
        </pc:grpChg>
        <pc:grpChg chg="mod">
          <ac:chgData name="Kreger, Christine" userId="07b08700-4580-4b2b-8f3c-b5ccee8dc705" providerId="ADAL" clId="{8DF6EE0D-9B27-415D-B702-C9CDEF80C021}" dt="2025-05-27T19:49:04.955" v="89" actId="962"/>
          <ac:grpSpMkLst>
            <pc:docMk/>
            <pc:sldMk cId="0" sldId="272"/>
            <ac:grpSpMk id="7" creationId="{00000000-0000-0000-0000-000000000000}"/>
          </ac:grpSpMkLst>
        </pc:grpChg>
      </pc:sldChg>
      <pc:sldChg chg="modSp mod">
        <pc:chgData name="Kreger, Christine" userId="07b08700-4580-4b2b-8f3c-b5ccee8dc705" providerId="ADAL" clId="{8DF6EE0D-9B27-415D-B702-C9CDEF80C021}" dt="2025-05-27T19:49:06.968" v="91" actId="962"/>
        <pc:sldMkLst>
          <pc:docMk/>
          <pc:sldMk cId="0" sldId="273"/>
        </pc:sldMkLst>
        <pc:grpChg chg="mod">
          <ac:chgData name="Kreger, Christine" userId="07b08700-4580-4b2b-8f3c-b5ccee8dc705" providerId="ADAL" clId="{8DF6EE0D-9B27-415D-B702-C9CDEF80C021}" dt="2025-05-27T19:49:06.024" v="90" actId="962"/>
          <ac:grpSpMkLst>
            <pc:docMk/>
            <pc:sldMk cId="0" sldId="273"/>
            <ac:grpSpMk id="2" creationId="{00000000-0000-0000-0000-000000000000}"/>
          </ac:grpSpMkLst>
        </pc:grpChg>
        <pc:picChg chg="mod">
          <ac:chgData name="Kreger, Christine" userId="07b08700-4580-4b2b-8f3c-b5ccee8dc705" providerId="ADAL" clId="{8DF6EE0D-9B27-415D-B702-C9CDEF80C021}" dt="2025-05-27T19:49:06.968" v="91" actId="962"/>
          <ac:picMkLst>
            <pc:docMk/>
            <pc:sldMk cId="0" sldId="273"/>
            <ac:picMk id="6" creationId="{00000000-0000-0000-0000-000000000000}"/>
          </ac:picMkLst>
        </pc:picChg>
      </pc:sldChg>
      <pc:sldChg chg="modSp mod">
        <pc:chgData name="Kreger, Christine" userId="07b08700-4580-4b2b-8f3c-b5ccee8dc705" providerId="ADAL" clId="{8DF6EE0D-9B27-415D-B702-C9CDEF80C021}" dt="2025-05-27T19:51:41.094" v="113" actId="13244"/>
        <pc:sldMkLst>
          <pc:docMk/>
          <pc:sldMk cId="0" sldId="274"/>
        </pc:sldMkLst>
        <pc:spChg chg="ord">
          <ac:chgData name="Kreger, Christine" userId="07b08700-4580-4b2b-8f3c-b5ccee8dc705" providerId="ADAL" clId="{8DF6EE0D-9B27-415D-B702-C9CDEF80C021}" dt="2025-05-27T19:51:41.094" v="113" actId="13244"/>
          <ac:spMkLst>
            <pc:docMk/>
            <pc:sldMk cId="0" sldId="274"/>
            <ac:spMk id="11" creationId="{00000000-0000-0000-0000-000000000000}"/>
          </ac:spMkLst>
        </pc:spChg>
        <pc:grpChg chg="mod">
          <ac:chgData name="Kreger, Christine" userId="07b08700-4580-4b2b-8f3c-b5ccee8dc705" providerId="ADAL" clId="{8DF6EE0D-9B27-415D-B702-C9CDEF80C021}" dt="2025-05-27T19:49:08.164" v="92" actId="962"/>
          <ac:grpSpMkLst>
            <pc:docMk/>
            <pc:sldMk cId="0" sldId="274"/>
            <ac:grpSpMk id="2" creationId="{00000000-0000-0000-0000-000000000000}"/>
          </ac:grpSpMkLst>
        </pc:grpChg>
      </pc:sldChg>
      <pc:sldChg chg="modSp mod">
        <pc:chgData name="Kreger, Christine" userId="07b08700-4580-4b2b-8f3c-b5ccee8dc705" providerId="ADAL" clId="{8DF6EE0D-9B27-415D-B702-C9CDEF80C021}" dt="2025-05-27T19:49:09.485" v="93" actId="962"/>
        <pc:sldMkLst>
          <pc:docMk/>
          <pc:sldMk cId="0" sldId="275"/>
        </pc:sldMkLst>
        <pc:grpChg chg="mod">
          <ac:chgData name="Kreger, Christine" userId="07b08700-4580-4b2b-8f3c-b5ccee8dc705" providerId="ADAL" clId="{8DF6EE0D-9B27-415D-B702-C9CDEF80C021}" dt="2025-05-27T19:49:09.485" v="93" actId="962"/>
          <ac:grpSpMkLst>
            <pc:docMk/>
            <pc:sldMk cId="0" sldId="275"/>
            <ac:grpSpMk id="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38855" y="0"/>
            <a:ext cx="6101080" cy="6858000"/>
          </a:xfrm>
          <a:custGeom>
            <a:avLst/>
            <a:gdLst/>
            <a:ahLst/>
            <a:cxnLst/>
            <a:rect l="l" t="t" r="r" b="b"/>
            <a:pathLst>
              <a:path w="6101080" h="6858000">
                <a:moveTo>
                  <a:pt x="0" y="6858000"/>
                </a:moveTo>
                <a:lnTo>
                  <a:pt x="6100572" y="6858000"/>
                </a:lnTo>
                <a:lnTo>
                  <a:pt x="61005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039110" cy="6858000"/>
          </a:xfrm>
          <a:custGeom>
            <a:avLst/>
            <a:gdLst/>
            <a:ahLst/>
            <a:cxnLst/>
            <a:rect l="l" t="t" r="r" b="b"/>
            <a:pathLst>
              <a:path w="3039110" h="6858000">
                <a:moveTo>
                  <a:pt x="3038856" y="0"/>
                </a:moveTo>
                <a:lnTo>
                  <a:pt x="0" y="0"/>
                </a:lnTo>
                <a:lnTo>
                  <a:pt x="0" y="6858000"/>
                </a:lnTo>
                <a:lnTo>
                  <a:pt x="3038856" y="6858000"/>
                </a:lnTo>
                <a:lnTo>
                  <a:pt x="3038856" y="0"/>
                </a:lnTo>
                <a:close/>
              </a:path>
            </a:pathLst>
          </a:custGeom>
          <a:solidFill>
            <a:srgbClr val="5A3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995" y="380822"/>
            <a:ext cx="8408009" cy="18569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5828" y="2287904"/>
            <a:ext cx="4511040" cy="348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lowen@highplains.u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raines@highplains.us" TargetMode="External"/><Relationship Id="rId4" Type="http://schemas.openxmlformats.org/officeDocument/2006/relationships/hyperlink" Target="mailto:lmccaleb@highplains.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97752"/>
            <a:ext cx="9144000" cy="3175"/>
          </a:xfrm>
          <a:custGeom>
            <a:avLst/>
            <a:gdLst/>
            <a:ahLst/>
            <a:cxnLst/>
            <a:rect l="l" t="t" r="r" b="b"/>
            <a:pathLst>
              <a:path w="9144000" h="3175">
                <a:moveTo>
                  <a:pt x="0" y="3047"/>
                </a:moveTo>
                <a:lnTo>
                  <a:pt x="9144000" y="3047"/>
                </a:lnTo>
                <a:lnTo>
                  <a:pt x="91440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334125"/>
          </a:xfrm>
          <a:custGeom>
            <a:avLst/>
            <a:gdLst/>
            <a:ahLst/>
            <a:cxnLst/>
            <a:rect l="l" t="t" r="r" b="b"/>
            <a:pathLst>
              <a:path w="9144000" h="6334125">
                <a:moveTo>
                  <a:pt x="0" y="6333744"/>
                </a:moveTo>
                <a:lnTo>
                  <a:pt x="9144000" y="6333744"/>
                </a:lnTo>
                <a:lnTo>
                  <a:pt x="9144000" y="0"/>
                </a:lnTo>
                <a:lnTo>
                  <a:pt x="0" y="0"/>
                </a:lnTo>
                <a:lnTo>
                  <a:pt x="0" y="6333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3047" y="6400799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0952" y="457199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864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6424" rIns="0" bIns="0" rtlCol="0">
            <a:spAutoFit/>
          </a:bodyPr>
          <a:lstStyle/>
          <a:p>
            <a:pPr marL="1284605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000000"/>
                </a:solidFill>
                <a:latin typeface="Calibri"/>
                <a:cs typeface="Calibri"/>
              </a:rPr>
              <a:t>Virtual</a:t>
            </a:r>
            <a:r>
              <a:rPr sz="5400" b="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400" b="0" spc="-10" dirty="0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2555" y="2658236"/>
            <a:ext cx="743204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07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Presented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by:</a:t>
            </a:r>
            <a:endParaRPr sz="2400">
              <a:latin typeface="Calibri"/>
              <a:cs typeface="Calibri"/>
            </a:endParaRPr>
          </a:p>
          <a:p>
            <a:pPr marL="687070" marR="133350">
              <a:lnSpc>
                <a:spcPct val="100000"/>
              </a:lnSpc>
              <a:spcBef>
                <a:spcPts val="288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Lynde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McCaleb,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Librarian,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She/Her/Hers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Jamie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Lowen,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Virtual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Supervisor,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He/Him/His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87070" algn="l"/>
                <a:tab pos="7418705" algn="l"/>
              </a:tabLst>
            </a:pPr>
            <a:r>
              <a:rPr sz="2400" strike="sngStrike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trike="sngStrike" spc="-10" dirty="0">
                <a:solidFill>
                  <a:srgbClr val="FFFFFF"/>
                </a:solidFill>
                <a:latin typeface="Calibri"/>
                <a:cs typeface="Calibri"/>
              </a:rPr>
              <a:t>Brittany</a:t>
            </a:r>
            <a:r>
              <a:rPr sz="2400" strike="sngStrike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trike="sngStrike" dirty="0">
                <a:solidFill>
                  <a:srgbClr val="FFFFFF"/>
                </a:solidFill>
                <a:latin typeface="Calibri"/>
                <a:cs typeface="Calibri"/>
              </a:rPr>
              <a:t>Raines,</a:t>
            </a:r>
            <a:r>
              <a:rPr sz="2400" strike="sngStrike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trike="sngStrike" dirty="0">
                <a:solidFill>
                  <a:srgbClr val="FFFFFF"/>
                </a:solidFill>
                <a:latin typeface="Calibri"/>
                <a:cs typeface="Calibri"/>
              </a:rPr>
              <a:t>MOVE</a:t>
            </a:r>
            <a:r>
              <a:rPr sz="2400" strike="sngStrike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trike="sngStrike" spc="-25" dirty="0">
                <a:solidFill>
                  <a:srgbClr val="FFFFFF"/>
                </a:solidFill>
                <a:latin typeface="Calibri"/>
                <a:cs typeface="Calibri"/>
              </a:rPr>
              <a:t>Manager,</a:t>
            </a:r>
            <a:r>
              <a:rPr sz="2400" strike="sngStrike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trike="sngStrike" spc="-10" dirty="0">
                <a:solidFill>
                  <a:srgbClr val="FFFFFF"/>
                </a:solidFill>
                <a:latin typeface="Calibri"/>
                <a:cs typeface="Calibri"/>
              </a:rPr>
              <a:t>She/Her/Hers</a:t>
            </a:r>
            <a:r>
              <a:rPr sz="2400" strike="sngStrike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39555" cy="6858000"/>
            <a:chOff x="0" y="0"/>
            <a:chExt cx="9139555" cy="6858000"/>
          </a:xfrm>
        </p:grpSpPr>
        <p:sp>
          <p:nvSpPr>
            <p:cNvPr id="3" name="object 3"/>
            <p:cNvSpPr/>
            <p:nvPr/>
          </p:nvSpPr>
          <p:spPr>
            <a:xfrm>
              <a:off x="3038855" y="0"/>
              <a:ext cx="6101080" cy="6858000"/>
            </a:xfrm>
            <a:custGeom>
              <a:avLst/>
              <a:gdLst/>
              <a:ahLst/>
              <a:cxnLst/>
              <a:rect l="l" t="t" r="r" b="b"/>
              <a:pathLst>
                <a:path w="6101080" h="6858000">
                  <a:moveTo>
                    <a:pt x="0" y="6858000"/>
                  </a:moveTo>
                  <a:lnTo>
                    <a:pt x="6100572" y="6858000"/>
                  </a:lnTo>
                  <a:lnTo>
                    <a:pt x="6100572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37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039110" cy="6858000"/>
            </a:xfrm>
            <a:custGeom>
              <a:avLst/>
              <a:gdLst/>
              <a:ahLst/>
              <a:cxnLst/>
              <a:rect l="l" t="t" r="r" b="b"/>
              <a:pathLst>
                <a:path w="3039110" h="6858000">
                  <a:moveTo>
                    <a:pt x="30388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38856" y="6858000"/>
                  </a:lnTo>
                  <a:lnTo>
                    <a:pt x="3038856" y="0"/>
                  </a:lnTo>
                  <a:close/>
                </a:path>
              </a:pathLst>
            </a:custGeom>
            <a:solidFill>
              <a:srgbClr val="5A3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157" y="2896616"/>
            <a:ext cx="2004695" cy="8985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3160"/>
              </a:lnSpc>
              <a:spcBef>
                <a:spcPts val="665"/>
              </a:spcBef>
            </a:pPr>
            <a:r>
              <a:rPr sz="3100" spc="-50" dirty="0"/>
              <a:t>Other</a:t>
            </a:r>
            <a:r>
              <a:rPr sz="3100" spc="-100" dirty="0"/>
              <a:t> </a:t>
            </a:r>
            <a:r>
              <a:rPr sz="3100" spc="-50" dirty="0"/>
              <a:t>Virtual </a:t>
            </a:r>
            <a:r>
              <a:rPr sz="3100" spc="-10" dirty="0"/>
              <a:t>Services</a:t>
            </a:r>
            <a:endParaRPr sz="3100"/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29711" y="0"/>
            <a:ext cx="5625465" cy="6858000"/>
            <a:chOff x="3029711" y="0"/>
            <a:chExt cx="5625465" cy="6858000"/>
          </a:xfrm>
        </p:grpSpPr>
        <p:sp>
          <p:nvSpPr>
            <p:cNvPr id="7" name="object 7"/>
            <p:cNvSpPr/>
            <p:nvPr/>
          </p:nvSpPr>
          <p:spPr>
            <a:xfrm>
              <a:off x="3029711" y="0"/>
              <a:ext cx="48895" cy="6858000"/>
            </a:xfrm>
            <a:custGeom>
              <a:avLst/>
              <a:gdLst/>
              <a:ahLst/>
              <a:cxnLst/>
              <a:rect l="l" t="t" r="r" b="b"/>
              <a:pathLst>
                <a:path w="48894" h="6858000">
                  <a:moveTo>
                    <a:pt x="487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8768" y="6858000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57015" y="641604"/>
              <a:ext cx="5097780" cy="1188720"/>
            </a:xfrm>
            <a:custGeom>
              <a:avLst/>
              <a:gdLst/>
              <a:ahLst/>
              <a:cxnLst/>
              <a:rect l="l" t="t" r="r" b="b"/>
              <a:pathLst>
                <a:path w="5097780" h="1188720">
                  <a:moveTo>
                    <a:pt x="4978908" y="0"/>
                  </a:moveTo>
                  <a:lnTo>
                    <a:pt x="118872" y="0"/>
                  </a:lnTo>
                  <a:lnTo>
                    <a:pt x="72598" y="9340"/>
                  </a:lnTo>
                  <a:lnTo>
                    <a:pt x="34813" y="34813"/>
                  </a:lnTo>
                  <a:lnTo>
                    <a:pt x="9340" y="72598"/>
                  </a:lnTo>
                  <a:lnTo>
                    <a:pt x="0" y="118872"/>
                  </a:lnTo>
                  <a:lnTo>
                    <a:pt x="0" y="1069848"/>
                  </a:lnTo>
                  <a:lnTo>
                    <a:pt x="9340" y="1116121"/>
                  </a:lnTo>
                  <a:lnTo>
                    <a:pt x="34813" y="1153906"/>
                  </a:lnTo>
                  <a:lnTo>
                    <a:pt x="72598" y="1179379"/>
                  </a:lnTo>
                  <a:lnTo>
                    <a:pt x="118872" y="1188720"/>
                  </a:lnTo>
                  <a:lnTo>
                    <a:pt x="4978908" y="1188720"/>
                  </a:lnTo>
                  <a:lnTo>
                    <a:pt x="5025181" y="1179379"/>
                  </a:lnTo>
                  <a:lnTo>
                    <a:pt x="5062966" y="1153906"/>
                  </a:lnTo>
                  <a:lnTo>
                    <a:pt x="5088439" y="1116121"/>
                  </a:lnTo>
                  <a:lnTo>
                    <a:pt x="5097780" y="1069848"/>
                  </a:lnTo>
                  <a:lnTo>
                    <a:pt x="5097780" y="118872"/>
                  </a:lnTo>
                  <a:lnTo>
                    <a:pt x="5088439" y="72598"/>
                  </a:lnTo>
                  <a:lnTo>
                    <a:pt x="5062966" y="34813"/>
                  </a:lnTo>
                  <a:lnTo>
                    <a:pt x="5025181" y="9340"/>
                  </a:lnTo>
                  <a:lnTo>
                    <a:pt x="49789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33393" y="1049248"/>
              <a:ext cx="619760" cy="377190"/>
            </a:xfrm>
            <a:custGeom>
              <a:avLst/>
              <a:gdLst/>
              <a:ahLst/>
              <a:cxnLst/>
              <a:rect l="l" t="t" r="r" b="b"/>
              <a:pathLst>
                <a:path w="619760" h="377190">
                  <a:moveTo>
                    <a:pt x="538619" y="26924"/>
                  </a:moveTo>
                  <a:lnTo>
                    <a:pt x="536498" y="16471"/>
                  </a:lnTo>
                  <a:lnTo>
                    <a:pt x="530720" y="7912"/>
                  </a:lnTo>
                  <a:lnTo>
                    <a:pt x="522147" y="2120"/>
                  </a:lnTo>
                  <a:lnTo>
                    <a:pt x="511695" y="0"/>
                  </a:lnTo>
                  <a:lnTo>
                    <a:pt x="498233" y="0"/>
                  </a:lnTo>
                  <a:lnTo>
                    <a:pt x="498233" y="40398"/>
                  </a:lnTo>
                  <a:lnTo>
                    <a:pt x="498233" y="269278"/>
                  </a:lnTo>
                  <a:lnTo>
                    <a:pt x="121196" y="269278"/>
                  </a:lnTo>
                  <a:lnTo>
                    <a:pt x="121196" y="40398"/>
                  </a:lnTo>
                  <a:lnTo>
                    <a:pt x="498233" y="40398"/>
                  </a:lnTo>
                  <a:lnTo>
                    <a:pt x="498233" y="0"/>
                  </a:lnTo>
                  <a:lnTo>
                    <a:pt x="107721" y="0"/>
                  </a:lnTo>
                  <a:lnTo>
                    <a:pt x="97269" y="2120"/>
                  </a:lnTo>
                  <a:lnTo>
                    <a:pt x="88709" y="7912"/>
                  </a:lnTo>
                  <a:lnTo>
                    <a:pt x="82918" y="16471"/>
                  </a:lnTo>
                  <a:lnTo>
                    <a:pt x="80797" y="26924"/>
                  </a:lnTo>
                  <a:lnTo>
                    <a:pt x="80797" y="309664"/>
                  </a:lnTo>
                  <a:lnTo>
                    <a:pt x="538619" y="309664"/>
                  </a:lnTo>
                  <a:lnTo>
                    <a:pt x="538619" y="269278"/>
                  </a:lnTo>
                  <a:lnTo>
                    <a:pt x="538619" y="40398"/>
                  </a:lnTo>
                  <a:lnTo>
                    <a:pt x="538619" y="26924"/>
                  </a:lnTo>
                  <a:close/>
                </a:path>
                <a:path w="619760" h="377190">
                  <a:moveTo>
                    <a:pt x="619404" y="336600"/>
                  </a:moveTo>
                  <a:lnTo>
                    <a:pt x="350113" y="336600"/>
                  </a:lnTo>
                  <a:lnTo>
                    <a:pt x="350113" y="347357"/>
                  </a:lnTo>
                  <a:lnTo>
                    <a:pt x="347408" y="350062"/>
                  </a:lnTo>
                  <a:lnTo>
                    <a:pt x="272008" y="350062"/>
                  </a:lnTo>
                  <a:lnTo>
                    <a:pt x="269316" y="347357"/>
                  </a:lnTo>
                  <a:lnTo>
                    <a:pt x="269316" y="336600"/>
                  </a:lnTo>
                  <a:lnTo>
                    <a:pt x="0" y="336600"/>
                  </a:lnTo>
                  <a:lnTo>
                    <a:pt x="0" y="350062"/>
                  </a:lnTo>
                  <a:lnTo>
                    <a:pt x="2133" y="360514"/>
                  </a:lnTo>
                  <a:lnTo>
                    <a:pt x="7912" y="369074"/>
                  </a:lnTo>
                  <a:lnTo>
                    <a:pt x="16471" y="374853"/>
                  </a:lnTo>
                  <a:lnTo>
                    <a:pt x="26936" y="376986"/>
                  </a:lnTo>
                  <a:lnTo>
                    <a:pt x="592480" y="376986"/>
                  </a:lnTo>
                  <a:lnTo>
                    <a:pt x="602932" y="374853"/>
                  </a:lnTo>
                  <a:lnTo>
                    <a:pt x="611492" y="369074"/>
                  </a:lnTo>
                  <a:lnTo>
                    <a:pt x="617283" y="360514"/>
                  </a:lnTo>
                  <a:lnTo>
                    <a:pt x="619404" y="350062"/>
                  </a:lnTo>
                  <a:lnTo>
                    <a:pt x="619404" y="336600"/>
                  </a:lnTo>
                  <a:close/>
                </a:path>
              </a:pathLst>
            </a:custGeom>
            <a:solidFill>
              <a:srgbClr val="868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43042" y="1041273"/>
            <a:ext cx="19208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Virtual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57015" y="2127504"/>
            <a:ext cx="5097780" cy="1188720"/>
            <a:chOff x="3557015" y="2127504"/>
            <a:chExt cx="5097780" cy="1188720"/>
          </a:xfrm>
        </p:grpSpPr>
        <p:sp>
          <p:nvSpPr>
            <p:cNvPr id="12" name="object 12"/>
            <p:cNvSpPr/>
            <p:nvPr/>
          </p:nvSpPr>
          <p:spPr>
            <a:xfrm>
              <a:off x="3557015" y="2127504"/>
              <a:ext cx="5097780" cy="1188720"/>
            </a:xfrm>
            <a:custGeom>
              <a:avLst/>
              <a:gdLst/>
              <a:ahLst/>
              <a:cxnLst/>
              <a:rect l="l" t="t" r="r" b="b"/>
              <a:pathLst>
                <a:path w="5097780" h="1188720">
                  <a:moveTo>
                    <a:pt x="4978908" y="0"/>
                  </a:moveTo>
                  <a:lnTo>
                    <a:pt x="118872" y="0"/>
                  </a:lnTo>
                  <a:lnTo>
                    <a:pt x="72598" y="9340"/>
                  </a:lnTo>
                  <a:lnTo>
                    <a:pt x="34813" y="34813"/>
                  </a:lnTo>
                  <a:lnTo>
                    <a:pt x="9340" y="72598"/>
                  </a:lnTo>
                  <a:lnTo>
                    <a:pt x="0" y="118872"/>
                  </a:lnTo>
                  <a:lnTo>
                    <a:pt x="0" y="1069848"/>
                  </a:lnTo>
                  <a:lnTo>
                    <a:pt x="9340" y="1116121"/>
                  </a:lnTo>
                  <a:lnTo>
                    <a:pt x="34813" y="1153906"/>
                  </a:lnTo>
                  <a:lnTo>
                    <a:pt x="72598" y="1179379"/>
                  </a:lnTo>
                  <a:lnTo>
                    <a:pt x="118872" y="1188720"/>
                  </a:lnTo>
                  <a:lnTo>
                    <a:pt x="4978908" y="1188720"/>
                  </a:lnTo>
                  <a:lnTo>
                    <a:pt x="5025181" y="1179379"/>
                  </a:lnTo>
                  <a:lnTo>
                    <a:pt x="5062966" y="1153906"/>
                  </a:lnTo>
                  <a:lnTo>
                    <a:pt x="5088439" y="1116121"/>
                  </a:lnTo>
                  <a:lnTo>
                    <a:pt x="5097780" y="1069848"/>
                  </a:lnTo>
                  <a:lnTo>
                    <a:pt x="5097780" y="118872"/>
                  </a:lnTo>
                  <a:lnTo>
                    <a:pt x="5088439" y="72598"/>
                  </a:lnTo>
                  <a:lnTo>
                    <a:pt x="5062966" y="34813"/>
                  </a:lnTo>
                  <a:lnTo>
                    <a:pt x="5025181" y="9340"/>
                  </a:lnTo>
                  <a:lnTo>
                    <a:pt x="49789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73791" y="2534830"/>
              <a:ext cx="539115" cy="376555"/>
            </a:xfrm>
            <a:custGeom>
              <a:avLst/>
              <a:gdLst/>
              <a:ahLst/>
              <a:cxnLst/>
              <a:rect l="l" t="t" r="r" b="b"/>
              <a:pathLst>
                <a:path w="539114" h="376555">
                  <a:moveTo>
                    <a:pt x="188518" y="268643"/>
                  </a:moveTo>
                  <a:lnTo>
                    <a:pt x="80797" y="268643"/>
                  </a:lnTo>
                  <a:lnTo>
                    <a:pt x="80797" y="295503"/>
                  </a:lnTo>
                  <a:lnTo>
                    <a:pt x="188518" y="295503"/>
                  </a:lnTo>
                  <a:lnTo>
                    <a:pt x="188518" y="268643"/>
                  </a:lnTo>
                  <a:close/>
                </a:path>
                <a:path w="539114" h="376555">
                  <a:moveTo>
                    <a:pt x="269316" y="268643"/>
                  </a:moveTo>
                  <a:lnTo>
                    <a:pt x="215455" y="268643"/>
                  </a:lnTo>
                  <a:lnTo>
                    <a:pt x="215455" y="295503"/>
                  </a:lnTo>
                  <a:lnTo>
                    <a:pt x="269316" y="295503"/>
                  </a:lnTo>
                  <a:lnTo>
                    <a:pt x="269316" y="268643"/>
                  </a:lnTo>
                  <a:close/>
                </a:path>
                <a:path w="539114" h="376555">
                  <a:moveTo>
                    <a:pt x="538607" y="26860"/>
                  </a:moveTo>
                  <a:lnTo>
                    <a:pt x="536486" y="16433"/>
                  </a:lnTo>
                  <a:lnTo>
                    <a:pt x="530707" y="7886"/>
                  </a:lnTo>
                  <a:lnTo>
                    <a:pt x="522135" y="2120"/>
                  </a:lnTo>
                  <a:lnTo>
                    <a:pt x="511683" y="0"/>
                  </a:lnTo>
                  <a:lnTo>
                    <a:pt x="498221" y="0"/>
                  </a:lnTo>
                  <a:lnTo>
                    <a:pt x="498221" y="40297"/>
                  </a:lnTo>
                  <a:lnTo>
                    <a:pt x="498221" y="147751"/>
                  </a:lnTo>
                  <a:lnTo>
                    <a:pt x="498221" y="228346"/>
                  </a:lnTo>
                  <a:lnTo>
                    <a:pt x="498221" y="335800"/>
                  </a:lnTo>
                  <a:lnTo>
                    <a:pt x="40398" y="335800"/>
                  </a:lnTo>
                  <a:lnTo>
                    <a:pt x="40398" y="228346"/>
                  </a:lnTo>
                  <a:lnTo>
                    <a:pt x="498221" y="228346"/>
                  </a:lnTo>
                  <a:lnTo>
                    <a:pt x="498221" y="147751"/>
                  </a:lnTo>
                  <a:lnTo>
                    <a:pt x="40398" y="147751"/>
                  </a:lnTo>
                  <a:lnTo>
                    <a:pt x="40398" y="40297"/>
                  </a:lnTo>
                  <a:lnTo>
                    <a:pt x="498221" y="40297"/>
                  </a:lnTo>
                  <a:lnTo>
                    <a:pt x="498221" y="0"/>
                  </a:lnTo>
                  <a:lnTo>
                    <a:pt x="26936" y="0"/>
                  </a:lnTo>
                  <a:lnTo>
                    <a:pt x="16471" y="2120"/>
                  </a:lnTo>
                  <a:lnTo>
                    <a:pt x="7912" y="7886"/>
                  </a:lnTo>
                  <a:lnTo>
                    <a:pt x="2120" y="16433"/>
                  </a:lnTo>
                  <a:lnTo>
                    <a:pt x="0" y="26860"/>
                  </a:lnTo>
                  <a:lnTo>
                    <a:pt x="0" y="349237"/>
                  </a:lnTo>
                  <a:lnTo>
                    <a:pt x="2120" y="359664"/>
                  </a:lnTo>
                  <a:lnTo>
                    <a:pt x="7912" y="368211"/>
                  </a:lnTo>
                  <a:lnTo>
                    <a:pt x="16471" y="373976"/>
                  </a:lnTo>
                  <a:lnTo>
                    <a:pt x="26936" y="376097"/>
                  </a:lnTo>
                  <a:lnTo>
                    <a:pt x="511683" y="376097"/>
                  </a:lnTo>
                  <a:lnTo>
                    <a:pt x="522135" y="373976"/>
                  </a:lnTo>
                  <a:lnTo>
                    <a:pt x="530707" y="368211"/>
                  </a:lnTo>
                  <a:lnTo>
                    <a:pt x="536486" y="359664"/>
                  </a:lnTo>
                  <a:lnTo>
                    <a:pt x="538607" y="349237"/>
                  </a:lnTo>
                  <a:lnTo>
                    <a:pt x="538607" y="335800"/>
                  </a:lnTo>
                  <a:lnTo>
                    <a:pt x="538607" y="228346"/>
                  </a:lnTo>
                  <a:lnTo>
                    <a:pt x="538607" y="147751"/>
                  </a:lnTo>
                  <a:lnTo>
                    <a:pt x="538607" y="40297"/>
                  </a:lnTo>
                  <a:lnTo>
                    <a:pt x="538607" y="26860"/>
                  </a:lnTo>
                  <a:close/>
                </a:path>
              </a:pathLst>
            </a:custGeom>
            <a:solidFill>
              <a:srgbClr val="5D73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43042" y="2527173"/>
            <a:ext cx="31915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Virtual/E-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Card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Maintenance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57015" y="3613403"/>
            <a:ext cx="5097780" cy="1188720"/>
            <a:chOff x="3557015" y="3613403"/>
            <a:chExt cx="5097780" cy="1188720"/>
          </a:xfrm>
        </p:grpSpPr>
        <p:sp>
          <p:nvSpPr>
            <p:cNvPr id="16" name="object 16"/>
            <p:cNvSpPr/>
            <p:nvPr/>
          </p:nvSpPr>
          <p:spPr>
            <a:xfrm>
              <a:off x="3557015" y="3613403"/>
              <a:ext cx="5097780" cy="1188720"/>
            </a:xfrm>
            <a:custGeom>
              <a:avLst/>
              <a:gdLst/>
              <a:ahLst/>
              <a:cxnLst/>
              <a:rect l="l" t="t" r="r" b="b"/>
              <a:pathLst>
                <a:path w="5097780" h="1188720">
                  <a:moveTo>
                    <a:pt x="4978908" y="0"/>
                  </a:moveTo>
                  <a:lnTo>
                    <a:pt x="118872" y="0"/>
                  </a:lnTo>
                  <a:lnTo>
                    <a:pt x="72598" y="9340"/>
                  </a:lnTo>
                  <a:lnTo>
                    <a:pt x="34813" y="34813"/>
                  </a:lnTo>
                  <a:lnTo>
                    <a:pt x="9340" y="72598"/>
                  </a:lnTo>
                  <a:lnTo>
                    <a:pt x="0" y="118872"/>
                  </a:lnTo>
                  <a:lnTo>
                    <a:pt x="0" y="1069848"/>
                  </a:lnTo>
                  <a:lnTo>
                    <a:pt x="9340" y="1116121"/>
                  </a:lnTo>
                  <a:lnTo>
                    <a:pt x="34813" y="1153906"/>
                  </a:lnTo>
                  <a:lnTo>
                    <a:pt x="72598" y="1179379"/>
                  </a:lnTo>
                  <a:lnTo>
                    <a:pt x="118872" y="1188720"/>
                  </a:lnTo>
                  <a:lnTo>
                    <a:pt x="4978908" y="1188720"/>
                  </a:lnTo>
                  <a:lnTo>
                    <a:pt x="5025181" y="1179379"/>
                  </a:lnTo>
                  <a:lnTo>
                    <a:pt x="5062966" y="1153906"/>
                  </a:lnTo>
                  <a:lnTo>
                    <a:pt x="5088439" y="1116121"/>
                  </a:lnTo>
                  <a:lnTo>
                    <a:pt x="5097780" y="1069848"/>
                  </a:lnTo>
                  <a:lnTo>
                    <a:pt x="5097780" y="118872"/>
                  </a:lnTo>
                  <a:lnTo>
                    <a:pt x="5088439" y="72598"/>
                  </a:lnTo>
                  <a:lnTo>
                    <a:pt x="5062966" y="34813"/>
                  </a:lnTo>
                  <a:lnTo>
                    <a:pt x="5025181" y="9340"/>
                  </a:lnTo>
                  <a:lnTo>
                    <a:pt x="49789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54589" y="3952214"/>
              <a:ext cx="377190" cy="511809"/>
            </a:xfrm>
            <a:custGeom>
              <a:avLst/>
              <a:gdLst/>
              <a:ahLst/>
              <a:cxnLst/>
              <a:rect l="l" t="t" r="r" b="b"/>
              <a:pathLst>
                <a:path w="377189" h="511810">
                  <a:moveTo>
                    <a:pt x="377037" y="350050"/>
                  </a:moveTo>
                  <a:lnTo>
                    <a:pt x="362153" y="370967"/>
                  </a:lnTo>
                  <a:lnTo>
                    <a:pt x="336638" y="381762"/>
                  </a:lnTo>
                  <a:lnTo>
                    <a:pt x="336638" y="436219"/>
                  </a:lnTo>
                  <a:lnTo>
                    <a:pt x="336638" y="452374"/>
                  </a:lnTo>
                  <a:lnTo>
                    <a:pt x="331254" y="457758"/>
                  </a:lnTo>
                  <a:lnTo>
                    <a:pt x="315087" y="457758"/>
                  </a:lnTo>
                  <a:lnTo>
                    <a:pt x="309702" y="452374"/>
                  </a:lnTo>
                  <a:lnTo>
                    <a:pt x="309702" y="436219"/>
                  </a:lnTo>
                  <a:lnTo>
                    <a:pt x="315087" y="430834"/>
                  </a:lnTo>
                  <a:lnTo>
                    <a:pt x="331254" y="430834"/>
                  </a:lnTo>
                  <a:lnTo>
                    <a:pt x="336638" y="436219"/>
                  </a:lnTo>
                  <a:lnTo>
                    <a:pt x="336638" y="381762"/>
                  </a:lnTo>
                  <a:lnTo>
                    <a:pt x="321652" y="388086"/>
                  </a:lnTo>
                  <a:lnTo>
                    <a:pt x="261708" y="399656"/>
                  </a:lnTo>
                  <a:lnTo>
                    <a:pt x="188518" y="403910"/>
                  </a:lnTo>
                  <a:lnTo>
                    <a:pt x="115316" y="399656"/>
                  </a:lnTo>
                  <a:lnTo>
                    <a:pt x="55372" y="388086"/>
                  </a:lnTo>
                  <a:lnTo>
                    <a:pt x="14871" y="370967"/>
                  </a:lnTo>
                  <a:lnTo>
                    <a:pt x="0" y="350050"/>
                  </a:lnTo>
                  <a:lnTo>
                    <a:pt x="0" y="457758"/>
                  </a:lnTo>
                  <a:lnTo>
                    <a:pt x="14871" y="478675"/>
                  </a:lnTo>
                  <a:lnTo>
                    <a:pt x="55372" y="495795"/>
                  </a:lnTo>
                  <a:lnTo>
                    <a:pt x="115316" y="507365"/>
                  </a:lnTo>
                  <a:lnTo>
                    <a:pt x="188518" y="511606"/>
                  </a:lnTo>
                  <a:lnTo>
                    <a:pt x="261708" y="507365"/>
                  </a:lnTo>
                  <a:lnTo>
                    <a:pt x="321652" y="495795"/>
                  </a:lnTo>
                  <a:lnTo>
                    <a:pt x="362153" y="478675"/>
                  </a:lnTo>
                  <a:lnTo>
                    <a:pt x="377037" y="457758"/>
                  </a:lnTo>
                  <a:lnTo>
                    <a:pt x="377037" y="430834"/>
                  </a:lnTo>
                  <a:lnTo>
                    <a:pt x="377037" y="403910"/>
                  </a:lnTo>
                  <a:lnTo>
                    <a:pt x="377037" y="350050"/>
                  </a:lnTo>
                  <a:close/>
                </a:path>
                <a:path w="377189" h="511810">
                  <a:moveTo>
                    <a:pt x="377037" y="215404"/>
                  </a:moveTo>
                  <a:lnTo>
                    <a:pt x="362153" y="236321"/>
                  </a:lnTo>
                  <a:lnTo>
                    <a:pt x="336638" y="247116"/>
                  </a:lnTo>
                  <a:lnTo>
                    <a:pt x="336638" y="301586"/>
                  </a:lnTo>
                  <a:lnTo>
                    <a:pt x="336638" y="317741"/>
                  </a:lnTo>
                  <a:lnTo>
                    <a:pt x="331254" y="323113"/>
                  </a:lnTo>
                  <a:lnTo>
                    <a:pt x="315087" y="323113"/>
                  </a:lnTo>
                  <a:lnTo>
                    <a:pt x="309702" y="317741"/>
                  </a:lnTo>
                  <a:lnTo>
                    <a:pt x="309702" y="301586"/>
                  </a:lnTo>
                  <a:lnTo>
                    <a:pt x="315087" y="296189"/>
                  </a:lnTo>
                  <a:lnTo>
                    <a:pt x="331254" y="296189"/>
                  </a:lnTo>
                  <a:lnTo>
                    <a:pt x="336638" y="301586"/>
                  </a:lnTo>
                  <a:lnTo>
                    <a:pt x="336638" y="247116"/>
                  </a:lnTo>
                  <a:lnTo>
                    <a:pt x="321652" y="253441"/>
                  </a:lnTo>
                  <a:lnTo>
                    <a:pt x="261708" y="265010"/>
                  </a:lnTo>
                  <a:lnTo>
                    <a:pt x="188518" y="269265"/>
                  </a:lnTo>
                  <a:lnTo>
                    <a:pt x="115316" y="265010"/>
                  </a:lnTo>
                  <a:lnTo>
                    <a:pt x="55372" y="253441"/>
                  </a:lnTo>
                  <a:lnTo>
                    <a:pt x="14871" y="236321"/>
                  </a:lnTo>
                  <a:lnTo>
                    <a:pt x="0" y="215404"/>
                  </a:lnTo>
                  <a:lnTo>
                    <a:pt x="0" y="323113"/>
                  </a:lnTo>
                  <a:lnTo>
                    <a:pt x="14871" y="344030"/>
                  </a:lnTo>
                  <a:lnTo>
                    <a:pt x="55372" y="361162"/>
                  </a:lnTo>
                  <a:lnTo>
                    <a:pt x="115316" y="372732"/>
                  </a:lnTo>
                  <a:lnTo>
                    <a:pt x="188518" y="376974"/>
                  </a:lnTo>
                  <a:lnTo>
                    <a:pt x="261708" y="372732"/>
                  </a:lnTo>
                  <a:lnTo>
                    <a:pt x="321652" y="361162"/>
                  </a:lnTo>
                  <a:lnTo>
                    <a:pt x="362153" y="344030"/>
                  </a:lnTo>
                  <a:lnTo>
                    <a:pt x="377037" y="323113"/>
                  </a:lnTo>
                  <a:lnTo>
                    <a:pt x="377037" y="296189"/>
                  </a:lnTo>
                  <a:lnTo>
                    <a:pt x="377037" y="269265"/>
                  </a:lnTo>
                  <a:lnTo>
                    <a:pt x="377037" y="215404"/>
                  </a:lnTo>
                  <a:close/>
                </a:path>
                <a:path w="377189" h="511810">
                  <a:moveTo>
                    <a:pt x="377037" y="80772"/>
                  </a:moveTo>
                  <a:lnTo>
                    <a:pt x="362153" y="101688"/>
                  </a:lnTo>
                  <a:lnTo>
                    <a:pt x="336638" y="112483"/>
                  </a:lnTo>
                  <a:lnTo>
                    <a:pt x="336638" y="166941"/>
                  </a:lnTo>
                  <a:lnTo>
                    <a:pt x="336638" y="183095"/>
                  </a:lnTo>
                  <a:lnTo>
                    <a:pt x="331254" y="188480"/>
                  </a:lnTo>
                  <a:lnTo>
                    <a:pt x="315087" y="188480"/>
                  </a:lnTo>
                  <a:lnTo>
                    <a:pt x="309702" y="183095"/>
                  </a:lnTo>
                  <a:lnTo>
                    <a:pt x="309702" y="166941"/>
                  </a:lnTo>
                  <a:lnTo>
                    <a:pt x="315087" y="161556"/>
                  </a:lnTo>
                  <a:lnTo>
                    <a:pt x="331254" y="161556"/>
                  </a:lnTo>
                  <a:lnTo>
                    <a:pt x="336638" y="166941"/>
                  </a:lnTo>
                  <a:lnTo>
                    <a:pt x="336638" y="112483"/>
                  </a:lnTo>
                  <a:lnTo>
                    <a:pt x="321652" y="118808"/>
                  </a:lnTo>
                  <a:lnTo>
                    <a:pt x="261708" y="130378"/>
                  </a:lnTo>
                  <a:lnTo>
                    <a:pt x="188518" y="134632"/>
                  </a:lnTo>
                  <a:lnTo>
                    <a:pt x="115316" y="130378"/>
                  </a:lnTo>
                  <a:lnTo>
                    <a:pt x="55372" y="118808"/>
                  </a:lnTo>
                  <a:lnTo>
                    <a:pt x="14871" y="101688"/>
                  </a:lnTo>
                  <a:lnTo>
                    <a:pt x="0" y="80772"/>
                  </a:lnTo>
                  <a:lnTo>
                    <a:pt x="0" y="188480"/>
                  </a:lnTo>
                  <a:lnTo>
                    <a:pt x="14871" y="209397"/>
                  </a:lnTo>
                  <a:lnTo>
                    <a:pt x="55372" y="226517"/>
                  </a:lnTo>
                  <a:lnTo>
                    <a:pt x="115316" y="238086"/>
                  </a:lnTo>
                  <a:lnTo>
                    <a:pt x="188518" y="242341"/>
                  </a:lnTo>
                  <a:lnTo>
                    <a:pt x="261708" y="238086"/>
                  </a:lnTo>
                  <a:lnTo>
                    <a:pt x="321652" y="226517"/>
                  </a:lnTo>
                  <a:lnTo>
                    <a:pt x="362153" y="209397"/>
                  </a:lnTo>
                  <a:lnTo>
                    <a:pt x="377037" y="188480"/>
                  </a:lnTo>
                  <a:lnTo>
                    <a:pt x="377037" y="161556"/>
                  </a:lnTo>
                  <a:lnTo>
                    <a:pt x="377037" y="134632"/>
                  </a:lnTo>
                  <a:lnTo>
                    <a:pt x="377037" y="80772"/>
                  </a:lnTo>
                  <a:close/>
                </a:path>
                <a:path w="377189" h="511810">
                  <a:moveTo>
                    <a:pt x="377037" y="53848"/>
                  </a:moveTo>
                  <a:lnTo>
                    <a:pt x="362216" y="32880"/>
                  </a:lnTo>
                  <a:lnTo>
                    <a:pt x="321818" y="15773"/>
                  </a:lnTo>
                  <a:lnTo>
                    <a:pt x="261899" y="4229"/>
                  </a:lnTo>
                  <a:lnTo>
                    <a:pt x="188518" y="0"/>
                  </a:lnTo>
                  <a:lnTo>
                    <a:pt x="115138" y="4229"/>
                  </a:lnTo>
                  <a:lnTo>
                    <a:pt x="55206" y="15773"/>
                  </a:lnTo>
                  <a:lnTo>
                    <a:pt x="14808" y="32880"/>
                  </a:lnTo>
                  <a:lnTo>
                    <a:pt x="0" y="53848"/>
                  </a:lnTo>
                  <a:lnTo>
                    <a:pt x="14808" y="74803"/>
                  </a:lnTo>
                  <a:lnTo>
                    <a:pt x="55206" y="91922"/>
                  </a:lnTo>
                  <a:lnTo>
                    <a:pt x="115138" y="103466"/>
                  </a:lnTo>
                  <a:lnTo>
                    <a:pt x="188518" y="107708"/>
                  </a:lnTo>
                  <a:lnTo>
                    <a:pt x="261899" y="103466"/>
                  </a:lnTo>
                  <a:lnTo>
                    <a:pt x="321818" y="91922"/>
                  </a:lnTo>
                  <a:lnTo>
                    <a:pt x="362216" y="74803"/>
                  </a:lnTo>
                  <a:lnTo>
                    <a:pt x="377037" y="53848"/>
                  </a:lnTo>
                  <a:close/>
                </a:path>
              </a:pathLst>
            </a:custGeom>
            <a:solidFill>
              <a:srgbClr val="699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43042" y="4013072"/>
            <a:ext cx="22948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Database</a:t>
            </a:r>
            <a:r>
              <a:rPr sz="2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assistance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57015" y="5099303"/>
            <a:ext cx="5097780" cy="1188720"/>
            <a:chOff x="3557015" y="5099303"/>
            <a:chExt cx="5097780" cy="1188720"/>
          </a:xfrm>
        </p:grpSpPr>
        <p:sp>
          <p:nvSpPr>
            <p:cNvPr id="20" name="object 20"/>
            <p:cNvSpPr/>
            <p:nvPr/>
          </p:nvSpPr>
          <p:spPr>
            <a:xfrm>
              <a:off x="3557015" y="5099303"/>
              <a:ext cx="5097780" cy="1188720"/>
            </a:xfrm>
            <a:custGeom>
              <a:avLst/>
              <a:gdLst/>
              <a:ahLst/>
              <a:cxnLst/>
              <a:rect l="l" t="t" r="r" b="b"/>
              <a:pathLst>
                <a:path w="5097780" h="1188720">
                  <a:moveTo>
                    <a:pt x="4978908" y="0"/>
                  </a:moveTo>
                  <a:lnTo>
                    <a:pt x="118872" y="0"/>
                  </a:lnTo>
                  <a:lnTo>
                    <a:pt x="72598" y="9340"/>
                  </a:lnTo>
                  <a:lnTo>
                    <a:pt x="34813" y="34813"/>
                  </a:lnTo>
                  <a:lnTo>
                    <a:pt x="9340" y="72598"/>
                  </a:lnTo>
                  <a:lnTo>
                    <a:pt x="0" y="118872"/>
                  </a:lnTo>
                  <a:lnTo>
                    <a:pt x="0" y="1069848"/>
                  </a:lnTo>
                  <a:lnTo>
                    <a:pt x="9340" y="1116116"/>
                  </a:lnTo>
                  <a:lnTo>
                    <a:pt x="34813" y="1153901"/>
                  </a:lnTo>
                  <a:lnTo>
                    <a:pt x="72598" y="1179377"/>
                  </a:lnTo>
                  <a:lnTo>
                    <a:pt x="118872" y="1188720"/>
                  </a:lnTo>
                  <a:lnTo>
                    <a:pt x="4978908" y="1188720"/>
                  </a:lnTo>
                  <a:lnTo>
                    <a:pt x="5025181" y="1179377"/>
                  </a:lnTo>
                  <a:lnTo>
                    <a:pt x="5062966" y="1153901"/>
                  </a:lnTo>
                  <a:lnTo>
                    <a:pt x="5088439" y="1116116"/>
                  </a:lnTo>
                  <a:lnTo>
                    <a:pt x="5097780" y="1069848"/>
                  </a:lnTo>
                  <a:lnTo>
                    <a:pt x="5097780" y="118872"/>
                  </a:lnTo>
                  <a:lnTo>
                    <a:pt x="5088439" y="72598"/>
                  </a:lnTo>
                  <a:lnTo>
                    <a:pt x="5062966" y="34813"/>
                  </a:lnTo>
                  <a:lnTo>
                    <a:pt x="5025181" y="9340"/>
                  </a:lnTo>
                  <a:lnTo>
                    <a:pt x="49789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9606" y="5542663"/>
              <a:ext cx="105121" cy="10493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24563" y="5569776"/>
              <a:ext cx="343535" cy="343535"/>
            </a:xfrm>
            <a:custGeom>
              <a:avLst/>
              <a:gdLst/>
              <a:ahLst/>
              <a:cxnLst/>
              <a:rect l="l" t="t" r="r" b="b"/>
              <a:pathLst>
                <a:path w="343535" h="343535">
                  <a:moveTo>
                    <a:pt x="30903" y="0"/>
                  </a:moveTo>
                  <a:lnTo>
                    <a:pt x="4492" y="30344"/>
                  </a:lnTo>
                  <a:lnTo>
                    <a:pt x="0" y="48402"/>
                  </a:lnTo>
                  <a:lnTo>
                    <a:pt x="218" y="63804"/>
                  </a:lnTo>
                  <a:lnTo>
                    <a:pt x="10772" y="108518"/>
                  </a:lnTo>
                  <a:lnTo>
                    <a:pt x="30708" y="145361"/>
                  </a:lnTo>
                  <a:lnTo>
                    <a:pt x="68834" y="198116"/>
                  </a:lnTo>
                  <a:lnTo>
                    <a:pt x="102630" y="236327"/>
                  </a:lnTo>
                  <a:lnTo>
                    <a:pt x="139748" y="271320"/>
                  </a:lnTo>
                  <a:lnTo>
                    <a:pt x="179967" y="302869"/>
                  </a:lnTo>
                  <a:lnTo>
                    <a:pt x="226820" y="329540"/>
                  </a:lnTo>
                  <a:lnTo>
                    <a:pt x="263990" y="340352"/>
                  </a:lnTo>
                  <a:lnTo>
                    <a:pt x="283248" y="342918"/>
                  </a:lnTo>
                  <a:lnTo>
                    <a:pt x="296382" y="342397"/>
                  </a:lnTo>
                  <a:lnTo>
                    <a:pt x="308919" y="339018"/>
                  </a:lnTo>
                  <a:lnTo>
                    <a:pt x="320403" y="332960"/>
                  </a:lnTo>
                  <a:lnTo>
                    <a:pt x="330378" y="324405"/>
                  </a:lnTo>
                  <a:lnTo>
                    <a:pt x="343035" y="311755"/>
                  </a:lnTo>
                  <a:lnTo>
                    <a:pt x="250931" y="219999"/>
                  </a:lnTo>
                  <a:lnTo>
                    <a:pt x="237061" y="234270"/>
                  </a:lnTo>
                  <a:lnTo>
                    <a:pt x="233201" y="238192"/>
                  </a:lnTo>
                  <a:lnTo>
                    <a:pt x="226895" y="238242"/>
                  </a:lnTo>
                  <a:lnTo>
                    <a:pt x="104459" y="115884"/>
                  </a:lnTo>
                  <a:lnTo>
                    <a:pt x="104459" y="109494"/>
                  </a:lnTo>
                  <a:lnTo>
                    <a:pt x="122671" y="91688"/>
                  </a:lnTo>
                  <a:lnTo>
                    <a:pt x="30903" y="0"/>
                  </a:lnTo>
                  <a:close/>
                </a:path>
              </a:pathLst>
            </a:custGeom>
            <a:solidFill>
              <a:srgbClr val="84A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9768" y="5762122"/>
              <a:ext cx="104812" cy="10533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3110" y="5471759"/>
              <a:ext cx="228914" cy="23561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043042" y="5498693"/>
            <a:ext cx="13163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As</a:t>
            </a:r>
            <a:r>
              <a:rPr sz="22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well</a:t>
            </a:r>
            <a:r>
              <a:rPr sz="22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as...</a:t>
            </a:r>
            <a:endParaRPr sz="22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334125"/>
          </a:xfrm>
          <a:custGeom>
            <a:avLst/>
            <a:gdLst/>
            <a:ahLst/>
            <a:cxnLst/>
            <a:rect l="l" t="t" r="r" b="b"/>
            <a:pathLst>
              <a:path w="9144000" h="6334125">
                <a:moveTo>
                  <a:pt x="0" y="6333744"/>
                </a:moveTo>
                <a:lnTo>
                  <a:pt x="9144000" y="6333744"/>
                </a:lnTo>
                <a:lnTo>
                  <a:pt x="9144000" y="0"/>
                </a:lnTo>
                <a:lnTo>
                  <a:pt x="0" y="0"/>
                </a:lnTo>
                <a:lnTo>
                  <a:pt x="0" y="6333744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4" name="object 4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4000" y="4571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64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1700" y="908380"/>
            <a:ext cx="49695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40" dirty="0"/>
              <a:t>Virtual</a:t>
            </a:r>
            <a:r>
              <a:rPr sz="4800" spc="-220" dirty="0"/>
              <a:t> </a:t>
            </a:r>
            <a:r>
              <a:rPr sz="4800" spc="-50" dirty="0"/>
              <a:t>Programming</a:t>
            </a:r>
            <a:endParaRPr sz="4800" dirty="0"/>
          </a:p>
        </p:txBody>
      </p:sp>
      <p:sp>
        <p:nvSpPr>
          <p:cNvPr id="8" name="object 8"/>
          <p:cNvSpPr txBox="1"/>
          <p:nvPr/>
        </p:nvSpPr>
        <p:spPr>
          <a:xfrm>
            <a:off x="901700" y="1684502"/>
            <a:ext cx="4501515" cy="273939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Virtual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programming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pre-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pandemic</a:t>
            </a:r>
            <a:endParaRPr sz="2000">
              <a:latin typeface="Calibri"/>
              <a:cs typeface="Calibri"/>
            </a:endParaRPr>
          </a:p>
          <a:p>
            <a:pPr marL="104139" indent="-97155">
              <a:lnSpc>
                <a:spcPct val="100000"/>
              </a:lnSpc>
              <a:spcBef>
                <a:spcPts val="1165"/>
              </a:spcBef>
              <a:buClr>
                <a:srgbClr val="AC84C5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Downton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Abbey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Club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few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ago</a:t>
            </a:r>
            <a:endParaRPr sz="2000">
              <a:latin typeface="Calibri"/>
              <a:cs typeface="Calibri"/>
            </a:endParaRPr>
          </a:p>
          <a:p>
            <a:pPr marL="104139" indent="-97155">
              <a:lnSpc>
                <a:spcPct val="100000"/>
              </a:lnSpc>
              <a:spcBef>
                <a:spcPts val="1150"/>
              </a:spcBef>
              <a:buClr>
                <a:srgbClr val="AC84C5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Book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reviews</a:t>
            </a:r>
            <a:endParaRPr sz="2000">
              <a:latin typeface="Calibri"/>
              <a:cs typeface="Calibri"/>
            </a:endParaRPr>
          </a:p>
          <a:p>
            <a:pPr marL="104139" indent="-97155">
              <a:lnSpc>
                <a:spcPct val="100000"/>
              </a:lnSpc>
              <a:spcBef>
                <a:spcPts val="1165"/>
              </a:spcBef>
              <a:buClr>
                <a:srgbClr val="AC84C5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E-resource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instructions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Virtual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programming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post-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pandemic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Clr>
                <a:srgbClr val="AC84C5"/>
              </a:buClr>
              <a:buSzPct val="95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adapted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quickly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9967" y="3172967"/>
            <a:ext cx="3011424" cy="20177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39555" cy="6858000"/>
            <a:chOff x="0" y="0"/>
            <a:chExt cx="9139555" cy="6858000"/>
          </a:xfrm>
        </p:grpSpPr>
        <p:sp>
          <p:nvSpPr>
            <p:cNvPr id="3" name="object 3"/>
            <p:cNvSpPr/>
            <p:nvPr/>
          </p:nvSpPr>
          <p:spPr>
            <a:xfrm>
              <a:off x="3442715" y="0"/>
              <a:ext cx="5697220" cy="6858000"/>
            </a:xfrm>
            <a:custGeom>
              <a:avLst/>
              <a:gdLst/>
              <a:ahLst/>
              <a:cxnLst/>
              <a:rect l="l" t="t" r="r" b="b"/>
              <a:pathLst>
                <a:path w="5697220" h="6858000">
                  <a:moveTo>
                    <a:pt x="0" y="6858000"/>
                  </a:moveTo>
                  <a:lnTo>
                    <a:pt x="5696712" y="6858000"/>
                  </a:lnTo>
                  <a:lnTo>
                    <a:pt x="5696712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37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442970" cy="6858000"/>
            </a:xfrm>
            <a:custGeom>
              <a:avLst/>
              <a:gdLst/>
              <a:ahLst/>
              <a:cxnLst/>
              <a:rect l="l" t="t" r="r" b="b"/>
              <a:pathLst>
                <a:path w="3442970" h="6858000">
                  <a:moveTo>
                    <a:pt x="34427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42716" y="6858000"/>
                  </a:lnTo>
                  <a:lnTo>
                    <a:pt x="3442716" y="0"/>
                  </a:lnTo>
                  <a:close/>
                </a:path>
              </a:pathLst>
            </a:custGeom>
            <a:solidFill>
              <a:srgbClr val="5A3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7995" y="993140"/>
            <a:ext cx="2810510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0104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0D0D0D"/>
                </a:solidFill>
                <a:latin typeface="Calibri"/>
                <a:cs typeface="Calibri"/>
              </a:rPr>
              <a:t>Virtual </a:t>
            </a:r>
            <a:r>
              <a:rPr sz="4000" b="0" spc="-25" dirty="0">
                <a:solidFill>
                  <a:srgbClr val="0D0D0D"/>
                </a:solidFill>
                <a:latin typeface="Calibri"/>
                <a:cs typeface="Calibri"/>
              </a:rPr>
              <a:t>Programming</a:t>
            </a:r>
            <a:r>
              <a:rPr lang="en-US" sz="4000" b="0" spc="-25" dirty="0">
                <a:solidFill>
                  <a:srgbClr val="0D0D0D"/>
                </a:solidFill>
                <a:latin typeface="Calibri"/>
                <a:cs typeface="Calibri"/>
              </a:rPr>
              <a:t> Examples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717" y="3903979"/>
            <a:ext cx="2254885" cy="1202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Virtual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Storytimes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Puppet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Shows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42715" y="0"/>
            <a:ext cx="5701665" cy="6858000"/>
            <a:chOff x="3442715" y="0"/>
            <a:chExt cx="5701665" cy="6858000"/>
          </a:xfrm>
        </p:grpSpPr>
        <p:sp>
          <p:nvSpPr>
            <p:cNvPr id="7" name="object 7"/>
            <p:cNvSpPr/>
            <p:nvPr/>
          </p:nvSpPr>
          <p:spPr>
            <a:xfrm>
              <a:off x="3442715" y="0"/>
              <a:ext cx="48895" cy="6858000"/>
            </a:xfrm>
            <a:custGeom>
              <a:avLst/>
              <a:gdLst/>
              <a:ahLst/>
              <a:cxnLst/>
              <a:rect l="l" t="t" r="r" b="b"/>
              <a:pathLst>
                <a:path w="48895" h="6858000">
                  <a:moveTo>
                    <a:pt x="4876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8767" y="6858000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08831" y="0"/>
              <a:ext cx="2705100" cy="33555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2803" y="0"/>
              <a:ext cx="2711196" cy="3366516"/>
            </a:xfrm>
            <a:prstGeom prst="rect">
              <a:avLst/>
            </a:prstGeom>
          </p:spPr>
        </p:pic>
      </p:grpSp>
      <p:pic>
        <p:nvPicPr>
          <p:cNvPr id="10" name="object 10" descr="Virtual storytime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8832" y="3505199"/>
            <a:ext cx="5535168" cy="33527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39555" cy="6858000"/>
            <a:chOff x="0" y="0"/>
            <a:chExt cx="9139555" cy="6858000"/>
          </a:xfrm>
        </p:grpSpPr>
        <p:sp>
          <p:nvSpPr>
            <p:cNvPr id="3" name="object 3"/>
            <p:cNvSpPr/>
            <p:nvPr/>
          </p:nvSpPr>
          <p:spPr>
            <a:xfrm>
              <a:off x="3442715" y="0"/>
              <a:ext cx="5697220" cy="6858000"/>
            </a:xfrm>
            <a:custGeom>
              <a:avLst/>
              <a:gdLst/>
              <a:ahLst/>
              <a:cxnLst/>
              <a:rect l="l" t="t" r="r" b="b"/>
              <a:pathLst>
                <a:path w="5697220" h="6858000">
                  <a:moveTo>
                    <a:pt x="0" y="6858000"/>
                  </a:moveTo>
                  <a:lnTo>
                    <a:pt x="5696712" y="6858000"/>
                  </a:lnTo>
                  <a:lnTo>
                    <a:pt x="5696712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37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442970" cy="6858000"/>
            </a:xfrm>
            <a:custGeom>
              <a:avLst/>
              <a:gdLst/>
              <a:ahLst/>
              <a:cxnLst/>
              <a:rect l="l" t="t" r="r" b="b"/>
              <a:pathLst>
                <a:path w="3442970" h="6858000">
                  <a:moveTo>
                    <a:pt x="34427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42716" y="6858000"/>
                  </a:lnTo>
                  <a:lnTo>
                    <a:pt x="3442716" y="0"/>
                  </a:lnTo>
                  <a:close/>
                </a:path>
              </a:pathLst>
            </a:custGeom>
            <a:solidFill>
              <a:srgbClr val="5A3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0090" y="380822"/>
            <a:ext cx="275651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63880" algn="l">
              <a:lnSpc>
                <a:spcPct val="100000"/>
              </a:lnSpc>
              <a:spcBef>
                <a:spcPts val="105"/>
              </a:spcBef>
            </a:pPr>
            <a:r>
              <a:rPr lang="en-US" sz="3200" b="0" spc="-10" dirty="0">
                <a:solidFill>
                  <a:srgbClr val="0D0D0D"/>
                </a:solidFill>
                <a:latin typeface="Calibri"/>
                <a:cs typeface="Calibri"/>
              </a:rPr>
              <a:t>More </a:t>
            </a:r>
            <a:r>
              <a:rPr sz="3200" b="0" spc="-10" dirty="0">
                <a:solidFill>
                  <a:srgbClr val="0D0D0D"/>
                </a:solidFill>
                <a:latin typeface="Calibri"/>
                <a:cs typeface="Calibri"/>
              </a:rPr>
              <a:t>Virtual </a:t>
            </a:r>
            <a:r>
              <a:rPr sz="3200" b="0" spc="-20" dirty="0">
                <a:solidFill>
                  <a:srgbClr val="0D0D0D"/>
                </a:solidFill>
                <a:latin typeface="Calibri"/>
                <a:cs typeface="Calibri"/>
              </a:rPr>
              <a:t>Programming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717" y="2885694"/>
            <a:ext cx="2366010" cy="153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AC84C5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Oral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Storytelling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Clr>
                <a:srgbClr val="AC84C5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355600" marR="266700" indent="-342900">
              <a:lnSpc>
                <a:spcPts val="2590"/>
              </a:lnSpc>
              <a:spcBef>
                <a:spcPts val="5"/>
              </a:spcBef>
              <a:buClr>
                <a:srgbClr val="AC84C5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Virtual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Reality Storytimes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42715" y="0"/>
            <a:ext cx="5701665" cy="6858000"/>
            <a:chOff x="3442715" y="0"/>
            <a:chExt cx="5701665" cy="6858000"/>
          </a:xfrm>
        </p:grpSpPr>
        <p:sp>
          <p:nvSpPr>
            <p:cNvPr id="7" name="object 7"/>
            <p:cNvSpPr/>
            <p:nvPr/>
          </p:nvSpPr>
          <p:spPr>
            <a:xfrm>
              <a:off x="3442715" y="0"/>
              <a:ext cx="48895" cy="6858000"/>
            </a:xfrm>
            <a:custGeom>
              <a:avLst/>
              <a:gdLst/>
              <a:ahLst/>
              <a:cxnLst/>
              <a:rect l="l" t="t" r="r" b="b"/>
              <a:pathLst>
                <a:path w="48895" h="6858000">
                  <a:moveTo>
                    <a:pt x="4876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8767" y="6858000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08831" y="0"/>
              <a:ext cx="2705100" cy="3355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3911" y="3425949"/>
              <a:ext cx="5530088" cy="333868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9275" y="0"/>
              <a:ext cx="2744724" cy="3384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Screenshot from a virtual tour of the High Plains bookmobile."/>
          <p:cNvSpPr/>
          <p:nvPr/>
        </p:nvSpPr>
        <p:spPr>
          <a:xfrm>
            <a:off x="0" y="0"/>
            <a:ext cx="9144000" cy="6334125"/>
          </a:xfrm>
          <a:custGeom>
            <a:avLst/>
            <a:gdLst/>
            <a:ahLst/>
            <a:cxnLst/>
            <a:rect l="l" t="t" r="r" b="b"/>
            <a:pathLst>
              <a:path w="9144000" h="6334125">
                <a:moveTo>
                  <a:pt x="0" y="6333744"/>
                </a:moveTo>
                <a:lnTo>
                  <a:pt x="9144000" y="6333744"/>
                </a:lnTo>
                <a:lnTo>
                  <a:pt x="9144000" y="0"/>
                </a:lnTo>
                <a:lnTo>
                  <a:pt x="0" y="0"/>
                </a:lnTo>
                <a:lnTo>
                  <a:pt x="0" y="6333744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4000" y="4571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64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7" y="6400799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0952" y="457199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5A3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334125"/>
            </a:xfrm>
            <a:custGeom>
              <a:avLst/>
              <a:gdLst/>
              <a:ahLst/>
              <a:cxnLst/>
              <a:rect l="l" t="t" r="r" b="b"/>
              <a:pathLst>
                <a:path w="9144000" h="6334125">
                  <a:moveTo>
                    <a:pt x="9144000" y="0"/>
                  </a:moveTo>
                  <a:lnTo>
                    <a:pt x="0" y="0"/>
                  </a:lnTo>
                  <a:lnTo>
                    <a:pt x="0" y="6333744"/>
                  </a:lnTo>
                  <a:lnTo>
                    <a:pt x="9144000" y="63337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554227" y="4716856"/>
            <a:ext cx="6195060" cy="8178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06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Virtual</a:t>
            </a:r>
            <a:r>
              <a:rPr kumimoji="0" lang="en-US" sz="5200" b="0" i="0" u="none" strike="noStrike" kern="0" cap="none" spc="-2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en-US" sz="5200" b="0" i="0" u="none" strike="noStrike" kern="0" cap="none" spc="-5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T</a:t>
            </a:r>
            <a:r>
              <a:rPr kumimoji="0" lang="en-US" sz="52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o</a:t>
            </a:r>
            <a:r>
              <a:rPr kumimoji="0" lang="en-US" sz="52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u</a:t>
            </a:r>
            <a:r>
              <a:rPr kumimoji="0" lang="en-US" sz="52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r</a:t>
            </a:r>
            <a:r>
              <a:rPr kumimoji="0" lang="en-US" sz="52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s</a:t>
            </a:r>
            <a:r>
              <a:rPr kumimoji="0" lang="en-US" sz="52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en-US" sz="5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of</a:t>
            </a:r>
            <a:r>
              <a:rPr kumimoji="0" lang="en-US" sz="5200" b="0" i="0" u="none" strike="noStrike" kern="0" cap="none" spc="-1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en-US" sz="52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Vehicles</a:t>
            </a:r>
            <a:endParaRPr kumimoji="0" lang="en-US" sz="5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7012" y="640080"/>
            <a:ext cx="8187055" cy="4982210"/>
            <a:chOff x="477012" y="640080"/>
            <a:chExt cx="8187055" cy="49822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012" y="640080"/>
              <a:ext cx="8186801" cy="36027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41020" y="5618988"/>
              <a:ext cx="7886700" cy="0"/>
            </a:xfrm>
            <a:custGeom>
              <a:avLst/>
              <a:gdLst/>
              <a:ahLst/>
              <a:cxnLst/>
              <a:rect l="l" t="t" r="r" b="b"/>
              <a:pathLst>
                <a:path w="7886700">
                  <a:moveTo>
                    <a:pt x="0" y="0"/>
                  </a:moveTo>
                  <a:lnTo>
                    <a:pt x="7886700" y="0"/>
                  </a:lnTo>
                </a:path>
              </a:pathLst>
            </a:custGeom>
            <a:ln w="6350">
              <a:solidFill>
                <a:srgbClr val="DCD7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005579" cy="6858000"/>
            </a:xfrm>
            <a:custGeom>
              <a:avLst/>
              <a:gdLst/>
              <a:ahLst/>
              <a:cxnLst/>
              <a:rect l="l" t="t" r="r" b="b"/>
              <a:pathLst>
                <a:path w="4005579" h="6858000">
                  <a:moveTo>
                    <a:pt x="0" y="6858000"/>
                  </a:moveTo>
                  <a:lnTo>
                    <a:pt x="4005072" y="6858000"/>
                  </a:lnTo>
                  <a:lnTo>
                    <a:pt x="4005072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37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05071" y="0"/>
              <a:ext cx="5139055" cy="6858000"/>
            </a:xfrm>
            <a:custGeom>
              <a:avLst/>
              <a:gdLst/>
              <a:ahLst/>
              <a:cxnLst/>
              <a:rect l="l" t="t" r="r" b="b"/>
              <a:pathLst>
                <a:path w="5139055" h="6858000">
                  <a:moveTo>
                    <a:pt x="0" y="0"/>
                  </a:moveTo>
                  <a:lnTo>
                    <a:pt x="0" y="6858000"/>
                  </a:lnTo>
                  <a:lnTo>
                    <a:pt x="5138927" y="6858000"/>
                  </a:lnTo>
                  <a:lnTo>
                    <a:pt x="51389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3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50409" y="2451303"/>
            <a:ext cx="3596640" cy="179387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6720"/>
              </a:lnSpc>
              <a:spcBef>
                <a:spcPts val="685"/>
              </a:spcBef>
            </a:pPr>
            <a:r>
              <a:rPr sz="6000" spc="-10" dirty="0"/>
              <a:t>Working </a:t>
            </a:r>
            <a:r>
              <a:rPr sz="6000" spc="-45" dirty="0"/>
              <a:t>From</a:t>
            </a:r>
            <a:r>
              <a:rPr sz="6000" spc="-275" dirty="0"/>
              <a:t> </a:t>
            </a:r>
            <a:r>
              <a:rPr sz="6000" spc="-30" dirty="0"/>
              <a:t>Home</a:t>
            </a:r>
            <a:endParaRPr sz="6000"/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8300084" cy="6858000"/>
            <a:chOff x="0" y="0"/>
            <a:chExt cx="8300084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971543" cy="685799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27803" y="4343400"/>
              <a:ext cx="3771900" cy="0"/>
            </a:xfrm>
            <a:custGeom>
              <a:avLst/>
              <a:gdLst/>
              <a:ahLst/>
              <a:cxnLst/>
              <a:rect l="l" t="t" r="r" b="b"/>
              <a:pathLst>
                <a:path w="3771900">
                  <a:moveTo>
                    <a:pt x="0" y="0"/>
                  </a:moveTo>
                  <a:lnTo>
                    <a:pt x="37719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6303" y="0"/>
              <a:ext cx="48895" cy="6858000"/>
            </a:xfrm>
            <a:custGeom>
              <a:avLst/>
              <a:gdLst/>
              <a:ahLst/>
              <a:cxnLst/>
              <a:rect l="l" t="t" r="r" b="b"/>
              <a:pathLst>
                <a:path w="48895" h="6858000">
                  <a:moveTo>
                    <a:pt x="4876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8767" y="6858000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157" y="2896616"/>
            <a:ext cx="1842770" cy="8985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3160"/>
              </a:lnSpc>
              <a:spcBef>
                <a:spcPts val="665"/>
              </a:spcBef>
            </a:pPr>
            <a:r>
              <a:rPr sz="3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Working </a:t>
            </a:r>
            <a:r>
              <a:rPr sz="3100" b="0" spc="-60" dirty="0">
                <a:solidFill>
                  <a:srgbClr val="FFFFFF"/>
                </a:solidFill>
                <a:latin typeface="Calibri Light"/>
                <a:cs typeface="Calibri Light"/>
              </a:rPr>
              <a:t>From</a:t>
            </a:r>
            <a:r>
              <a:rPr sz="3100" b="0" spc="-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100" b="0" spc="-50" dirty="0">
                <a:solidFill>
                  <a:srgbClr val="FFFFFF"/>
                </a:solidFill>
                <a:latin typeface="Calibri Light"/>
                <a:cs typeface="Calibri Light"/>
              </a:rPr>
              <a:t>Home</a:t>
            </a:r>
            <a:endParaRPr sz="3100">
              <a:latin typeface="Calibri Light"/>
              <a:cs typeface="Calibri Light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29711" y="0"/>
            <a:ext cx="5625465" cy="6858000"/>
            <a:chOff x="3029711" y="0"/>
            <a:chExt cx="5625465" cy="6858000"/>
          </a:xfrm>
        </p:grpSpPr>
        <p:sp>
          <p:nvSpPr>
            <p:cNvPr id="4" name="object 4"/>
            <p:cNvSpPr/>
            <p:nvPr/>
          </p:nvSpPr>
          <p:spPr>
            <a:xfrm>
              <a:off x="3029711" y="0"/>
              <a:ext cx="48895" cy="6858000"/>
            </a:xfrm>
            <a:custGeom>
              <a:avLst/>
              <a:gdLst/>
              <a:ahLst/>
              <a:cxnLst/>
              <a:rect l="l" t="t" r="r" b="b"/>
              <a:pathLst>
                <a:path w="48894" h="6858000">
                  <a:moveTo>
                    <a:pt x="487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8768" y="6858000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57015" y="640080"/>
              <a:ext cx="5097780" cy="1614170"/>
            </a:xfrm>
            <a:custGeom>
              <a:avLst/>
              <a:gdLst/>
              <a:ahLst/>
              <a:cxnLst/>
              <a:rect l="l" t="t" r="r" b="b"/>
              <a:pathLst>
                <a:path w="5097780" h="1614170">
                  <a:moveTo>
                    <a:pt x="4936363" y="0"/>
                  </a:moveTo>
                  <a:lnTo>
                    <a:pt x="161417" y="0"/>
                  </a:lnTo>
                  <a:lnTo>
                    <a:pt x="118503" y="5765"/>
                  </a:lnTo>
                  <a:lnTo>
                    <a:pt x="79944" y="22036"/>
                  </a:lnTo>
                  <a:lnTo>
                    <a:pt x="47275" y="47275"/>
                  </a:lnTo>
                  <a:lnTo>
                    <a:pt x="22036" y="79944"/>
                  </a:lnTo>
                  <a:lnTo>
                    <a:pt x="5765" y="118503"/>
                  </a:lnTo>
                  <a:lnTo>
                    <a:pt x="0" y="161417"/>
                  </a:lnTo>
                  <a:lnTo>
                    <a:pt x="0" y="1452499"/>
                  </a:lnTo>
                  <a:lnTo>
                    <a:pt x="5765" y="1495412"/>
                  </a:lnTo>
                  <a:lnTo>
                    <a:pt x="22036" y="1533971"/>
                  </a:lnTo>
                  <a:lnTo>
                    <a:pt x="47275" y="1566640"/>
                  </a:lnTo>
                  <a:lnTo>
                    <a:pt x="79944" y="1591879"/>
                  </a:lnTo>
                  <a:lnTo>
                    <a:pt x="118503" y="1608150"/>
                  </a:lnTo>
                  <a:lnTo>
                    <a:pt x="161417" y="1613916"/>
                  </a:lnTo>
                  <a:lnTo>
                    <a:pt x="4936363" y="1613916"/>
                  </a:lnTo>
                  <a:lnTo>
                    <a:pt x="4979276" y="1608150"/>
                  </a:lnTo>
                  <a:lnTo>
                    <a:pt x="5017835" y="1591879"/>
                  </a:lnTo>
                  <a:lnTo>
                    <a:pt x="5050504" y="1566640"/>
                  </a:lnTo>
                  <a:lnTo>
                    <a:pt x="5075743" y="1533971"/>
                  </a:lnTo>
                  <a:lnTo>
                    <a:pt x="5092014" y="1495412"/>
                  </a:lnTo>
                  <a:lnTo>
                    <a:pt x="5097780" y="1452499"/>
                  </a:lnTo>
                  <a:lnTo>
                    <a:pt x="5097780" y="161417"/>
                  </a:lnTo>
                  <a:lnTo>
                    <a:pt x="5092014" y="118503"/>
                  </a:lnTo>
                  <a:lnTo>
                    <a:pt x="5075743" y="79944"/>
                  </a:lnTo>
                  <a:lnTo>
                    <a:pt x="5050504" y="47275"/>
                  </a:lnTo>
                  <a:lnTo>
                    <a:pt x="5017835" y="22036"/>
                  </a:lnTo>
                  <a:lnTo>
                    <a:pt x="4979276" y="5765"/>
                  </a:lnTo>
                  <a:lnTo>
                    <a:pt x="49363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06459" y="1759212"/>
              <a:ext cx="566420" cy="55880"/>
            </a:xfrm>
            <a:custGeom>
              <a:avLst/>
              <a:gdLst/>
              <a:ahLst/>
              <a:cxnLst/>
              <a:rect l="l" t="t" r="r" b="b"/>
              <a:pathLst>
                <a:path w="566420" h="55880">
                  <a:moveTo>
                    <a:pt x="0" y="55876"/>
                  </a:moveTo>
                  <a:lnTo>
                    <a:pt x="566307" y="55876"/>
                  </a:lnTo>
                  <a:lnTo>
                    <a:pt x="566307" y="0"/>
                  </a:lnTo>
                  <a:lnTo>
                    <a:pt x="0" y="0"/>
                  </a:lnTo>
                  <a:lnTo>
                    <a:pt x="0" y="55876"/>
                  </a:lnTo>
                  <a:close/>
                </a:path>
              </a:pathLst>
            </a:custGeom>
            <a:solidFill>
              <a:srgbClr val="868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06459" y="1083616"/>
            <a:ext cx="566420" cy="676275"/>
            <a:chOff x="4206459" y="1083616"/>
            <a:chExt cx="566420" cy="676275"/>
          </a:xfrm>
        </p:grpSpPr>
        <p:sp>
          <p:nvSpPr>
            <p:cNvPr id="8" name="object 8"/>
            <p:cNvSpPr/>
            <p:nvPr/>
          </p:nvSpPr>
          <p:spPr>
            <a:xfrm>
              <a:off x="4206456" y="1083627"/>
              <a:ext cx="566420" cy="676275"/>
            </a:xfrm>
            <a:custGeom>
              <a:avLst/>
              <a:gdLst/>
              <a:ahLst/>
              <a:cxnLst/>
              <a:rect l="l" t="t" r="r" b="b"/>
              <a:pathLst>
                <a:path w="566420" h="676275">
                  <a:moveTo>
                    <a:pt x="456692" y="575602"/>
                  </a:moveTo>
                  <a:lnTo>
                    <a:pt x="301421" y="575602"/>
                  </a:lnTo>
                  <a:lnTo>
                    <a:pt x="301421" y="612127"/>
                  </a:lnTo>
                  <a:lnTo>
                    <a:pt x="456692" y="612127"/>
                  </a:lnTo>
                  <a:lnTo>
                    <a:pt x="456692" y="575602"/>
                  </a:lnTo>
                  <a:close/>
                </a:path>
                <a:path w="566420" h="676275">
                  <a:moveTo>
                    <a:pt x="456692" y="429475"/>
                  </a:moveTo>
                  <a:lnTo>
                    <a:pt x="301421" y="429475"/>
                  </a:lnTo>
                  <a:lnTo>
                    <a:pt x="301421" y="466001"/>
                  </a:lnTo>
                  <a:lnTo>
                    <a:pt x="456692" y="466001"/>
                  </a:lnTo>
                  <a:lnTo>
                    <a:pt x="456692" y="429475"/>
                  </a:lnTo>
                  <a:close/>
                </a:path>
                <a:path w="566420" h="676275">
                  <a:moveTo>
                    <a:pt x="456692" y="283349"/>
                  </a:moveTo>
                  <a:lnTo>
                    <a:pt x="301421" y="283349"/>
                  </a:lnTo>
                  <a:lnTo>
                    <a:pt x="301421" y="319887"/>
                  </a:lnTo>
                  <a:lnTo>
                    <a:pt x="456692" y="319887"/>
                  </a:lnTo>
                  <a:lnTo>
                    <a:pt x="456692" y="283349"/>
                  </a:lnTo>
                  <a:close/>
                </a:path>
                <a:path w="566420" h="676275">
                  <a:moveTo>
                    <a:pt x="456692" y="137236"/>
                  </a:moveTo>
                  <a:lnTo>
                    <a:pt x="301421" y="137236"/>
                  </a:lnTo>
                  <a:lnTo>
                    <a:pt x="301421" y="173761"/>
                  </a:lnTo>
                  <a:lnTo>
                    <a:pt x="456692" y="173761"/>
                  </a:lnTo>
                  <a:lnTo>
                    <a:pt x="456692" y="137236"/>
                  </a:lnTo>
                  <a:close/>
                </a:path>
                <a:path w="566420" h="676275">
                  <a:moveTo>
                    <a:pt x="566305" y="55029"/>
                  </a:moveTo>
                  <a:lnTo>
                    <a:pt x="511505" y="55029"/>
                  </a:lnTo>
                  <a:lnTo>
                    <a:pt x="511505" y="676071"/>
                  </a:lnTo>
                  <a:lnTo>
                    <a:pt x="566305" y="676071"/>
                  </a:lnTo>
                  <a:lnTo>
                    <a:pt x="566305" y="55029"/>
                  </a:lnTo>
                  <a:close/>
                </a:path>
                <a:path w="566420" h="676275">
                  <a:moveTo>
                    <a:pt x="566305" y="0"/>
                  </a:moveTo>
                  <a:lnTo>
                    <a:pt x="0" y="0"/>
                  </a:lnTo>
                  <a:lnTo>
                    <a:pt x="0" y="54597"/>
                  </a:lnTo>
                  <a:lnTo>
                    <a:pt x="0" y="675589"/>
                  </a:lnTo>
                  <a:lnTo>
                    <a:pt x="54800" y="675589"/>
                  </a:lnTo>
                  <a:lnTo>
                    <a:pt x="54800" y="54597"/>
                  </a:lnTo>
                  <a:lnTo>
                    <a:pt x="566305" y="54597"/>
                  </a:lnTo>
                  <a:lnTo>
                    <a:pt x="566305" y="0"/>
                  </a:lnTo>
                  <a:close/>
                </a:path>
              </a:pathLst>
            </a:custGeom>
            <a:solidFill>
              <a:srgbClr val="868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6067" y="1175187"/>
              <a:ext cx="135183" cy="1114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6067" y="1321312"/>
              <a:ext cx="135183" cy="1114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6067" y="1467430"/>
              <a:ext cx="135183" cy="1114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6067" y="1611736"/>
              <a:ext cx="135183" cy="11141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631" rIns="0" bIns="0" rtlCol="0">
            <a:spAutoFit/>
          </a:bodyPr>
          <a:lstStyle/>
          <a:p>
            <a:pPr marL="5224145">
              <a:lnSpc>
                <a:spcPct val="100000"/>
              </a:lnSpc>
              <a:spcBef>
                <a:spcPts val="95"/>
              </a:spcBef>
            </a:pPr>
            <a:r>
              <a:rPr sz="2500" b="0" spc="-10" dirty="0">
                <a:latin typeface="Calibri"/>
                <a:cs typeface="Calibri"/>
              </a:rPr>
              <a:t>Procedures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57015" y="2657855"/>
            <a:ext cx="5097780" cy="1614170"/>
            <a:chOff x="3557015" y="2657855"/>
            <a:chExt cx="5097780" cy="1614170"/>
          </a:xfrm>
        </p:grpSpPr>
        <p:sp>
          <p:nvSpPr>
            <p:cNvPr id="15" name="object 15"/>
            <p:cNvSpPr/>
            <p:nvPr/>
          </p:nvSpPr>
          <p:spPr>
            <a:xfrm>
              <a:off x="3557015" y="2657855"/>
              <a:ext cx="5097780" cy="1614170"/>
            </a:xfrm>
            <a:custGeom>
              <a:avLst/>
              <a:gdLst/>
              <a:ahLst/>
              <a:cxnLst/>
              <a:rect l="l" t="t" r="r" b="b"/>
              <a:pathLst>
                <a:path w="5097780" h="1614170">
                  <a:moveTo>
                    <a:pt x="4936363" y="0"/>
                  </a:moveTo>
                  <a:lnTo>
                    <a:pt x="161417" y="0"/>
                  </a:lnTo>
                  <a:lnTo>
                    <a:pt x="118503" y="5765"/>
                  </a:lnTo>
                  <a:lnTo>
                    <a:pt x="79944" y="22036"/>
                  </a:lnTo>
                  <a:lnTo>
                    <a:pt x="47275" y="47275"/>
                  </a:lnTo>
                  <a:lnTo>
                    <a:pt x="22036" y="79944"/>
                  </a:lnTo>
                  <a:lnTo>
                    <a:pt x="5765" y="118503"/>
                  </a:lnTo>
                  <a:lnTo>
                    <a:pt x="0" y="161417"/>
                  </a:lnTo>
                  <a:lnTo>
                    <a:pt x="0" y="1452499"/>
                  </a:lnTo>
                  <a:lnTo>
                    <a:pt x="5765" y="1495412"/>
                  </a:lnTo>
                  <a:lnTo>
                    <a:pt x="22036" y="1533971"/>
                  </a:lnTo>
                  <a:lnTo>
                    <a:pt x="47275" y="1566640"/>
                  </a:lnTo>
                  <a:lnTo>
                    <a:pt x="79944" y="1591879"/>
                  </a:lnTo>
                  <a:lnTo>
                    <a:pt x="118503" y="1608150"/>
                  </a:lnTo>
                  <a:lnTo>
                    <a:pt x="161417" y="1613916"/>
                  </a:lnTo>
                  <a:lnTo>
                    <a:pt x="4936363" y="1613916"/>
                  </a:lnTo>
                  <a:lnTo>
                    <a:pt x="4979276" y="1608150"/>
                  </a:lnTo>
                  <a:lnTo>
                    <a:pt x="5017835" y="1591879"/>
                  </a:lnTo>
                  <a:lnTo>
                    <a:pt x="5050504" y="1566640"/>
                  </a:lnTo>
                  <a:lnTo>
                    <a:pt x="5075743" y="1533971"/>
                  </a:lnTo>
                  <a:lnTo>
                    <a:pt x="5092014" y="1495412"/>
                  </a:lnTo>
                  <a:lnTo>
                    <a:pt x="5097780" y="1452499"/>
                  </a:lnTo>
                  <a:lnTo>
                    <a:pt x="5097780" y="161417"/>
                  </a:lnTo>
                  <a:lnTo>
                    <a:pt x="5092014" y="118503"/>
                  </a:lnTo>
                  <a:lnTo>
                    <a:pt x="5075743" y="79944"/>
                  </a:lnTo>
                  <a:lnTo>
                    <a:pt x="5050504" y="47275"/>
                  </a:lnTo>
                  <a:lnTo>
                    <a:pt x="5017835" y="22036"/>
                  </a:lnTo>
                  <a:lnTo>
                    <a:pt x="4979276" y="5765"/>
                  </a:lnTo>
                  <a:lnTo>
                    <a:pt x="49363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24159" y="3100260"/>
              <a:ext cx="730885" cy="733425"/>
            </a:xfrm>
            <a:custGeom>
              <a:avLst/>
              <a:gdLst/>
              <a:ahLst/>
              <a:cxnLst/>
              <a:rect l="l" t="t" r="r" b="b"/>
              <a:pathLst>
                <a:path w="730885" h="733425">
                  <a:moveTo>
                    <a:pt x="307898" y="282676"/>
                  </a:moveTo>
                  <a:lnTo>
                    <a:pt x="133438" y="107950"/>
                  </a:lnTo>
                  <a:lnTo>
                    <a:pt x="134353" y="107022"/>
                  </a:lnTo>
                  <a:lnTo>
                    <a:pt x="110604" y="63119"/>
                  </a:lnTo>
                  <a:lnTo>
                    <a:pt x="32054" y="0"/>
                  </a:lnTo>
                  <a:lnTo>
                    <a:pt x="88" y="32016"/>
                  </a:lnTo>
                  <a:lnTo>
                    <a:pt x="63106" y="110693"/>
                  </a:lnTo>
                  <a:lnTo>
                    <a:pt x="106959" y="134480"/>
                  </a:lnTo>
                  <a:lnTo>
                    <a:pt x="107873" y="133565"/>
                  </a:lnTo>
                  <a:lnTo>
                    <a:pt x="282333" y="308292"/>
                  </a:lnTo>
                  <a:lnTo>
                    <a:pt x="307898" y="282676"/>
                  </a:lnTo>
                  <a:close/>
                </a:path>
                <a:path w="730885" h="733425">
                  <a:moveTo>
                    <a:pt x="730554" y="115201"/>
                  </a:moveTo>
                  <a:lnTo>
                    <a:pt x="722566" y="81407"/>
                  </a:lnTo>
                  <a:lnTo>
                    <a:pt x="648601" y="155511"/>
                  </a:lnTo>
                  <a:lnTo>
                    <a:pt x="590143" y="139966"/>
                  </a:lnTo>
                  <a:lnTo>
                    <a:pt x="575525" y="82334"/>
                  </a:lnTo>
                  <a:lnTo>
                    <a:pt x="649516" y="8229"/>
                  </a:lnTo>
                  <a:lnTo>
                    <a:pt x="615911" y="774"/>
                  </a:lnTo>
                  <a:lnTo>
                    <a:pt x="550100" y="13639"/>
                  </a:lnTo>
                  <a:lnTo>
                    <a:pt x="499618" y="59588"/>
                  </a:lnTo>
                  <a:lnTo>
                    <a:pt x="480923" y="123888"/>
                  </a:lnTo>
                  <a:lnTo>
                    <a:pt x="485101" y="158254"/>
                  </a:lnTo>
                  <a:lnTo>
                    <a:pt x="83896" y="560108"/>
                  </a:lnTo>
                  <a:lnTo>
                    <a:pt x="83896" y="669315"/>
                  </a:lnTo>
                  <a:lnTo>
                    <a:pt x="82346" y="677278"/>
                  </a:lnTo>
                  <a:lnTo>
                    <a:pt x="77724" y="684301"/>
                  </a:lnTo>
                  <a:lnTo>
                    <a:pt x="72618" y="688225"/>
                  </a:lnTo>
                  <a:lnTo>
                    <a:pt x="66992" y="690359"/>
                  </a:lnTo>
                  <a:lnTo>
                    <a:pt x="61023" y="690600"/>
                  </a:lnTo>
                  <a:lnTo>
                    <a:pt x="54889" y="688873"/>
                  </a:lnTo>
                  <a:lnTo>
                    <a:pt x="46672" y="685215"/>
                  </a:lnTo>
                  <a:lnTo>
                    <a:pt x="42100" y="677900"/>
                  </a:lnTo>
                  <a:lnTo>
                    <a:pt x="42100" y="661530"/>
                  </a:lnTo>
                  <a:lnTo>
                    <a:pt x="82346" y="661530"/>
                  </a:lnTo>
                  <a:lnTo>
                    <a:pt x="83896" y="669315"/>
                  </a:lnTo>
                  <a:lnTo>
                    <a:pt x="83896" y="560108"/>
                  </a:lnTo>
                  <a:lnTo>
                    <a:pt x="19265" y="624840"/>
                  </a:lnTo>
                  <a:lnTo>
                    <a:pt x="25" y="669315"/>
                  </a:lnTo>
                  <a:lnTo>
                    <a:pt x="0" y="669467"/>
                  </a:lnTo>
                  <a:lnTo>
                    <a:pt x="1701" y="684301"/>
                  </a:lnTo>
                  <a:lnTo>
                    <a:pt x="1803" y="685215"/>
                  </a:lnTo>
                  <a:lnTo>
                    <a:pt x="1917" y="686130"/>
                  </a:lnTo>
                  <a:lnTo>
                    <a:pt x="31203" y="724725"/>
                  </a:lnTo>
                  <a:lnTo>
                    <a:pt x="63169" y="732878"/>
                  </a:lnTo>
                  <a:lnTo>
                    <a:pt x="79324" y="730504"/>
                  </a:lnTo>
                  <a:lnTo>
                    <a:pt x="94449" y="724014"/>
                  </a:lnTo>
                  <a:lnTo>
                    <a:pt x="107873" y="713574"/>
                  </a:lnTo>
                  <a:lnTo>
                    <a:pt x="130797" y="690600"/>
                  </a:lnTo>
                  <a:lnTo>
                    <a:pt x="172618" y="648716"/>
                  </a:lnTo>
                  <a:lnTo>
                    <a:pt x="573697" y="247002"/>
                  </a:lnTo>
                  <a:lnTo>
                    <a:pt x="608025" y="251180"/>
                  </a:lnTo>
                  <a:lnTo>
                    <a:pt x="636028" y="247002"/>
                  </a:lnTo>
                  <a:lnTo>
                    <a:pt x="672211" y="232460"/>
                  </a:lnTo>
                  <a:lnTo>
                    <a:pt x="718070" y="181762"/>
                  </a:lnTo>
                  <a:lnTo>
                    <a:pt x="726795" y="155511"/>
                  </a:lnTo>
                  <a:lnTo>
                    <a:pt x="728853" y="149339"/>
                  </a:lnTo>
                  <a:lnTo>
                    <a:pt x="730554" y="115201"/>
                  </a:lnTo>
                  <a:close/>
                </a:path>
                <a:path w="730885" h="733425">
                  <a:moveTo>
                    <a:pt x="730681" y="670115"/>
                  </a:moveTo>
                  <a:lnTo>
                    <a:pt x="728687" y="646798"/>
                  </a:lnTo>
                  <a:lnTo>
                    <a:pt x="718921" y="624840"/>
                  </a:lnTo>
                  <a:lnTo>
                    <a:pt x="483273" y="388797"/>
                  </a:lnTo>
                  <a:lnTo>
                    <a:pt x="388277" y="483946"/>
                  </a:lnTo>
                  <a:lnTo>
                    <a:pt x="624852" y="720890"/>
                  </a:lnTo>
                  <a:lnTo>
                    <a:pt x="625767" y="719975"/>
                  </a:lnTo>
                  <a:lnTo>
                    <a:pt x="647141" y="730148"/>
                  </a:lnTo>
                  <a:lnTo>
                    <a:pt x="692289" y="726147"/>
                  </a:lnTo>
                  <a:lnTo>
                    <a:pt x="724954" y="692759"/>
                  </a:lnTo>
                  <a:lnTo>
                    <a:pt x="730681" y="670115"/>
                  </a:lnTo>
                  <a:close/>
                </a:path>
              </a:pathLst>
            </a:custGeom>
            <a:solidFill>
              <a:srgbClr val="5D73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579490" y="3225164"/>
            <a:ext cx="14287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57015" y="4675632"/>
            <a:ext cx="5097780" cy="1614170"/>
            <a:chOff x="3557015" y="4675632"/>
            <a:chExt cx="5097780" cy="1614170"/>
          </a:xfrm>
        </p:grpSpPr>
        <p:sp>
          <p:nvSpPr>
            <p:cNvPr id="19" name="object 19"/>
            <p:cNvSpPr/>
            <p:nvPr/>
          </p:nvSpPr>
          <p:spPr>
            <a:xfrm>
              <a:off x="3557015" y="4675632"/>
              <a:ext cx="5097780" cy="1614170"/>
            </a:xfrm>
            <a:custGeom>
              <a:avLst/>
              <a:gdLst/>
              <a:ahLst/>
              <a:cxnLst/>
              <a:rect l="l" t="t" r="r" b="b"/>
              <a:pathLst>
                <a:path w="5097780" h="1614170">
                  <a:moveTo>
                    <a:pt x="4936363" y="0"/>
                  </a:moveTo>
                  <a:lnTo>
                    <a:pt x="161417" y="0"/>
                  </a:lnTo>
                  <a:lnTo>
                    <a:pt x="118503" y="5765"/>
                  </a:lnTo>
                  <a:lnTo>
                    <a:pt x="79944" y="22036"/>
                  </a:lnTo>
                  <a:lnTo>
                    <a:pt x="47275" y="47275"/>
                  </a:lnTo>
                  <a:lnTo>
                    <a:pt x="22036" y="79944"/>
                  </a:lnTo>
                  <a:lnTo>
                    <a:pt x="5765" y="118503"/>
                  </a:lnTo>
                  <a:lnTo>
                    <a:pt x="0" y="161417"/>
                  </a:lnTo>
                  <a:lnTo>
                    <a:pt x="0" y="1452524"/>
                  </a:lnTo>
                  <a:lnTo>
                    <a:pt x="5765" y="1495426"/>
                  </a:lnTo>
                  <a:lnTo>
                    <a:pt x="22036" y="1533979"/>
                  </a:lnTo>
                  <a:lnTo>
                    <a:pt x="47275" y="1566643"/>
                  </a:lnTo>
                  <a:lnTo>
                    <a:pt x="79944" y="1591880"/>
                  </a:lnTo>
                  <a:lnTo>
                    <a:pt x="118503" y="1608150"/>
                  </a:lnTo>
                  <a:lnTo>
                    <a:pt x="161417" y="1613916"/>
                  </a:lnTo>
                  <a:lnTo>
                    <a:pt x="4936363" y="1613916"/>
                  </a:lnTo>
                  <a:lnTo>
                    <a:pt x="4979276" y="1608150"/>
                  </a:lnTo>
                  <a:lnTo>
                    <a:pt x="5017835" y="1591880"/>
                  </a:lnTo>
                  <a:lnTo>
                    <a:pt x="5050504" y="1566643"/>
                  </a:lnTo>
                  <a:lnTo>
                    <a:pt x="5075743" y="1533979"/>
                  </a:lnTo>
                  <a:lnTo>
                    <a:pt x="5092014" y="1495426"/>
                  </a:lnTo>
                  <a:lnTo>
                    <a:pt x="5097780" y="1452524"/>
                  </a:lnTo>
                  <a:lnTo>
                    <a:pt x="5097780" y="161417"/>
                  </a:lnTo>
                  <a:lnTo>
                    <a:pt x="5092014" y="118503"/>
                  </a:lnTo>
                  <a:lnTo>
                    <a:pt x="5075743" y="79944"/>
                  </a:lnTo>
                  <a:lnTo>
                    <a:pt x="5050504" y="47275"/>
                  </a:lnTo>
                  <a:lnTo>
                    <a:pt x="5017835" y="22036"/>
                  </a:lnTo>
                  <a:lnTo>
                    <a:pt x="4979276" y="5765"/>
                  </a:lnTo>
                  <a:lnTo>
                    <a:pt x="49363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69448" y="5227485"/>
              <a:ext cx="840740" cy="511809"/>
            </a:xfrm>
            <a:custGeom>
              <a:avLst/>
              <a:gdLst/>
              <a:ahLst/>
              <a:cxnLst/>
              <a:rect l="l" t="t" r="r" b="b"/>
              <a:pathLst>
                <a:path w="840739" h="511810">
                  <a:moveTo>
                    <a:pt x="548030" y="36537"/>
                  </a:moveTo>
                  <a:lnTo>
                    <a:pt x="545147" y="22352"/>
                  </a:lnTo>
                  <a:lnTo>
                    <a:pt x="537298" y="10731"/>
                  </a:lnTo>
                  <a:lnTo>
                    <a:pt x="525678" y="2882"/>
                  </a:lnTo>
                  <a:lnTo>
                    <a:pt x="511492" y="0"/>
                  </a:lnTo>
                  <a:lnTo>
                    <a:pt x="493229" y="0"/>
                  </a:lnTo>
                  <a:lnTo>
                    <a:pt x="493229" y="54800"/>
                  </a:lnTo>
                  <a:lnTo>
                    <a:pt x="493229" y="347040"/>
                  </a:lnTo>
                  <a:lnTo>
                    <a:pt x="54800" y="347040"/>
                  </a:lnTo>
                  <a:lnTo>
                    <a:pt x="54800" y="54800"/>
                  </a:lnTo>
                  <a:lnTo>
                    <a:pt x="493229" y="54800"/>
                  </a:lnTo>
                  <a:lnTo>
                    <a:pt x="493229" y="0"/>
                  </a:lnTo>
                  <a:lnTo>
                    <a:pt x="36537" y="0"/>
                  </a:lnTo>
                  <a:lnTo>
                    <a:pt x="22352" y="2882"/>
                  </a:lnTo>
                  <a:lnTo>
                    <a:pt x="10731" y="10731"/>
                  </a:lnTo>
                  <a:lnTo>
                    <a:pt x="2882" y="22352"/>
                  </a:lnTo>
                  <a:lnTo>
                    <a:pt x="0" y="36537"/>
                  </a:lnTo>
                  <a:lnTo>
                    <a:pt x="0" y="365315"/>
                  </a:lnTo>
                  <a:lnTo>
                    <a:pt x="2882" y="379501"/>
                  </a:lnTo>
                  <a:lnTo>
                    <a:pt x="10731" y="391109"/>
                  </a:lnTo>
                  <a:lnTo>
                    <a:pt x="22352" y="398957"/>
                  </a:lnTo>
                  <a:lnTo>
                    <a:pt x="36537" y="401840"/>
                  </a:lnTo>
                  <a:lnTo>
                    <a:pt x="219214" y="401840"/>
                  </a:lnTo>
                  <a:lnTo>
                    <a:pt x="219214" y="456641"/>
                  </a:lnTo>
                  <a:lnTo>
                    <a:pt x="137007" y="456641"/>
                  </a:lnTo>
                  <a:lnTo>
                    <a:pt x="137007" y="511429"/>
                  </a:lnTo>
                  <a:lnTo>
                    <a:pt x="411022" y="511429"/>
                  </a:lnTo>
                  <a:lnTo>
                    <a:pt x="411022" y="456641"/>
                  </a:lnTo>
                  <a:lnTo>
                    <a:pt x="328815" y="456641"/>
                  </a:lnTo>
                  <a:lnTo>
                    <a:pt x="328815" y="401840"/>
                  </a:lnTo>
                  <a:lnTo>
                    <a:pt x="511492" y="401840"/>
                  </a:lnTo>
                  <a:lnTo>
                    <a:pt x="525678" y="398957"/>
                  </a:lnTo>
                  <a:lnTo>
                    <a:pt x="537298" y="391109"/>
                  </a:lnTo>
                  <a:lnTo>
                    <a:pt x="545147" y="379501"/>
                  </a:lnTo>
                  <a:lnTo>
                    <a:pt x="548030" y="365315"/>
                  </a:lnTo>
                  <a:lnTo>
                    <a:pt x="548030" y="347040"/>
                  </a:lnTo>
                  <a:lnTo>
                    <a:pt x="548030" y="54800"/>
                  </a:lnTo>
                  <a:lnTo>
                    <a:pt x="548030" y="36537"/>
                  </a:lnTo>
                  <a:close/>
                </a:path>
                <a:path w="840739" h="511810">
                  <a:moveTo>
                    <a:pt x="840308" y="36537"/>
                  </a:moveTo>
                  <a:lnTo>
                    <a:pt x="837425" y="22352"/>
                  </a:lnTo>
                  <a:lnTo>
                    <a:pt x="829576" y="10731"/>
                  </a:lnTo>
                  <a:lnTo>
                    <a:pt x="817956" y="2882"/>
                  </a:lnTo>
                  <a:lnTo>
                    <a:pt x="803770" y="0"/>
                  </a:lnTo>
                  <a:lnTo>
                    <a:pt x="803770" y="36537"/>
                  </a:lnTo>
                  <a:lnTo>
                    <a:pt x="803770" y="91325"/>
                  </a:lnTo>
                  <a:lnTo>
                    <a:pt x="803770" y="127863"/>
                  </a:lnTo>
                  <a:lnTo>
                    <a:pt x="803770" y="182664"/>
                  </a:lnTo>
                  <a:lnTo>
                    <a:pt x="739838" y="182664"/>
                  </a:lnTo>
                  <a:lnTo>
                    <a:pt x="739838" y="429234"/>
                  </a:lnTo>
                  <a:lnTo>
                    <a:pt x="737743" y="440067"/>
                  </a:lnTo>
                  <a:lnTo>
                    <a:pt x="731964" y="448767"/>
                  </a:lnTo>
                  <a:lnTo>
                    <a:pt x="723277" y="454545"/>
                  </a:lnTo>
                  <a:lnTo>
                    <a:pt x="712444" y="456641"/>
                  </a:lnTo>
                  <a:lnTo>
                    <a:pt x="701611" y="454545"/>
                  </a:lnTo>
                  <a:lnTo>
                    <a:pt x="692924" y="448767"/>
                  </a:lnTo>
                  <a:lnTo>
                    <a:pt x="687146" y="440067"/>
                  </a:lnTo>
                  <a:lnTo>
                    <a:pt x="685038" y="429234"/>
                  </a:lnTo>
                  <a:lnTo>
                    <a:pt x="687146" y="418414"/>
                  </a:lnTo>
                  <a:lnTo>
                    <a:pt x="723277" y="403948"/>
                  </a:lnTo>
                  <a:lnTo>
                    <a:pt x="739838" y="429234"/>
                  </a:lnTo>
                  <a:lnTo>
                    <a:pt x="739838" y="182664"/>
                  </a:lnTo>
                  <a:lnTo>
                    <a:pt x="621106" y="182664"/>
                  </a:lnTo>
                  <a:lnTo>
                    <a:pt x="621106" y="127863"/>
                  </a:lnTo>
                  <a:lnTo>
                    <a:pt x="803770" y="127863"/>
                  </a:lnTo>
                  <a:lnTo>
                    <a:pt x="803770" y="91325"/>
                  </a:lnTo>
                  <a:lnTo>
                    <a:pt x="621106" y="91325"/>
                  </a:lnTo>
                  <a:lnTo>
                    <a:pt x="621106" y="36537"/>
                  </a:lnTo>
                  <a:lnTo>
                    <a:pt x="803770" y="36537"/>
                  </a:lnTo>
                  <a:lnTo>
                    <a:pt x="803770" y="0"/>
                  </a:lnTo>
                  <a:lnTo>
                    <a:pt x="621106" y="0"/>
                  </a:lnTo>
                  <a:lnTo>
                    <a:pt x="606920" y="2882"/>
                  </a:lnTo>
                  <a:lnTo>
                    <a:pt x="595299" y="10731"/>
                  </a:lnTo>
                  <a:lnTo>
                    <a:pt x="587451" y="22352"/>
                  </a:lnTo>
                  <a:lnTo>
                    <a:pt x="584568" y="36537"/>
                  </a:lnTo>
                  <a:lnTo>
                    <a:pt x="584568" y="474903"/>
                  </a:lnTo>
                  <a:lnTo>
                    <a:pt x="587451" y="489089"/>
                  </a:lnTo>
                  <a:lnTo>
                    <a:pt x="595299" y="500697"/>
                  </a:lnTo>
                  <a:lnTo>
                    <a:pt x="606920" y="508546"/>
                  </a:lnTo>
                  <a:lnTo>
                    <a:pt x="621106" y="511429"/>
                  </a:lnTo>
                  <a:lnTo>
                    <a:pt x="803770" y="511429"/>
                  </a:lnTo>
                  <a:lnTo>
                    <a:pt x="817956" y="508546"/>
                  </a:lnTo>
                  <a:lnTo>
                    <a:pt x="829576" y="500697"/>
                  </a:lnTo>
                  <a:lnTo>
                    <a:pt x="837425" y="489089"/>
                  </a:lnTo>
                  <a:lnTo>
                    <a:pt x="840308" y="474903"/>
                  </a:lnTo>
                  <a:lnTo>
                    <a:pt x="840308" y="456641"/>
                  </a:lnTo>
                  <a:lnTo>
                    <a:pt x="840308" y="401840"/>
                  </a:lnTo>
                  <a:lnTo>
                    <a:pt x="840308" y="182664"/>
                  </a:lnTo>
                  <a:lnTo>
                    <a:pt x="840308" y="127863"/>
                  </a:lnTo>
                  <a:lnTo>
                    <a:pt x="840308" y="91325"/>
                  </a:lnTo>
                  <a:lnTo>
                    <a:pt x="840308" y="36537"/>
                  </a:lnTo>
                  <a:close/>
                </a:path>
              </a:pathLst>
            </a:custGeom>
            <a:solidFill>
              <a:srgbClr val="699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579490" y="5068570"/>
            <a:ext cx="2613660" cy="7550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395"/>
              </a:spcBef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25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Virtual</a:t>
            </a:r>
            <a:r>
              <a:rPr sz="2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Environment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39555" cy="6858000"/>
            <a:chOff x="0" y="0"/>
            <a:chExt cx="9139555" cy="6858000"/>
          </a:xfrm>
        </p:grpSpPr>
        <p:sp>
          <p:nvSpPr>
            <p:cNvPr id="3" name="object 3"/>
            <p:cNvSpPr/>
            <p:nvPr/>
          </p:nvSpPr>
          <p:spPr>
            <a:xfrm>
              <a:off x="3038855" y="0"/>
              <a:ext cx="6101080" cy="6858000"/>
            </a:xfrm>
            <a:custGeom>
              <a:avLst/>
              <a:gdLst/>
              <a:ahLst/>
              <a:cxnLst/>
              <a:rect l="l" t="t" r="r" b="b"/>
              <a:pathLst>
                <a:path w="6101080" h="6858000">
                  <a:moveTo>
                    <a:pt x="0" y="6858000"/>
                  </a:moveTo>
                  <a:lnTo>
                    <a:pt x="6100572" y="6858000"/>
                  </a:lnTo>
                  <a:lnTo>
                    <a:pt x="6100572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37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039110" cy="6858000"/>
            </a:xfrm>
            <a:custGeom>
              <a:avLst/>
              <a:gdLst/>
              <a:ahLst/>
              <a:cxnLst/>
              <a:rect l="l" t="t" r="r" b="b"/>
              <a:pathLst>
                <a:path w="3039110" h="6858000">
                  <a:moveTo>
                    <a:pt x="30388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38856" y="6858000"/>
                  </a:lnTo>
                  <a:lnTo>
                    <a:pt x="3038856" y="0"/>
                  </a:lnTo>
                  <a:close/>
                </a:path>
              </a:pathLst>
            </a:custGeom>
            <a:solidFill>
              <a:srgbClr val="5A3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157" y="1156461"/>
            <a:ext cx="1997710" cy="8985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3160"/>
              </a:lnSpc>
              <a:spcBef>
                <a:spcPts val="665"/>
              </a:spcBef>
            </a:pPr>
            <a:r>
              <a:rPr sz="3100" spc="-70" dirty="0"/>
              <a:t>Evaluation</a:t>
            </a:r>
            <a:r>
              <a:rPr sz="3100" spc="-80" dirty="0"/>
              <a:t> </a:t>
            </a:r>
            <a:r>
              <a:rPr sz="3100" spc="-25" dirty="0"/>
              <a:t>of </a:t>
            </a:r>
            <a:r>
              <a:rPr sz="3100" spc="-10" dirty="0"/>
              <a:t>Services</a:t>
            </a:r>
            <a:endParaRPr sz="3100"/>
          </a:p>
        </p:txBody>
      </p:sp>
      <p:sp>
        <p:nvSpPr>
          <p:cNvPr id="6" name="object 6"/>
          <p:cNvSpPr txBox="1"/>
          <p:nvPr/>
        </p:nvSpPr>
        <p:spPr>
          <a:xfrm>
            <a:off x="356717" y="2657093"/>
            <a:ext cx="1968500" cy="23622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75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3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gathered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regularly</a:t>
            </a:r>
            <a:r>
              <a:rPr sz="1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various</a:t>
            </a:r>
            <a:r>
              <a:rPr sz="1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platforms...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3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AC84C5"/>
              </a:buClr>
              <a:buChar char="•"/>
              <a:tabLst>
                <a:tab pos="299085" algn="l"/>
              </a:tabLst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Phone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logs</a:t>
            </a:r>
            <a:endParaRPr sz="13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45"/>
              </a:spcBef>
              <a:buClr>
                <a:srgbClr val="AC84C5"/>
              </a:buClr>
              <a:buChar char="•"/>
              <a:tabLst>
                <a:tab pos="299085" algn="l"/>
              </a:tabLst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Workorder</a:t>
            </a:r>
            <a:r>
              <a:rPr sz="1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logs</a:t>
            </a:r>
            <a:endParaRPr sz="13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45"/>
              </a:spcBef>
              <a:buClr>
                <a:srgbClr val="AC84C5"/>
              </a:buClr>
              <a:buChar char="•"/>
              <a:tabLst>
                <a:tab pos="299085" algn="l"/>
              </a:tabLst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Email</a:t>
            </a:r>
            <a:endParaRPr sz="13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45"/>
              </a:spcBef>
              <a:buClr>
                <a:srgbClr val="AC84C5"/>
              </a:buClr>
              <a:buChar char="•"/>
              <a:tabLst>
                <a:tab pos="299085" algn="l"/>
              </a:tabLst>
            </a:pP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Chat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ts val="1480"/>
              </a:lnSpc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…and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compiled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monthly,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480"/>
              </a:lnSpc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quarterly,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annual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reports.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29711" y="0"/>
            <a:ext cx="5949950" cy="6858000"/>
            <a:chOff x="3029711" y="0"/>
            <a:chExt cx="5949950" cy="6858000"/>
          </a:xfrm>
        </p:grpSpPr>
        <p:sp>
          <p:nvSpPr>
            <p:cNvPr id="8" name="object 8"/>
            <p:cNvSpPr/>
            <p:nvPr/>
          </p:nvSpPr>
          <p:spPr>
            <a:xfrm>
              <a:off x="3029711" y="0"/>
              <a:ext cx="48895" cy="6858000"/>
            </a:xfrm>
            <a:custGeom>
              <a:avLst/>
              <a:gdLst/>
              <a:ahLst/>
              <a:cxnLst/>
              <a:rect l="l" t="t" r="r" b="b"/>
              <a:pathLst>
                <a:path w="48894" h="6858000">
                  <a:moveTo>
                    <a:pt x="487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8768" y="6858000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9919" y="1645920"/>
              <a:ext cx="5809487" cy="34701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8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491484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Questions?</a:t>
            </a: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9104" y="0"/>
            <a:ext cx="183489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334125"/>
            </a:xfrm>
            <a:custGeom>
              <a:avLst/>
              <a:gdLst/>
              <a:ahLst/>
              <a:cxnLst/>
              <a:rect l="l" t="t" r="r" b="b"/>
              <a:pathLst>
                <a:path w="9144000" h="6334125">
                  <a:moveTo>
                    <a:pt x="0" y="6333744"/>
                  </a:moveTo>
                  <a:lnTo>
                    <a:pt x="9144000" y="63337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3337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4000" y="4571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64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4588" y="1737360"/>
              <a:ext cx="7475220" cy="0"/>
            </a:xfrm>
            <a:custGeom>
              <a:avLst/>
              <a:gdLst/>
              <a:ahLst/>
              <a:cxnLst/>
              <a:rect l="l" t="t" r="r" b="b"/>
              <a:pathLst>
                <a:path w="7475220">
                  <a:moveTo>
                    <a:pt x="0" y="0"/>
                  </a:moveTo>
                  <a:lnTo>
                    <a:pt x="7475219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47"/>
              <a:ext cx="9140951" cy="68549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58516" y="1691385"/>
            <a:ext cx="389064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60" dirty="0"/>
              <a:t>Contact</a:t>
            </a:r>
            <a:r>
              <a:rPr sz="6600" spc="-265" dirty="0"/>
              <a:t> </a:t>
            </a:r>
            <a:r>
              <a:rPr sz="6600" spc="-25" dirty="0"/>
              <a:t>Us!</a:t>
            </a:r>
            <a:endParaRPr sz="6600"/>
          </a:p>
        </p:txBody>
      </p:sp>
      <p:sp>
        <p:nvSpPr>
          <p:cNvPr id="11" name="object 11"/>
          <p:cNvSpPr txBox="1"/>
          <p:nvPr/>
        </p:nvSpPr>
        <p:spPr>
          <a:xfrm>
            <a:off x="994663" y="3641217"/>
            <a:ext cx="23761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2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Jamie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Lowen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Virtual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Supervisor</a:t>
            </a:r>
            <a:endParaRPr sz="1800">
              <a:latin typeface="Calibri"/>
              <a:cs typeface="Calibri"/>
            </a:endParaRPr>
          </a:p>
          <a:p>
            <a:pPr marL="16764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jlowen@highplains.us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1865" y="3641217"/>
            <a:ext cx="22625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258445" indent="16129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Lynde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McCaleb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Librarian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lmccaleb@highplains.us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85078" y="3641217"/>
            <a:ext cx="21221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marR="315595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Brittany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Raines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MOVE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braines@highplains.us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334125"/>
          </a:xfrm>
          <a:custGeom>
            <a:avLst/>
            <a:gdLst/>
            <a:ahLst/>
            <a:cxnLst/>
            <a:rect l="l" t="t" r="r" b="b"/>
            <a:pathLst>
              <a:path w="9144000" h="6334125">
                <a:moveTo>
                  <a:pt x="0" y="6333744"/>
                </a:moveTo>
                <a:lnTo>
                  <a:pt x="9144000" y="6333744"/>
                </a:lnTo>
                <a:lnTo>
                  <a:pt x="9144000" y="0"/>
                </a:lnTo>
                <a:lnTo>
                  <a:pt x="0" y="0"/>
                </a:lnTo>
                <a:lnTo>
                  <a:pt x="0" y="6333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4" name="object 4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4000" y="4571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64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5549" rIns="0" bIns="0" rtlCol="0">
            <a:spAutoFit/>
          </a:bodyPr>
          <a:lstStyle/>
          <a:p>
            <a:pPr marL="1081405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Objectives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3822" y="2342769"/>
            <a:ext cx="658685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Learn: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Virtual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functions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Additional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Virtual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MOVE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department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moved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Virtual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evaluate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virtual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334125"/>
            </a:xfrm>
            <a:custGeom>
              <a:avLst/>
              <a:gdLst/>
              <a:ahLst/>
              <a:cxnLst/>
              <a:rect l="l" t="t" r="r" b="b"/>
              <a:pathLst>
                <a:path w="9144000" h="6334125">
                  <a:moveTo>
                    <a:pt x="0" y="6333744"/>
                  </a:moveTo>
                  <a:lnTo>
                    <a:pt x="9144000" y="63337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3337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4000" y="4571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64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4588" y="1737360"/>
              <a:ext cx="7475220" cy="0"/>
            </a:xfrm>
            <a:custGeom>
              <a:avLst/>
              <a:gdLst/>
              <a:ahLst/>
              <a:cxnLst/>
              <a:rect l="l" t="t" r="r" b="b"/>
              <a:pathLst>
                <a:path w="7475220">
                  <a:moveTo>
                    <a:pt x="0" y="0"/>
                  </a:moveTo>
                  <a:lnTo>
                    <a:pt x="7475219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47"/>
              <a:ext cx="9139427" cy="68549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77492" y="181102"/>
            <a:ext cx="4700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D0D0D"/>
                </a:solidFill>
                <a:latin typeface="Calibri"/>
                <a:cs typeface="Calibri"/>
              </a:rPr>
              <a:t>What’s</a:t>
            </a:r>
            <a:r>
              <a:rPr sz="2800" b="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D0D0D"/>
                </a:solidFill>
                <a:latin typeface="Calibri"/>
                <a:cs typeface="Calibri"/>
              </a:rPr>
              <a:t>Coming</a:t>
            </a:r>
            <a:r>
              <a:rPr sz="2800" b="0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D0D0D"/>
                </a:solidFill>
                <a:latin typeface="Calibri"/>
                <a:cs typeface="Calibri"/>
              </a:rPr>
              <a:t>Up</a:t>
            </a:r>
            <a:r>
              <a:rPr sz="2800" b="0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D0D0D"/>
                </a:solidFill>
                <a:latin typeface="Calibri"/>
                <a:cs typeface="Calibri"/>
              </a:rPr>
              <a:t>in</a:t>
            </a:r>
            <a:r>
              <a:rPr sz="2800" b="0" spc="-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D0D0D"/>
                </a:solidFill>
                <a:latin typeface="Calibri"/>
                <a:cs typeface="Calibri"/>
              </a:rPr>
              <a:t>this</a:t>
            </a:r>
            <a:r>
              <a:rPr sz="2800" b="0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D0D0D"/>
                </a:solidFill>
                <a:latin typeface="Calibri"/>
                <a:cs typeface="Calibri"/>
              </a:rPr>
              <a:t>Series: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3992" y="736219"/>
            <a:ext cx="6910705" cy="23888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76200" marR="308610">
              <a:lnSpc>
                <a:spcPts val="2160"/>
              </a:lnSpc>
              <a:spcBef>
                <a:spcPts val="37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Services,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Conversations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Loop,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October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950" spc="-37" baseline="25641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152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Partnerships,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October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1950" spc="-30" baseline="25641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  <a:p>
            <a:pPr marL="76200" marR="55880">
              <a:lnSpc>
                <a:spcPct val="65000"/>
              </a:lnSpc>
              <a:spcBef>
                <a:spcPts val="24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Collecting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Assessment,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October </a:t>
            </a:r>
            <a:r>
              <a:rPr sz="3000" spc="-30" baseline="-16666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endParaRPr sz="13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216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Advocacy,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October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r>
              <a:rPr sz="1950" spc="-30" baseline="25641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1866" y="3911853"/>
            <a:ext cx="3630295" cy="2181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Previously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Recorded:</a:t>
            </a:r>
            <a:endParaRPr sz="2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28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Foundations,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September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800" spc="-37" baseline="25462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endParaRPr sz="1800" baseline="25462">
              <a:latin typeface="Calibri"/>
              <a:cs typeface="Calibri"/>
            </a:endParaRPr>
          </a:p>
          <a:p>
            <a:pPr marL="63500" marR="360045">
              <a:lnSpc>
                <a:spcPct val="2356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Mobile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Services,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September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r>
              <a:rPr sz="1800" spc="-30" baseline="25462" dirty="0">
                <a:solidFill>
                  <a:srgbClr val="FFFFFF"/>
                </a:solidFill>
                <a:latin typeface="Calibri"/>
                <a:cs typeface="Calibri"/>
              </a:rPr>
              <a:t>th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Services,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September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1800" spc="-30" baseline="25462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endParaRPr sz="1800" baseline="25462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2730" cy="6858000"/>
            <a:chOff x="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438144" y="0"/>
              <a:ext cx="5704840" cy="6858000"/>
            </a:xfrm>
            <a:custGeom>
              <a:avLst/>
              <a:gdLst/>
              <a:ahLst/>
              <a:cxnLst/>
              <a:rect l="l" t="t" r="r" b="b"/>
              <a:pathLst>
                <a:path w="5704840" h="6858000">
                  <a:moveTo>
                    <a:pt x="0" y="6858000"/>
                  </a:moveTo>
                  <a:lnTo>
                    <a:pt x="5704332" y="6858000"/>
                  </a:lnTo>
                  <a:lnTo>
                    <a:pt x="5704332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37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438525" cy="6858000"/>
            </a:xfrm>
            <a:custGeom>
              <a:avLst/>
              <a:gdLst/>
              <a:ahLst/>
              <a:cxnLst/>
              <a:rect l="l" t="t" r="r" b="b"/>
              <a:pathLst>
                <a:path w="3438525" h="6858000">
                  <a:moveTo>
                    <a:pt x="34381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38144" y="6858000"/>
                  </a:lnTo>
                  <a:lnTo>
                    <a:pt x="3438144" y="0"/>
                  </a:lnTo>
                  <a:close/>
                </a:path>
              </a:pathLst>
            </a:custGeom>
            <a:solidFill>
              <a:srgbClr val="5A3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1640" y="1670050"/>
            <a:ext cx="1456055" cy="183070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91000"/>
              </a:lnSpc>
              <a:spcBef>
                <a:spcPts val="550"/>
              </a:spcBef>
            </a:pPr>
            <a:r>
              <a:rPr sz="4200" spc="-25" dirty="0"/>
              <a:t>The </a:t>
            </a:r>
            <a:r>
              <a:rPr sz="4200" spc="-10" dirty="0"/>
              <a:t>Virtual </a:t>
            </a:r>
            <a:r>
              <a:rPr sz="4200" spc="-60" dirty="0"/>
              <a:t>Library</a:t>
            </a:r>
            <a:endParaRPr sz="4200"/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38144" y="0"/>
            <a:ext cx="5494020" cy="6858000"/>
            <a:chOff x="3438144" y="0"/>
            <a:chExt cx="5494020" cy="6858000"/>
          </a:xfrm>
        </p:grpSpPr>
        <p:sp>
          <p:nvSpPr>
            <p:cNvPr id="7" name="object 7"/>
            <p:cNvSpPr/>
            <p:nvPr/>
          </p:nvSpPr>
          <p:spPr>
            <a:xfrm>
              <a:off x="3438144" y="0"/>
              <a:ext cx="48895" cy="6858000"/>
            </a:xfrm>
            <a:custGeom>
              <a:avLst/>
              <a:gdLst/>
              <a:ahLst/>
              <a:cxnLst/>
              <a:rect l="l" t="t" r="r" b="b"/>
              <a:pathLst>
                <a:path w="48895" h="6858000">
                  <a:moveTo>
                    <a:pt x="4876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8767" y="6858000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24656" y="321563"/>
              <a:ext cx="2740660" cy="3674745"/>
            </a:xfrm>
            <a:custGeom>
              <a:avLst/>
              <a:gdLst/>
              <a:ahLst/>
              <a:cxnLst/>
              <a:rect l="l" t="t" r="r" b="b"/>
              <a:pathLst>
                <a:path w="2740660" h="3674745">
                  <a:moveTo>
                    <a:pt x="2740152" y="0"/>
                  </a:moveTo>
                  <a:lnTo>
                    <a:pt x="0" y="0"/>
                  </a:lnTo>
                  <a:lnTo>
                    <a:pt x="0" y="3674364"/>
                  </a:lnTo>
                  <a:lnTo>
                    <a:pt x="2740152" y="3674364"/>
                  </a:lnTo>
                  <a:lnTo>
                    <a:pt x="2740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24656" y="321563"/>
              <a:ext cx="2740660" cy="3674745"/>
            </a:xfrm>
            <a:custGeom>
              <a:avLst/>
              <a:gdLst/>
              <a:ahLst/>
              <a:cxnLst/>
              <a:rect l="l" t="t" r="r" b="b"/>
              <a:pathLst>
                <a:path w="2740660" h="3674745">
                  <a:moveTo>
                    <a:pt x="0" y="3674364"/>
                  </a:moveTo>
                  <a:lnTo>
                    <a:pt x="2740152" y="3674364"/>
                  </a:lnTo>
                  <a:lnTo>
                    <a:pt x="2740152" y="0"/>
                  </a:lnTo>
                  <a:lnTo>
                    <a:pt x="0" y="0"/>
                  </a:lnTo>
                  <a:lnTo>
                    <a:pt x="0" y="3674364"/>
                  </a:lnTo>
                  <a:close/>
                </a:path>
              </a:pathLst>
            </a:custGeom>
            <a:ln w="63500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6576" y="1107947"/>
              <a:ext cx="2496312" cy="21031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83679" y="321563"/>
              <a:ext cx="2316480" cy="2108200"/>
            </a:xfrm>
            <a:custGeom>
              <a:avLst/>
              <a:gdLst/>
              <a:ahLst/>
              <a:cxnLst/>
              <a:rect l="l" t="t" r="r" b="b"/>
              <a:pathLst>
                <a:path w="2316479" h="2108200">
                  <a:moveTo>
                    <a:pt x="2316479" y="0"/>
                  </a:moveTo>
                  <a:lnTo>
                    <a:pt x="0" y="0"/>
                  </a:lnTo>
                  <a:lnTo>
                    <a:pt x="0" y="2107692"/>
                  </a:lnTo>
                  <a:lnTo>
                    <a:pt x="2316479" y="2107692"/>
                  </a:lnTo>
                  <a:lnTo>
                    <a:pt x="2316479" y="0"/>
                  </a:lnTo>
                  <a:close/>
                </a:path>
              </a:pathLst>
            </a:custGeom>
            <a:solidFill>
              <a:srgbClr val="864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4656" y="4157471"/>
              <a:ext cx="2740660" cy="2303145"/>
            </a:xfrm>
            <a:custGeom>
              <a:avLst/>
              <a:gdLst/>
              <a:ahLst/>
              <a:cxnLst/>
              <a:rect l="l" t="t" r="r" b="b"/>
              <a:pathLst>
                <a:path w="2740660" h="2303145">
                  <a:moveTo>
                    <a:pt x="2740152" y="0"/>
                  </a:moveTo>
                  <a:lnTo>
                    <a:pt x="0" y="0"/>
                  </a:lnTo>
                  <a:lnTo>
                    <a:pt x="0" y="2302764"/>
                  </a:lnTo>
                  <a:lnTo>
                    <a:pt x="2740152" y="2302764"/>
                  </a:lnTo>
                  <a:lnTo>
                    <a:pt x="2740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24656" y="4157471"/>
              <a:ext cx="2740660" cy="2303145"/>
            </a:xfrm>
            <a:custGeom>
              <a:avLst/>
              <a:gdLst/>
              <a:ahLst/>
              <a:cxnLst/>
              <a:rect l="l" t="t" r="r" b="b"/>
              <a:pathLst>
                <a:path w="2740660" h="2303145">
                  <a:moveTo>
                    <a:pt x="0" y="2302764"/>
                  </a:moveTo>
                  <a:lnTo>
                    <a:pt x="2740152" y="2302764"/>
                  </a:lnTo>
                  <a:lnTo>
                    <a:pt x="2740152" y="0"/>
                  </a:lnTo>
                  <a:lnTo>
                    <a:pt x="0" y="0"/>
                  </a:lnTo>
                  <a:lnTo>
                    <a:pt x="0" y="2302764"/>
                  </a:lnTo>
                  <a:close/>
                </a:path>
              </a:pathLst>
            </a:custGeom>
            <a:ln w="63500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195" y="4608576"/>
              <a:ext cx="2484120" cy="139750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598920" y="2618232"/>
              <a:ext cx="2301240" cy="3808729"/>
            </a:xfrm>
            <a:custGeom>
              <a:avLst/>
              <a:gdLst/>
              <a:ahLst/>
              <a:cxnLst/>
              <a:rect l="l" t="t" r="r" b="b"/>
              <a:pathLst>
                <a:path w="2301240" h="3808729">
                  <a:moveTo>
                    <a:pt x="2301239" y="0"/>
                  </a:moveTo>
                  <a:lnTo>
                    <a:pt x="0" y="0"/>
                  </a:lnTo>
                  <a:lnTo>
                    <a:pt x="0" y="3808476"/>
                  </a:lnTo>
                  <a:lnTo>
                    <a:pt x="2301239" y="3808476"/>
                  </a:lnTo>
                  <a:lnTo>
                    <a:pt x="2301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98920" y="2618232"/>
              <a:ext cx="2301240" cy="3808729"/>
            </a:xfrm>
            <a:custGeom>
              <a:avLst/>
              <a:gdLst/>
              <a:ahLst/>
              <a:cxnLst/>
              <a:rect l="l" t="t" r="r" b="b"/>
              <a:pathLst>
                <a:path w="2301240" h="3808729">
                  <a:moveTo>
                    <a:pt x="0" y="3808476"/>
                  </a:moveTo>
                  <a:lnTo>
                    <a:pt x="2301239" y="3808476"/>
                  </a:lnTo>
                  <a:lnTo>
                    <a:pt x="2301239" y="0"/>
                  </a:lnTo>
                  <a:lnTo>
                    <a:pt x="0" y="0"/>
                  </a:lnTo>
                  <a:lnTo>
                    <a:pt x="0" y="3808476"/>
                  </a:lnTo>
                  <a:close/>
                </a:path>
              </a:pathLst>
            </a:custGeom>
            <a:ln w="63500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0840" y="3944111"/>
              <a:ext cx="2057400" cy="11567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334125"/>
          </a:xfrm>
          <a:custGeom>
            <a:avLst/>
            <a:gdLst/>
            <a:ahLst/>
            <a:cxnLst/>
            <a:rect l="l" t="t" r="r" b="b"/>
            <a:pathLst>
              <a:path w="9144000" h="6334125">
                <a:moveTo>
                  <a:pt x="0" y="6333744"/>
                </a:moveTo>
                <a:lnTo>
                  <a:pt x="9144000" y="6333744"/>
                </a:lnTo>
                <a:lnTo>
                  <a:pt x="9144000" y="0"/>
                </a:lnTo>
                <a:lnTo>
                  <a:pt x="0" y="0"/>
                </a:lnTo>
                <a:lnTo>
                  <a:pt x="0" y="6333744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4" name="object 4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4000" y="4571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64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523" y="1918716"/>
            <a:ext cx="3221736" cy="1901951"/>
          </a:xfrm>
          <a:prstGeom prst="rect">
            <a:avLst/>
          </a:prstGeom>
        </p:spPr>
      </p:pic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524" y="3928871"/>
            <a:ext cx="3983736" cy="2342388"/>
          </a:xfrm>
          <a:prstGeom prst="rect">
            <a:avLst/>
          </a:prstGeom>
        </p:spPr>
      </p:pic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87506" y="4271454"/>
            <a:ext cx="3696335" cy="1369695"/>
            <a:chOff x="4687506" y="4271454"/>
            <a:chExt cx="3696335" cy="1369695"/>
          </a:xfrm>
        </p:grpSpPr>
        <p:sp>
          <p:nvSpPr>
            <p:cNvPr id="11" name="object 11"/>
            <p:cNvSpPr/>
            <p:nvPr/>
          </p:nvSpPr>
          <p:spPr>
            <a:xfrm>
              <a:off x="4695444" y="4279391"/>
              <a:ext cx="3680460" cy="1353820"/>
            </a:xfrm>
            <a:custGeom>
              <a:avLst/>
              <a:gdLst/>
              <a:ahLst/>
              <a:cxnLst/>
              <a:rect l="l" t="t" r="r" b="b"/>
              <a:pathLst>
                <a:path w="3680459" h="1353820">
                  <a:moveTo>
                    <a:pt x="3680459" y="0"/>
                  </a:moveTo>
                  <a:lnTo>
                    <a:pt x="0" y="0"/>
                  </a:lnTo>
                  <a:lnTo>
                    <a:pt x="0" y="1353312"/>
                  </a:lnTo>
                  <a:lnTo>
                    <a:pt x="3680459" y="1353312"/>
                  </a:lnTo>
                  <a:lnTo>
                    <a:pt x="3680459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95444" y="4279391"/>
              <a:ext cx="3680460" cy="1353820"/>
            </a:xfrm>
            <a:custGeom>
              <a:avLst/>
              <a:gdLst/>
              <a:ahLst/>
              <a:cxnLst/>
              <a:rect l="l" t="t" r="r" b="b"/>
              <a:pathLst>
                <a:path w="3680459" h="1353820">
                  <a:moveTo>
                    <a:pt x="0" y="1353312"/>
                  </a:moveTo>
                  <a:lnTo>
                    <a:pt x="3680459" y="1353312"/>
                  </a:lnTo>
                  <a:lnTo>
                    <a:pt x="3680459" y="0"/>
                  </a:lnTo>
                  <a:lnTo>
                    <a:pt x="0" y="0"/>
                  </a:lnTo>
                  <a:lnTo>
                    <a:pt x="0" y="1353312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28498" y="4975542"/>
            <a:ext cx="1855470" cy="638175"/>
            <a:chOff x="6528498" y="4975542"/>
            <a:chExt cx="1855470" cy="638175"/>
          </a:xfrm>
        </p:grpSpPr>
        <p:sp>
          <p:nvSpPr>
            <p:cNvPr id="19" name="object 19"/>
            <p:cNvSpPr/>
            <p:nvPr/>
          </p:nvSpPr>
          <p:spPr>
            <a:xfrm>
              <a:off x="6536435" y="4983479"/>
              <a:ext cx="1839595" cy="622300"/>
            </a:xfrm>
            <a:custGeom>
              <a:avLst/>
              <a:gdLst/>
              <a:ahLst/>
              <a:cxnLst/>
              <a:rect l="l" t="t" r="r" b="b"/>
              <a:pathLst>
                <a:path w="1839595" h="622300">
                  <a:moveTo>
                    <a:pt x="1839468" y="0"/>
                  </a:moveTo>
                  <a:lnTo>
                    <a:pt x="0" y="0"/>
                  </a:lnTo>
                  <a:lnTo>
                    <a:pt x="0" y="621792"/>
                  </a:lnTo>
                  <a:lnTo>
                    <a:pt x="1839468" y="621792"/>
                  </a:lnTo>
                  <a:lnTo>
                    <a:pt x="1839468" y="0"/>
                  </a:lnTo>
                  <a:close/>
                </a:path>
              </a:pathLst>
            </a:custGeom>
            <a:solidFill>
              <a:srgbClr val="E2D9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36435" y="4983479"/>
              <a:ext cx="1839595" cy="622300"/>
            </a:xfrm>
            <a:custGeom>
              <a:avLst/>
              <a:gdLst/>
              <a:ahLst/>
              <a:cxnLst/>
              <a:rect l="l" t="t" r="r" b="b"/>
              <a:pathLst>
                <a:path w="1839595" h="622300">
                  <a:moveTo>
                    <a:pt x="0" y="621792"/>
                  </a:moveTo>
                  <a:lnTo>
                    <a:pt x="1839468" y="621792"/>
                  </a:lnTo>
                  <a:lnTo>
                    <a:pt x="1839468" y="0"/>
                  </a:lnTo>
                  <a:lnTo>
                    <a:pt x="0" y="0"/>
                  </a:lnTo>
                  <a:lnTo>
                    <a:pt x="0" y="621792"/>
                  </a:lnTo>
                  <a:close/>
                </a:path>
              </a:pathLst>
            </a:custGeom>
            <a:ln w="15875">
              <a:solidFill>
                <a:srgbClr val="E2D9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87506" y="2211006"/>
            <a:ext cx="3696335" cy="2096135"/>
            <a:chOff x="4687506" y="2211006"/>
            <a:chExt cx="3696335" cy="2096135"/>
          </a:xfrm>
        </p:grpSpPr>
        <p:sp>
          <p:nvSpPr>
            <p:cNvPr id="23" name="object 23"/>
            <p:cNvSpPr/>
            <p:nvPr/>
          </p:nvSpPr>
          <p:spPr>
            <a:xfrm>
              <a:off x="4695444" y="2218944"/>
              <a:ext cx="3680460" cy="2080260"/>
            </a:xfrm>
            <a:custGeom>
              <a:avLst/>
              <a:gdLst/>
              <a:ahLst/>
              <a:cxnLst/>
              <a:rect l="l" t="t" r="r" b="b"/>
              <a:pathLst>
                <a:path w="3680459" h="2080260">
                  <a:moveTo>
                    <a:pt x="3680459" y="0"/>
                  </a:moveTo>
                  <a:lnTo>
                    <a:pt x="0" y="0"/>
                  </a:lnTo>
                  <a:lnTo>
                    <a:pt x="0" y="1351660"/>
                  </a:lnTo>
                  <a:lnTo>
                    <a:pt x="1580260" y="1351660"/>
                  </a:lnTo>
                  <a:lnTo>
                    <a:pt x="1580260" y="1560194"/>
                  </a:lnTo>
                  <a:lnTo>
                    <a:pt x="1320164" y="1560194"/>
                  </a:lnTo>
                  <a:lnTo>
                    <a:pt x="1840229" y="2080259"/>
                  </a:lnTo>
                  <a:lnTo>
                    <a:pt x="2360295" y="1560194"/>
                  </a:lnTo>
                  <a:lnTo>
                    <a:pt x="2100199" y="1560194"/>
                  </a:lnTo>
                  <a:lnTo>
                    <a:pt x="2100199" y="1351660"/>
                  </a:lnTo>
                  <a:lnTo>
                    <a:pt x="3680459" y="1351660"/>
                  </a:lnTo>
                  <a:lnTo>
                    <a:pt x="3680459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95444" y="2218944"/>
              <a:ext cx="3680460" cy="2080260"/>
            </a:xfrm>
            <a:custGeom>
              <a:avLst/>
              <a:gdLst/>
              <a:ahLst/>
              <a:cxnLst/>
              <a:rect l="l" t="t" r="r" b="b"/>
              <a:pathLst>
                <a:path w="3680459" h="2080260">
                  <a:moveTo>
                    <a:pt x="3680459" y="1351660"/>
                  </a:moveTo>
                  <a:lnTo>
                    <a:pt x="2100199" y="1351660"/>
                  </a:lnTo>
                  <a:lnTo>
                    <a:pt x="2100199" y="1560194"/>
                  </a:lnTo>
                  <a:lnTo>
                    <a:pt x="2360295" y="1560194"/>
                  </a:lnTo>
                  <a:lnTo>
                    <a:pt x="1840229" y="2080259"/>
                  </a:lnTo>
                  <a:lnTo>
                    <a:pt x="1320164" y="1560194"/>
                  </a:lnTo>
                  <a:lnTo>
                    <a:pt x="1580260" y="1560194"/>
                  </a:lnTo>
                  <a:lnTo>
                    <a:pt x="1580260" y="1351660"/>
                  </a:lnTo>
                  <a:lnTo>
                    <a:pt x="0" y="1351660"/>
                  </a:lnTo>
                  <a:lnTo>
                    <a:pt x="0" y="0"/>
                  </a:lnTo>
                  <a:lnTo>
                    <a:pt x="3680459" y="0"/>
                  </a:lnTo>
                  <a:lnTo>
                    <a:pt x="3680459" y="1351660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87506" y="4975542"/>
            <a:ext cx="1857375" cy="638175"/>
            <a:chOff x="4687506" y="4975542"/>
            <a:chExt cx="1857375" cy="638175"/>
          </a:xfrm>
        </p:grpSpPr>
        <p:sp>
          <p:nvSpPr>
            <p:cNvPr id="15" name="object 15"/>
            <p:cNvSpPr/>
            <p:nvPr/>
          </p:nvSpPr>
          <p:spPr>
            <a:xfrm>
              <a:off x="4695444" y="4983479"/>
              <a:ext cx="1841500" cy="622300"/>
            </a:xfrm>
            <a:custGeom>
              <a:avLst/>
              <a:gdLst/>
              <a:ahLst/>
              <a:cxnLst/>
              <a:rect l="l" t="t" r="r" b="b"/>
              <a:pathLst>
                <a:path w="1841500" h="622300">
                  <a:moveTo>
                    <a:pt x="1840992" y="0"/>
                  </a:moveTo>
                  <a:lnTo>
                    <a:pt x="0" y="0"/>
                  </a:lnTo>
                  <a:lnTo>
                    <a:pt x="0" y="621792"/>
                  </a:lnTo>
                  <a:lnTo>
                    <a:pt x="1840992" y="621792"/>
                  </a:lnTo>
                  <a:lnTo>
                    <a:pt x="1840992" y="0"/>
                  </a:lnTo>
                  <a:close/>
                </a:path>
              </a:pathLst>
            </a:custGeom>
            <a:solidFill>
              <a:srgbClr val="E2D9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95444" y="4983479"/>
              <a:ext cx="1841500" cy="622300"/>
            </a:xfrm>
            <a:custGeom>
              <a:avLst/>
              <a:gdLst/>
              <a:ahLst/>
              <a:cxnLst/>
              <a:rect l="l" t="t" r="r" b="b"/>
              <a:pathLst>
                <a:path w="1841500" h="622300">
                  <a:moveTo>
                    <a:pt x="0" y="621792"/>
                  </a:moveTo>
                  <a:lnTo>
                    <a:pt x="1840992" y="621792"/>
                  </a:lnTo>
                  <a:lnTo>
                    <a:pt x="1840992" y="0"/>
                  </a:lnTo>
                  <a:lnTo>
                    <a:pt x="0" y="0"/>
                  </a:lnTo>
                  <a:lnTo>
                    <a:pt x="0" y="621792"/>
                  </a:lnTo>
                  <a:close/>
                </a:path>
              </a:pathLst>
            </a:custGeom>
            <a:ln w="15875">
              <a:solidFill>
                <a:srgbClr val="E2D9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7995" y="380822"/>
            <a:ext cx="8408009" cy="1247316"/>
          </a:xfrm>
          <a:prstGeom prst="rect">
            <a:avLst/>
          </a:prstGeom>
        </p:spPr>
        <p:txBody>
          <a:bodyPr vert="horz" wrap="square" lIns="0" tIns="625653" rIns="0" bIns="0" rtlCol="0">
            <a:spAutoFit/>
          </a:bodyPr>
          <a:lstStyle/>
          <a:p>
            <a:pPr marL="233299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latin typeface="Calibri"/>
                <a:cs typeface="Calibri"/>
              </a:rPr>
              <a:t>The</a:t>
            </a:r>
            <a:r>
              <a:rPr sz="4000" b="0" spc="-85" dirty="0">
                <a:latin typeface="Calibri"/>
                <a:cs typeface="Calibri"/>
              </a:rPr>
              <a:t> </a:t>
            </a:r>
            <a:r>
              <a:rPr sz="4000" b="0" dirty="0">
                <a:latin typeface="Calibri"/>
                <a:cs typeface="Calibri"/>
              </a:rPr>
              <a:t>Virtual</a:t>
            </a:r>
            <a:r>
              <a:rPr sz="4000" b="0" spc="-85" dirty="0">
                <a:latin typeface="Calibri"/>
                <a:cs typeface="Calibri"/>
              </a:rPr>
              <a:t> </a:t>
            </a:r>
            <a:r>
              <a:rPr sz="4000" b="0" spc="-10" dirty="0">
                <a:latin typeface="Calibri"/>
                <a:cs typeface="Calibri"/>
              </a:rPr>
              <a:t>Library</a:t>
            </a:r>
            <a:r>
              <a:rPr lang="en-US" sz="4000" b="0" spc="-10" dirty="0">
                <a:latin typeface="Calibri"/>
                <a:cs typeface="Calibri"/>
              </a:rPr>
              <a:t> - stats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90896" y="2444242"/>
            <a:ext cx="3293110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algn="ctr">
              <a:lnSpc>
                <a:spcPts val="2090"/>
              </a:lnSpc>
              <a:spcBef>
                <a:spcPts val="320"/>
              </a:spcBef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Virtual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r>
              <a:rPr sz="1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created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December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2011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main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Virtual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Department.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03381" y="4279391"/>
            <a:ext cx="3664585" cy="696595"/>
          </a:xfrm>
          <a:prstGeom prst="rect">
            <a:avLst/>
          </a:prstGeom>
          <a:solidFill>
            <a:srgbClr val="AC84C5"/>
          </a:solidFill>
        </p:spPr>
        <p:txBody>
          <a:bodyPr vert="horz" wrap="square" lIns="0" tIns="192405" rIns="0" bIns="0" rtlCol="0">
            <a:spAutoFit/>
          </a:bodyPr>
          <a:lstStyle/>
          <a:p>
            <a:pPr marL="817244">
              <a:lnSpc>
                <a:spcPct val="100000"/>
              </a:lnSpc>
              <a:spcBef>
                <a:spcPts val="1515"/>
              </a:spcBef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created?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84216" y="5121909"/>
            <a:ext cx="1663700" cy="317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5240" marR="5080" indent="-3175">
              <a:lnSpc>
                <a:spcPts val="1100"/>
              </a:lnSpc>
              <a:spcBef>
                <a:spcPts val="215"/>
              </a:spcBef>
            </a:pPr>
            <a:r>
              <a:rPr sz="1000" dirty="0">
                <a:latin typeface="Calibri"/>
                <a:cs typeface="Calibri"/>
              </a:rPr>
              <a:t>A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department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that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will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deliver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0" dirty="0">
                <a:latin typeface="Calibri"/>
                <a:cs typeface="Calibri"/>
              </a:rPr>
              <a:t>a</a:t>
            </a:r>
            <a:r>
              <a:rPr sz="1000" spc="-10" dirty="0">
                <a:latin typeface="Calibri"/>
                <a:cs typeface="Calibri"/>
              </a:rPr>
              <a:t> consistent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message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patrons.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65721" y="4982336"/>
            <a:ext cx="1581150" cy="5969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635" algn="ctr">
              <a:lnSpc>
                <a:spcPct val="91700"/>
              </a:lnSpc>
              <a:spcBef>
                <a:spcPts val="195"/>
              </a:spcBef>
            </a:pPr>
            <a:r>
              <a:rPr sz="1000" dirty="0">
                <a:latin typeface="Calibri"/>
                <a:cs typeface="Calibri"/>
              </a:rPr>
              <a:t>Bundle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four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services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into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one</a:t>
            </a:r>
            <a:r>
              <a:rPr sz="1000" dirty="0">
                <a:latin typeface="Calibri"/>
                <a:cs typeface="Calibri"/>
              </a:rPr>
              <a:t> department: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contact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center, </a:t>
            </a:r>
            <a:r>
              <a:rPr sz="1000" dirty="0">
                <a:latin typeface="Calibri"/>
                <a:cs typeface="Calibri"/>
              </a:rPr>
              <a:t>web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inquiry,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virtual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reference,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web </a:t>
            </a:r>
            <a:r>
              <a:rPr sz="1000" spc="-10" dirty="0">
                <a:latin typeface="Calibri"/>
                <a:cs typeface="Calibri"/>
              </a:rPr>
              <a:t>oversight.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39555" cy="6858000"/>
            <a:chOff x="0" y="0"/>
            <a:chExt cx="9139555" cy="6858000"/>
          </a:xfrm>
        </p:grpSpPr>
        <p:sp>
          <p:nvSpPr>
            <p:cNvPr id="3" name="object 3"/>
            <p:cNvSpPr/>
            <p:nvPr/>
          </p:nvSpPr>
          <p:spPr>
            <a:xfrm>
              <a:off x="3038855" y="0"/>
              <a:ext cx="6101080" cy="6858000"/>
            </a:xfrm>
            <a:custGeom>
              <a:avLst/>
              <a:gdLst/>
              <a:ahLst/>
              <a:cxnLst/>
              <a:rect l="l" t="t" r="r" b="b"/>
              <a:pathLst>
                <a:path w="6101080" h="6858000">
                  <a:moveTo>
                    <a:pt x="0" y="6858000"/>
                  </a:moveTo>
                  <a:lnTo>
                    <a:pt x="6100572" y="6858000"/>
                  </a:lnTo>
                  <a:lnTo>
                    <a:pt x="6100572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37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039110" cy="6858000"/>
            </a:xfrm>
            <a:custGeom>
              <a:avLst/>
              <a:gdLst/>
              <a:ahLst/>
              <a:cxnLst/>
              <a:rect l="l" t="t" r="r" b="b"/>
              <a:pathLst>
                <a:path w="3039110" h="6858000">
                  <a:moveTo>
                    <a:pt x="30388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38856" y="6858000"/>
                  </a:lnTo>
                  <a:lnTo>
                    <a:pt x="3038856" y="0"/>
                  </a:lnTo>
                  <a:close/>
                </a:path>
              </a:pathLst>
            </a:custGeom>
            <a:solidFill>
              <a:srgbClr val="5A3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448157" y="2520823"/>
            <a:ext cx="1862455" cy="1701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8255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85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Four </a:t>
            </a:r>
            <a:r>
              <a:rPr kumimoji="0" lang="en-US" sz="3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Functions, </a:t>
            </a:r>
            <a:r>
              <a:rPr kumimoji="0" lang="en-US" sz="31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One </a:t>
            </a:r>
            <a:r>
              <a:rPr kumimoji="0" lang="en-US" sz="31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Department</a:t>
            </a:r>
            <a:endParaRPr kumimoji="0" lang="en-US" sz="3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9711" y="0"/>
            <a:ext cx="48895" cy="6858000"/>
          </a:xfrm>
          <a:custGeom>
            <a:avLst/>
            <a:gdLst/>
            <a:ahLst/>
            <a:cxnLst/>
            <a:rect l="l" t="t" r="r" b="b"/>
            <a:pathLst>
              <a:path w="48894" h="6858000">
                <a:moveTo>
                  <a:pt x="48768" y="0"/>
                </a:moveTo>
                <a:lnTo>
                  <a:pt x="0" y="0"/>
                </a:lnTo>
                <a:lnTo>
                  <a:pt x="0" y="6858000"/>
                </a:lnTo>
                <a:lnTo>
                  <a:pt x="48768" y="6858000"/>
                </a:lnTo>
                <a:lnTo>
                  <a:pt x="48768" y="0"/>
                </a:lnTo>
                <a:close/>
              </a:path>
            </a:pathLst>
          </a:custGeom>
          <a:solidFill>
            <a:srgbClr val="AC8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44315" y="360934"/>
            <a:ext cx="4723765" cy="173608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endParaRPr sz="1800">
              <a:latin typeface="Calibri"/>
              <a:cs typeface="Calibri"/>
            </a:endParaRPr>
          </a:p>
          <a:p>
            <a:pPr marL="299085" marR="195580" indent="-287020">
              <a:lnSpc>
                <a:spcPts val="1939"/>
              </a:lnSpc>
              <a:spcBef>
                <a:spcPts val="630"/>
              </a:spcBef>
              <a:buClr>
                <a:srgbClr val="AC84C5"/>
              </a:buClr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Provides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consistent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message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patrons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vendors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90100"/>
              </a:lnSpc>
              <a:spcBef>
                <a:spcPts val="575"/>
              </a:spcBef>
              <a:buClr>
                <a:srgbClr val="AC84C5"/>
              </a:buClr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Keeping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date,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phone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lists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staff,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developing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canned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responses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quick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turnaround,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44315" y="2394700"/>
            <a:ext cx="4662170" cy="14884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1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Inquiry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85"/>
              </a:spcBef>
              <a:buClr>
                <a:srgbClr val="AC84C5"/>
              </a:buClr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Reduced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handling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emails</a:t>
            </a:r>
            <a:endParaRPr sz="1800">
              <a:latin typeface="Calibri"/>
              <a:cs typeface="Calibri"/>
            </a:endParaRPr>
          </a:p>
          <a:p>
            <a:pPr marL="756285" marR="5080" lvl="1" indent="-287020">
              <a:lnSpc>
                <a:spcPts val="1939"/>
              </a:lnSpc>
              <a:spcBef>
                <a:spcPts val="635"/>
              </a:spcBef>
              <a:buClr>
                <a:srgbClr val="AC84C5"/>
              </a:buClr>
              <a:buChar char="•"/>
              <a:tabLst>
                <a:tab pos="75628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reply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messages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consistent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throughout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district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response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time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quick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efficient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4315" y="4181094"/>
            <a:ext cx="4300855" cy="22110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Virtual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Reference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ts val="1939"/>
              </a:lnSpc>
              <a:spcBef>
                <a:spcPts val="630"/>
              </a:spcBef>
              <a:buClr>
                <a:srgbClr val="AC84C5"/>
              </a:buClr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Offers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consistent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hours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staffing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field reference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60"/>
              </a:spcBef>
              <a:buClr>
                <a:srgbClr val="AC84C5"/>
              </a:buClr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Aid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  <a:buClr>
                <a:srgbClr val="AC84C5"/>
              </a:buClr>
              <a:buFont typeface="Calibri"/>
              <a:buChar char="•"/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1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Oversight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85"/>
              </a:spcBef>
              <a:buClr>
                <a:srgbClr val="AC84C5"/>
              </a:buClr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Assist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updating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website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2730" cy="6341745"/>
          </a:xfrm>
          <a:custGeom>
            <a:avLst/>
            <a:gdLst/>
            <a:ahLst/>
            <a:cxnLst/>
            <a:rect l="l" t="t" r="r" b="b"/>
            <a:pathLst>
              <a:path w="9142730" h="6341745">
                <a:moveTo>
                  <a:pt x="0" y="6341364"/>
                </a:moveTo>
                <a:lnTo>
                  <a:pt x="9142476" y="6341364"/>
                </a:lnTo>
                <a:lnTo>
                  <a:pt x="9142476" y="0"/>
                </a:lnTo>
                <a:lnTo>
                  <a:pt x="0" y="0"/>
                </a:lnTo>
                <a:lnTo>
                  <a:pt x="0" y="6341364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982970" y="2443734"/>
            <a:ext cx="1321435" cy="1379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889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715" lvl="0" indent="0" defTabSz="914400" eaLnBrk="1" fontAlgn="auto" latinLnBrk="0" hangingPunct="1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CONTACT 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CENTER: </a:t>
            </a:r>
            <a:r>
              <a:rPr kumimoji="0" lang="en-US" sz="2400" b="0" i="0" u="none" strike="noStrike" kern="0" cap="none" spc="114" normalizeH="0" baseline="0" noProof="0" dirty="0">
                <a:ln>
                  <a:noFill/>
                </a:ln>
                <a:solidFill>
                  <a:srgbClr val="B7B5DD"/>
                </a:solidFill>
                <a:effectLst/>
                <a:uLnTx/>
                <a:uFillTx/>
                <a:latin typeface="Calibri Light"/>
                <a:cs typeface="Calibri Light"/>
              </a:rPr>
              <a:t>PHONE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12700" marR="0" lvl="0" indent="0" defTabSz="914400" eaLnBrk="1" fontAlgn="auto" latinLnBrk="0" hangingPunct="1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B7B5DD"/>
                </a:solidFill>
                <a:effectLst/>
                <a:uLnTx/>
                <a:uFillTx/>
                <a:latin typeface="Calibri Light"/>
                <a:cs typeface="Calibri Light"/>
              </a:rPr>
              <a:t>SERVICES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391411"/>
            <a:ext cx="9144000" cy="5466715"/>
            <a:chOff x="0" y="1391411"/>
            <a:chExt cx="9144000" cy="5466715"/>
          </a:xfrm>
        </p:grpSpPr>
        <p:sp>
          <p:nvSpPr>
            <p:cNvPr id="5" name="object 5"/>
            <p:cNvSpPr/>
            <p:nvPr/>
          </p:nvSpPr>
          <p:spPr>
            <a:xfrm>
              <a:off x="5650991" y="1391411"/>
              <a:ext cx="0" cy="3558540"/>
            </a:xfrm>
            <a:custGeom>
              <a:avLst/>
              <a:gdLst/>
              <a:ahLst/>
              <a:cxnLst/>
              <a:rect l="l" t="t" r="r" b="b"/>
              <a:pathLst>
                <a:path h="3558540">
                  <a:moveTo>
                    <a:pt x="0" y="0"/>
                  </a:moveTo>
                  <a:lnTo>
                    <a:pt x="0" y="3558158"/>
                  </a:lnTo>
                </a:path>
              </a:pathLst>
            </a:custGeom>
            <a:ln w="12700">
              <a:solidFill>
                <a:srgbClr val="DCD7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341364"/>
              <a:ext cx="9141460" cy="59690"/>
            </a:xfrm>
            <a:custGeom>
              <a:avLst/>
              <a:gdLst/>
              <a:ahLst/>
              <a:cxnLst/>
              <a:rect l="l" t="t" r="r" b="b"/>
              <a:pathLst>
                <a:path w="9141460" h="59689">
                  <a:moveTo>
                    <a:pt x="0" y="59435"/>
                  </a:moveTo>
                  <a:lnTo>
                    <a:pt x="9140952" y="59435"/>
                  </a:lnTo>
                  <a:lnTo>
                    <a:pt x="9140952" y="0"/>
                  </a:lnTo>
                  <a:lnTo>
                    <a:pt x="0" y="0"/>
                  </a:lnTo>
                  <a:lnTo>
                    <a:pt x="0" y="59435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7" y="6400799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0952" y="457199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5A3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58774" y="390906"/>
            <a:ext cx="317690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1033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CEB5DD"/>
                </a:solidFill>
                <a:latin typeface="Calibri"/>
                <a:cs typeface="Calibri"/>
              </a:rPr>
              <a:t>Patron</a:t>
            </a:r>
            <a:r>
              <a:rPr sz="2000" b="1" spc="-55" dirty="0">
                <a:solidFill>
                  <a:srgbClr val="CEB5DD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EB5DD"/>
                </a:solidFill>
                <a:latin typeface="Calibri"/>
                <a:cs typeface="Calibri"/>
              </a:rPr>
              <a:t>Assistance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774" y="1458569"/>
            <a:ext cx="4348480" cy="26930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Account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issues/resolution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Renewing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items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Placing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Holds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Checking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account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statuses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Reference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Connecting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patrons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Registering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patrons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8774" y="4507599"/>
            <a:ext cx="4359275" cy="15494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000" b="1" dirty="0">
                <a:solidFill>
                  <a:srgbClr val="CEB5DD"/>
                </a:solidFill>
                <a:latin typeface="Calibri"/>
                <a:cs typeface="Calibri"/>
              </a:rPr>
              <a:t>Library</a:t>
            </a:r>
            <a:r>
              <a:rPr sz="2000" b="1" spc="-60" dirty="0">
                <a:solidFill>
                  <a:srgbClr val="CEB5D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EB5DD"/>
                </a:solidFill>
                <a:latin typeface="Calibri"/>
                <a:cs typeface="Calibri"/>
              </a:rPr>
              <a:t>Staff</a:t>
            </a:r>
            <a:r>
              <a:rPr sz="2000" b="1" spc="-50" dirty="0">
                <a:solidFill>
                  <a:srgbClr val="CEB5DD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EB5DD"/>
                </a:solidFill>
                <a:latin typeface="Calibri"/>
                <a:cs typeface="Calibri"/>
              </a:rPr>
              <a:t>Assistance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Connecting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Answering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Communicating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district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issues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2730" cy="6858000"/>
            <a:chOff x="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5661659" y="0"/>
              <a:ext cx="3481070" cy="3397250"/>
            </a:xfrm>
            <a:custGeom>
              <a:avLst/>
              <a:gdLst/>
              <a:ahLst/>
              <a:cxnLst/>
              <a:rect l="l" t="t" r="r" b="b"/>
              <a:pathLst>
                <a:path w="3481070" h="3397250">
                  <a:moveTo>
                    <a:pt x="0" y="3396996"/>
                  </a:moveTo>
                  <a:lnTo>
                    <a:pt x="3480816" y="3396996"/>
                  </a:lnTo>
                  <a:lnTo>
                    <a:pt x="3480816" y="0"/>
                  </a:lnTo>
                  <a:lnTo>
                    <a:pt x="0" y="0"/>
                  </a:lnTo>
                  <a:lnTo>
                    <a:pt x="0" y="3396996"/>
                  </a:lnTo>
                  <a:close/>
                </a:path>
              </a:pathLst>
            </a:custGeom>
            <a:solidFill>
              <a:srgbClr val="37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5661660" cy="6858000"/>
            </a:xfrm>
            <a:custGeom>
              <a:avLst/>
              <a:gdLst/>
              <a:ahLst/>
              <a:cxnLst/>
              <a:rect l="l" t="t" r="r" b="b"/>
              <a:pathLst>
                <a:path w="5661660" h="6858000">
                  <a:moveTo>
                    <a:pt x="56616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61660" y="6858000"/>
                  </a:lnTo>
                  <a:lnTo>
                    <a:pt x="5661660" y="0"/>
                  </a:lnTo>
                  <a:close/>
                </a:path>
              </a:pathLst>
            </a:custGeom>
            <a:solidFill>
              <a:srgbClr val="5A3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700" y="1108913"/>
            <a:ext cx="2941320" cy="101473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3579"/>
              </a:lnSpc>
              <a:spcBef>
                <a:spcPts val="740"/>
              </a:spcBef>
            </a:pPr>
            <a:r>
              <a:rPr sz="3500" spc="-85" dirty="0"/>
              <a:t>Webinquiry/Chat </a:t>
            </a:r>
            <a:r>
              <a:rPr sz="3500" spc="-10" dirty="0"/>
              <a:t>Services</a:t>
            </a:r>
            <a:endParaRPr sz="3500"/>
          </a:p>
        </p:txBody>
      </p:sp>
      <p:sp>
        <p:nvSpPr>
          <p:cNvPr id="26" name="object 26"/>
          <p:cNvSpPr txBox="1"/>
          <p:nvPr/>
        </p:nvSpPr>
        <p:spPr>
          <a:xfrm>
            <a:off x="905052" y="2345562"/>
            <a:ext cx="3856990" cy="337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0" dirty="0">
                <a:solidFill>
                  <a:srgbClr val="FFFFFF"/>
                </a:solidFill>
                <a:latin typeface="Calibri Light"/>
                <a:cs typeface="Calibri Light"/>
              </a:rPr>
              <a:t>General</a:t>
            </a:r>
            <a:r>
              <a:rPr sz="19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900" b="0" spc="-10" dirty="0">
                <a:solidFill>
                  <a:srgbClr val="FFFFFF"/>
                </a:solidFill>
                <a:latin typeface="Calibri Light"/>
                <a:cs typeface="Calibri Light"/>
              </a:rPr>
              <a:t>Questions</a:t>
            </a:r>
            <a:endParaRPr sz="1900">
              <a:latin typeface="Calibri Light"/>
              <a:cs typeface="Calibri Light"/>
            </a:endParaRPr>
          </a:p>
          <a:p>
            <a:pPr marL="12700" marR="1898650">
              <a:lnSpc>
                <a:spcPct val="176300"/>
              </a:lnSpc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Account</a:t>
            </a:r>
            <a:r>
              <a:rPr sz="19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Help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Placing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Holds Renewing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Materials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Reference Help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Connecting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patrons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9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Registering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patrons</a:t>
            </a:r>
            <a:r>
              <a:rPr sz="19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" name="object 2" descr="Screenshot of website showing phone and chat services."/>
          <p:cNvSpPr/>
          <p:nvPr/>
        </p:nvSpPr>
        <p:spPr>
          <a:xfrm>
            <a:off x="5661659" y="3461003"/>
            <a:ext cx="3481070" cy="3397250"/>
          </a:xfrm>
          <a:custGeom>
            <a:avLst/>
            <a:gdLst/>
            <a:ahLst/>
            <a:cxnLst/>
            <a:rect l="l" t="t" r="r" b="b"/>
            <a:pathLst>
              <a:path w="3481070" h="3397250">
                <a:moveTo>
                  <a:pt x="0" y="3396995"/>
                </a:moveTo>
                <a:lnTo>
                  <a:pt x="3480816" y="3396995"/>
                </a:lnTo>
                <a:lnTo>
                  <a:pt x="3480816" y="0"/>
                </a:lnTo>
                <a:lnTo>
                  <a:pt x="0" y="0"/>
                </a:lnTo>
                <a:lnTo>
                  <a:pt x="0" y="3396995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5022" y="0"/>
            <a:ext cx="8328025" cy="6858000"/>
            <a:chOff x="815022" y="0"/>
            <a:chExt cx="8328025" cy="6858000"/>
          </a:xfrm>
        </p:grpSpPr>
        <p:sp>
          <p:nvSpPr>
            <p:cNvPr id="8" name="object 8"/>
            <p:cNvSpPr/>
            <p:nvPr/>
          </p:nvSpPr>
          <p:spPr>
            <a:xfrm>
              <a:off x="5661660" y="0"/>
              <a:ext cx="47625" cy="6858000"/>
            </a:xfrm>
            <a:custGeom>
              <a:avLst/>
              <a:gdLst/>
              <a:ahLst/>
              <a:cxnLst/>
              <a:rect l="l" t="t" r="r" b="b"/>
              <a:pathLst>
                <a:path w="47625" h="6858000">
                  <a:moveTo>
                    <a:pt x="472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7244" y="6858000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4916" y="1379219"/>
              <a:ext cx="3262884" cy="10469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61660" y="3396996"/>
              <a:ext cx="3481070" cy="64135"/>
            </a:xfrm>
            <a:custGeom>
              <a:avLst/>
              <a:gdLst/>
              <a:ahLst/>
              <a:cxnLst/>
              <a:rect l="l" t="t" r="r" b="b"/>
              <a:pathLst>
                <a:path w="3481070" h="64135">
                  <a:moveTo>
                    <a:pt x="3480816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3480816" y="64008"/>
                  </a:lnTo>
                  <a:lnTo>
                    <a:pt x="3480816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4916" y="4500371"/>
              <a:ext cx="2965704" cy="105765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22960" y="2302764"/>
              <a:ext cx="4483735" cy="455930"/>
            </a:xfrm>
            <a:custGeom>
              <a:avLst/>
              <a:gdLst/>
              <a:ahLst/>
              <a:cxnLst/>
              <a:rect l="l" t="t" r="r" b="b"/>
              <a:pathLst>
                <a:path w="4483735" h="455930">
                  <a:moveTo>
                    <a:pt x="4407662" y="0"/>
                  </a:moveTo>
                  <a:lnTo>
                    <a:pt x="75946" y="0"/>
                  </a:lnTo>
                  <a:lnTo>
                    <a:pt x="46382" y="5972"/>
                  </a:lnTo>
                  <a:lnTo>
                    <a:pt x="22242" y="22256"/>
                  </a:lnTo>
                  <a:lnTo>
                    <a:pt x="5967" y="46398"/>
                  </a:lnTo>
                  <a:lnTo>
                    <a:pt x="0" y="75946"/>
                  </a:lnTo>
                  <a:lnTo>
                    <a:pt x="0" y="379730"/>
                  </a:lnTo>
                  <a:lnTo>
                    <a:pt x="5967" y="409277"/>
                  </a:lnTo>
                  <a:lnTo>
                    <a:pt x="22242" y="433419"/>
                  </a:lnTo>
                  <a:lnTo>
                    <a:pt x="46382" y="449703"/>
                  </a:lnTo>
                  <a:lnTo>
                    <a:pt x="75946" y="455675"/>
                  </a:lnTo>
                  <a:lnTo>
                    <a:pt x="4407662" y="455675"/>
                  </a:lnTo>
                  <a:lnTo>
                    <a:pt x="4437209" y="449703"/>
                  </a:lnTo>
                  <a:lnTo>
                    <a:pt x="4461351" y="433419"/>
                  </a:lnTo>
                  <a:lnTo>
                    <a:pt x="4477635" y="409277"/>
                  </a:lnTo>
                  <a:lnTo>
                    <a:pt x="4483608" y="379730"/>
                  </a:lnTo>
                  <a:lnTo>
                    <a:pt x="4483608" y="75946"/>
                  </a:lnTo>
                  <a:lnTo>
                    <a:pt x="4477635" y="46398"/>
                  </a:lnTo>
                  <a:lnTo>
                    <a:pt x="4461351" y="22256"/>
                  </a:lnTo>
                  <a:lnTo>
                    <a:pt x="4437209" y="5972"/>
                  </a:lnTo>
                  <a:lnTo>
                    <a:pt x="4407662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2960" y="2302764"/>
              <a:ext cx="4483735" cy="455930"/>
            </a:xfrm>
            <a:custGeom>
              <a:avLst/>
              <a:gdLst/>
              <a:ahLst/>
              <a:cxnLst/>
              <a:rect l="l" t="t" r="r" b="b"/>
              <a:pathLst>
                <a:path w="4483735" h="455930">
                  <a:moveTo>
                    <a:pt x="0" y="75946"/>
                  </a:moveTo>
                  <a:lnTo>
                    <a:pt x="5967" y="46398"/>
                  </a:lnTo>
                  <a:lnTo>
                    <a:pt x="22242" y="22256"/>
                  </a:lnTo>
                  <a:lnTo>
                    <a:pt x="46382" y="5972"/>
                  </a:lnTo>
                  <a:lnTo>
                    <a:pt x="75946" y="0"/>
                  </a:lnTo>
                  <a:lnTo>
                    <a:pt x="4407662" y="0"/>
                  </a:lnTo>
                  <a:lnTo>
                    <a:pt x="4437209" y="5972"/>
                  </a:lnTo>
                  <a:lnTo>
                    <a:pt x="4461351" y="22256"/>
                  </a:lnTo>
                  <a:lnTo>
                    <a:pt x="4477635" y="46398"/>
                  </a:lnTo>
                  <a:lnTo>
                    <a:pt x="4483608" y="75946"/>
                  </a:lnTo>
                  <a:lnTo>
                    <a:pt x="4483608" y="379730"/>
                  </a:lnTo>
                  <a:lnTo>
                    <a:pt x="4477635" y="409277"/>
                  </a:lnTo>
                  <a:lnTo>
                    <a:pt x="4461351" y="433419"/>
                  </a:lnTo>
                  <a:lnTo>
                    <a:pt x="4437209" y="449703"/>
                  </a:lnTo>
                  <a:lnTo>
                    <a:pt x="4407662" y="455675"/>
                  </a:lnTo>
                  <a:lnTo>
                    <a:pt x="75946" y="455675"/>
                  </a:lnTo>
                  <a:lnTo>
                    <a:pt x="46382" y="449703"/>
                  </a:lnTo>
                  <a:lnTo>
                    <a:pt x="22242" y="433419"/>
                  </a:lnTo>
                  <a:lnTo>
                    <a:pt x="5967" y="409277"/>
                  </a:lnTo>
                  <a:lnTo>
                    <a:pt x="0" y="379730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2960" y="2813304"/>
              <a:ext cx="4483735" cy="455930"/>
            </a:xfrm>
            <a:custGeom>
              <a:avLst/>
              <a:gdLst/>
              <a:ahLst/>
              <a:cxnLst/>
              <a:rect l="l" t="t" r="r" b="b"/>
              <a:pathLst>
                <a:path w="4483735" h="455929">
                  <a:moveTo>
                    <a:pt x="4407662" y="0"/>
                  </a:moveTo>
                  <a:lnTo>
                    <a:pt x="75946" y="0"/>
                  </a:lnTo>
                  <a:lnTo>
                    <a:pt x="46382" y="5972"/>
                  </a:lnTo>
                  <a:lnTo>
                    <a:pt x="22242" y="22256"/>
                  </a:lnTo>
                  <a:lnTo>
                    <a:pt x="5967" y="46398"/>
                  </a:lnTo>
                  <a:lnTo>
                    <a:pt x="0" y="75946"/>
                  </a:lnTo>
                  <a:lnTo>
                    <a:pt x="0" y="379730"/>
                  </a:lnTo>
                  <a:lnTo>
                    <a:pt x="5967" y="409277"/>
                  </a:lnTo>
                  <a:lnTo>
                    <a:pt x="22242" y="433419"/>
                  </a:lnTo>
                  <a:lnTo>
                    <a:pt x="46382" y="449703"/>
                  </a:lnTo>
                  <a:lnTo>
                    <a:pt x="75946" y="455675"/>
                  </a:lnTo>
                  <a:lnTo>
                    <a:pt x="4407662" y="455675"/>
                  </a:lnTo>
                  <a:lnTo>
                    <a:pt x="4437209" y="449703"/>
                  </a:lnTo>
                  <a:lnTo>
                    <a:pt x="4461351" y="433419"/>
                  </a:lnTo>
                  <a:lnTo>
                    <a:pt x="4477635" y="409277"/>
                  </a:lnTo>
                  <a:lnTo>
                    <a:pt x="4483608" y="379730"/>
                  </a:lnTo>
                  <a:lnTo>
                    <a:pt x="4483608" y="75946"/>
                  </a:lnTo>
                  <a:lnTo>
                    <a:pt x="4477635" y="46398"/>
                  </a:lnTo>
                  <a:lnTo>
                    <a:pt x="4461351" y="22256"/>
                  </a:lnTo>
                  <a:lnTo>
                    <a:pt x="4437209" y="5972"/>
                  </a:lnTo>
                  <a:lnTo>
                    <a:pt x="4407662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2960" y="2813304"/>
              <a:ext cx="4483735" cy="455930"/>
            </a:xfrm>
            <a:custGeom>
              <a:avLst/>
              <a:gdLst/>
              <a:ahLst/>
              <a:cxnLst/>
              <a:rect l="l" t="t" r="r" b="b"/>
              <a:pathLst>
                <a:path w="4483735" h="455929">
                  <a:moveTo>
                    <a:pt x="0" y="75946"/>
                  </a:moveTo>
                  <a:lnTo>
                    <a:pt x="5967" y="46398"/>
                  </a:lnTo>
                  <a:lnTo>
                    <a:pt x="22242" y="22256"/>
                  </a:lnTo>
                  <a:lnTo>
                    <a:pt x="46382" y="5972"/>
                  </a:lnTo>
                  <a:lnTo>
                    <a:pt x="75946" y="0"/>
                  </a:lnTo>
                  <a:lnTo>
                    <a:pt x="4407662" y="0"/>
                  </a:lnTo>
                  <a:lnTo>
                    <a:pt x="4437209" y="5972"/>
                  </a:lnTo>
                  <a:lnTo>
                    <a:pt x="4461351" y="22256"/>
                  </a:lnTo>
                  <a:lnTo>
                    <a:pt x="4477635" y="46398"/>
                  </a:lnTo>
                  <a:lnTo>
                    <a:pt x="4483608" y="75946"/>
                  </a:lnTo>
                  <a:lnTo>
                    <a:pt x="4483608" y="379730"/>
                  </a:lnTo>
                  <a:lnTo>
                    <a:pt x="4477635" y="409277"/>
                  </a:lnTo>
                  <a:lnTo>
                    <a:pt x="4461351" y="433419"/>
                  </a:lnTo>
                  <a:lnTo>
                    <a:pt x="4437209" y="449703"/>
                  </a:lnTo>
                  <a:lnTo>
                    <a:pt x="4407662" y="455675"/>
                  </a:lnTo>
                  <a:lnTo>
                    <a:pt x="75946" y="455675"/>
                  </a:lnTo>
                  <a:lnTo>
                    <a:pt x="46382" y="449703"/>
                  </a:lnTo>
                  <a:lnTo>
                    <a:pt x="22242" y="433419"/>
                  </a:lnTo>
                  <a:lnTo>
                    <a:pt x="5967" y="409277"/>
                  </a:lnTo>
                  <a:lnTo>
                    <a:pt x="0" y="379730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2960" y="3323844"/>
              <a:ext cx="4483735" cy="455930"/>
            </a:xfrm>
            <a:custGeom>
              <a:avLst/>
              <a:gdLst/>
              <a:ahLst/>
              <a:cxnLst/>
              <a:rect l="l" t="t" r="r" b="b"/>
              <a:pathLst>
                <a:path w="4483735" h="455929">
                  <a:moveTo>
                    <a:pt x="4407662" y="0"/>
                  </a:moveTo>
                  <a:lnTo>
                    <a:pt x="75946" y="0"/>
                  </a:lnTo>
                  <a:lnTo>
                    <a:pt x="46382" y="5972"/>
                  </a:lnTo>
                  <a:lnTo>
                    <a:pt x="22242" y="22256"/>
                  </a:lnTo>
                  <a:lnTo>
                    <a:pt x="5967" y="46398"/>
                  </a:lnTo>
                  <a:lnTo>
                    <a:pt x="0" y="75945"/>
                  </a:lnTo>
                  <a:lnTo>
                    <a:pt x="0" y="379729"/>
                  </a:lnTo>
                  <a:lnTo>
                    <a:pt x="5967" y="409277"/>
                  </a:lnTo>
                  <a:lnTo>
                    <a:pt x="22242" y="433419"/>
                  </a:lnTo>
                  <a:lnTo>
                    <a:pt x="46382" y="449703"/>
                  </a:lnTo>
                  <a:lnTo>
                    <a:pt x="75946" y="455675"/>
                  </a:lnTo>
                  <a:lnTo>
                    <a:pt x="4407662" y="455675"/>
                  </a:lnTo>
                  <a:lnTo>
                    <a:pt x="4437209" y="449703"/>
                  </a:lnTo>
                  <a:lnTo>
                    <a:pt x="4461351" y="433419"/>
                  </a:lnTo>
                  <a:lnTo>
                    <a:pt x="4477635" y="409277"/>
                  </a:lnTo>
                  <a:lnTo>
                    <a:pt x="4483608" y="379729"/>
                  </a:lnTo>
                  <a:lnTo>
                    <a:pt x="4483608" y="75945"/>
                  </a:lnTo>
                  <a:lnTo>
                    <a:pt x="4477635" y="46398"/>
                  </a:lnTo>
                  <a:lnTo>
                    <a:pt x="4461351" y="22256"/>
                  </a:lnTo>
                  <a:lnTo>
                    <a:pt x="4437209" y="5972"/>
                  </a:lnTo>
                  <a:lnTo>
                    <a:pt x="4407662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2960" y="3323844"/>
              <a:ext cx="4483735" cy="455930"/>
            </a:xfrm>
            <a:custGeom>
              <a:avLst/>
              <a:gdLst/>
              <a:ahLst/>
              <a:cxnLst/>
              <a:rect l="l" t="t" r="r" b="b"/>
              <a:pathLst>
                <a:path w="4483735" h="455929">
                  <a:moveTo>
                    <a:pt x="0" y="75945"/>
                  </a:moveTo>
                  <a:lnTo>
                    <a:pt x="5967" y="46398"/>
                  </a:lnTo>
                  <a:lnTo>
                    <a:pt x="22242" y="22256"/>
                  </a:lnTo>
                  <a:lnTo>
                    <a:pt x="46382" y="5972"/>
                  </a:lnTo>
                  <a:lnTo>
                    <a:pt x="75946" y="0"/>
                  </a:lnTo>
                  <a:lnTo>
                    <a:pt x="4407662" y="0"/>
                  </a:lnTo>
                  <a:lnTo>
                    <a:pt x="4437209" y="5972"/>
                  </a:lnTo>
                  <a:lnTo>
                    <a:pt x="4461351" y="22256"/>
                  </a:lnTo>
                  <a:lnTo>
                    <a:pt x="4477635" y="46398"/>
                  </a:lnTo>
                  <a:lnTo>
                    <a:pt x="4483608" y="75945"/>
                  </a:lnTo>
                  <a:lnTo>
                    <a:pt x="4483608" y="379729"/>
                  </a:lnTo>
                  <a:lnTo>
                    <a:pt x="4477635" y="409277"/>
                  </a:lnTo>
                  <a:lnTo>
                    <a:pt x="4461351" y="433419"/>
                  </a:lnTo>
                  <a:lnTo>
                    <a:pt x="4437209" y="449703"/>
                  </a:lnTo>
                  <a:lnTo>
                    <a:pt x="4407662" y="455675"/>
                  </a:lnTo>
                  <a:lnTo>
                    <a:pt x="75946" y="455675"/>
                  </a:lnTo>
                  <a:lnTo>
                    <a:pt x="46382" y="449703"/>
                  </a:lnTo>
                  <a:lnTo>
                    <a:pt x="22242" y="433419"/>
                  </a:lnTo>
                  <a:lnTo>
                    <a:pt x="5967" y="409277"/>
                  </a:lnTo>
                  <a:lnTo>
                    <a:pt x="0" y="379729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2960" y="3834384"/>
              <a:ext cx="4483735" cy="455930"/>
            </a:xfrm>
            <a:custGeom>
              <a:avLst/>
              <a:gdLst/>
              <a:ahLst/>
              <a:cxnLst/>
              <a:rect l="l" t="t" r="r" b="b"/>
              <a:pathLst>
                <a:path w="4483735" h="455929">
                  <a:moveTo>
                    <a:pt x="4407662" y="0"/>
                  </a:moveTo>
                  <a:lnTo>
                    <a:pt x="75946" y="0"/>
                  </a:lnTo>
                  <a:lnTo>
                    <a:pt x="46382" y="5972"/>
                  </a:lnTo>
                  <a:lnTo>
                    <a:pt x="22242" y="22256"/>
                  </a:lnTo>
                  <a:lnTo>
                    <a:pt x="5967" y="46398"/>
                  </a:lnTo>
                  <a:lnTo>
                    <a:pt x="0" y="75946"/>
                  </a:lnTo>
                  <a:lnTo>
                    <a:pt x="0" y="379730"/>
                  </a:lnTo>
                  <a:lnTo>
                    <a:pt x="5967" y="409277"/>
                  </a:lnTo>
                  <a:lnTo>
                    <a:pt x="22242" y="433419"/>
                  </a:lnTo>
                  <a:lnTo>
                    <a:pt x="46382" y="449703"/>
                  </a:lnTo>
                  <a:lnTo>
                    <a:pt x="75946" y="455676"/>
                  </a:lnTo>
                  <a:lnTo>
                    <a:pt x="4407662" y="455676"/>
                  </a:lnTo>
                  <a:lnTo>
                    <a:pt x="4437209" y="449703"/>
                  </a:lnTo>
                  <a:lnTo>
                    <a:pt x="4461351" y="433419"/>
                  </a:lnTo>
                  <a:lnTo>
                    <a:pt x="4477635" y="409277"/>
                  </a:lnTo>
                  <a:lnTo>
                    <a:pt x="4483608" y="379730"/>
                  </a:lnTo>
                  <a:lnTo>
                    <a:pt x="4483608" y="75946"/>
                  </a:lnTo>
                  <a:lnTo>
                    <a:pt x="4477635" y="46398"/>
                  </a:lnTo>
                  <a:lnTo>
                    <a:pt x="4461351" y="22256"/>
                  </a:lnTo>
                  <a:lnTo>
                    <a:pt x="4437209" y="5972"/>
                  </a:lnTo>
                  <a:lnTo>
                    <a:pt x="4407662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2960" y="3834384"/>
              <a:ext cx="4483735" cy="455930"/>
            </a:xfrm>
            <a:custGeom>
              <a:avLst/>
              <a:gdLst/>
              <a:ahLst/>
              <a:cxnLst/>
              <a:rect l="l" t="t" r="r" b="b"/>
              <a:pathLst>
                <a:path w="4483735" h="455929">
                  <a:moveTo>
                    <a:pt x="0" y="75946"/>
                  </a:moveTo>
                  <a:lnTo>
                    <a:pt x="5967" y="46398"/>
                  </a:lnTo>
                  <a:lnTo>
                    <a:pt x="22242" y="22256"/>
                  </a:lnTo>
                  <a:lnTo>
                    <a:pt x="46382" y="5972"/>
                  </a:lnTo>
                  <a:lnTo>
                    <a:pt x="75946" y="0"/>
                  </a:lnTo>
                  <a:lnTo>
                    <a:pt x="4407662" y="0"/>
                  </a:lnTo>
                  <a:lnTo>
                    <a:pt x="4437209" y="5972"/>
                  </a:lnTo>
                  <a:lnTo>
                    <a:pt x="4461351" y="22256"/>
                  </a:lnTo>
                  <a:lnTo>
                    <a:pt x="4477635" y="46398"/>
                  </a:lnTo>
                  <a:lnTo>
                    <a:pt x="4483608" y="75946"/>
                  </a:lnTo>
                  <a:lnTo>
                    <a:pt x="4483608" y="379730"/>
                  </a:lnTo>
                  <a:lnTo>
                    <a:pt x="4477635" y="409277"/>
                  </a:lnTo>
                  <a:lnTo>
                    <a:pt x="4461351" y="433419"/>
                  </a:lnTo>
                  <a:lnTo>
                    <a:pt x="4437209" y="449703"/>
                  </a:lnTo>
                  <a:lnTo>
                    <a:pt x="4407662" y="455676"/>
                  </a:lnTo>
                  <a:lnTo>
                    <a:pt x="75946" y="455676"/>
                  </a:lnTo>
                  <a:lnTo>
                    <a:pt x="46382" y="449703"/>
                  </a:lnTo>
                  <a:lnTo>
                    <a:pt x="22242" y="433419"/>
                  </a:lnTo>
                  <a:lnTo>
                    <a:pt x="5967" y="409277"/>
                  </a:lnTo>
                  <a:lnTo>
                    <a:pt x="0" y="379730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2960" y="4344923"/>
              <a:ext cx="4483735" cy="455930"/>
            </a:xfrm>
            <a:custGeom>
              <a:avLst/>
              <a:gdLst/>
              <a:ahLst/>
              <a:cxnLst/>
              <a:rect l="l" t="t" r="r" b="b"/>
              <a:pathLst>
                <a:path w="4483735" h="455929">
                  <a:moveTo>
                    <a:pt x="4407662" y="0"/>
                  </a:moveTo>
                  <a:lnTo>
                    <a:pt x="75946" y="0"/>
                  </a:lnTo>
                  <a:lnTo>
                    <a:pt x="46382" y="5972"/>
                  </a:lnTo>
                  <a:lnTo>
                    <a:pt x="22242" y="22256"/>
                  </a:lnTo>
                  <a:lnTo>
                    <a:pt x="5967" y="46398"/>
                  </a:lnTo>
                  <a:lnTo>
                    <a:pt x="0" y="75945"/>
                  </a:lnTo>
                  <a:lnTo>
                    <a:pt x="0" y="379730"/>
                  </a:lnTo>
                  <a:lnTo>
                    <a:pt x="5967" y="409277"/>
                  </a:lnTo>
                  <a:lnTo>
                    <a:pt x="22242" y="433419"/>
                  </a:lnTo>
                  <a:lnTo>
                    <a:pt x="46382" y="449703"/>
                  </a:lnTo>
                  <a:lnTo>
                    <a:pt x="75946" y="455675"/>
                  </a:lnTo>
                  <a:lnTo>
                    <a:pt x="4407662" y="455675"/>
                  </a:lnTo>
                  <a:lnTo>
                    <a:pt x="4437209" y="449703"/>
                  </a:lnTo>
                  <a:lnTo>
                    <a:pt x="4461351" y="433419"/>
                  </a:lnTo>
                  <a:lnTo>
                    <a:pt x="4477635" y="409277"/>
                  </a:lnTo>
                  <a:lnTo>
                    <a:pt x="4483608" y="379730"/>
                  </a:lnTo>
                  <a:lnTo>
                    <a:pt x="4483608" y="75945"/>
                  </a:lnTo>
                  <a:lnTo>
                    <a:pt x="4477635" y="46398"/>
                  </a:lnTo>
                  <a:lnTo>
                    <a:pt x="4461351" y="22256"/>
                  </a:lnTo>
                  <a:lnTo>
                    <a:pt x="4437209" y="5972"/>
                  </a:lnTo>
                  <a:lnTo>
                    <a:pt x="4407662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2960" y="4344923"/>
              <a:ext cx="4483735" cy="455930"/>
            </a:xfrm>
            <a:custGeom>
              <a:avLst/>
              <a:gdLst/>
              <a:ahLst/>
              <a:cxnLst/>
              <a:rect l="l" t="t" r="r" b="b"/>
              <a:pathLst>
                <a:path w="4483735" h="455929">
                  <a:moveTo>
                    <a:pt x="0" y="75945"/>
                  </a:moveTo>
                  <a:lnTo>
                    <a:pt x="5967" y="46398"/>
                  </a:lnTo>
                  <a:lnTo>
                    <a:pt x="22242" y="22256"/>
                  </a:lnTo>
                  <a:lnTo>
                    <a:pt x="46382" y="5972"/>
                  </a:lnTo>
                  <a:lnTo>
                    <a:pt x="75946" y="0"/>
                  </a:lnTo>
                  <a:lnTo>
                    <a:pt x="4407662" y="0"/>
                  </a:lnTo>
                  <a:lnTo>
                    <a:pt x="4437209" y="5972"/>
                  </a:lnTo>
                  <a:lnTo>
                    <a:pt x="4461351" y="22256"/>
                  </a:lnTo>
                  <a:lnTo>
                    <a:pt x="4477635" y="46398"/>
                  </a:lnTo>
                  <a:lnTo>
                    <a:pt x="4483608" y="75945"/>
                  </a:lnTo>
                  <a:lnTo>
                    <a:pt x="4483608" y="379730"/>
                  </a:lnTo>
                  <a:lnTo>
                    <a:pt x="4477635" y="409277"/>
                  </a:lnTo>
                  <a:lnTo>
                    <a:pt x="4461351" y="433419"/>
                  </a:lnTo>
                  <a:lnTo>
                    <a:pt x="4437209" y="449703"/>
                  </a:lnTo>
                  <a:lnTo>
                    <a:pt x="4407662" y="455675"/>
                  </a:lnTo>
                  <a:lnTo>
                    <a:pt x="75946" y="455675"/>
                  </a:lnTo>
                  <a:lnTo>
                    <a:pt x="46382" y="449703"/>
                  </a:lnTo>
                  <a:lnTo>
                    <a:pt x="22242" y="433419"/>
                  </a:lnTo>
                  <a:lnTo>
                    <a:pt x="5967" y="409277"/>
                  </a:lnTo>
                  <a:lnTo>
                    <a:pt x="0" y="379730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2960" y="4855464"/>
              <a:ext cx="4483735" cy="455930"/>
            </a:xfrm>
            <a:custGeom>
              <a:avLst/>
              <a:gdLst/>
              <a:ahLst/>
              <a:cxnLst/>
              <a:rect l="l" t="t" r="r" b="b"/>
              <a:pathLst>
                <a:path w="4483735" h="455929">
                  <a:moveTo>
                    <a:pt x="4407662" y="0"/>
                  </a:moveTo>
                  <a:lnTo>
                    <a:pt x="75946" y="0"/>
                  </a:lnTo>
                  <a:lnTo>
                    <a:pt x="46382" y="5972"/>
                  </a:lnTo>
                  <a:lnTo>
                    <a:pt x="22242" y="22256"/>
                  </a:lnTo>
                  <a:lnTo>
                    <a:pt x="5967" y="46398"/>
                  </a:lnTo>
                  <a:lnTo>
                    <a:pt x="0" y="75946"/>
                  </a:lnTo>
                  <a:lnTo>
                    <a:pt x="0" y="379730"/>
                  </a:lnTo>
                  <a:lnTo>
                    <a:pt x="5967" y="409277"/>
                  </a:lnTo>
                  <a:lnTo>
                    <a:pt x="22242" y="433419"/>
                  </a:lnTo>
                  <a:lnTo>
                    <a:pt x="46382" y="449703"/>
                  </a:lnTo>
                  <a:lnTo>
                    <a:pt x="75946" y="455676"/>
                  </a:lnTo>
                  <a:lnTo>
                    <a:pt x="4407662" y="455676"/>
                  </a:lnTo>
                  <a:lnTo>
                    <a:pt x="4437209" y="449703"/>
                  </a:lnTo>
                  <a:lnTo>
                    <a:pt x="4461351" y="433419"/>
                  </a:lnTo>
                  <a:lnTo>
                    <a:pt x="4477635" y="409277"/>
                  </a:lnTo>
                  <a:lnTo>
                    <a:pt x="4483608" y="379730"/>
                  </a:lnTo>
                  <a:lnTo>
                    <a:pt x="4483608" y="75946"/>
                  </a:lnTo>
                  <a:lnTo>
                    <a:pt x="4477635" y="46398"/>
                  </a:lnTo>
                  <a:lnTo>
                    <a:pt x="4461351" y="22256"/>
                  </a:lnTo>
                  <a:lnTo>
                    <a:pt x="4437209" y="5972"/>
                  </a:lnTo>
                  <a:lnTo>
                    <a:pt x="4407662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2960" y="4855464"/>
              <a:ext cx="4483735" cy="455930"/>
            </a:xfrm>
            <a:custGeom>
              <a:avLst/>
              <a:gdLst/>
              <a:ahLst/>
              <a:cxnLst/>
              <a:rect l="l" t="t" r="r" b="b"/>
              <a:pathLst>
                <a:path w="4483735" h="455929">
                  <a:moveTo>
                    <a:pt x="0" y="75946"/>
                  </a:moveTo>
                  <a:lnTo>
                    <a:pt x="5967" y="46398"/>
                  </a:lnTo>
                  <a:lnTo>
                    <a:pt x="22242" y="22256"/>
                  </a:lnTo>
                  <a:lnTo>
                    <a:pt x="46382" y="5972"/>
                  </a:lnTo>
                  <a:lnTo>
                    <a:pt x="75946" y="0"/>
                  </a:lnTo>
                  <a:lnTo>
                    <a:pt x="4407662" y="0"/>
                  </a:lnTo>
                  <a:lnTo>
                    <a:pt x="4437209" y="5972"/>
                  </a:lnTo>
                  <a:lnTo>
                    <a:pt x="4461351" y="22256"/>
                  </a:lnTo>
                  <a:lnTo>
                    <a:pt x="4477635" y="46398"/>
                  </a:lnTo>
                  <a:lnTo>
                    <a:pt x="4483608" y="75946"/>
                  </a:lnTo>
                  <a:lnTo>
                    <a:pt x="4483608" y="379730"/>
                  </a:lnTo>
                  <a:lnTo>
                    <a:pt x="4477635" y="409277"/>
                  </a:lnTo>
                  <a:lnTo>
                    <a:pt x="4461351" y="433419"/>
                  </a:lnTo>
                  <a:lnTo>
                    <a:pt x="4437209" y="449703"/>
                  </a:lnTo>
                  <a:lnTo>
                    <a:pt x="4407662" y="455676"/>
                  </a:lnTo>
                  <a:lnTo>
                    <a:pt x="75946" y="455676"/>
                  </a:lnTo>
                  <a:lnTo>
                    <a:pt x="46382" y="449703"/>
                  </a:lnTo>
                  <a:lnTo>
                    <a:pt x="22242" y="433419"/>
                  </a:lnTo>
                  <a:lnTo>
                    <a:pt x="5967" y="409277"/>
                  </a:lnTo>
                  <a:lnTo>
                    <a:pt x="0" y="379730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2960" y="5366003"/>
              <a:ext cx="4483735" cy="455930"/>
            </a:xfrm>
            <a:custGeom>
              <a:avLst/>
              <a:gdLst/>
              <a:ahLst/>
              <a:cxnLst/>
              <a:rect l="l" t="t" r="r" b="b"/>
              <a:pathLst>
                <a:path w="4483735" h="455929">
                  <a:moveTo>
                    <a:pt x="4407662" y="0"/>
                  </a:moveTo>
                  <a:lnTo>
                    <a:pt x="75946" y="0"/>
                  </a:lnTo>
                  <a:lnTo>
                    <a:pt x="46382" y="5972"/>
                  </a:lnTo>
                  <a:lnTo>
                    <a:pt x="22242" y="22256"/>
                  </a:lnTo>
                  <a:lnTo>
                    <a:pt x="5967" y="46398"/>
                  </a:lnTo>
                  <a:lnTo>
                    <a:pt x="0" y="75946"/>
                  </a:lnTo>
                  <a:lnTo>
                    <a:pt x="0" y="379730"/>
                  </a:lnTo>
                  <a:lnTo>
                    <a:pt x="5967" y="409293"/>
                  </a:lnTo>
                  <a:lnTo>
                    <a:pt x="22242" y="433433"/>
                  </a:lnTo>
                  <a:lnTo>
                    <a:pt x="46382" y="449708"/>
                  </a:lnTo>
                  <a:lnTo>
                    <a:pt x="75946" y="455676"/>
                  </a:lnTo>
                  <a:lnTo>
                    <a:pt x="4407662" y="455676"/>
                  </a:lnTo>
                  <a:lnTo>
                    <a:pt x="4437209" y="449708"/>
                  </a:lnTo>
                  <a:lnTo>
                    <a:pt x="4461351" y="433433"/>
                  </a:lnTo>
                  <a:lnTo>
                    <a:pt x="4477635" y="409293"/>
                  </a:lnTo>
                  <a:lnTo>
                    <a:pt x="4483608" y="379730"/>
                  </a:lnTo>
                  <a:lnTo>
                    <a:pt x="4483608" y="75946"/>
                  </a:lnTo>
                  <a:lnTo>
                    <a:pt x="4477635" y="46398"/>
                  </a:lnTo>
                  <a:lnTo>
                    <a:pt x="4461351" y="22256"/>
                  </a:lnTo>
                  <a:lnTo>
                    <a:pt x="4437209" y="5972"/>
                  </a:lnTo>
                  <a:lnTo>
                    <a:pt x="4407662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2960" y="5366003"/>
              <a:ext cx="4483735" cy="455930"/>
            </a:xfrm>
            <a:custGeom>
              <a:avLst/>
              <a:gdLst/>
              <a:ahLst/>
              <a:cxnLst/>
              <a:rect l="l" t="t" r="r" b="b"/>
              <a:pathLst>
                <a:path w="4483735" h="455929">
                  <a:moveTo>
                    <a:pt x="0" y="75946"/>
                  </a:moveTo>
                  <a:lnTo>
                    <a:pt x="5967" y="46398"/>
                  </a:lnTo>
                  <a:lnTo>
                    <a:pt x="22242" y="22256"/>
                  </a:lnTo>
                  <a:lnTo>
                    <a:pt x="46382" y="5972"/>
                  </a:lnTo>
                  <a:lnTo>
                    <a:pt x="75946" y="0"/>
                  </a:lnTo>
                  <a:lnTo>
                    <a:pt x="4407662" y="0"/>
                  </a:lnTo>
                  <a:lnTo>
                    <a:pt x="4437209" y="5972"/>
                  </a:lnTo>
                  <a:lnTo>
                    <a:pt x="4461351" y="22256"/>
                  </a:lnTo>
                  <a:lnTo>
                    <a:pt x="4477635" y="46398"/>
                  </a:lnTo>
                  <a:lnTo>
                    <a:pt x="4483608" y="75946"/>
                  </a:lnTo>
                  <a:lnTo>
                    <a:pt x="4483608" y="379730"/>
                  </a:lnTo>
                  <a:lnTo>
                    <a:pt x="4477635" y="409293"/>
                  </a:lnTo>
                  <a:lnTo>
                    <a:pt x="4461351" y="433433"/>
                  </a:lnTo>
                  <a:lnTo>
                    <a:pt x="4437209" y="449708"/>
                  </a:lnTo>
                  <a:lnTo>
                    <a:pt x="4407662" y="455676"/>
                  </a:lnTo>
                  <a:lnTo>
                    <a:pt x="75946" y="455676"/>
                  </a:lnTo>
                  <a:lnTo>
                    <a:pt x="46382" y="449708"/>
                  </a:lnTo>
                  <a:lnTo>
                    <a:pt x="22242" y="433433"/>
                  </a:lnTo>
                  <a:lnTo>
                    <a:pt x="5967" y="409293"/>
                  </a:lnTo>
                  <a:lnTo>
                    <a:pt x="0" y="379730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334125"/>
            </a:xfrm>
            <a:custGeom>
              <a:avLst/>
              <a:gdLst/>
              <a:ahLst/>
              <a:cxnLst/>
              <a:rect l="l" t="t" r="r" b="b"/>
              <a:pathLst>
                <a:path w="9144000" h="6334125">
                  <a:moveTo>
                    <a:pt x="0" y="6333744"/>
                  </a:moveTo>
                  <a:lnTo>
                    <a:pt x="9144000" y="63337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333744"/>
                  </a:lnTo>
                  <a:close/>
                </a:path>
              </a:pathLst>
            </a:custGeom>
            <a:solidFill>
              <a:srgbClr val="37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4000" y="4571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64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334125"/>
            </a:xfrm>
            <a:custGeom>
              <a:avLst/>
              <a:gdLst/>
              <a:ahLst/>
              <a:cxnLst/>
              <a:rect l="l" t="t" r="r" b="b"/>
              <a:pathLst>
                <a:path w="9144000" h="6334125">
                  <a:moveTo>
                    <a:pt x="9144000" y="0"/>
                  </a:moveTo>
                  <a:lnTo>
                    <a:pt x="0" y="0"/>
                  </a:lnTo>
                  <a:lnTo>
                    <a:pt x="0" y="6333744"/>
                  </a:lnTo>
                  <a:lnTo>
                    <a:pt x="9144000" y="63337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8619" rIns="0" bIns="0" rtlCol="0">
            <a:spAutoFit/>
          </a:bodyPr>
          <a:lstStyle/>
          <a:p>
            <a:pPr marL="3582035">
              <a:lnSpc>
                <a:spcPct val="100000"/>
              </a:lnSpc>
              <a:spcBef>
                <a:spcPts val="100"/>
              </a:spcBef>
            </a:pPr>
            <a:r>
              <a:rPr sz="4800" spc="-90" dirty="0"/>
              <a:t>Virtual</a:t>
            </a:r>
            <a:r>
              <a:rPr sz="4800" spc="-160" dirty="0"/>
              <a:t> </a:t>
            </a:r>
            <a:r>
              <a:rPr sz="4800" spc="-105" dirty="0"/>
              <a:t>Reference</a:t>
            </a:r>
            <a:endParaRPr sz="4800"/>
          </a:p>
        </p:txBody>
      </p:sp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87" y="580644"/>
            <a:ext cx="3015995" cy="2476500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6200" y="2086355"/>
            <a:ext cx="4389120" cy="0"/>
          </a:xfrm>
          <a:custGeom>
            <a:avLst/>
            <a:gdLst/>
            <a:ahLst/>
            <a:cxnLst/>
            <a:rect l="l" t="t" r="r" b="b"/>
            <a:pathLst>
              <a:path w="4389120">
                <a:moveTo>
                  <a:pt x="0" y="0"/>
                </a:moveTo>
                <a:lnTo>
                  <a:pt x="438912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487" y="3218688"/>
            <a:ext cx="3014472" cy="2474976"/>
          </a:xfrm>
          <a:prstGeom prst="rect">
            <a:avLst/>
          </a:prstGeom>
        </p:spPr>
      </p:pic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50830" y="2223198"/>
            <a:ext cx="4819650" cy="592455"/>
            <a:chOff x="3850830" y="2223198"/>
            <a:chExt cx="4819650" cy="592455"/>
          </a:xfrm>
        </p:grpSpPr>
        <p:sp>
          <p:nvSpPr>
            <p:cNvPr id="12" name="object 12"/>
            <p:cNvSpPr/>
            <p:nvPr/>
          </p:nvSpPr>
          <p:spPr>
            <a:xfrm>
              <a:off x="3858767" y="2231135"/>
              <a:ext cx="4803775" cy="576580"/>
            </a:xfrm>
            <a:custGeom>
              <a:avLst/>
              <a:gdLst/>
              <a:ahLst/>
              <a:cxnLst/>
              <a:rect l="l" t="t" r="r" b="b"/>
              <a:pathLst>
                <a:path w="4803775" h="576580">
                  <a:moveTo>
                    <a:pt x="4707636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2"/>
                  </a:lnTo>
                  <a:lnTo>
                    <a:pt x="4707636" y="576072"/>
                  </a:lnTo>
                  <a:lnTo>
                    <a:pt x="4745033" y="568535"/>
                  </a:lnTo>
                  <a:lnTo>
                    <a:pt x="4775549" y="547973"/>
                  </a:lnTo>
                  <a:lnTo>
                    <a:pt x="4796111" y="517457"/>
                  </a:lnTo>
                  <a:lnTo>
                    <a:pt x="4803648" y="480060"/>
                  </a:lnTo>
                  <a:lnTo>
                    <a:pt x="4803648" y="96012"/>
                  </a:lnTo>
                  <a:lnTo>
                    <a:pt x="4796111" y="58614"/>
                  </a:lnTo>
                  <a:lnTo>
                    <a:pt x="4775549" y="28098"/>
                  </a:lnTo>
                  <a:lnTo>
                    <a:pt x="4745033" y="7536"/>
                  </a:lnTo>
                  <a:lnTo>
                    <a:pt x="4707636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58767" y="2231135"/>
              <a:ext cx="4803775" cy="576580"/>
            </a:xfrm>
            <a:custGeom>
              <a:avLst/>
              <a:gdLst/>
              <a:ahLst/>
              <a:cxnLst/>
              <a:rect l="l" t="t" r="r" b="b"/>
              <a:pathLst>
                <a:path w="4803775" h="576580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4707636" y="0"/>
                  </a:lnTo>
                  <a:lnTo>
                    <a:pt x="4745033" y="7536"/>
                  </a:lnTo>
                  <a:lnTo>
                    <a:pt x="4775549" y="28098"/>
                  </a:lnTo>
                  <a:lnTo>
                    <a:pt x="4796111" y="58614"/>
                  </a:lnTo>
                  <a:lnTo>
                    <a:pt x="4803648" y="96012"/>
                  </a:lnTo>
                  <a:lnTo>
                    <a:pt x="4803648" y="480060"/>
                  </a:lnTo>
                  <a:lnTo>
                    <a:pt x="4796111" y="517457"/>
                  </a:lnTo>
                  <a:lnTo>
                    <a:pt x="4775549" y="547973"/>
                  </a:lnTo>
                  <a:lnTo>
                    <a:pt x="4745033" y="568535"/>
                  </a:lnTo>
                  <a:lnTo>
                    <a:pt x="4707636" y="576072"/>
                  </a:lnTo>
                  <a:lnTo>
                    <a:pt x="96012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50830" y="2867850"/>
            <a:ext cx="4819650" cy="592455"/>
            <a:chOff x="3850830" y="2867850"/>
            <a:chExt cx="4819650" cy="592455"/>
          </a:xfrm>
        </p:grpSpPr>
        <p:sp>
          <p:nvSpPr>
            <p:cNvPr id="15" name="object 15"/>
            <p:cNvSpPr/>
            <p:nvPr/>
          </p:nvSpPr>
          <p:spPr>
            <a:xfrm>
              <a:off x="3858767" y="2875788"/>
              <a:ext cx="4803775" cy="576580"/>
            </a:xfrm>
            <a:custGeom>
              <a:avLst/>
              <a:gdLst/>
              <a:ahLst/>
              <a:cxnLst/>
              <a:rect l="l" t="t" r="r" b="b"/>
              <a:pathLst>
                <a:path w="4803775" h="576579">
                  <a:moveTo>
                    <a:pt x="4707636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2"/>
                  </a:lnTo>
                  <a:lnTo>
                    <a:pt x="4707636" y="576072"/>
                  </a:lnTo>
                  <a:lnTo>
                    <a:pt x="4745033" y="568535"/>
                  </a:lnTo>
                  <a:lnTo>
                    <a:pt x="4775549" y="547973"/>
                  </a:lnTo>
                  <a:lnTo>
                    <a:pt x="4796111" y="517457"/>
                  </a:lnTo>
                  <a:lnTo>
                    <a:pt x="4803648" y="480060"/>
                  </a:lnTo>
                  <a:lnTo>
                    <a:pt x="4803648" y="96012"/>
                  </a:lnTo>
                  <a:lnTo>
                    <a:pt x="4796111" y="58614"/>
                  </a:lnTo>
                  <a:lnTo>
                    <a:pt x="4775549" y="28098"/>
                  </a:lnTo>
                  <a:lnTo>
                    <a:pt x="4745033" y="7536"/>
                  </a:lnTo>
                  <a:lnTo>
                    <a:pt x="4707636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58767" y="2875788"/>
              <a:ext cx="4803775" cy="576580"/>
            </a:xfrm>
            <a:custGeom>
              <a:avLst/>
              <a:gdLst/>
              <a:ahLst/>
              <a:cxnLst/>
              <a:rect l="l" t="t" r="r" b="b"/>
              <a:pathLst>
                <a:path w="4803775" h="576579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4707636" y="0"/>
                  </a:lnTo>
                  <a:lnTo>
                    <a:pt x="4745033" y="7536"/>
                  </a:lnTo>
                  <a:lnTo>
                    <a:pt x="4775549" y="28098"/>
                  </a:lnTo>
                  <a:lnTo>
                    <a:pt x="4796111" y="58614"/>
                  </a:lnTo>
                  <a:lnTo>
                    <a:pt x="4803648" y="96012"/>
                  </a:lnTo>
                  <a:lnTo>
                    <a:pt x="4803648" y="480060"/>
                  </a:lnTo>
                  <a:lnTo>
                    <a:pt x="4796111" y="517457"/>
                  </a:lnTo>
                  <a:lnTo>
                    <a:pt x="4775549" y="547973"/>
                  </a:lnTo>
                  <a:lnTo>
                    <a:pt x="4745033" y="568535"/>
                  </a:lnTo>
                  <a:lnTo>
                    <a:pt x="4707636" y="576072"/>
                  </a:lnTo>
                  <a:lnTo>
                    <a:pt x="96012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eResource</a:t>
            </a:r>
            <a:r>
              <a:rPr spc="-105" dirty="0"/>
              <a:t> </a:t>
            </a:r>
            <a:r>
              <a:rPr spc="-10" dirty="0"/>
              <a:t>Guides</a:t>
            </a:r>
          </a:p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pc="-10" dirty="0"/>
              <a:t>Book-</a:t>
            </a:r>
            <a:r>
              <a:rPr spc="-20" dirty="0"/>
              <a:t>a-</a:t>
            </a:r>
            <a:r>
              <a:rPr spc="-10" dirty="0"/>
              <a:t>Librarians</a:t>
            </a:r>
          </a:p>
          <a:p>
            <a:pPr marL="215900" marR="5080" indent="-170815" algn="just">
              <a:lnSpc>
                <a:spcPct val="91600"/>
              </a:lnSpc>
              <a:spcBef>
                <a:spcPts val="1215"/>
              </a:spcBef>
              <a:buChar char="•"/>
              <a:tabLst>
                <a:tab pos="217804" algn="l"/>
              </a:tabLst>
            </a:pPr>
            <a:r>
              <a:rPr sz="1900" spc="-20" dirty="0"/>
              <a:t>Reference</a:t>
            </a:r>
            <a:r>
              <a:rPr sz="1900" spc="-60" dirty="0"/>
              <a:t> </a:t>
            </a:r>
            <a:r>
              <a:rPr sz="1900" dirty="0"/>
              <a:t>services</a:t>
            </a:r>
            <a:r>
              <a:rPr sz="1900" spc="-40" dirty="0"/>
              <a:t> </a:t>
            </a:r>
            <a:r>
              <a:rPr sz="1900" dirty="0"/>
              <a:t>that</a:t>
            </a:r>
            <a:r>
              <a:rPr sz="1900" spc="-65" dirty="0"/>
              <a:t> </a:t>
            </a:r>
            <a:r>
              <a:rPr sz="1900" spc="-10" dirty="0"/>
              <a:t>take</a:t>
            </a:r>
            <a:r>
              <a:rPr sz="1900" spc="-45" dirty="0"/>
              <a:t> </a:t>
            </a:r>
            <a:r>
              <a:rPr sz="1900" dirty="0"/>
              <a:t>longer</a:t>
            </a:r>
            <a:r>
              <a:rPr sz="1900" spc="-45" dirty="0"/>
              <a:t> </a:t>
            </a:r>
            <a:r>
              <a:rPr sz="1900" dirty="0"/>
              <a:t>than</a:t>
            </a:r>
            <a:r>
              <a:rPr sz="1900" spc="-55" dirty="0"/>
              <a:t> </a:t>
            </a:r>
            <a:r>
              <a:rPr sz="1900" spc="-25" dirty="0"/>
              <a:t>15 	</a:t>
            </a:r>
            <a:r>
              <a:rPr sz="1900" dirty="0"/>
              <a:t>minutes</a:t>
            </a:r>
            <a:r>
              <a:rPr sz="1900" spc="-55" dirty="0"/>
              <a:t> </a:t>
            </a:r>
            <a:r>
              <a:rPr sz="1900" dirty="0"/>
              <a:t>and</a:t>
            </a:r>
            <a:r>
              <a:rPr sz="1900" spc="-60" dirty="0"/>
              <a:t> </a:t>
            </a:r>
            <a:r>
              <a:rPr sz="1900" dirty="0"/>
              <a:t>may</a:t>
            </a:r>
            <a:r>
              <a:rPr sz="1900" spc="-60" dirty="0"/>
              <a:t> </a:t>
            </a:r>
            <a:r>
              <a:rPr sz="1900" spc="-10" dirty="0"/>
              <a:t>require</a:t>
            </a:r>
            <a:r>
              <a:rPr sz="1900" spc="-60" dirty="0"/>
              <a:t> </a:t>
            </a:r>
            <a:r>
              <a:rPr sz="1900" dirty="0"/>
              <a:t>more</a:t>
            </a:r>
            <a:r>
              <a:rPr sz="1900" spc="-50" dirty="0"/>
              <a:t> </a:t>
            </a:r>
            <a:r>
              <a:rPr sz="1900" spc="-10" dirty="0"/>
              <a:t>in-</a:t>
            </a:r>
            <a:r>
              <a:rPr sz="1900" dirty="0"/>
              <a:t>depth</a:t>
            </a:r>
            <a:r>
              <a:rPr sz="1900" spc="-50" dirty="0"/>
              <a:t> </a:t>
            </a:r>
            <a:r>
              <a:rPr sz="1900" spc="-25" dirty="0"/>
              <a:t>1:1 	</a:t>
            </a:r>
            <a:r>
              <a:rPr sz="1900" spc="-10" dirty="0"/>
              <a:t>help.</a:t>
            </a:r>
            <a:endParaRPr sz="1900"/>
          </a:p>
          <a:p>
            <a:pPr marL="215900" marR="87630" indent="-170815" algn="just">
              <a:lnSpc>
                <a:spcPts val="2090"/>
              </a:lnSpc>
              <a:spcBef>
                <a:spcPts val="505"/>
              </a:spcBef>
              <a:buChar char="•"/>
              <a:tabLst>
                <a:tab pos="217804" algn="l"/>
              </a:tabLst>
            </a:pPr>
            <a:r>
              <a:rPr sz="1900" dirty="0"/>
              <a:t>Virtual</a:t>
            </a:r>
            <a:r>
              <a:rPr sz="1900" spc="-60" dirty="0"/>
              <a:t> </a:t>
            </a:r>
            <a:r>
              <a:rPr sz="1900" spc="-25" dirty="0"/>
              <a:t>Book-</a:t>
            </a:r>
            <a:r>
              <a:rPr sz="1900" spc="-20" dirty="0"/>
              <a:t>a-</a:t>
            </a:r>
            <a:r>
              <a:rPr sz="1900" dirty="0"/>
              <a:t>Librarians</a:t>
            </a:r>
            <a:r>
              <a:rPr sz="1900" spc="-30" dirty="0"/>
              <a:t> </a:t>
            </a:r>
            <a:r>
              <a:rPr sz="1900" dirty="0"/>
              <a:t>over</a:t>
            </a:r>
            <a:r>
              <a:rPr sz="1900" spc="-60" dirty="0"/>
              <a:t> </a:t>
            </a:r>
            <a:r>
              <a:rPr sz="1900" dirty="0"/>
              <a:t>phone,</a:t>
            </a:r>
            <a:r>
              <a:rPr sz="1900" spc="-60" dirty="0"/>
              <a:t> </a:t>
            </a:r>
            <a:r>
              <a:rPr sz="1900" spc="-10" dirty="0"/>
              <a:t>chat, 	</a:t>
            </a:r>
            <a:r>
              <a:rPr sz="1900" dirty="0"/>
              <a:t>or</a:t>
            </a:r>
            <a:r>
              <a:rPr sz="1900" spc="-25" dirty="0"/>
              <a:t> </a:t>
            </a:r>
            <a:r>
              <a:rPr sz="1900" spc="-10" dirty="0"/>
              <a:t>email</a:t>
            </a:r>
            <a:endParaRPr sz="1900"/>
          </a:p>
          <a:p>
            <a:pPr marL="216535" indent="-170815" algn="just">
              <a:lnSpc>
                <a:spcPts val="2185"/>
              </a:lnSpc>
              <a:spcBef>
                <a:spcPts val="235"/>
              </a:spcBef>
              <a:buChar char="•"/>
              <a:tabLst>
                <a:tab pos="216535" algn="l"/>
              </a:tabLst>
            </a:pPr>
            <a:r>
              <a:rPr sz="1900" dirty="0"/>
              <a:t>Scheduling</a:t>
            </a:r>
            <a:r>
              <a:rPr sz="1900" spc="-45" dirty="0"/>
              <a:t> </a:t>
            </a:r>
            <a:r>
              <a:rPr sz="1900" spc="-20" dirty="0"/>
              <a:t>in-</a:t>
            </a:r>
            <a:r>
              <a:rPr sz="1900" dirty="0"/>
              <a:t>person</a:t>
            </a:r>
            <a:r>
              <a:rPr sz="1900" spc="-30" dirty="0"/>
              <a:t> </a:t>
            </a:r>
            <a:r>
              <a:rPr sz="1900" spc="-20" dirty="0"/>
              <a:t>Book-a-</a:t>
            </a:r>
            <a:r>
              <a:rPr sz="1900" spc="-10" dirty="0"/>
              <a:t>Librarians</a:t>
            </a:r>
            <a:endParaRPr sz="1900"/>
          </a:p>
          <a:p>
            <a:pPr marL="217804" algn="just">
              <a:lnSpc>
                <a:spcPts val="2185"/>
              </a:lnSpc>
            </a:pPr>
            <a:r>
              <a:rPr sz="1900" dirty="0"/>
              <a:t>at</a:t>
            </a:r>
            <a:r>
              <a:rPr sz="1900" spc="-70" dirty="0"/>
              <a:t> </a:t>
            </a:r>
            <a:r>
              <a:rPr sz="1900" dirty="0"/>
              <a:t>library</a:t>
            </a:r>
            <a:r>
              <a:rPr sz="1900" spc="-55" dirty="0"/>
              <a:t> </a:t>
            </a:r>
            <a:r>
              <a:rPr sz="1900" spc="-10" dirty="0"/>
              <a:t>branches.</a:t>
            </a:r>
            <a:endParaRPr sz="1900"/>
          </a:p>
          <a:p>
            <a:pPr marL="216535" indent="-170815" algn="just">
              <a:lnSpc>
                <a:spcPct val="100000"/>
              </a:lnSpc>
              <a:spcBef>
                <a:spcPts val="265"/>
              </a:spcBef>
              <a:buChar char="•"/>
              <a:tabLst>
                <a:tab pos="216535" algn="l"/>
              </a:tabLst>
            </a:pPr>
            <a:r>
              <a:rPr sz="1900" dirty="0"/>
              <a:t>Specific</a:t>
            </a:r>
            <a:r>
              <a:rPr sz="1900" spc="-80" dirty="0"/>
              <a:t> </a:t>
            </a:r>
            <a:r>
              <a:rPr sz="1900" dirty="0"/>
              <a:t>database</a:t>
            </a:r>
            <a:r>
              <a:rPr sz="1900" spc="-85" dirty="0"/>
              <a:t> </a:t>
            </a:r>
            <a:r>
              <a:rPr sz="1900" spc="-10" dirty="0"/>
              <a:t>assistance.</a:t>
            </a:r>
            <a:endParaRPr sz="1900"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199"/>
                </a:lnTo>
                <a:lnTo>
                  <a:pt x="9144000" y="457199"/>
                </a:lnTo>
                <a:lnTo>
                  <a:pt x="9144000" y="0"/>
                </a:lnTo>
                <a:close/>
              </a:path>
            </a:pathLst>
          </a:custGeom>
          <a:solidFill>
            <a:srgbClr val="5A347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334125"/>
          </a:xfrm>
          <a:custGeom>
            <a:avLst/>
            <a:gdLst/>
            <a:ahLst/>
            <a:cxnLst/>
            <a:rect l="l" t="t" r="r" b="b"/>
            <a:pathLst>
              <a:path w="9144000" h="6334125">
                <a:moveTo>
                  <a:pt x="0" y="6333744"/>
                </a:moveTo>
                <a:lnTo>
                  <a:pt x="9144000" y="6333744"/>
                </a:lnTo>
                <a:lnTo>
                  <a:pt x="9144000" y="0"/>
                </a:lnTo>
                <a:lnTo>
                  <a:pt x="0" y="0"/>
                </a:lnTo>
                <a:lnTo>
                  <a:pt x="0" y="6333744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4000" y="4571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64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334125"/>
            </a:xfrm>
            <a:custGeom>
              <a:avLst/>
              <a:gdLst/>
              <a:ahLst/>
              <a:cxnLst/>
              <a:rect l="l" t="t" r="r" b="b"/>
              <a:pathLst>
                <a:path w="9144000" h="6334125">
                  <a:moveTo>
                    <a:pt x="9144000" y="0"/>
                  </a:moveTo>
                  <a:lnTo>
                    <a:pt x="0" y="0"/>
                  </a:lnTo>
                  <a:lnTo>
                    <a:pt x="0" y="6333744"/>
                  </a:lnTo>
                  <a:lnTo>
                    <a:pt x="9144000" y="63337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74207" y="635253"/>
            <a:ext cx="2268855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sz="4800" spc="-25" dirty="0"/>
              <a:t>Web </a:t>
            </a:r>
            <a:r>
              <a:rPr sz="4800" spc="-100" dirty="0"/>
              <a:t>Oversight</a:t>
            </a:r>
            <a:endParaRPr sz="4800"/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793748"/>
            <a:ext cx="9144000" cy="5064760"/>
            <a:chOff x="0" y="1793748"/>
            <a:chExt cx="9144000" cy="50647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487" y="1793748"/>
              <a:ext cx="5183124" cy="300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919215" y="2086356"/>
              <a:ext cx="2674620" cy="0"/>
            </a:xfrm>
            <a:custGeom>
              <a:avLst/>
              <a:gdLst/>
              <a:ahLst/>
              <a:cxnLst/>
              <a:rect l="l" t="t" r="r" b="b"/>
              <a:pathLst>
                <a:path w="2674620">
                  <a:moveTo>
                    <a:pt x="0" y="0"/>
                  </a:moveTo>
                  <a:lnTo>
                    <a:pt x="2674619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4000" y="4571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5A3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82766" y="2144403"/>
            <a:ext cx="2686050" cy="3462654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Website:</a:t>
            </a:r>
            <a:endParaRPr sz="15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20"/>
              </a:spcBef>
              <a:buClr>
                <a:srgbClr val="AC84C5"/>
              </a:buClr>
              <a:buChar char="•"/>
              <a:tabLst>
                <a:tab pos="299085" algn="l"/>
              </a:tabLst>
            </a:pP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Tax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15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25"/>
              </a:spcBef>
              <a:buClr>
                <a:srgbClr val="AC84C5"/>
              </a:buClr>
              <a:buChar char="•"/>
              <a:tabLst>
                <a:tab pos="299085" algn="l"/>
              </a:tabLst>
            </a:pP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Test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Usability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endParaRPr sz="15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20"/>
              </a:spcBef>
              <a:buClr>
                <a:srgbClr val="AC84C5"/>
              </a:buClr>
              <a:buChar char="•"/>
              <a:tabLst>
                <a:tab pos="299085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Communicate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inaccuracies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5"/>
              </a:spcBef>
              <a:buClr>
                <a:srgbClr val="AC84C5"/>
              </a:buClr>
              <a:buFont typeface="Calibri"/>
              <a:buChar char="•"/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SharePoint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(Intranet):</a:t>
            </a:r>
            <a:endParaRPr sz="15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25"/>
              </a:spcBef>
              <a:buClr>
                <a:srgbClr val="AC84C5"/>
              </a:buClr>
              <a:buChar char="•"/>
              <a:tabLst>
                <a:tab pos="299085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Branch</a:t>
            </a:r>
            <a:r>
              <a:rPr sz="15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Audit</a:t>
            </a:r>
            <a:endParaRPr sz="15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20"/>
              </a:spcBef>
              <a:buClr>
                <a:srgbClr val="AC84C5"/>
              </a:buClr>
              <a:buChar char="•"/>
              <a:tabLst>
                <a:tab pos="299085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Updates</a:t>
            </a:r>
            <a:r>
              <a:rPr sz="1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15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Contacts</a:t>
            </a:r>
            <a:endParaRPr sz="15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20"/>
              </a:spcBef>
              <a:buClr>
                <a:srgbClr val="AC84C5"/>
              </a:buClr>
              <a:buChar char="•"/>
              <a:tabLst>
                <a:tab pos="299085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Phone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Lists</a:t>
            </a:r>
            <a:endParaRPr sz="1500">
              <a:latin typeface="Calibri"/>
              <a:cs typeface="Calibri"/>
            </a:endParaRPr>
          </a:p>
          <a:p>
            <a:pPr marL="299085" marR="5080" indent="-287020">
              <a:lnSpc>
                <a:spcPct val="90100"/>
              </a:lnSpc>
              <a:spcBef>
                <a:spcPts val="600"/>
              </a:spcBef>
              <a:buClr>
                <a:srgbClr val="AC84C5"/>
              </a:buClr>
              <a:buChar char="•"/>
              <a:tabLst>
                <a:tab pos="299085" algn="l"/>
              </a:tabLst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District-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wide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communications-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posting</a:t>
            </a:r>
            <a:r>
              <a:rPr sz="15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(closures,</a:t>
            </a:r>
            <a:r>
              <a:rPr sz="1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weather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updates,</a:t>
            </a:r>
            <a:r>
              <a:rPr sz="1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community resources)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557</Words>
  <Application>Microsoft Office PowerPoint</Application>
  <PresentationFormat>On-screen Show (4:3)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Virtual Services</vt:lpstr>
      <vt:lpstr>Objectives</vt:lpstr>
      <vt:lpstr>The Virtual Library</vt:lpstr>
      <vt:lpstr>The Virtual Library - stats</vt:lpstr>
      <vt:lpstr>Four Functions, One Department</vt:lpstr>
      <vt:lpstr>CONTACT CENTER: PHONE SERVICES</vt:lpstr>
      <vt:lpstr>Webinquiry/Chat Services</vt:lpstr>
      <vt:lpstr>Virtual Reference</vt:lpstr>
      <vt:lpstr>Web Oversight</vt:lpstr>
      <vt:lpstr>Other Virtual Services</vt:lpstr>
      <vt:lpstr>Virtual Programming</vt:lpstr>
      <vt:lpstr>Virtual Programming Examples</vt:lpstr>
      <vt:lpstr>More Virtual Programming</vt:lpstr>
      <vt:lpstr>Virtual Tours of Vehicles</vt:lpstr>
      <vt:lpstr>Working From Home</vt:lpstr>
      <vt:lpstr>Procedures</vt:lpstr>
      <vt:lpstr>Evaluation of Services</vt:lpstr>
      <vt:lpstr>Questions?</vt:lpstr>
      <vt:lpstr>Contact Us!</vt:lpstr>
      <vt:lpstr>What’s Coming Up in this Series: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Raines</dc:creator>
  <cp:lastModifiedBy>Kreger, Christine</cp:lastModifiedBy>
  <cp:revision>1</cp:revision>
  <dcterms:created xsi:type="dcterms:W3CDTF">2025-05-27T18:31:36Z</dcterms:created>
  <dcterms:modified xsi:type="dcterms:W3CDTF">2025-05-27T19:51:51Z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2025-05-27T00:00:00Z</vt:filetime>
  </property>
  <property fmtid="{D5CDD505-2E9C-101B-9397-08002B2CF9AE}" pid="5" name="Producer">
    <vt:lpwstr>Microsoft® PowerPoint® for Microsoft 365</vt:lpwstr>
  </property>
</Properties>
</file>