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372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A476A9B1-12A5-43F1-A8CA-E9DE5C9266F8}"/>
    <pc:docChg chg="undo custSel mod modSld">
      <pc:chgData name="Kreger, Christine" userId="07b08700-4580-4b2b-8f3c-b5ccee8dc705" providerId="ADAL" clId="{A476A9B1-12A5-43F1-A8CA-E9DE5C9266F8}" dt="2025-05-27T19:18:50.453" v="69"/>
      <pc:docMkLst>
        <pc:docMk/>
      </pc:docMkLst>
      <pc:sldChg chg="modSp mod">
        <pc:chgData name="Kreger, Christine" userId="07b08700-4580-4b2b-8f3c-b5ccee8dc705" providerId="ADAL" clId="{A476A9B1-12A5-43F1-A8CA-E9DE5C9266F8}" dt="2025-05-27T19:14:26.362" v="2" actId="962"/>
        <pc:sldMkLst>
          <pc:docMk/>
          <pc:sldMk cId="0" sldId="256"/>
        </pc:sldMkLst>
        <pc:picChg chg="mod">
          <ac:chgData name="Kreger, Christine" userId="07b08700-4580-4b2b-8f3c-b5ccee8dc705" providerId="ADAL" clId="{A476A9B1-12A5-43F1-A8CA-E9DE5C9266F8}" dt="2025-05-27T19:14:26.362" v="2" actId="962"/>
          <ac:picMkLst>
            <pc:docMk/>
            <pc:sldMk cId="0" sldId="256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6:53.010" v="50" actId="13244"/>
        <pc:sldMkLst>
          <pc:docMk/>
          <pc:sldMk cId="0" sldId="257"/>
        </pc:sldMkLst>
        <pc:spChg chg="mod">
          <ac:chgData name="Kreger, Christine" userId="07b08700-4580-4b2b-8f3c-b5ccee8dc705" providerId="ADAL" clId="{A476A9B1-12A5-43F1-A8CA-E9DE5C9266F8}" dt="2025-05-27T19:14:31.691" v="4" actId="962"/>
          <ac:spMkLst>
            <pc:docMk/>
            <pc:sldMk cId="0" sldId="257"/>
            <ac:spMk id="5" creationId="{00000000-0000-0000-0000-000000000000}"/>
          </ac:spMkLst>
        </pc:spChg>
        <pc:spChg chg="ord">
          <ac:chgData name="Kreger, Christine" userId="07b08700-4580-4b2b-8f3c-b5ccee8dc705" providerId="ADAL" clId="{A476A9B1-12A5-43F1-A8CA-E9DE5C9266F8}" dt="2025-05-27T19:16:53.010" v="50" actId="13244"/>
          <ac:spMkLst>
            <pc:docMk/>
            <pc:sldMk cId="0" sldId="257"/>
            <ac:spMk id="6" creationId="{00000000-0000-0000-0000-000000000000}"/>
          </ac:spMkLst>
        </pc:spChg>
        <pc:spChg chg="ord">
          <ac:chgData name="Kreger, Christine" userId="07b08700-4580-4b2b-8f3c-b5ccee8dc705" providerId="ADAL" clId="{A476A9B1-12A5-43F1-A8CA-E9DE5C9266F8}" dt="2025-05-27T19:16:45.997" v="48" actId="13244"/>
          <ac:spMkLst>
            <pc:docMk/>
            <pc:sldMk cId="0" sldId="257"/>
            <ac:spMk id="7" creationId="{00000000-0000-0000-0000-000000000000}"/>
          </ac:spMkLst>
        </pc:spChg>
        <pc:spChg chg="mod">
          <ac:chgData name="Kreger, Christine" userId="07b08700-4580-4b2b-8f3c-b5ccee8dc705" providerId="ADAL" clId="{A476A9B1-12A5-43F1-A8CA-E9DE5C9266F8}" dt="2025-05-27T19:16:40.817" v="47" actId="962"/>
          <ac:spMkLst>
            <pc:docMk/>
            <pc:sldMk cId="0" sldId="257"/>
            <ac:spMk id="8" creationId="{00000000-0000-0000-0000-000000000000}"/>
          </ac:spMkLst>
        </pc:spChg>
        <pc:grpChg chg="mod">
          <ac:chgData name="Kreger, Christine" userId="07b08700-4580-4b2b-8f3c-b5ccee8dc705" providerId="ADAL" clId="{A476A9B1-12A5-43F1-A8CA-E9DE5C9266F8}" dt="2025-05-27T19:14:29.389" v="3" actId="962"/>
          <ac:grpSpMkLst>
            <pc:docMk/>
            <pc:sldMk cId="0" sldId="257"/>
            <ac:grpSpMk id="2" creationId="{00000000-0000-0000-0000-000000000000}"/>
          </ac:grpSpMkLst>
        </pc:grpChg>
      </pc:sldChg>
      <pc:sldChg chg="modSp mod">
        <pc:chgData name="Kreger, Christine" userId="07b08700-4580-4b2b-8f3c-b5ccee8dc705" providerId="ADAL" clId="{A476A9B1-12A5-43F1-A8CA-E9DE5C9266F8}" dt="2025-05-27T19:14:40.617" v="7" actId="962"/>
        <pc:sldMkLst>
          <pc:docMk/>
          <pc:sldMk cId="0" sldId="258"/>
        </pc:sldMkLst>
        <pc:picChg chg="mod">
          <ac:chgData name="Kreger, Christine" userId="07b08700-4580-4b2b-8f3c-b5ccee8dc705" providerId="ADAL" clId="{A476A9B1-12A5-43F1-A8CA-E9DE5C9266F8}" dt="2025-05-27T19:14:39.230" v="5" actId="962"/>
          <ac:picMkLst>
            <pc:docMk/>
            <pc:sldMk cId="0" sldId="258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A476A9B1-12A5-43F1-A8CA-E9DE5C9266F8}" dt="2025-05-27T19:14:39.971" v="6" actId="962"/>
          <ac:picMkLst>
            <pc:docMk/>
            <pc:sldMk cId="0" sldId="258"/>
            <ac:picMk id="4" creationId="{00000000-0000-0000-0000-000000000000}"/>
          </ac:picMkLst>
        </pc:picChg>
        <pc:picChg chg="mod">
          <ac:chgData name="Kreger, Christine" userId="07b08700-4580-4b2b-8f3c-b5ccee8dc705" providerId="ADAL" clId="{A476A9B1-12A5-43F1-A8CA-E9DE5C9266F8}" dt="2025-05-27T19:14:40.617" v="7" actId="962"/>
          <ac:picMkLst>
            <pc:docMk/>
            <pc:sldMk cId="0" sldId="258"/>
            <ac:picMk id="5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4:47.827" v="10" actId="962"/>
        <pc:sldMkLst>
          <pc:docMk/>
          <pc:sldMk cId="0" sldId="259"/>
        </pc:sldMkLst>
        <pc:spChg chg="mod">
          <ac:chgData name="Kreger, Christine" userId="07b08700-4580-4b2b-8f3c-b5ccee8dc705" providerId="ADAL" clId="{A476A9B1-12A5-43F1-A8CA-E9DE5C9266F8}" dt="2025-05-27T19:14:47.827" v="10" actId="962"/>
          <ac:spMkLst>
            <pc:docMk/>
            <pc:sldMk cId="0" sldId="259"/>
            <ac:spMk id="5" creationId="{00000000-0000-0000-0000-000000000000}"/>
          </ac:spMkLst>
        </pc:spChg>
        <pc:picChg chg="mod">
          <ac:chgData name="Kreger, Christine" userId="07b08700-4580-4b2b-8f3c-b5ccee8dc705" providerId="ADAL" clId="{A476A9B1-12A5-43F1-A8CA-E9DE5C9266F8}" dt="2025-05-27T19:14:43.235" v="8" actId="962"/>
          <ac:picMkLst>
            <pc:docMk/>
            <pc:sldMk cId="0" sldId="259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A476A9B1-12A5-43F1-A8CA-E9DE5C9266F8}" dt="2025-05-27T19:14:44.876" v="9" actId="962"/>
          <ac:picMkLst>
            <pc:docMk/>
            <pc:sldMk cId="0" sldId="259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4:53.171" v="14" actId="962"/>
        <pc:sldMkLst>
          <pc:docMk/>
          <pc:sldMk cId="0" sldId="260"/>
        </pc:sldMkLst>
        <pc:spChg chg="mod">
          <ac:chgData name="Kreger, Christine" userId="07b08700-4580-4b2b-8f3c-b5ccee8dc705" providerId="ADAL" clId="{A476A9B1-12A5-43F1-A8CA-E9DE5C9266F8}" dt="2025-05-27T19:14:53.171" v="14" actId="962"/>
          <ac:spMkLst>
            <pc:docMk/>
            <pc:sldMk cId="0" sldId="260"/>
            <ac:spMk id="6" creationId="{00000000-0000-0000-0000-000000000000}"/>
          </ac:spMkLst>
        </pc:spChg>
        <pc:picChg chg="mod">
          <ac:chgData name="Kreger, Christine" userId="07b08700-4580-4b2b-8f3c-b5ccee8dc705" providerId="ADAL" clId="{A476A9B1-12A5-43F1-A8CA-E9DE5C9266F8}" dt="2025-05-27T19:14:50.738" v="11" actId="962"/>
          <ac:picMkLst>
            <pc:docMk/>
            <pc:sldMk cId="0" sldId="260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A476A9B1-12A5-43F1-A8CA-E9DE5C9266F8}" dt="2025-05-27T19:14:51.365" v="12" actId="962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Kreger, Christine" userId="07b08700-4580-4b2b-8f3c-b5ccee8dc705" providerId="ADAL" clId="{A476A9B1-12A5-43F1-A8CA-E9DE5C9266F8}" dt="2025-05-27T19:14:51.931" v="13" actId="962"/>
          <ac:picMkLst>
            <pc:docMk/>
            <pc:sldMk cId="0" sldId="260"/>
            <ac:picMk id="5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4:54.757" v="15" actId="962"/>
        <pc:sldMkLst>
          <pc:docMk/>
          <pc:sldMk cId="0" sldId="261"/>
        </pc:sldMkLst>
        <pc:picChg chg="mod">
          <ac:chgData name="Kreger, Christine" userId="07b08700-4580-4b2b-8f3c-b5ccee8dc705" providerId="ADAL" clId="{A476A9B1-12A5-43F1-A8CA-E9DE5C9266F8}" dt="2025-05-27T19:14:54.757" v="15" actId="962"/>
          <ac:picMkLst>
            <pc:docMk/>
            <pc:sldMk cId="0" sldId="261"/>
            <ac:picMk id="3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4:55.969" v="16" actId="962"/>
        <pc:sldMkLst>
          <pc:docMk/>
          <pc:sldMk cId="0" sldId="262"/>
        </pc:sldMkLst>
        <pc:grpChg chg="mod">
          <ac:chgData name="Kreger, Christine" userId="07b08700-4580-4b2b-8f3c-b5ccee8dc705" providerId="ADAL" clId="{A476A9B1-12A5-43F1-A8CA-E9DE5C9266F8}" dt="2025-05-27T19:14:55.969" v="16" actId="962"/>
          <ac:grpSpMkLst>
            <pc:docMk/>
            <pc:sldMk cId="0" sldId="262"/>
            <ac:grpSpMk id="3" creationId="{00000000-0000-0000-0000-000000000000}"/>
          </ac:grpSpMkLst>
        </pc:grpChg>
      </pc:sldChg>
      <pc:sldChg chg="modSp mod">
        <pc:chgData name="Kreger, Christine" userId="07b08700-4580-4b2b-8f3c-b5ccee8dc705" providerId="ADAL" clId="{A476A9B1-12A5-43F1-A8CA-E9DE5C9266F8}" dt="2025-05-27T19:14:57.002" v="17" actId="962"/>
        <pc:sldMkLst>
          <pc:docMk/>
          <pc:sldMk cId="0" sldId="263"/>
        </pc:sldMkLst>
        <pc:picChg chg="mod">
          <ac:chgData name="Kreger, Christine" userId="07b08700-4580-4b2b-8f3c-b5ccee8dc705" providerId="ADAL" clId="{A476A9B1-12A5-43F1-A8CA-E9DE5C9266F8}" dt="2025-05-27T19:14:57.002" v="17" actId="962"/>
          <ac:picMkLst>
            <pc:docMk/>
            <pc:sldMk cId="0" sldId="263"/>
            <ac:picMk id="3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4:59.709" v="19" actId="962"/>
        <pc:sldMkLst>
          <pc:docMk/>
          <pc:sldMk cId="0" sldId="264"/>
        </pc:sldMkLst>
        <pc:picChg chg="mod">
          <ac:chgData name="Kreger, Christine" userId="07b08700-4580-4b2b-8f3c-b5ccee8dc705" providerId="ADAL" clId="{A476A9B1-12A5-43F1-A8CA-E9DE5C9266F8}" dt="2025-05-27T19:14:58.504" v="18" actId="962"/>
          <ac:picMkLst>
            <pc:docMk/>
            <pc:sldMk cId="0" sldId="264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A476A9B1-12A5-43F1-A8CA-E9DE5C9266F8}" dt="2025-05-27T19:14:59.709" v="19" actId="962"/>
          <ac:picMkLst>
            <pc:docMk/>
            <pc:sldMk cId="0" sldId="264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7:03.014" v="51" actId="13244"/>
        <pc:sldMkLst>
          <pc:docMk/>
          <pc:sldMk cId="0" sldId="265"/>
        </pc:sldMkLst>
        <pc:spChg chg="ord">
          <ac:chgData name="Kreger, Christine" userId="07b08700-4580-4b2b-8f3c-b5ccee8dc705" providerId="ADAL" clId="{A476A9B1-12A5-43F1-A8CA-E9DE5C9266F8}" dt="2025-05-27T19:17:03.014" v="51" actId="13244"/>
          <ac:spMkLst>
            <pc:docMk/>
            <pc:sldMk cId="0" sldId="265"/>
            <ac:spMk id="6" creationId="{00000000-0000-0000-0000-000000000000}"/>
          </ac:spMkLst>
        </pc:spChg>
        <pc:grpChg chg="mod">
          <ac:chgData name="Kreger, Christine" userId="07b08700-4580-4b2b-8f3c-b5ccee8dc705" providerId="ADAL" clId="{A476A9B1-12A5-43F1-A8CA-E9DE5C9266F8}" dt="2025-05-27T19:15:00.790" v="20" actId="962"/>
          <ac:grpSpMkLst>
            <pc:docMk/>
            <pc:sldMk cId="0" sldId="265"/>
            <ac:grpSpMk id="2" creationId="{00000000-0000-0000-0000-000000000000}"/>
          </ac:grpSpMkLst>
        </pc:grpChg>
      </pc:sldChg>
      <pc:sldChg chg="modSp mod">
        <pc:chgData name="Kreger, Christine" userId="07b08700-4580-4b2b-8f3c-b5ccee8dc705" providerId="ADAL" clId="{A476A9B1-12A5-43F1-A8CA-E9DE5C9266F8}" dt="2025-05-27T19:17:07.076" v="52" actId="13244"/>
        <pc:sldMkLst>
          <pc:docMk/>
          <pc:sldMk cId="0" sldId="266"/>
        </pc:sldMkLst>
        <pc:spChg chg="ord">
          <ac:chgData name="Kreger, Christine" userId="07b08700-4580-4b2b-8f3c-b5ccee8dc705" providerId="ADAL" clId="{A476A9B1-12A5-43F1-A8CA-E9DE5C9266F8}" dt="2025-05-27T19:17:07.076" v="52" actId="13244"/>
          <ac:spMkLst>
            <pc:docMk/>
            <pc:sldMk cId="0" sldId="266"/>
            <ac:spMk id="4" creationId="{00000000-0000-0000-0000-000000000000}"/>
          </ac:spMkLst>
        </pc:spChg>
        <pc:picChg chg="mod">
          <ac:chgData name="Kreger, Christine" userId="07b08700-4580-4b2b-8f3c-b5ccee8dc705" providerId="ADAL" clId="{A476A9B1-12A5-43F1-A8CA-E9DE5C9266F8}" dt="2025-05-27T19:15:01.783" v="21" actId="962"/>
          <ac:picMkLst>
            <pc:docMk/>
            <pc:sldMk cId="0" sldId="266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5:03.654" v="23" actId="962"/>
        <pc:sldMkLst>
          <pc:docMk/>
          <pc:sldMk cId="0" sldId="267"/>
        </pc:sldMkLst>
        <pc:picChg chg="mod">
          <ac:chgData name="Kreger, Christine" userId="07b08700-4580-4b2b-8f3c-b5ccee8dc705" providerId="ADAL" clId="{A476A9B1-12A5-43F1-A8CA-E9DE5C9266F8}" dt="2025-05-27T19:15:03.037" v="22" actId="962"/>
          <ac:picMkLst>
            <pc:docMk/>
            <pc:sldMk cId="0" sldId="267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A476A9B1-12A5-43F1-A8CA-E9DE5C9266F8}" dt="2025-05-27T19:15:03.654" v="23" actId="962"/>
          <ac:picMkLst>
            <pc:docMk/>
            <pc:sldMk cId="0" sldId="267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7:13.499" v="53" actId="13244"/>
        <pc:sldMkLst>
          <pc:docMk/>
          <pc:sldMk cId="0" sldId="268"/>
        </pc:sldMkLst>
        <pc:spChg chg="mod">
          <ac:chgData name="Kreger, Christine" userId="07b08700-4580-4b2b-8f3c-b5ccee8dc705" providerId="ADAL" clId="{A476A9B1-12A5-43F1-A8CA-E9DE5C9266F8}" dt="2025-05-27T19:15:06.563" v="25" actId="962"/>
          <ac:spMkLst>
            <pc:docMk/>
            <pc:sldMk cId="0" sldId="268"/>
            <ac:spMk id="3" creationId="{00000000-0000-0000-0000-000000000000}"/>
          </ac:spMkLst>
        </pc:spChg>
        <pc:spChg chg="mod ord">
          <ac:chgData name="Kreger, Christine" userId="07b08700-4580-4b2b-8f3c-b5ccee8dc705" providerId="ADAL" clId="{A476A9B1-12A5-43F1-A8CA-E9DE5C9266F8}" dt="2025-05-27T19:17:13.499" v="53" actId="13244"/>
          <ac:spMkLst>
            <pc:docMk/>
            <pc:sldMk cId="0" sldId="268"/>
            <ac:spMk id="7" creationId="{00000000-0000-0000-0000-000000000000}"/>
          </ac:spMkLst>
        </pc:spChg>
        <pc:picChg chg="mod">
          <ac:chgData name="Kreger, Christine" userId="07b08700-4580-4b2b-8f3c-b5ccee8dc705" providerId="ADAL" clId="{A476A9B1-12A5-43F1-A8CA-E9DE5C9266F8}" dt="2025-05-27T19:15:05.497" v="24" actId="962"/>
          <ac:picMkLst>
            <pc:docMk/>
            <pc:sldMk cId="0" sldId="268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5:08.867" v="27" actId="962"/>
        <pc:sldMkLst>
          <pc:docMk/>
          <pc:sldMk cId="0" sldId="269"/>
        </pc:sldMkLst>
        <pc:picChg chg="mod">
          <ac:chgData name="Kreger, Christine" userId="07b08700-4580-4b2b-8f3c-b5ccee8dc705" providerId="ADAL" clId="{A476A9B1-12A5-43F1-A8CA-E9DE5C9266F8}" dt="2025-05-27T19:15:07.430" v="26" actId="962"/>
          <ac:picMkLst>
            <pc:docMk/>
            <pc:sldMk cId="0" sldId="269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A476A9B1-12A5-43F1-A8CA-E9DE5C9266F8}" dt="2025-05-27T19:15:08.867" v="27" actId="962"/>
          <ac:picMkLst>
            <pc:docMk/>
            <pc:sldMk cId="0" sldId="269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5:11.588" v="29" actId="962"/>
        <pc:sldMkLst>
          <pc:docMk/>
          <pc:sldMk cId="0" sldId="270"/>
        </pc:sldMkLst>
        <pc:spChg chg="mod">
          <ac:chgData name="Kreger, Christine" userId="07b08700-4580-4b2b-8f3c-b5ccee8dc705" providerId="ADAL" clId="{A476A9B1-12A5-43F1-A8CA-E9DE5C9266F8}" dt="2025-05-27T19:14:19.962" v="1" actId="33553"/>
          <ac:spMkLst>
            <pc:docMk/>
            <pc:sldMk cId="0" sldId="270"/>
            <ac:spMk id="2" creationId="{00000000-0000-0000-0000-000000000000}"/>
          </ac:spMkLst>
        </pc:spChg>
        <pc:spChg chg="mod">
          <ac:chgData name="Kreger, Christine" userId="07b08700-4580-4b2b-8f3c-b5ccee8dc705" providerId="ADAL" clId="{A476A9B1-12A5-43F1-A8CA-E9DE5C9266F8}" dt="2025-05-27T19:15:11.588" v="29" actId="962"/>
          <ac:spMkLst>
            <pc:docMk/>
            <pc:sldMk cId="0" sldId="270"/>
            <ac:spMk id="4" creationId="{00000000-0000-0000-0000-000000000000}"/>
          </ac:spMkLst>
        </pc:spChg>
        <pc:picChg chg="mod">
          <ac:chgData name="Kreger, Christine" userId="07b08700-4580-4b2b-8f3c-b5ccee8dc705" providerId="ADAL" clId="{A476A9B1-12A5-43F1-A8CA-E9DE5C9266F8}" dt="2025-05-27T19:15:10.250" v="28" actId="962"/>
          <ac:picMkLst>
            <pc:docMk/>
            <pc:sldMk cId="0" sldId="270"/>
            <ac:picMk id="3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5:14.153" v="31" actId="962"/>
        <pc:sldMkLst>
          <pc:docMk/>
          <pc:sldMk cId="0" sldId="271"/>
        </pc:sldMkLst>
        <pc:spChg chg="mod">
          <ac:chgData name="Kreger, Christine" userId="07b08700-4580-4b2b-8f3c-b5ccee8dc705" providerId="ADAL" clId="{A476A9B1-12A5-43F1-A8CA-E9DE5C9266F8}" dt="2025-05-27T19:15:14.153" v="31" actId="962"/>
          <ac:spMkLst>
            <pc:docMk/>
            <pc:sldMk cId="0" sldId="271"/>
            <ac:spMk id="6" creationId="{00000000-0000-0000-0000-000000000000}"/>
          </ac:spMkLst>
        </pc:spChg>
        <pc:grpChg chg="mod">
          <ac:chgData name="Kreger, Christine" userId="07b08700-4580-4b2b-8f3c-b5ccee8dc705" providerId="ADAL" clId="{A476A9B1-12A5-43F1-A8CA-E9DE5C9266F8}" dt="2025-05-27T19:15:12.943" v="30" actId="962"/>
          <ac:grpSpMkLst>
            <pc:docMk/>
            <pc:sldMk cId="0" sldId="271"/>
            <ac:grpSpMk id="3" creationId="{00000000-0000-0000-0000-000000000000}"/>
          </ac:grpSpMkLst>
        </pc:grpChg>
      </pc:sldChg>
      <pc:sldChg chg="modSp mod">
        <pc:chgData name="Kreger, Christine" userId="07b08700-4580-4b2b-8f3c-b5ccee8dc705" providerId="ADAL" clId="{A476A9B1-12A5-43F1-A8CA-E9DE5C9266F8}" dt="2025-05-27T19:17:22.991" v="54" actId="13244"/>
        <pc:sldMkLst>
          <pc:docMk/>
          <pc:sldMk cId="0" sldId="272"/>
        </pc:sldMkLst>
        <pc:spChg chg="ord">
          <ac:chgData name="Kreger, Christine" userId="07b08700-4580-4b2b-8f3c-b5ccee8dc705" providerId="ADAL" clId="{A476A9B1-12A5-43F1-A8CA-E9DE5C9266F8}" dt="2025-05-27T19:17:22.991" v="54" actId="13244"/>
          <ac:spMkLst>
            <pc:docMk/>
            <pc:sldMk cId="0" sldId="272"/>
            <ac:spMk id="4" creationId="{00000000-0000-0000-0000-000000000000}"/>
          </ac:spMkLst>
        </pc:spChg>
        <pc:picChg chg="mod">
          <ac:chgData name="Kreger, Christine" userId="07b08700-4580-4b2b-8f3c-b5ccee8dc705" providerId="ADAL" clId="{A476A9B1-12A5-43F1-A8CA-E9DE5C9266F8}" dt="2025-05-27T19:15:17.093" v="32" actId="962"/>
          <ac:picMkLst>
            <pc:docMk/>
            <pc:sldMk cId="0" sldId="272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7:31.484" v="55" actId="13244"/>
        <pc:sldMkLst>
          <pc:docMk/>
          <pc:sldMk cId="0" sldId="273"/>
        </pc:sldMkLst>
        <pc:spChg chg="ord">
          <ac:chgData name="Kreger, Christine" userId="07b08700-4580-4b2b-8f3c-b5ccee8dc705" providerId="ADAL" clId="{A476A9B1-12A5-43F1-A8CA-E9DE5C9266F8}" dt="2025-05-27T19:17:31.484" v="55" actId="13244"/>
          <ac:spMkLst>
            <pc:docMk/>
            <pc:sldMk cId="0" sldId="273"/>
            <ac:spMk id="5" creationId="{00000000-0000-0000-0000-000000000000}"/>
          </ac:spMkLst>
        </pc:spChg>
        <pc:picChg chg="mod">
          <ac:chgData name="Kreger, Christine" userId="07b08700-4580-4b2b-8f3c-b5ccee8dc705" providerId="ADAL" clId="{A476A9B1-12A5-43F1-A8CA-E9DE5C9266F8}" dt="2025-05-27T19:15:20.153" v="33" actId="962"/>
          <ac:picMkLst>
            <pc:docMk/>
            <pc:sldMk cId="0" sldId="273"/>
            <ac:picMk id="2" creationId="{00000000-0000-0000-0000-000000000000}"/>
          </ac:picMkLst>
        </pc:picChg>
        <pc:picChg chg="mod">
          <ac:chgData name="Kreger, Christine" userId="07b08700-4580-4b2b-8f3c-b5ccee8dc705" providerId="ADAL" clId="{A476A9B1-12A5-43F1-A8CA-E9DE5C9266F8}" dt="2025-05-27T19:15:21.021" v="34" actId="962"/>
          <ac:picMkLst>
            <pc:docMk/>
            <pc:sldMk cId="0" sldId="273"/>
            <ac:picMk id="3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6:22.803" v="40" actId="962"/>
        <pc:sldMkLst>
          <pc:docMk/>
          <pc:sldMk cId="0" sldId="274"/>
        </pc:sldMkLst>
        <pc:spChg chg="mod">
          <ac:chgData name="Kreger, Christine" userId="07b08700-4580-4b2b-8f3c-b5ccee8dc705" providerId="ADAL" clId="{A476A9B1-12A5-43F1-A8CA-E9DE5C9266F8}" dt="2025-05-27T19:16:13.390" v="36" actId="962"/>
          <ac:spMkLst>
            <pc:docMk/>
            <pc:sldMk cId="0" sldId="274"/>
            <ac:spMk id="2" creationId="{00000000-0000-0000-0000-000000000000}"/>
          </ac:spMkLst>
        </pc:spChg>
        <pc:spChg chg="mod">
          <ac:chgData name="Kreger, Christine" userId="07b08700-4580-4b2b-8f3c-b5ccee8dc705" providerId="ADAL" clId="{A476A9B1-12A5-43F1-A8CA-E9DE5C9266F8}" dt="2025-05-27T19:16:18.385" v="37" actId="962"/>
          <ac:spMkLst>
            <pc:docMk/>
            <pc:sldMk cId="0" sldId="274"/>
            <ac:spMk id="3" creationId="{00000000-0000-0000-0000-000000000000}"/>
          </ac:spMkLst>
        </pc:spChg>
        <pc:spChg chg="mod">
          <ac:chgData name="Kreger, Christine" userId="07b08700-4580-4b2b-8f3c-b5ccee8dc705" providerId="ADAL" clId="{A476A9B1-12A5-43F1-A8CA-E9DE5C9266F8}" dt="2025-05-27T19:16:19.508" v="38" actId="962"/>
          <ac:spMkLst>
            <pc:docMk/>
            <pc:sldMk cId="0" sldId="274"/>
            <ac:spMk id="5" creationId="{00000000-0000-0000-0000-000000000000}"/>
          </ac:spMkLst>
        </pc:spChg>
        <pc:spChg chg="mod">
          <ac:chgData name="Kreger, Christine" userId="07b08700-4580-4b2b-8f3c-b5ccee8dc705" providerId="ADAL" clId="{A476A9B1-12A5-43F1-A8CA-E9DE5C9266F8}" dt="2025-05-27T19:16:20.823" v="39" actId="962"/>
          <ac:spMkLst>
            <pc:docMk/>
            <pc:sldMk cId="0" sldId="274"/>
            <ac:spMk id="6" creationId="{00000000-0000-0000-0000-000000000000}"/>
          </ac:spMkLst>
        </pc:spChg>
        <pc:picChg chg="mod">
          <ac:chgData name="Kreger, Christine" userId="07b08700-4580-4b2b-8f3c-b5ccee8dc705" providerId="ADAL" clId="{A476A9B1-12A5-43F1-A8CA-E9DE5C9266F8}" dt="2025-05-27T19:16:22.803" v="40" actId="962"/>
          <ac:picMkLst>
            <pc:docMk/>
            <pc:sldMk cId="0" sldId="274"/>
            <ac:picMk id="7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7:36.223" v="56" actId="13244"/>
        <pc:sldMkLst>
          <pc:docMk/>
          <pc:sldMk cId="0" sldId="275"/>
        </pc:sldMkLst>
        <pc:spChg chg="ord">
          <ac:chgData name="Kreger, Christine" userId="07b08700-4580-4b2b-8f3c-b5ccee8dc705" providerId="ADAL" clId="{A476A9B1-12A5-43F1-A8CA-E9DE5C9266F8}" dt="2025-05-27T19:17:36.223" v="56" actId="13244"/>
          <ac:spMkLst>
            <pc:docMk/>
            <pc:sldMk cId="0" sldId="275"/>
            <ac:spMk id="3" creationId="{00000000-0000-0000-0000-000000000000}"/>
          </ac:spMkLst>
        </pc:spChg>
        <pc:spChg chg="mod">
          <ac:chgData name="Kreger, Christine" userId="07b08700-4580-4b2b-8f3c-b5ccee8dc705" providerId="ADAL" clId="{A476A9B1-12A5-43F1-A8CA-E9DE5C9266F8}" dt="2025-05-27T19:16:24.126" v="41" actId="962"/>
          <ac:spMkLst>
            <pc:docMk/>
            <pc:sldMk cId="0" sldId="275"/>
            <ac:spMk id="4" creationId="{00000000-0000-0000-0000-000000000000}"/>
          </ac:spMkLst>
        </pc:spChg>
      </pc:sldChg>
      <pc:sldChg chg="modSp mod">
        <pc:chgData name="Kreger, Christine" userId="07b08700-4580-4b2b-8f3c-b5ccee8dc705" providerId="ADAL" clId="{A476A9B1-12A5-43F1-A8CA-E9DE5C9266F8}" dt="2025-05-27T19:18:15.913" v="64" actId="13244"/>
        <pc:sldMkLst>
          <pc:docMk/>
          <pc:sldMk cId="0" sldId="276"/>
        </pc:sldMkLst>
        <pc:spChg chg="ord">
          <ac:chgData name="Kreger, Christine" userId="07b08700-4580-4b2b-8f3c-b5ccee8dc705" providerId="ADAL" clId="{A476A9B1-12A5-43F1-A8CA-E9DE5C9266F8}" dt="2025-05-27T19:18:15.913" v="64" actId="13244"/>
          <ac:spMkLst>
            <pc:docMk/>
            <pc:sldMk cId="0" sldId="276"/>
            <ac:spMk id="4" creationId="{00000000-0000-0000-0000-000000000000}"/>
          </ac:spMkLst>
        </pc:spChg>
        <pc:picChg chg="mod">
          <ac:chgData name="Kreger, Christine" userId="07b08700-4580-4b2b-8f3c-b5ccee8dc705" providerId="ADAL" clId="{A476A9B1-12A5-43F1-A8CA-E9DE5C9266F8}" dt="2025-05-27T19:16:25.813" v="42" actId="962"/>
          <ac:picMkLst>
            <pc:docMk/>
            <pc:sldMk cId="0" sldId="276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6:28.669" v="44" actId="962"/>
        <pc:sldMkLst>
          <pc:docMk/>
          <pc:sldMk cId="0" sldId="277"/>
        </pc:sldMkLst>
        <pc:grpChg chg="mod">
          <ac:chgData name="Kreger, Christine" userId="07b08700-4580-4b2b-8f3c-b5ccee8dc705" providerId="ADAL" clId="{A476A9B1-12A5-43F1-A8CA-E9DE5C9266F8}" dt="2025-05-27T19:16:27.691" v="43" actId="962"/>
          <ac:grpSpMkLst>
            <pc:docMk/>
            <pc:sldMk cId="0" sldId="277"/>
            <ac:grpSpMk id="2" creationId="{00000000-0000-0000-0000-000000000000}"/>
          </ac:grpSpMkLst>
        </pc:grpChg>
        <pc:picChg chg="mod">
          <ac:chgData name="Kreger, Christine" userId="07b08700-4580-4b2b-8f3c-b5ccee8dc705" providerId="ADAL" clId="{A476A9B1-12A5-43F1-A8CA-E9DE5C9266F8}" dt="2025-05-27T19:16:28.669" v="44" actId="962"/>
          <ac:picMkLst>
            <pc:docMk/>
            <pc:sldMk cId="0" sldId="277"/>
            <ac:picMk id="6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6:29.855" v="45" actId="962"/>
        <pc:sldMkLst>
          <pc:docMk/>
          <pc:sldMk cId="0" sldId="278"/>
        </pc:sldMkLst>
        <pc:picChg chg="mod">
          <ac:chgData name="Kreger, Christine" userId="07b08700-4580-4b2b-8f3c-b5ccee8dc705" providerId="ADAL" clId="{A476A9B1-12A5-43F1-A8CA-E9DE5C9266F8}" dt="2025-05-27T19:16:29.855" v="45" actId="962"/>
          <ac:picMkLst>
            <pc:docMk/>
            <pc:sldMk cId="0" sldId="278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A476A9B1-12A5-43F1-A8CA-E9DE5C9266F8}" dt="2025-05-27T19:18:35.717" v="68" actId="962"/>
        <pc:sldMkLst>
          <pc:docMk/>
          <pc:sldMk cId="0" sldId="279"/>
        </pc:sldMkLst>
        <pc:spChg chg="mod ord">
          <ac:chgData name="Kreger, Christine" userId="07b08700-4580-4b2b-8f3c-b5ccee8dc705" providerId="ADAL" clId="{A476A9B1-12A5-43F1-A8CA-E9DE5C9266F8}" dt="2025-05-27T19:18:29.580" v="65" actId="962"/>
          <ac:spMkLst>
            <pc:docMk/>
            <pc:sldMk cId="0" sldId="279"/>
            <ac:spMk id="2" creationId="{00000000-0000-0000-0000-000000000000}"/>
          </ac:spMkLst>
        </pc:spChg>
        <pc:spChg chg="ord">
          <ac:chgData name="Kreger, Christine" userId="07b08700-4580-4b2b-8f3c-b5ccee8dc705" providerId="ADAL" clId="{A476A9B1-12A5-43F1-A8CA-E9DE5C9266F8}" dt="2025-05-27T19:17:53.651" v="60" actId="13244"/>
          <ac:spMkLst>
            <pc:docMk/>
            <pc:sldMk cId="0" sldId="279"/>
            <ac:spMk id="4" creationId="{00000000-0000-0000-0000-000000000000}"/>
          </ac:spMkLst>
        </pc:spChg>
        <pc:spChg chg="mod">
          <ac:chgData name="Kreger, Christine" userId="07b08700-4580-4b2b-8f3c-b5ccee8dc705" providerId="ADAL" clId="{A476A9B1-12A5-43F1-A8CA-E9DE5C9266F8}" dt="2025-05-27T19:18:35.717" v="68" actId="962"/>
          <ac:spMkLst>
            <pc:docMk/>
            <pc:sldMk cId="0" sldId="279"/>
            <ac:spMk id="5" creationId="{00000000-0000-0000-0000-000000000000}"/>
          </ac:spMkLst>
        </pc:spChg>
        <pc:picChg chg="mod">
          <ac:chgData name="Kreger, Christine" userId="07b08700-4580-4b2b-8f3c-b5ccee8dc705" providerId="ADAL" clId="{A476A9B1-12A5-43F1-A8CA-E9DE5C9266F8}" dt="2025-05-27T19:16:31.258" v="46" actId="962"/>
          <ac:picMkLst>
            <pc:docMk/>
            <pc:sldMk cId="0" sldId="279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5363" y="118618"/>
            <a:ext cx="7463789" cy="216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6888" y="2432304"/>
            <a:ext cx="5293360" cy="410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phastockimages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lowery@highplains.u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raines@highplains.us" TargetMode="External"/><Relationship Id="rId4" Type="http://schemas.openxmlformats.org/officeDocument/2006/relationships/hyperlink" Target="mailto:lmccaleb@highplains.u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6722" y="1783841"/>
            <a:ext cx="50457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latin typeface="Calibri"/>
                <a:cs typeface="Calibri"/>
              </a:rPr>
              <a:t>Outreach</a:t>
            </a:r>
            <a:r>
              <a:rPr sz="5400" b="0" spc="-280" dirty="0">
                <a:latin typeface="Calibri"/>
                <a:cs typeface="Calibri"/>
              </a:rPr>
              <a:t> </a:t>
            </a:r>
            <a:r>
              <a:rPr sz="5400" b="0" spc="-10" dirty="0">
                <a:latin typeface="Calibri"/>
                <a:cs typeface="Calibri"/>
              </a:rPr>
              <a:t>Services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9022" y="3312667"/>
            <a:ext cx="71272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Presented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by: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Lynde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McCaleb,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Librarian,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She/Her/Hers</a:t>
            </a:r>
            <a:r>
              <a:rPr sz="2400" spc="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Megan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Lowery,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Mobile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Supervisor,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She/Her/Hers Brittany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Raines,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MOVE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Manager,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She/Her/Hers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294F35"/>
          </a:solidFill>
        </p:spPr>
        <p:txBody>
          <a:bodyPr vert="horz" wrap="square" lIns="0" tIns="408305" rIns="0" bIns="0" rtlCol="0">
            <a:spAutoFit/>
          </a:bodyPr>
          <a:lstStyle/>
          <a:p>
            <a:pPr marL="1419860" marR="1391920" indent="234950">
              <a:lnSpc>
                <a:spcPct val="100000"/>
              </a:lnSpc>
              <a:spcBef>
                <a:spcPts val="3215"/>
              </a:spcBef>
            </a:pPr>
            <a:r>
              <a:rPr sz="3600" b="0" dirty="0">
                <a:latin typeface="Calibri"/>
                <a:cs typeface="Calibri"/>
              </a:rPr>
              <a:t>Services</a:t>
            </a:r>
            <a:r>
              <a:rPr sz="3600" b="0" spc="-90" dirty="0">
                <a:latin typeface="Calibri"/>
                <a:cs typeface="Calibri"/>
              </a:rPr>
              <a:t> </a:t>
            </a:r>
            <a:r>
              <a:rPr sz="3600" b="0" spc="-25" dirty="0">
                <a:latin typeface="Calibri"/>
                <a:cs typeface="Calibri"/>
              </a:rPr>
              <a:t>to </a:t>
            </a:r>
            <a:r>
              <a:rPr sz="3600" b="0" dirty="0">
                <a:latin typeface="Calibri"/>
                <a:cs typeface="Calibri"/>
              </a:rPr>
              <a:t>Rural</a:t>
            </a:r>
            <a:r>
              <a:rPr sz="3600" b="0" spc="-100" dirty="0">
                <a:latin typeface="Calibri"/>
                <a:cs typeface="Calibri"/>
              </a:rPr>
              <a:t> </a:t>
            </a:r>
            <a:r>
              <a:rPr sz="3600" b="0" spc="-10" dirty="0">
                <a:latin typeface="Calibri"/>
                <a:cs typeface="Calibri"/>
              </a:rPr>
              <a:t>Schools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6888" y="2432304"/>
            <a:ext cx="5293360" cy="4102735"/>
            <a:chOff x="246888" y="2432304"/>
            <a:chExt cx="5293360" cy="4102735"/>
          </a:xfrm>
        </p:grpSpPr>
        <p:sp>
          <p:nvSpPr>
            <p:cNvPr id="3" name="object 3"/>
            <p:cNvSpPr/>
            <p:nvPr/>
          </p:nvSpPr>
          <p:spPr>
            <a:xfrm>
              <a:off x="246888" y="2432304"/>
              <a:ext cx="5293360" cy="4102735"/>
            </a:xfrm>
            <a:custGeom>
              <a:avLst/>
              <a:gdLst/>
              <a:ahLst/>
              <a:cxnLst/>
              <a:rect l="l" t="t" r="r" b="b"/>
              <a:pathLst>
                <a:path w="5293360" h="4102734">
                  <a:moveTo>
                    <a:pt x="5292852" y="0"/>
                  </a:moveTo>
                  <a:lnTo>
                    <a:pt x="0" y="0"/>
                  </a:lnTo>
                  <a:lnTo>
                    <a:pt x="0" y="4102608"/>
                  </a:lnTo>
                  <a:lnTo>
                    <a:pt x="5292852" y="4102608"/>
                  </a:lnTo>
                  <a:lnTo>
                    <a:pt x="5292852" y="0"/>
                  </a:lnTo>
                  <a:close/>
                </a:path>
              </a:pathLst>
            </a:custGeom>
            <a:solidFill>
              <a:srgbClr val="7E7E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4692" y="2660904"/>
              <a:ext cx="3855720" cy="364693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650991" y="321563"/>
            <a:ext cx="3252470" cy="621538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89"/>
              </a:spcBef>
            </a:pPr>
            <a:endParaRPr sz="2000">
              <a:latin typeface="Times New Roman"/>
              <a:cs typeface="Times New Roman"/>
            </a:endParaRPr>
          </a:p>
          <a:p>
            <a:pPr marL="700405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0040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Bookmobile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visits</a:t>
            </a:r>
            <a:endParaRPr sz="2000">
              <a:latin typeface="Calibri"/>
              <a:cs typeface="Calibri"/>
            </a:endParaRPr>
          </a:p>
          <a:p>
            <a:pPr marL="700405" marR="643890" indent="-228600">
              <a:lnSpc>
                <a:spcPts val="2160"/>
              </a:lnSpc>
              <a:spcBef>
                <a:spcPts val="630"/>
              </a:spcBef>
              <a:buFont typeface="Arial"/>
              <a:buChar char="•"/>
              <a:tabLst>
                <a:tab pos="70040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Classroom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deposit collections</a:t>
            </a:r>
            <a:endParaRPr sz="2000">
              <a:latin typeface="Calibri"/>
              <a:cs typeface="Calibri"/>
            </a:endParaRPr>
          </a:p>
          <a:p>
            <a:pPr marL="700405" indent="-2286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70040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Book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clubs</a:t>
            </a:r>
            <a:endParaRPr sz="2000">
              <a:latin typeface="Calibri"/>
              <a:cs typeface="Calibri"/>
            </a:endParaRPr>
          </a:p>
          <a:p>
            <a:pPr marL="700405" marR="300355" indent="-228600">
              <a:lnSpc>
                <a:spcPts val="2160"/>
              </a:lnSpc>
              <a:spcBef>
                <a:spcPts val="635"/>
              </a:spcBef>
              <a:buFont typeface="Arial"/>
              <a:buChar char="•"/>
              <a:tabLst>
                <a:tab pos="70040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Classroom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instruction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supplement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(books)</a:t>
            </a:r>
            <a:endParaRPr sz="2000">
              <a:latin typeface="Calibri"/>
              <a:cs typeface="Calibri"/>
            </a:endParaRPr>
          </a:p>
          <a:p>
            <a:pPr marL="700405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70040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Database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2000">
              <a:latin typeface="Calibri"/>
              <a:cs typeface="Calibri"/>
            </a:endParaRPr>
          </a:p>
          <a:p>
            <a:pPr marL="700405" marR="189230" indent="-228600">
              <a:lnSpc>
                <a:spcPts val="2160"/>
              </a:lnSpc>
              <a:spcBef>
                <a:spcPts val="635"/>
              </a:spcBef>
              <a:buFont typeface="Arial"/>
              <a:buChar char="•"/>
              <a:tabLst>
                <a:tab pos="70040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E-resource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classroom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2000">
              <a:latin typeface="Calibri"/>
              <a:cs typeface="Calibri"/>
            </a:endParaRPr>
          </a:p>
          <a:p>
            <a:pPr marL="700405" marR="898525" indent="-228600">
              <a:lnSpc>
                <a:spcPct val="90100"/>
              </a:lnSpc>
              <a:spcBef>
                <a:spcPts val="565"/>
              </a:spcBef>
              <a:buFont typeface="Arial"/>
              <a:buChar char="•"/>
              <a:tabLst>
                <a:tab pos="70040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Partnerships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supplemental programming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395A7E">
              <a:alpha val="94900"/>
            </a:srgbClr>
          </a:solidFill>
        </p:spPr>
        <p:txBody>
          <a:bodyPr vert="horz" wrap="square" lIns="0" tIns="622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90"/>
              </a:spcBef>
            </a:pPr>
            <a:endParaRPr sz="2800">
              <a:latin typeface="Times New Roman"/>
              <a:cs typeface="Times New Roman"/>
            </a:endParaRPr>
          </a:p>
          <a:p>
            <a:pPr marL="2057400" marR="1049020" indent="-565785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latin typeface="Calibri"/>
                <a:cs typeface="Calibri"/>
              </a:rPr>
              <a:t>Classroom</a:t>
            </a:r>
            <a:r>
              <a:rPr sz="2800" b="1" spc="-1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Deposit Collections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508" y="2418588"/>
            <a:ext cx="5294376" cy="40812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7755" y="321563"/>
            <a:ext cx="3235960" cy="621538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90"/>
              </a:spcBef>
            </a:pPr>
            <a:endParaRPr sz="1400">
              <a:latin typeface="Times New Roman"/>
              <a:cs typeface="Times New Roman"/>
            </a:endParaRPr>
          </a:p>
          <a:p>
            <a:pPr marL="504190" marR="433705" indent="-58419">
              <a:lnSpc>
                <a:spcPct val="90100"/>
              </a:lnSpc>
              <a:spcBef>
                <a:spcPts val="5"/>
              </a:spcBef>
              <a:buFont typeface="Arial"/>
              <a:buChar char="•"/>
              <a:tabLst>
                <a:tab pos="504190" algn="l"/>
                <a:tab pos="675005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	Schools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communities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miles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public library</a:t>
            </a:r>
            <a:endParaRPr sz="1400">
              <a:latin typeface="Calibri"/>
              <a:cs typeface="Calibri"/>
            </a:endParaRPr>
          </a:p>
          <a:p>
            <a:pPr marL="504190" marR="501015" indent="-58419">
              <a:lnSpc>
                <a:spcPts val="1510"/>
              </a:lnSpc>
              <a:spcBef>
                <a:spcPts val="620"/>
              </a:spcBef>
              <a:buFont typeface="Arial"/>
              <a:buChar char="•"/>
              <a:tabLst>
                <a:tab pos="504190" algn="l"/>
                <a:tab pos="675005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	Each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classroom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gets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classroom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deposit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grade- appropriate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books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rotated</a:t>
            </a:r>
            <a:endParaRPr sz="1400">
              <a:latin typeface="Calibri"/>
              <a:cs typeface="Calibri"/>
            </a:endParaRPr>
          </a:p>
          <a:p>
            <a:pPr marL="1189990" marR="650875" lvl="1" indent="-228600">
              <a:lnSpc>
                <a:spcPts val="1510"/>
              </a:lnSpc>
              <a:spcBef>
                <a:spcPts val="610"/>
              </a:spcBef>
              <a:buFont typeface="Arial"/>
              <a:buChar char="•"/>
              <a:tabLst>
                <a:tab pos="118999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Combination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nonfiction,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fiction,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graphic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novels,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1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819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Calibri"/>
              <a:cs typeface="Calibri"/>
            </a:endParaRPr>
          </a:p>
          <a:p>
            <a:pPr marL="818515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Book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Deposits</a:t>
            </a:r>
            <a:endParaRPr sz="1400">
              <a:latin typeface="Calibri"/>
              <a:cs typeface="Calibri"/>
            </a:endParaRPr>
          </a:p>
          <a:p>
            <a:pPr marL="446405" marR="521970" indent="228600">
              <a:lnSpc>
                <a:spcPts val="1510"/>
              </a:lnSpc>
              <a:spcBef>
                <a:spcPts val="625"/>
              </a:spcBef>
              <a:buFont typeface="Arial"/>
              <a:buChar char="•"/>
              <a:tabLst>
                <a:tab pos="675005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Highland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Elementary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School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Pierce</a:t>
            </a:r>
            <a:endParaRPr sz="1400">
              <a:latin typeface="Calibri"/>
              <a:cs typeface="Calibri"/>
            </a:endParaRPr>
          </a:p>
          <a:p>
            <a:pPr marL="446405" marR="418465" indent="228600">
              <a:lnSpc>
                <a:spcPts val="1510"/>
              </a:lnSpc>
              <a:spcBef>
                <a:spcPts val="605"/>
              </a:spcBef>
              <a:buFont typeface="Arial"/>
              <a:buChar char="•"/>
              <a:tabLst>
                <a:tab pos="675005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Milliken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Elementary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Milliken</a:t>
            </a:r>
            <a:endParaRPr sz="1400">
              <a:latin typeface="Calibri"/>
              <a:cs typeface="Calibri"/>
            </a:endParaRPr>
          </a:p>
          <a:p>
            <a:pPr marL="675005" indent="-228600">
              <a:lnSpc>
                <a:spcPts val="1595"/>
              </a:lnSpc>
              <a:spcBef>
                <a:spcPts val="409"/>
              </a:spcBef>
              <a:buFont typeface="Arial"/>
              <a:buChar char="•"/>
              <a:tabLst>
                <a:tab pos="675005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Cardinal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endParaRPr sz="1400">
              <a:latin typeface="Calibri"/>
              <a:cs typeface="Calibri"/>
            </a:endParaRPr>
          </a:p>
          <a:p>
            <a:pPr marL="446405">
              <a:lnSpc>
                <a:spcPts val="159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Academy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Keenesburg</a:t>
            </a:r>
            <a:endParaRPr sz="1400">
              <a:latin typeface="Calibri"/>
              <a:cs typeface="Calibri"/>
            </a:endParaRPr>
          </a:p>
          <a:p>
            <a:pPr marL="446405" marR="682625" indent="228600">
              <a:lnSpc>
                <a:spcPts val="1510"/>
              </a:lnSpc>
              <a:spcBef>
                <a:spcPts val="630"/>
              </a:spcBef>
              <a:buFont typeface="Arial"/>
              <a:buChar char="•"/>
              <a:tabLst>
                <a:tab pos="675005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Hoff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Elementary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Keenesburg</a:t>
            </a:r>
            <a:endParaRPr sz="1400">
              <a:latin typeface="Calibri"/>
              <a:cs typeface="Calibri"/>
            </a:endParaRPr>
          </a:p>
          <a:p>
            <a:pPr marL="446405" marR="420370" indent="228600">
              <a:lnSpc>
                <a:spcPts val="1510"/>
              </a:lnSpc>
              <a:spcBef>
                <a:spcPts val="600"/>
              </a:spcBef>
              <a:buFont typeface="Arial"/>
              <a:buChar char="•"/>
              <a:tabLst>
                <a:tab pos="675005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Galeton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Elementary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Galeton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92784A"/>
          </a:solidFill>
        </p:spPr>
        <p:txBody>
          <a:bodyPr vert="horz" wrap="square" lIns="0" tIns="351790" rIns="0" bIns="0" rtlCol="0">
            <a:spAutoFit/>
          </a:bodyPr>
          <a:lstStyle/>
          <a:p>
            <a:pPr marL="238760" marR="1336675">
              <a:lnSpc>
                <a:spcPts val="4750"/>
              </a:lnSpc>
              <a:spcBef>
                <a:spcPts val="2770"/>
              </a:spcBef>
            </a:pPr>
            <a:r>
              <a:rPr sz="4400" dirty="0"/>
              <a:t>Services</a:t>
            </a:r>
            <a:r>
              <a:rPr sz="4400" spc="-90" dirty="0"/>
              <a:t> </a:t>
            </a:r>
            <a:r>
              <a:rPr sz="4400" dirty="0"/>
              <a:t>to</a:t>
            </a:r>
            <a:r>
              <a:rPr sz="4400" spc="-50" dirty="0"/>
              <a:t> </a:t>
            </a:r>
            <a:r>
              <a:rPr sz="4400" spc="-10" dirty="0"/>
              <a:t>Rural Communities</a:t>
            </a:r>
            <a:endParaRPr sz="440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5" y="2455189"/>
            <a:ext cx="2589276" cy="4052697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0" y="2455164"/>
            <a:ext cx="2581656" cy="40797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67755" y="321563"/>
            <a:ext cx="3235960" cy="621538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30"/>
              </a:spcBef>
            </a:pPr>
            <a:endParaRPr sz="2100">
              <a:latin typeface="Times New Roman"/>
              <a:cs typeface="Times New Roman"/>
            </a:endParaRPr>
          </a:p>
          <a:p>
            <a:pPr marL="621665" indent="-228600">
              <a:lnSpc>
                <a:spcPct val="100000"/>
              </a:lnSpc>
              <a:buFont typeface="Arial"/>
              <a:buChar char="•"/>
              <a:tabLst>
                <a:tab pos="621665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Bookmobile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visits</a:t>
            </a:r>
            <a:endParaRPr sz="2100">
              <a:latin typeface="Calibri"/>
              <a:cs typeface="Calibri"/>
            </a:endParaRPr>
          </a:p>
          <a:p>
            <a:pPr marL="621665" indent="-22860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621665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Specialty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checkouts</a:t>
            </a:r>
            <a:endParaRPr sz="2100">
              <a:latin typeface="Calibri"/>
              <a:cs typeface="Calibri"/>
            </a:endParaRPr>
          </a:p>
          <a:p>
            <a:pPr marL="621665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621665" algn="l"/>
              </a:tabLst>
            </a:pP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Book-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A-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Librarians</a:t>
            </a:r>
            <a:endParaRPr sz="2100">
              <a:latin typeface="Calibri"/>
              <a:cs typeface="Calibri"/>
            </a:endParaRPr>
          </a:p>
          <a:p>
            <a:pPr marL="621665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621665" algn="l"/>
              </a:tabLst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Programming</a:t>
            </a:r>
            <a:endParaRPr sz="2100">
              <a:latin typeface="Calibri"/>
              <a:cs typeface="Calibri"/>
            </a:endParaRPr>
          </a:p>
          <a:p>
            <a:pPr marL="621665" indent="-228600">
              <a:lnSpc>
                <a:spcPts val="2395"/>
              </a:lnSpc>
              <a:spcBef>
                <a:spcPts val="350"/>
              </a:spcBef>
              <a:buFont typeface="Arial"/>
              <a:buChar char="•"/>
              <a:tabLst>
                <a:tab pos="621665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endParaRPr sz="2100">
              <a:latin typeface="Calibri"/>
              <a:cs typeface="Calibri"/>
            </a:endParaRPr>
          </a:p>
          <a:p>
            <a:pPr marL="393065">
              <a:lnSpc>
                <a:spcPts val="2395"/>
              </a:lnSpc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engagement</a:t>
            </a:r>
            <a:endParaRPr sz="2100">
              <a:latin typeface="Calibri"/>
              <a:cs typeface="Calibri"/>
            </a:endParaRPr>
          </a:p>
          <a:p>
            <a:pPr marL="393065" marR="396240" indent="228600">
              <a:lnSpc>
                <a:spcPct val="90100"/>
              </a:lnSpc>
              <a:spcBef>
                <a:spcPts val="595"/>
              </a:spcBef>
              <a:buFont typeface="Arial"/>
              <a:buChar char="•"/>
              <a:tabLst>
                <a:tab pos="621665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Presence</a:t>
            </a:r>
            <a:r>
              <a:rPr sz="21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21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(re: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advocacy)</a:t>
            </a:r>
            <a:endParaRPr sz="2100">
              <a:latin typeface="Calibri"/>
              <a:cs typeface="Calibri"/>
            </a:endParaRPr>
          </a:p>
          <a:p>
            <a:pPr marL="393065" marR="411480" indent="228600">
              <a:lnSpc>
                <a:spcPts val="2270"/>
              </a:lnSpc>
              <a:spcBef>
                <a:spcPts val="635"/>
              </a:spcBef>
              <a:buFont typeface="Arial"/>
              <a:buChar char="•"/>
              <a:tabLst>
                <a:tab pos="621665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  <a:r>
              <a:rPr sz="21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Service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21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1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Kersey</a:t>
            </a:r>
            <a:r>
              <a:rPr sz="21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Mobile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Park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536980">
              <a:alpha val="94900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3429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52069" lvl="0" indent="0" algn="ctr" defTabSz="914400" eaLnBrk="1" fontAlgn="auto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School</a:t>
            </a:r>
            <a:r>
              <a:rPr kumimoji="0" lang="en-US" sz="2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8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vs.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829944" marR="882015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Community</a:t>
            </a:r>
            <a:r>
              <a:rPr kumimoji="0" lang="en-US" sz="2800" b="1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Bookmobile Stops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2455164"/>
            <a:ext cx="5294376" cy="4079748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7755" y="321563"/>
            <a:ext cx="3235960" cy="6215380"/>
          </a:xfrm>
          <a:custGeom>
            <a:avLst/>
            <a:gdLst/>
            <a:ahLst/>
            <a:cxnLst/>
            <a:rect l="l" t="t" r="r" b="b"/>
            <a:pathLst>
              <a:path w="3235959" h="6215380">
                <a:moveTo>
                  <a:pt x="3235452" y="0"/>
                </a:moveTo>
                <a:lnTo>
                  <a:pt x="0" y="0"/>
                </a:lnTo>
                <a:lnTo>
                  <a:pt x="0" y="6214872"/>
                </a:lnTo>
                <a:lnTo>
                  <a:pt x="3235452" y="6214872"/>
                </a:lnTo>
                <a:lnTo>
                  <a:pt x="323545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85815" y="485597"/>
            <a:ext cx="14566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Stops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4415" y="809371"/>
            <a:ext cx="2575560" cy="16871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Visit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schools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rural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areas.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grades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welcome</a:t>
            </a:r>
            <a:endParaRPr sz="1800">
              <a:latin typeface="Calibri"/>
              <a:cs typeface="Calibri"/>
            </a:endParaRPr>
          </a:p>
          <a:p>
            <a:pPr marL="241300" marR="271780" indent="-228600">
              <a:lnSpc>
                <a:spcPct val="9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members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welcome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visit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bookmobile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school.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85815" y="2470785"/>
            <a:ext cx="2372995" cy="367537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Stops</a:t>
            </a:r>
            <a:endParaRPr sz="18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6926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Timing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everything</a:t>
            </a:r>
            <a:endParaRPr sz="18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46926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Park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places</a:t>
            </a:r>
            <a:endParaRPr sz="1800">
              <a:latin typeface="Calibri"/>
              <a:cs typeface="Calibri"/>
            </a:endParaRPr>
          </a:p>
          <a:p>
            <a:pPr marL="926465" lvl="2" indent="-22796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92646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Parks</a:t>
            </a:r>
            <a:endParaRPr sz="1800">
              <a:latin typeface="Calibri"/>
              <a:cs typeface="Calibri"/>
            </a:endParaRPr>
          </a:p>
          <a:p>
            <a:pPr marL="926465" lvl="2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92646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Rec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Centers</a:t>
            </a:r>
            <a:endParaRPr sz="1800">
              <a:latin typeface="Calibri"/>
              <a:cs typeface="Calibri"/>
            </a:endParaRPr>
          </a:p>
          <a:p>
            <a:pPr marL="926465" lvl="2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92646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Offices</a:t>
            </a:r>
            <a:endParaRPr sz="1800">
              <a:latin typeface="Calibri"/>
              <a:cs typeface="Calibri"/>
            </a:endParaRPr>
          </a:p>
          <a:p>
            <a:pPr marL="469900" marR="276860" lvl="1" indent="-228600">
              <a:lnSpc>
                <a:spcPts val="1939"/>
              </a:lnSpc>
              <a:spcBef>
                <a:spcPts val="635"/>
              </a:spcBef>
              <a:buFont typeface="Arial"/>
              <a:buChar char="•"/>
              <a:tabLst>
                <a:tab pos="4699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Park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centers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endParaRPr sz="1800">
              <a:latin typeface="Calibri"/>
              <a:cs typeface="Calibri"/>
            </a:endParaRPr>
          </a:p>
          <a:p>
            <a:pPr marL="926465" lvl="2" indent="-227965" algn="just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92646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Churches</a:t>
            </a:r>
            <a:endParaRPr sz="1800">
              <a:latin typeface="Calibri"/>
              <a:cs typeface="Calibri"/>
            </a:endParaRPr>
          </a:p>
          <a:p>
            <a:pPr marL="927100" marR="384810" lvl="2" indent="-228600" algn="just">
              <a:lnSpc>
                <a:spcPct val="90100"/>
              </a:lnSpc>
              <a:spcBef>
                <a:spcPts val="595"/>
              </a:spcBef>
              <a:buFont typeface="Arial"/>
              <a:buChar char="•"/>
              <a:tabLst>
                <a:tab pos="92710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Apartment community buildings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334351"/>
          </a:solidFill>
        </p:spPr>
        <p:txBody>
          <a:bodyPr vert="horz" wrap="square" lIns="0" tIns="452755" rIns="0" bIns="0" rtlCol="0">
            <a:spAutoFit/>
          </a:bodyPr>
          <a:lstStyle/>
          <a:p>
            <a:pPr marL="238760" marR="295275">
              <a:lnSpc>
                <a:spcPts val="4000"/>
              </a:lnSpc>
              <a:spcBef>
                <a:spcPts val="3565"/>
              </a:spcBef>
            </a:pPr>
            <a:r>
              <a:rPr sz="3700" spc="-10" dirty="0"/>
              <a:t>Underserved </a:t>
            </a:r>
            <a:r>
              <a:rPr sz="3700" dirty="0"/>
              <a:t>Populations:</a:t>
            </a:r>
            <a:r>
              <a:rPr sz="3700" spc="-105" dirty="0"/>
              <a:t> </a:t>
            </a:r>
            <a:r>
              <a:rPr sz="3700" spc="-25" dirty="0"/>
              <a:t>Low-</a:t>
            </a:r>
            <a:r>
              <a:rPr sz="3700" spc="-10" dirty="0"/>
              <a:t>Income</a:t>
            </a:r>
            <a:endParaRPr sz="370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2455164"/>
            <a:ext cx="2581655" cy="4079747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5704" y="2455164"/>
            <a:ext cx="2581656" cy="40797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67755" y="321563"/>
            <a:ext cx="3235960" cy="621538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2100">
              <a:latin typeface="Times New Roman"/>
              <a:cs typeface="Times New Roman"/>
            </a:endParaRPr>
          </a:p>
          <a:p>
            <a:pPr marL="621665" indent="-228600">
              <a:lnSpc>
                <a:spcPts val="2395"/>
              </a:lnSpc>
              <a:buFont typeface="Arial"/>
              <a:buChar char="•"/>
              <a:tabLst>
                <a:tab pos="621665" algn="l"/>
              </a:tabLst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Low-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urban</a:t>
            </a:r>
            <a:endParaRPr sz="2100">
              <a:latin typeface="Calibri"/>
              <a:cs typeface="Calibri"/>
            </a:endParaRPr>
          </a:p>
          <a:p>
            <a:pPr marL="393065">
              <a:lnSpc>
                <a:spcPts val="2395"/>
              </a:lnSpc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endParaRPr sz="2100">
              <a:latin typeface="Calibri"/>
              <a:cs typeface="Calibri"/>
            </a:endParaRPr>
          </a:p>
          <a:p>
            <a:pPr marL="850265" lvl="1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850265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Pines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Apartments</a:t>
            </a:r>
            <a:endParaRPr sz="2100">
              <a:latin typeface="Calibri"/>
              <a:cs typeface="Calibri"/>
            </a:endParaRPr>
          </a:p>
          <a:p>
            <a:pPr marL="850265" marR="1042035" lvl="1" indent="-228600">
              <a:lnSpc>
                <a:spcPts val="2270"/>
              </a:lnSpc>
              <a:spcBef>
                <a:spcPts val="630"/>
              </a:spcBef>
              <a:buFont typeface="Arial"/>
              <a:buChar char="•"/>
              <a:tabLst>
                <a:tab pos="850265" algn="l"/>
              </a:tabLst>
            </a:pP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Porterhouse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Apartments</a:t>
            </a:r>
            <a:endParaRPr sz="2100">
              <a:latin typeface="Calibri"/>
              <a:cs typeface="Calibri"/>
            </a:endParaRPr>
          </a:p>
          <a:p>
            <a:pPr marL="850265" lvl="1" indent="-228600">
              <a:lnSpc>
                <a:spcPts val="2395"/>
              </a:lnSpc>
              <a:spcBef>
                <a:spcPts val="315"/>
              </a:spcBef>
              <a:buFont typeface="Arial"/>
              <a:buChar char="•"/>
              <a:tabLst>
                <a:tab pos="850265" algn="l"/>
              </a:tabLst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Guadalupe</a:t>
            </a:r>
            <a:endParaRPr sz="2100">
              <a:latin typeface="Calibri"/>
              <a:cs typeface="Calibri"/>
            </a:endParaRPr>
          </a:p>
          <a:p>
            <a:pPr marL="850265">
              <a:lnSpc>
                <a:spcPts val="2395"/>
              </a:lnSpc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Apartments</a:t>
            </a:r>
            <a:endParaRPr sz="2100">
              <a:latin typeface="Calibri"/>
              <a:cs typeface="Calibri"/>
            </a:endParaRPr>
          </a:p>
          <a:p>
            <a:pPr marL="393065" marR="890269" indent="228600">
              <a:lnSpc>
                <a:spcPts val="2270"/>
              </a:lnSpc>
              <a:spcBef>
                <a:spcPts val="630"/>
              </a:spcBef>
              <a:buFont typeface="Arial"/>
              <a:buChar char="•"/>
              <a:tabLst>
                <a:tab pos="621665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  <a:r>
              <a:rPr sz="21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Service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21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Points</a:t>
            </a:r>
            <a:endParaRPr sz="2100">
              <a:latin typeface="Calibri"/>
              <a:cs typeface="Calibri"/>
            </a:endParaRPr>
          </a:p>
          <a:p>
            <a:pPr marL="850265" lvl="1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850265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Pine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Meadows</a:t>
            </a:r>
            <a:endParaRPr sz="2100">
              <a:latin typeface="Calibri"/>
              <a:cs typeface="Calibri"/>
            </a:endParaRPr>
          </a:p>
          <a:p>
            <a:pPr marL="850265" lvl="1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850265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Villa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Apartments</a:t>
            </a:r>
            <a:endParaRPr sz="2100">
              <a:latin typeface="Calibri"/>
              <a:cs typeface="Calibri"/>
            </a:endParaRPr>
          </a:p>
          <a:p>
            <a:pPr marL="850265" lvl="1" indent="-228600">
              <a:lnSpc>
                <a:spcPts val="2395"/>
              </a:lnSpc>
              <a:spcBef>
                <a:spcPts val="345"/>
              </a:spcBef>
              <a:buFont typeface="Arial"/>
              <a:buChar char="•"/>
              <a:tabLst>
                <a:tab pos="850265" algn="l"/>
              </a:tabLst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Kersey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mobile</a:t>
            </a:r>
            <a:endParaRPr sz="2100">
              <a:latin typeface="Calibri"/>
              <a:cs typeface="Calibri"/>
            </a:endParaRPr>
          </a:p>
          <a:p>
            <a:pPr marL="850265">
              <a:lnSpc>
                <a:spcPts val="2395"/>
              </a:lnSpc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park</a:t>
            </a:r>
            <a:endParaRPr sz="2100">
              <a:latin typeface="Calibri"/>
              <a:cs typeface="Calibri"/>
            </a:endParaRPr>
          </a:p>
          <a:p>
            <a:pPr marL="850265" lvl="1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850265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Anna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Gimmestad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47767D">
              <a:alpha val="94900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57785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38760" marR="0" lvl="0" indent="0" defTabSz="914400" eaLnBrk="1" fontAlgn="auto" latinLnBrk="0" hangingPunct="1">
              <a:lnSpc>
                <a:spcPct val="100000"/>
              </a:lnSpc>
              <a:spcBef>
                <a:spcPts val="4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Youth</a:t>
            </a:r>
            <a:r>
              <a:rPr kumimoji="0" lang="en-US" sz="4400" b="0" i="0" u="none" strike="noStrike" kern="0" cap="none" spc="-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en-US" sz="4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Centers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2455164"/>
            <a:ext cx="5294376" cy="4079748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7755" y="321563"/>
            <a:ext cx="3235960" cy="6215380"/>
          </a:xfrm>
          <a:custGeom>
            <a:avLst/>
            <a:gdLst/>
            <a:ahLst/>
            <a:cxnLst/>
            <a:rect l="l" t="t" r="r" b="b"/>
            <a:pathLst>
              <a:path w="3235959" h="6215380">
                <a:moveTo>
                  <a:pt x="3235452" y="0"/>
                </a:moveTo>
                <a:lnTo>
                  <a:pt x="0" y="0"/>
                </a:lnTo>
                <a:lnTo>
                  <a:pt x="0" y="6214872"/>
                </a:lnTo>
                <a:lnTo>
                  <a:pt x="3235452" y="6214872"/>
                </a:lnTo>
                <a:lnTo>
                  <a:pt x="323545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47613" y="586485"/>
            <a:ext cx="2339975" cy="41382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524510" indent="-228600">
              <a:lnSpc>
                <a:spcPct val="90100"/>
              </a:lnSpc>
              <a:spcBef>
                <a:spcPts val="31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Bookmobile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stops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summer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299085" marR="5080">
              <a:lnSpc>
                <a:spcPts val="1939"/>
              </a:lnSpc>
              <a:spcBef>
                <a:spcPts val="3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Rodarte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Boys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Girls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Clubs</a:t>
            </a:r>
            <a:endParaRPr sz="1800">
              <a:latin typeface="Calibri"/>
              <a:cs typeface="Calibri"/>
            </a:endParaRPr>
          </a:p>
          <a:p>
            <a:pPr marL="228600" marR="78105" lvl="1" indent="-228600" algn="ctr">
              <a:lnSpc>
                <a:spcPts val="2050"/>
              </a:lnSpc>
              <a:spcBef>
                <a:spcPts val="360"/>
              </a:spcBef>
              <a:buFont typeface="Arial"/>
              <a:buChar char="•"/>
              <a:tabLst>
                <a:tab pos="22860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circulation</a:t>
            </a:r>
            <a:endParaRPr sz="1800">
              <a:latin typeface="Calibri"/>
              <a:cs typeface="Calibri"/>
            </a:endParaRPr>
          </a:p>
          <a:p>
            <a:pPr marR="78740" algn="ctr">
              <a:lnSpc>
                <a:spcPts val="205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  <a:p>
            <a:pPr marL="756285" lvl="1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7562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programming</a:t>
            </a:r>
            <a:endParaRPr sz="1800">
              <a:latin typeface="Calibri"/>
              <a:cs typeface="Calibri"/>
            </a:endParaRPr>
          </a:p>
          <a:p>
            <a:pPr marL="299085" marR="12065" indent="-228600">
              <a:lnSpc>
                <a:spcPts val="1939"/>
              </a:lnSpc>
              <a:spcBef>
                <a:spcPts val="63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Strategic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support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(library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development)</a:t>
            </a:r>
            <a:endParaRPr sz="1800">
              <a:latin typeface="Calibri"/>
              <a:cs typeface="Calibri"/>
            </a:endParaRPr>
          </a:p>
          <a:p>
            <a:pPr marL="299085" marR="377825" indent="-228600">
              <a:lnSpc>
                <a:spcPct val="90000"/>
              </a:lnSpc>
              <a:spcBef>
                <a:spcPts val="58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Brokering relationships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community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providers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</a:tabLst>
            </a:pP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Year-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round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7613" y="4672076"/>
            <a:ext cx="2376170" cy="16109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programming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Rodarte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Anna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Gimmestad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(City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Greeley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Partnership)</a:t>
            </a:r>
            <a:endParaRPr sz="1800">
              <a:latin typeface="Calibri"/>
              <a:cs typeface="Calibri"/>
            </a:endParaRPr>
          </a:p>
          <a:p>
            <a:pPr marL="469900" marR="318770" indent="-228600">
              <a:lnSpc>
                <a:spcPts val="1950"/>
              </a:lnSpc>
              <a:spcBef>
                <a:spcPts val="610"/>
              </a:spcBef>
              <a:buFont typeface="Arial"/>
              <a:buChar char="•"/>
              <a:tabLst>
                <a:tab pos="4699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STEM,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Yoga,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Summer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6C5064"/>
          </a:solidFill>
        </p:spPr>
        <p:txBody>
          <a:bodyPr vert="horz" wrap="square" lIns="0" tIns="377825" rIns="0" bIns="0" rtlCol="0">
            <a:spAutoFit/>
          </a:bodyPr>
          <a:lstStyle/>
          <a:p>
            <a:pPr marL="238760" marR="966469">
              <a:lnSpc>
                <a:spcPts val="4750"/>
              </a:lnSpc>
              <a:spcBef>
                <a:spcPts val="2975"/>
              </a:spcBef>
            </a:pPr>
            <a:r>
              <a:rPr sz="4400" dirty="0"/>
              <a:t>Services</a:t>
            </a:r>
            <a:r>
              <a:rPr sz="4400" spc="-80" dirty="0"/>
              <a:t> </a:t>
            </a:r>
            <a:r>
              <a:rPr sz="4400" dirty="0"/>
              <a:t>to</a:t>
            </a:r>
            <a:r>
              <a:rPr sz="4400" spc="-75" dirty="0"/>
              <a:t> </a:t>
            </a:r>
            <a:r>
              <a:rPr sz="4400" spc="-10" dirty="0"/>
              <a:t>People </a:t>
            </a:r>
            <a:r>
              <a:rPr sz="4400" dirty="0"/>
              <a:t>With</a:t>
            </a:r>
            <a:r>
              <a:rPr sz="4400" spc="-90" dirty="0"/>
              <a:t> </a:t>
            </a:r>
            <a:r>
              <a:rPr sz="4400" spc="-10" dirty="0"/>
              <a:t>Disabilities</a:t>
            </a:r>
            <a:endParaRPr sz="440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6888" y="2432304"/>
            <a:ext cx="5293360" cy="4102735"/>
            <a:chOff x="246888" y="2432304"/>
            <a:chExt cx="5293360" cy="4102735"/>
          </a:xfrm>
        </p:grpSpPr>
        <p:sp>
          <p:nvSpPr>
            <p:cNvPr id="4" name="object 4"/>
            <p:cNvSpPr/>
            <p:nvPr/>
          </p:nvSpPr>
          <p:spPr>
            <a:xfrm>
              <a:off x="246888" y="2432304"/>
              <a:ext cx="5293360" cy="4102735"/>
            </a:xfrm>
            <a:custGeom>
              <a:avLst/>
              <a:gdLst/>
              <a:ahLst/>
              <a:cxnLst/>
              <a:rect l="l" t="t" r="r" b="b"/>
              <a:pathLst>
                <a:path w="5293360" h="4102734">
                  <a:moveTo>
                    <a:pt x="5292852" y="0"/>
                  </a:moveTo>
                  <a:lnTo>
                    <a:pt x="0" y="0"/>
                  </a:lnTo>
                  <a:lnTo>
                    <a:pt x="0" y="4102608"/>
                  </a:lnTo>
                  <a:lnTo>
                    <a:pt x="5292852" y="4102608"/>
                  </a:lnTo>
                  <a:lnTo>
                    <a:pt x="5292852" y="0"/>
                  </a:lnTo>
                  <a:close/>
                </a:path>
              </a:pathLst>
            </a:custGeom>
            <a:solidFill>
              <a:srgbClr val="7E7E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5524" y="2660904"/>
              <a:ext cx="2734055" cy="364693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0991" y="321563"/>
            <a:ext cx="3252470" cy="6215380"/>
          </a:xfrm>
          <a:custGeom>
            <a:avLst/>
            <a:gdLst/>
            <a:ahLst/>
            <a:cxnLst/>
            <a:rect l="l" t="t" r="r" b="b"/>
            <a:pathLst>
              <a:path w="3252470" h="6215380">
                <a:moveTo>
                  <a:pt x="3252216" y="0"/>
                </a:moveTo>
                <a:lnTo>
                  <a:pt x="0" y="0"/>
                </a:lnTo>
                <a:lnTo>
                  <a:pt x="0" y="6214872"/>
                </a:lnTo>
                <a:lnTo>
                  <a:pt x="3252216" y="6214872"/>
                </a:lnTo>
                <a:lnTo>
                  <a:pt x="3252216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62015" y="509397"/>
            <a:ext cx="2755900" cy="1180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Programming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Music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Programming</a:t>
            </a:r>
            <a:endParaRPr sz="1600">
              <a:latin typeface="Calibri"/>
              <a:cs typeface="Calibri"/>
            </a:endParaRPr>
          </a:p>
          <a:p>
            <a:pPr marL="698500" marR="5080" lvl="1" indent="-228600">
              <a:lnSpc>
                <a:spcPct val="700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Music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Movement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Arts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Programming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19215" y="1668017"/>
            <a:ext cx="2085339" cy="119888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41300" marR="149860" indent="-228600" algn="just">
              <a:lnSpc>
                <a:spcPct val="7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  <a:tab pos="24257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Art/craft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residential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care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endParaRPr sz="16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605"/>
              </a:spcBef>
              <a:buFont typeface="Arial"/>
              <a:buChar char="•"/>
              <a:tabLst>
                <a:tab pos="24130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Provided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Take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Make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Kits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places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during pandemic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2015" y="2844799"/>
            <a:ext cx="2688590" cy="321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endParaRPr sz="1600">
              <a:latin typeface="Calibri"/>
              <a:cs typeface="Calibri"/>
            </a:endParaRPr>
          </a:p>
          <a:p>
            <a:pPr marL="698500" marR="128270" lvl="1" indent="-228600">
              <a:lnSpc>
                <a:spcPct val="700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Book-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a-Librarians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Connections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Independent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Living</a:t>
            </a:r>
            <a:endParaRPr sz="1600">
              <a:latin typeface="Calibri"/>
              <a:cs typeface="Calibri"/>
            </a:endParaRPr>
          </a:p>
          <a:p>
            <a:pPr marL="241300" marR="927735" indent="-228600">
              <a:lnSpc>
                <a:spcPct val="7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accessibility considerations:</a:t>
            </a:r>
            <a:endParaRPr sz="1600">
              <a:latin typeface="Calibri"/>
              <a:cs typeface="Calibri"/>
            </a:endParaRPr>
          </a:p>
          <a:p>
            <a:pPr marL="698500" marR="511809" lvl="1" indent="-228600">
              <a:lnSpc>
                <a:spcPct val="700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Wheelchair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lift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Bookmobile</a:t>
            </a:r>
            <a:endParaRPr sz="1600">
              <a:latin typeface="Calibri"/>
              <a:cs typeface="Calibri"/>
            </a:endParaRPr>
          </a:p>
          <a:p>
            <a:pPr marL="698500" marR="5080" lvl="1" indent="-228600">
              <a:lnSpc>
                <a:spcPct val="701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Providing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lobby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stops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independent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living centers</a:t>
            </a:r>
            <a:endParaRPr sz="1600">
              <a:latin typeface="Calibri"/>
              <a:cs typeface="Calibri"/>
            </a:endParaRPr>
          </a:p>
          <a:p>
            <a:pPr marL="698500" marR="30480" lvl="1" indent="-228600">
              <a:lnSpc>
                <a:spcPct val="700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community members/organizations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raise awareness/assistance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D44B2B">
              <a:alpha val="94900"/>
            </a:srgbClr>
          </a:solidFill>
        </p:spPr>
        <p:txBody>
          <a:bodyPr vert="horz" wrap="square" lIns="0" tIns="990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80"/>
              </a:spcBef>
            </a:pPr>
            <a:endParaRPr sz="3600">
              <a:latin typeface="Times New Roman"/>
              <a:cs typeface="Times New Roman"/>
            </a:endParaRPr>
          </a:p>
          <a:p>
            <a:pPr marL="1503045" marR="1618615" indent="-125095">
              <a:lnSpc>
                <a:spcPct val="100000"/>
              </a:lnSpc>
            </a:pPr>
            <a:r>
              <a:rPr sz="3600" b="1" dirty="0">
                <a:latin typeface="Calibri"/>
                <a:cs typeface="Calibri"/>
              </a:rPr>
              <a:t>Low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Income Preschools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2455164"/>
            <a:ext cx="5294376" cy="40797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7755" y="321563"/>
            <a:ext cx="3235960" cy="621538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1600">
              <a:latin typeface="Times New Roman"/>
              <a:cs typeface="Times New Roman"/>
            </a:endParaRPr>
          </a:p>
          <a:p>
            <a:pPr marL="417830" marR="436880" indent="227965">
              <a:lnSpc>
                <a:spcPts val="1730"/>
              </a:lnSpc>
              <a:buFont typeface="Arial"/>
              <a:buChar char="•"/>
              <a:tabLst>
                <a:tab pos="645795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Colorado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Early Educational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(CEEN)</a:t>
            </a:r>
            <a:endParaRPr sz="1600">
              <a:latin typeface="Calibri"/>
              <a:cs typeface="Calibri"/>
            </a:endParaRPr>
          </a:p>
          <a:p>
            <a:pPr marL="874394" marR="678180" lvl="1" indent="-228600">
              <a:lnSpc>
                <a:spcPts val="1730"/>
              </a:lnSpc>
              <a:spcBef>
                <a:spcPts val="600"/>
              </a:spcBef>
              <a:buFont typeface="Arial"/>
              <a:buChar char="•"/>
              <a:tabLst>
                <a:tab pos="874394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Weld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County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locations,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12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endParaRPr sz="1600">
              <a:latin typeface="Calibri"/>
              <a:cs typeface="Calibri"/>
            </a:endParaRPr>
          </a:p>
          <a:p>
            <a:pPr marL="874394" lvl="1" indent="-227965">
              <a:lnSpc>
                <a:spcPts val="1825"/>
              </a:lnSpc>
              <a:spcBef>
                <a:spcPts val="380"/>
              </a:spcBef>
              <a:buFont typeface="Arial"/>
              <a:buChar char="•"/>
              <a:tabLst>
                <a:tab pos="874394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Partnership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Glenn</a:t>
            </a:r>
            <a:endParaRPr sz="1600">
              <a:latin typeface="Calibri"/>
              <a:cs typeface="Calibri"/>
            </a:endParaRPr>
          </a:p>
          <a:p>
            <a:pPr marL="1088390" lvl="2" indent="-213995">
              <a:lnSpc>
                <a:spcPts val="1730"/>
              </a:lnSpc>
              <a:buAutoNum type="alphaUcPeriod"/>
              <a:tabLst>
                <a:tab pos="108839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Jones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Member</a:t>
            </a:r>
            <a:endParaRPr sz="1600">
              <a:latin typeface="Calibri"/>
              <a:cs typeface="Calibri"/>
            </a:endParaRPr>
          </a:p>
          <a:p>
            <a:pPr marL="874394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endParaRPr sz="1600">
              <a:latin typeface="Calibri"/>
              <a:cs typeface="Calibri"/>
            </a:endParaRPr>
          </a:p>
          <a:p>
            <a:pPr marL="874394" marR="514984" lvl="1" indent="-228600">
              <a:lnSpc>
                <a:spcPts val="1730"/>
              </a:lnSpc>
              <a:spcBef>
                <a:spcPts val="625"/>
              </a:spcBef>
              <a:buFont typeface="Arial"/>
              <a:buChar char="•"/>
              <a:tabLst>
                <a:tab pos="874394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Parent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Meeting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teach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parents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about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practices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endParaRPr sz="1600">
              <a:latin typeface="Calibri"/>
              <a:cs typeface="Calibri"/>
            </a:endParaRPr>
          </a:p>
          <a:p>
            <a:pPr marL="645795" indent="-22796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645795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Centro</a:t>
            </a:r>
            <a:endParaRPr sz="1600">
              <a:latin typeface="Calibri"/>
              <a:cs typeface="Calibri"/>
            </a:endParaRPr>
          </a:p>
          <a:p>
            <a:pPr marL="1161415" marR="495934" lvl="1" indent="-228600">
              <a:lnSpc>
                <a:spcPts val="1730"/>
              </a:lnSpc>
              <a:spcBef>
                <a:spcPts val="620"/>
              </a:spcBef>
              <a:buFont typeface="Arial"/>
              <a:buChar char="•"/>
              <a:tabLst>
                <a:tab pos="116141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Preschool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children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migrant parents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586F3D"/>
          </a:solidFill>
        </p:spPr>
        <p:txBody>
          <a:bodyPr vert="horz" wrap="square" lIns="0" tIns="1898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95"/>
              </a:spcBef>
            </a:pPr>
            <a:endParaRPr sz="3200">
              <a:latin typeface="Times New Roman"/>
              <a:cs typeface="Times New Roman"/>
            </a:endParaRPr>
          </a:p>
          <a:p>
            <a:pPr marL="547370">
              <a:lnSpc>
                <a:spcPct val="100000"/>
              </a:lnSpc>
            </a:pPr>
            <a:r>
              <a:rPr sz="3200" b="0" dirty="0">
                <a:latin typeface="Calibri"/>
                <a:cs typeface="Calibri"/>
              </a:rPr>
              <a:t>Additional</a:t>
            </a:r>
            <a:r>
              <a:rPr sz="3200" b="0" spc="-7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Outreach</a:t>
            </a:r>
            <a:r>
              <a:rPr sz="3200" b="0" spc="-100" dirty="0">
                <a:latin typeface="Calibri"/>
                <a:cs typeface="Calibri"/>
              </a:rPr>
              <a:t> </a:t>
            </a:r>
            <a:r>
              <a:rPr sz="3200" b="0" spc="-10" dirty="0">
                <a:latin typeface="Calibri"/>
                <a:cs typeface="Calibri"/>
              </a:rPr>
              <a:t>Efforts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2455164"/>
            <a:ext cx="2581655" cy="4079747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6476" y="2456688"/>
            <a:ext cx="2493264" cy="40629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67755" y="321563"/>
            <a:ext cx="3235960" cy="621538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5"/>
              </a:spcBef>
            </a:pPr>
            <a:endParaRPr sz="1900">
              <a:latin typeface="Times New Roman"/>
              <a:cs typeface="Times New Roman"/>
            </a:endParaRPr>
          </a:p>
          <a:p>
            <a:pPr marL="393065">
              <a:lnSpc>
                <a:spcPct val="100000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Event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Experiences</a:t>
            </a:r>
            <a:endParaRPr sz="1900">
              <a:latin typeface="Calibri"/>
              <a:cs typeface="Calibri"/>
            </a:endParaRPr>
          </a:p>
          <a:p>
            <a:pPr marL="850265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850265" algn="l"/>
              </a:tabLs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PopUp</a:t>
            </a:r>
            <a:r>
              <a:rPr sz="1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Parties</a:t>
            </a:r>
            <a:endParaRPr sz="1900">
              <a:latin typeface="Calibri"/>
              <a:cs typeface="Calibri"/>
            </a:endParaRPr>
          </a:p>
          <a:p>
            <a:pPr marL="850265" marR="1024890" indent="-228600">
              <a:lnSpc>
                <a:spcPts val="2050"/>
              </a:lnSpc>
              <a:spcBef>
                <a:spcPts val="630"/>
              </a:spcBef>
              <a:buFont typeface="Arial"/>
              <a:buChar char="•"/>
              <a:tabLst>
                <a:tab pos="850265" algn="l"/>
              </a:tabLs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Discovery</a:t>
            </a:r>
            <a:r>
              <a:rPr sz="19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Bay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Storytimes</a:t>
            </a:r>
            <a:endParaRPr sz="1900">
              <a:latin typeface="Calibri"/>
              <a:cs typeface="Calibri"/>
            </a:endParaRPr>
          </a:p>
          <a:p>
            <a:pPr marL="850265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850265" algn="l"/>
              </a:tabLs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Friday</a:t>
            </a:r>
            <a:r>
              <a:rPr sz="19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Fests</a:t>
            </a:r>
            <a:endParaRPr sz="1900">
              <a:latin typeface="Calibri"/>
              <a:cs typeface="Calibri"/>
            </a:endParaRPr>
          </a:p>
          <a:p>
            <a:pPr marL="850265" indent="-228600">
              <a:lnSpc>
                <a:spcPts val="2165"/>
              </a:lnSpc>
              <a:spcBef>
                <a:spcPts val="375"/>
              </a:spcBef>
              <a:buFont typeface="Arial"/>
              <a:buChar char="•"/>
              <a:tabLst>
                <a:tab pos="850265" algn="l"/>
              </a:tabLs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Flick</a:t>
            </a:r>
            <a:endParaRPr sz="1900">
              <a:latin typeface="Calibri"/>
              <a:cs typeface="Calibri"/>
            </a:endParaRPr>
          </a:p>
          <a:p>
            <a:pPr marL="850265">
              <a:lnSpc>
                <a:spcPts val="2165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Friday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1900">
              <a:latin typeface="Calibri"/>
              <a:cs typeface="Calibri"/>
            </a:endParaRPr>
          </a:p>
          <a:p>
            <a:pPr marL="393065" marR="450215">
              <a:lnSpc>
                <a:spcPts val="2050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Centennial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r>
              <a:rPr sz="1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Cooperative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Educational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(CBOCES)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900">
              <a:latin typeface="Calibri"/>
              <a:cs typeface="Calibri"/>
            </a:endParaRPr>
          </a:p>
          <a:p>
            <a:pPr marL="393065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1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Connect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Screenshot of Community Request Form used to request a vehicle stop."/>
          <p:cNvSpPr/>
          <p:nvPr/>
        </p:nvSpPr>
        <p:spPr>
          <a:xfrm>
            <a:off x="761" y="273558"/>
            <a:ext cx="9142095" cy="0"/>
          </a:xfrm>
          <a:custGeom>
            <a:avLst/>
            <a:gdLst/>
            <a:ahLst/>
            <a:cxnLst/>
            <a:rect l="l" t="t" r="r" b="b"/>
            <a:pathLst>
              <a:path w="9142095">
                <a:moveTo>
                  <a:pt x="0" y="0"/>
                </a:moveTo>
                <a:lnTo>
                  <a:pt x="9141587" y="0"/>
                </a:lnTo>
              </a:path>
            </a:pathLst>
          </a:custGeom>
          <a:ln w="508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68808"/>
            <a:ext cx="9144000" cy="1736089"/>
          </a:xfrm>
          <a:custGeom>
            <a:avLst/>
            <a:gdLst/>
            <a:ahLst/>
            <a:cxnLst/>
            <a:rect l="l" t="t" r="r" b="b"/>
            <a:pathLst>
              <a:path w="9144000" h="1736089">
                <a:moveTo>
                  <a:pt x="9144000" y="0"/>
                </a:moveTo>
                <a:lnTo>
                  <a:pt x="0" y="0"/>
                </a:lnTo>
                <a:lnTo>
                  <a:pt x="0" y="1735836"/>
                </a:lnTo>
                <a:lnTo>
                  <a:pt x="9144000" y="1735836"/>
                </a:lnTo>
                <a:lnTo>
                  <a:pt x="9144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725" rIns="0" bIns="0" rtlCol="0">
            <a:spAutoFit/>
          </a:bodyPr>
          <a:lstStyle/>
          <a:p>
            <a:pPr marL="1203960">
              <a:lnSpc>
                <a:spcPct val="100000"/>
              </a:lnSpc>
              <a:spcBef>
                <a:spcPts val="105"/>
              </a:spcBef>
            </a:pPr>
            <a:r>
              <a:rPr sz="4700" dirty="0"/>
              <a:t>Community</a:t>
            </a:r>
            <a:r>
              <a:rPr sz="4700" spc="-150" dirty="0"/>
              <a:t> </a:t>
            </a:r>
            <a:r>
              <a:rPr sz="4700" dirty="0"/>
              <a:t>Request</a:t>
            </a:r>
            <a:r>
              <a:rPr sz="4700" spc="-145" dirty="0"/>
              <a:t> </a:t>
            </a:r>
            <a:r>
              <a:rPr sz="4700" spc="-20" dirty="0"/>
              <a:t>Form</a:t>
            </a:r>
            <a:endParaRPr sz="470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4061" y="1480566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1" y="2201417"/>
            <a:ext cx="9142095" cy="0"/>
          </a:xfrm>
          <a:custGeom>
            <a:avLst/>
            <a:gdLst/>
            <a:ahLst/>
            <a:cxnLst/>
            <a:rect l="l" t="t" r="r" b="b"/>
            <a:pathLst>
              <a:path w="9142095">
                <a:moveTo>
                  <a:pt x="0" y="0"/>
                </a:moveTo>
                <a:lnTo>
                  <a:pt x="9141587" y="0"/>
                </a:lnTo>
              </a:path>
            </a:pathLst>
          </a:custGeom>
          <a:ln w="508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9390" y="2577871"/>
            <a:ext cx="5000318" cy="37534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553C45"/>
          </a:solidFill>
        </p:spPr>
        <p:txBody>
          <a:bodyPr vert="horz" wrap="square" lIns="0" tIns="577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5"/>
              </a:spcBef>
            </a:pPr>
            <a:endParaRPr sz="4000">
              <a:latin typeface="Times New Roman"/>
              <a:cs typeface="Times New Roman"/>
            </a:endParaRPr>
          </a:p>
          <a:p>
            <a:pPr marR="315595" algn="ctr">
              <a:lnSpc>
                <a:spcPct val="100000"/>
              </a:lnSpc>
            </a:pPr>
            <a:r>
              <a:rPr sz="4000" b="0" spc="-10" dirty="0">
                <a:latin typeface="Calibri"/>
                <a:cs typeface="Calibri"/>
              </a:rPr>
              <a:t>Objectives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6888" y="2432304"/>
            <a:ext cx="5293360" cy="4102735"/>
            <a:chOff x="246888" y="2432304"/>
            <a:chExt cx="5293360" cy="4102735"/>
          </a:xfrm>
        </p:grpSpPr>
        <p:sp>
          <p:nvSpPr>
            <p:cNvPr id="3" name="object 3"/>
            <p:cNvSpPr/>
            <p:nvPr/>
          </p:nvSpPr>
          <p:spPr>
            <a:xfrm>
              <a:off x="246888" y="2432304"/>
              <a:ext cx="5293360" cy="4102735"/>
            </a:xfrm>
            <a:custGeom>
              <a:avLst/>
              <a:gdLst/>
              <a:ahLst/>
              <a:cxnLst/>
              <a:rect l="l" t="t" r="r" b="b"/>
              <a:pathLst>
                <a:path w="5293360" h="4102734">
                  <a:moveTo>
                    <a:pt x="5292852" y="0"/>
                  </a:moveTo>
                  <a:lnTo>
                    <a:pt x="0" y="0"/>
                  </a:lnTo>
                  <a:lnTo>
                    <a:pt x="0" y="4102608"/>
                  </a:lnTo>
                  <a:lnTo>
                    <a:pt x="5292852" y="4102608"/>
                  </a:lnTo>
                  <a:lnTo>
                    <a:pt x="5292852" y="0"/>
                  </a:lnTo>
                  <a:close/>
                </a:path>
              </a:pathLst>
            </a:custGeom>
            <a:solidFill>
              <a:srgbClr val="7E7E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196" y="2816352"/>
              <a:ext cx="4934711" cy="3334511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0991" y="321563"/>
            <a:ext cx="3252470" cy="6215380"/>
          </a:xfrm>
          <a:custGeom>
            <a:avLst/>
            <a:gdLst/>
            <a:ahLst/>
            <a:cxnLst/>
            <a:rect l="l" t="t" r="r" b="b"/>
            <a:pathLst>
              <a:path w="3252470" h="6215380">
                <a:moveTo>
                  <a:pt x="3252216" y="0"/>
                </a:moveTo>
                <a:lnTo>
                  <a:pt x="0" y="0"/>
                </a:lnTo>
                <a:lnTo>
                  <a:pt x="0" y="6214872"/>
                </a:lnTo>
                <a:lnTo>
                  <a:pt x="3252216" y="6214872"/>
                </a:lnTo>
                <a:lnTo>
                  <a:pt x="3252216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72378" y="853567"/>
            <a:ext cx="2386330" cy="471360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7785" indent="227965">
              <a:lnSpc>
                <a:spcPts val="2050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Learn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different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outreach services</a:t>
            </a:r>
            <a:endParaRPr sz="1900">
              <a:latin typeface="Calibri"/>
              <a:cs typeface="Calibri"/>
            </a:endParaRPr>
          </a:p>
          <a:p>
            <a:pPr marL="12700" marR="5080" indent="227965">
              <a:lnSpc>
                <a:spcPct val="90000"/>
              </a:lnSpc>
              <a:spcBef>
                <a:spcPts val="575"/>
              </a:spcBef>
              <a:buFont typeface="Arial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Learn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different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priority</a:t>
            </a:r>
            <a:r>
              <a:rPr sz="19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populations</a:t>
            </a:r>
            <a:r>
              <a:rPr sz="1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services/programs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designed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endParaRPr sz="1900">
              <a:latin typeface="Calibri"/>
              <a:cs typeface="Calibri"/>
            </a:endParaRPr>
          </a:p>
          <a:p>
            <a:pPr marL="12700" marR="27940" indent="227965">
              <a:lnSpc>
                <a:spcPct val="9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Learn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about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19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requests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shapes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aligns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with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priority</a:t>
            </a:r>
            <a:r>
              <a:rPr sz="19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populations</a:t>
            </a:r>
            <a:endParaRPr sz="1900">
              <a:latin typeface="Calibri"/>
              <a:cs typeface="Calibri"/>
            </a:endParaRPr>
          </a:p>
          <a:p>
            <a:pPr marL="12700" marR="80645" indent="227965">
              <a:lnSpc>
                <a:spcPct val="9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Learn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about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sz="19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experienced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delivering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1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9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/>
          </a:p>
          <a:p>
            <a:pPr marL="273685">
              <a:lnSpc>
                <a:spcPct val="100000"/>
              </a:lnSpc>
            </a:pPr>
            <a:r>
              <a:rPr b="1" spc="10" dirty="0">
                <a:latin typeface="Calibri"/>
                <a:cs typeface="Calibri"/>
              </a:rPr>
              <a:t>Attribution: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Alpha</a:t>
            </a:r>
            <a:r>
              <a:rPr spc="-10" dirty="0"/>
              <a:t> </a:t>
            </a:r>
            <a:r>
              <a:rPr spc="10" dirty="0"/>
              <a:t>Stock</a:t>
            </a:r>
            <a:r>
              <a:rPr dirty="0"/>
              <a:t> </a:t>
            </a:r>
            <a:r>
              <a:rPr spc="10" dirty="0"/>
              <a:t>Images</a:t>
            </a:r>
            <a:r>
              <a:rPr spc="25" dirty="0"/>
              <a:t> </a:t>
            </a:r>
            <a:r>
              <a:rPr spc="10" dirty="0"/>
              <a:t>-</a:t>
            </a:r>
            <a:r>
              <a:rPr dirty="0"/>
              <a:t> </a:t>
            </a:r>
            <a:r>
              <a:rPr spc="-10" dirty="0">
                <a:hlinkClick r:id="rId3"/>
              </a:rPr>
              <a:t>http://alphastockimages.com/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58694B">
              <a:alpha val="94900"/>
            </a:srgbClr>
          </a:solidFill>
        </p:spPr>
        <p:txBody>
          <a:bodyPr vert="horz" wrap="square" lIns="0" tIns="378460" rIns="0" bIns="0" rtlCol="0">
            <a:spAutoFit/>
          </a:bodyPr>
          <a:lstStyle/>
          <a:p>
            <a:pPr marL="1889760" marR="437515" indent="-1350645">
              <a:lnSpc>
                <a:spcPct val="100000"/>
              </a:lnSpc>
              <a:spcBef>
                <a:spcPts val="2980"/>
              </a:spcBef>
            </a:pPr>
            <a:r>
              <a:rPr sz="3200" b="0" dirty="0">
                <a:latin typeface="Calibri"/>
                <a:cs typeface="Calibri"/>
              </a:rPr>
              <a:t>Community</a:t>
            </a:r>
            <a:r>
              <a:rPr sz="3200" b="0" spc="-13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Request</a:t>
            </a:r>
            <a:r>
              <a:rPr sz="3200" b="0" spc="-155" dirty="0">
                <a:latin typeface="Calibri"/>
                <a:cs typeface="Calibri"/>
              </a:rPr>
              <a:t> </a:t>
            </a:r>
            <a:r>
              <a:rPr sz="3200" b="0" spc="-20" dirty="0">
                <a:latin typeface="Calibri"/>
                <a:cs typeface="Calibri"/>
              </a:rPr>
              <a:t>Form </a:t>
            </a:r>
            <a:r>
              <a:rPr sz="3200" b="0" spc="-10" dirty="0">
                <a:latin typeface="Calibri"/>
                <a:cs typeface="Calibri"/>
              </a:rPr>
              <a:t>Workflow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67755" y="321563"/>
            <a:ext cx="3235960" cy="621538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sz="1700">
              <a:latin typeface="Times New Roman"/>
              <a:cs typeface="Times New Roman"/>
            </a:endParaRPr>
          </a:p>
          <a:p>
            <a:pPr marL="446405" marR="652145" indent="228600">
              <a:lnSpc>
                <a:spcPts val="1839"/>
              </a:lnSpc>
              <a:spcBef>
                <a:spcPts val="5"/>
              </a:spcBef>
              <a:buFont typeface="Arial"/>
              <a:buChar char="•"/>
              <a:tabLst>
                <a:tab pos="675005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Request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received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17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FFFFFF"/>
                </a:solidFill>
                <a:latin typeface="Calibri"/>
                <a:cs typeface="Calibri"/>
              </a:rPr>
              <a:t>Request</a:t>
            </a:r>
            <a:endParaRPr sz="1700">
              <a:latin typeface="Calibri"/>
              <a:cs typeface="Calibri"/>
            </a:endParaRPr>
          </a:p>
          <a:p>
            <a:pPr marL="446405">
              <a:lnSpc>
                <a:spcPts val="1805"/>
              </a:lnSpc>
            </a:pPr>
            <a:r>
              <a:rPr sz="17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FFFFFF"/>
                </a:solidFill>
                <a:latin typeface="Calibri"/>
                <a:cs typeface="Calibri"/>
              </a:rPr>
              <a:t>Visit</a:t>
            </a:r>
            <a:r>
              <a:rPr sz="17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link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700">
              <a:latin typeface="Calibri"/>
              <a:cs typeface="Calibri"/>
            </a:endParaRPr>
          </a:p>
          <a:p>
            <a:pPr marL="446405" marR="756285" indent="228600">
              <a:lnSpc>
                <a:spcPct val="90000"/>
              </a:lnSpc>
              <a:buFont typeface="Arial"/>
              <a:buChar char="•"/>
              <a:tabLst>
                <a:tab pos="675005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Evaluate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goals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priority populations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675005" indent="-228600">
              <a:lnSpc>
                <a:spcPts val="1939"/>
              </a:lnSpc>
              <a:buFont typeface="Arial"/>
              <a:buChar char="•"/>
              <a:tabLst>
                <a:tab pos="675005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Decision: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Pick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endParaRPr sz="1700">
              <a:latin typeface="Calibri"/>
              <a:cs typeface="Calibri"/>
            </a:endParaRPr>
          </a:p>
          <a:p>
            <a:pPr marL="446405">
              <a:lnSpc>
                <a:spcPts val="1939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Pick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Up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1700">
              <a:latin typeface="Calibri"/>
              <a:cs typeface="Calibri"/>
            </a:endParaRPr>
          </a:p>
          <a:p>
            <a:pPr marL="446405" marR="431800" indent="228600">
              <a:lnSpc>
                <a:spcPts val="1839"/>
              </a:lnSpc>
              <a:spcBef>
                <a:spcPts val="5"/>
              </a:spcBef>
              <a:buFont typeface="Arial"/>
              <a:buChar char="•"/>
              <a:tabLst>
                <a:tab pos="675005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Picked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Up: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Request</a:t>
            </a:r>
            <a:r>
              <a:rPr sz="1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assigned</a:t>
            </a:r>
            <a:r>
              <a:rPr sz="17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lead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1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Workorder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Clr>
                <a:srgbClr val="FFFFFF"/>
              </a:buClr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446405" marR="548005" indent="228600">
              <a:lnSpc>
                <a:spcPts val="1839"/>
              </a:lnSpc>
              <a:buFont typeface="Arial"/>
              <a:buChar char="•"/>
              <a:tabLst>
                <a:tab pos="675005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follows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1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requestor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9197" y="2781909"/>
            <a:ext cx="3091815" cy="3127375"/>
          </a:xfrm>
          <a:custGeom>
            <a:avLst/>
            <a:gdLst/>
            <a:ahLst/>
            <a:cxnLst/>
            <a:rect l="l" t="t" r="r" b="b"/>
            <a:pathLst>
              <a:path w="3091815" h="3127375">
                <a:moveTo>
                  <a:pt x="1139012" y="1500936"/>
                </a:moveTo>
                <a:lnTo>
                  <a:pt x="732218" y="1500936"/>
                </a:lnTo>
                <a:lnTo>
                  <a:pt x="732218" y="1751101"/>
                </a:lnTo>
                <a:lnTo>
                  <a:pt x="1139012" y="1751101"/>
                </a:lnTo>
                <a:lnTo>
                  <a:pt x="1139012" y="1500936"/>
                </a:lnTo>
                <a:close/>
              </a:path>
              <a:path w="3091815" h="3127375">
                <a:moveTo>
                  <a:pt x="1749196" y="1500936"/>
                </a:moveTo>
                <a:lnTo>
                  <a:pt x="1342415" y="1500936"/>
                </a:lnTo>
                <a:lnTo>
                  <a:pt x="1342415" y="1751101"/>
                </a:lnTo>
                <a:lnTo>
                  <a:pt x="1749196" y="1751101"/>
                </a:lnTo>
                <a:lnTo>
                  <a:pt x="1749196" y="1500936"/>
                </a:lnTo>
                <a:close/>
              </a:path>
              <a:path w="3091815" h="3127375">
                <a:moveTo>
                  <a:pt x="1749196" y="667067"/>
                </a:moveTo>
                <a:lnTo>
                  <a:pt x="1342415" y="667067"/>
                </a:lnTo>
                <a:lnTo>
                  <a:pt x="1342415" y="917219"/>
                </a:lnTo>
                <a:lnTo>
                  <a:pt x="1749196" y="917219"/>
                </a:lnTo>
                <a:lnTo>
                  <a:pt x="1749196" y="667067"/>
                </a:lnTo>
                <a:close/>
              </a:path>
              <a:path w="3091815" h="3127375">
                <a:moveTo>
                  <a:pt x="2196668" y="1167384"/>
                </a:moveTo>
                <a:lnTo>
                  <a:pt x="1586484" y="1167384"/>
                </a:lnTo>
                <a:lnTo>
                  <a:pt x="1586484" y="958913"/>
                </a:lnTo>
                <a:lnTo>
                  <a:pt x="1505127" y="958913"/>
                </a:lnTo>
                <a:lnTo>
                  <a:pt x="1505127" y="1167384"/>
                </a:lnTo>
                <a:lnTo>
                  <a:pt x="894943" y="1167384"/>
                </a:lnTo>
                <a:lnTo>
                  <a:pt x="894943" y="1459204"/>
                </a:lnTo>
                <a:lnTo>
                  <a:pt x="976299" y="1459204"/>
                </a:lnTo>
                <a:lnTo>
                  <a:pt x="976299" y="1250772"/>
                </a:lnTo>
                <a:lnTo>
                  <a:pt x="1505127" y="1250772"/>
                </a:lnTo>
                <a:lnTo>
                  <a:pt x="1505127" y="1459204"/>
                </a:lnTo>
                <a:lnTo>
                  <a:pt x="1586484" y="1459204"/>
                </a:lnTo>
                <a:lnTo>
                  <a:pt x="1586484" y="1250772"/>
                </a:lnTo>
                <a:lnTo>
                  <a:pt x="2115312" y="1250772"/>
                </a:lnTo>
                <a:lnTo>
                  <a:pt x="2115312" y="1459204"/>
                </a:lnTo>
                <a:lnTo>
                  <a:pt x="2196668" y="1459204"/>
                </a:lnTo>
                <a:lnTo>
                  <a:pt x="2196668" y="1167384"/>
                </a:lnTo>
                <a:close/>
              </a:path>
              <a:path w="3091815" h="3127375">
                <a:moveTo>
                  <a:pt x="2359393" y="1500936"/>
                </a:moveTo>
                <a:lnTo>
                  <a:pt x="1952599" y="1500936"/>
                </a:lnTo>
                <a:lnTo>
                  <a:pt x="1952599" y="1751101"/>
                </a:lnTo>
                <a:lnTo>
                  <a:pt x="2359393" y="1751101"/>
                </a:lnTo>
                <a:lnTo>
                  <a:pt x="2359393" y="1500936"/>
                </a:lnTo>
                <a:close/>
              </a:path>
              <a:path w="3091815" h="3127375">
                <a:moveTo>
                  <a:pt x="3091548" y="250126"/>
                </a:moveTo>
                <a:lnTo>
                  <a:pt x="3085173" y="217665"/>
                </a:lnTo>
                <a:lnTo>
                  <a:pt x="3067774" y="191160"/>
                </a:lnTo>
                <a:lnTo>
                  <a:pt x="3041929" y="173291"/>
                </a:lnTo>
                <a:lnTo>
                  <a:pt x="3010192" y="166738"/>
                </a:lnTo>
                <a:lnTo>
                  <a:pt x="2684830" y="166738"/>
                </a:lnTo>
                <a:lnTo>
                  <a:pt x="2684830" y="458597"/>
                </a:lnTo>
                <a:lnTo>
                  <a:pt x="2684830" y="1959533"/>
                </a:lnTo>
                <a:lnTo>
                  <a:pt x="406781" y="1959533"/>
                </a:lnTo>
                <a:lnTo>
                  <a:pt x="406781" y="458597"/>
                </a:lnTo>
                <a:lnTo>
                  <a:pt x="2684830" y="458597"/>
                </a:lnTo>
                <a:lnTo>
                  <a:pt x="2684830" y="166738"/>
                </a:lnTo>
                <a:lnTo>
                  <a:pt x="1627162" y="166738"/>
                </a:lnTo>
                <a:lnTo>
                  <a:pt x="1627162" y="83388"/>
                </a:lnTo>
                <a:lnTo>
                  <a:pt x="1620774" y="50863"/>
                </a:lnTo>
                <a:lnTo>
                  <a:pt x="1603336" y="24358"/>
                </a:lnTo>
                <a:lnTo>
                  <a:pt x="1577479" y="6527"/>
                </a:lnTo>
                <a:lnTo>
                  <a:pt x="1545805" y="0"/>
                </a:lnTo>
                <a:lnTo>
                  <a:pt x="1514144" y="6527"/>
                </a:lnTo>
                <a:lnTo>
                  <a:pt x="1488287" y="24358"/>
                </a:lnTo>
                <a:lnTo>
                  <a:pt x="1470837" y="50863"/>
                </a:lnTo>
                <a:lnTo>
                  <a:pt x="1464449" y="83388"/>
                </a:lnTo>
                <a:lnTo>
                  <a:pt x="1464449" y="166738"/>
                </a:lnTo>
                <a:lnTo>
                  <a:pt x="81356" y="166738"/>
                </a:lnTo>
                <a:lnTo>
                  <a:pt x="49695" y="173291"/>
                </a:lnTo>
                <a:lnTo>
                  <a:pt x="23825" y="191160"/>
                </a:lnTo>
                <a:lnTo>
                  <a:pt x="6388" y="217665"/>
                </a:lnTo>
                <a:lnTo>
                  <a:pt x="0" y="250126"/>
                </a:lnTo>
                <a:lnTo>
                  <a:pt x="6388" y="282575"/>
                </a:lnTo>
                <a:lnTo>
                  <a:pt x="23825" y="309079"/>
                </a:lnTo>
                <a:lnTo>
                  <a:pt x="49695" y="326961"/>
                </a:lnTo>
                <a:lnTo>
                  <a:pt x="81356" y="333514"/>
                </a:lnTo>
                <a:lnTo>
                  <a:pt x="162712" y="333514"/>
                </a:lnTo>
                <a:lnTo>
                  <a:pt x="162712" y="2042960"/>
                </a:lnTo>
                <a:lnTo>
                  <a:pt x="81356" y="2042960"/>
                </a:lnTo>
                <a:lnTo>
                  <a:pt x="49695" y="2049500"/>
                </a:lnTo>
                <a:lnTo>
                  <a:pt x="23825" y="2067369"/>
                </a:lnTo>
                <a:lnTo>
                  <a:pt x="6388" y="2093874"/>
                </a:lnTo>
                <a:lnTo>
                  <a:pt x="0" y="2126335"/>
                </a:lnTo>
                <a:lnTo>
                  <a:pt x="6388" y="2158796"/>
                </a:lnTo>
                <a:lnTo>
                  <a:pt x="23825" y="2185301"/>
                </a:lnTo>
                <a:lnTo>
                  <a:pt x="49695" y="2203170"/>
                </a:lnTo>
                <a:lnTo>
                  <a:pt x="81356" y="2209723"/>
                </a:lnTo>
                <a:lnTo>
                  <a:pt x="1323695" y="2209723"/>
                </a:lnTo>
                <a:lnTo>
                  <a:pt x="697242" y="2851772"/>
                </a:lnTo>
                <a:lnTo>
                  <a:pt x="679399" y="2879623"/>
                </a:lnTo>
                <a:lnTo>
                  <a:pt x="673569" y="2911233"/>
                </a:lnTo>
                <a:lnTo>
                  <a:pt x="679716" y="2942767"/>
                </a:lnTo>
                <a:lnTo>
                  <a:pt x="697852" y="2970428"/>
                </a:lnTo>
                <a:lnTo>
                  <a:pt x="725017" y="2988691"/>
                </a:lnTo>
                <a:lnTo>
                  <a:pt x="755840" y="2994660"/>
                </a:lnTo>
                <a:lnTo>
                  <a:pt x="786599" y="2988360"/>
                </a:lnTo>
                <a:lnTo>
                  <a:pt x="813574" y="2969806"/>
                </a:lnTo>
                <a:lnTo>
                  <a:pt x="1464449" y="2302700"/>
                </a:lnTo>
                <a:lnTo>
                  <a:pt x="1464449" y="3043567"/>
                </a:lnTo>
                <a:lnTo>
                  <a:pt x="1470837" y="3076029"/>
                </a:lnTo>
                <a:lnTo>
                  <a:pt x="1488287" y="3102533"/>
                </a:lnTo>
                <a:lnTo>
                  <a:pt x="1514144" y="3120402"/>
                </a:lnTo>
                <a:lnTo>
                  <a:pt x="1545805" y="3126956"/>
                </a:lnTo>
                <a:lnTo>
                  <a:pt x="1577479" y="3120402"/>
                </a:lnTo>
                <a:lnTo>
                  <a:pt x="1603336" y="3102533"/>
                </a:lnTo>
                <a:lnTo>
                  <a:pt x="1620774" y="3076029"/>
                </a:lnTo>
                <a:lnTo>
                  <a:pt x="1627162" y="3043567"/>
                </a:lnTo>
                <a:lnTo>
                  <a:pt x="1627162" y="2302700"/>
                </a:lnTo>
                <a:lnTo>
                  <a:pt x="1627162" y="2301417"/>
                </a:lnTo>
                <a:lnTo>
                  <a:pt x="2278037" y="2968523"/>
                </a:lnTo>
                <a:lnTo>
                  <a:pt x="2304961" y="2986849"/>
                </a:lnTo>
                <a:lnTo>
                  <a:pt x="2335593" y="2992958"/>
                </a:lnTo>
                <a:lnTo>
                  <a:pt x="2366226" y="2986849"/>
                </a:lnTo>
                <a:lnTo>
                  <a:pt x="2393150" y="2968523"/>
                </a:lnTo>
                <a:lnTo>
                  <a:pt x="2411044" y="2940926"/>
                </a:lnTo>
                <a:lnTo>
                  <a:pt x="2417000" y="2909544"/>
                </a:lnTo>
                <a:lnTo>
                  <a:pt x="2411044" y="2878150"/>
                </a:lnTo>
                <a:lnTo>
                  <a:pt x="2393150" y="2850565"/>
                </a:lnTo>
                <a:lnTo>
                  <a:pt x="1857375" y="2301417"/>
                </a:lnTo>
                <a:lnTo>
                  <a:pt x="1767916" y="2209723"/>
                </a:lnTo>
                <a:lnTo>
                  <a:pt x="3010192" y="2209723"/>
                </a:lnTo>
                <a:lnTo>
                  <a:pt x="3041929" y="2203170"/>
                </a:lnTo>
                <a:lnTo>
                  <a:pt x="3067774" y="2185301"/>
                </a:lnTo>
                <a:lnTo>
                  <a:pt x="3085173" y="2158796"/>
                </a:lnTo>
                <a:lnTo>
                  <a:pt x="3091548" y="2126335"/>
                </a:lnTo>
                <a:lnTo>
                  <a:pt x="3085173" y="2093874"/>
                </a:lnTo>
                <a:lnTo>
                  <a:pt x="3067774" y="2067369"/>
                </a:lnTo>
                <a:lnTo>
                  <a:pt x="3041929" y="2049500"/>
                </a:lnTo>
                <a:lnTo>
                  <a:pt x="3010192" y="2042960"/>
                </a:lnTo>
                <a:lnTo>
                  <a:pt x="2928899" y="2042960"/>
                </a:lnTo>
                <a:lnTo>
                  <a:pt x="2928899" y="1959533"/>
                </a:lnTo>
                <a:lnTo>
                  <a:pt x="2928899" y="458597"/>
                </a:lnTo>
                <a:lnTo>
                  <a:pt x="2928899" y="333514"/>
                </a:lnTo>
                <a:lnTo>
                  <a:pt x="3010192" y="333514"/>
                </a:lnTo>
                <a:lnTo>
                  <a:pt x="3041929" y="326961"/>
                </a:lnTo>
                <a:lnTo>
                  <a:pt x="3067774" y="309079"/>
                </a:lnTo>
                <a:lnTo>
                  <a:pt x="3085173" y="282575"/>
                </a:lnTo>
                <a:lnTo>
                  <a:pt x="3091548" y="250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55626F">
              <a:alpha val="94900"/>
            </a:srgbClr>
          </a:solidFill>
        </p:spPr>
        <p:txBody>
          <a:bodyPr vert="horz" wrap="square" lIns="0" tIns="535305" rIns="0" bIns="0" rtlCol="0">
            <a:spAutoFit/>
          </a:bodyPr>
          <a:lstStyle/>
          <a:p>
            <a:pPr marR="147955" algn="ctr">
              <a:lnSpc>
                <a:spcPct val="100000"/>
              </a:lnSpc>
              <a:spcBef>
                <a:spcPts val="4215"/>
              </a:spcBef>
            </a:pPr>
            <a:r>
              <a:rPr sz="4400" b="1" spc="-10" dirty="0">
                <a:latin typeface="Calibri"/>
                <a:cs typeface="Calibri"/>
              </a:rPr>
              <a:t>Challenges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2455164"/>
            <a:ext cx="5294376" cy="40797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7755" y="321563"/>
            <a:ext cx="3235960" cy="621538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endParaRPr sz="1700">
              <a:latin typeface="Times New Roman"/>
              <a:cs typeface="Times New Roman"/>
            </a:endParaRPr>
          </a:p>
          <a:p>
            <a:pPr marL="446405" marR="596900" indent="228600">
              <a:lnSpc>
                <a:spcPts val="1630"/>
              </a:lnSpc>
              <a:buFont typeface="Arial"/>
              <a:buChar char="•"/>
              <a:tabLst>
                <a:tab pos="675005" algn="l"/>
              </a:tabLst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Communicating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partner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contacts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turnover rates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446405" marR="614680" indent="228600">
              <a:lnSpc>
                <a:spcPts val="1630"/>
              </a:lnSpc>
              <a:buFont typeface="Arial"/>
              <a:buChar char="•"/>
              <a:tabLst>
                <a:tab pos="675005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Evolving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changing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grants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5"/>
              </a:spcBef>
              <a:buClr>
                <a:srgbClr val="FFFFFF"/>
              </a:buClr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675005" indent="-228600">
              <a:lnSpc>
                <a:spcPct val="100000"/>
              </a:lnSpc>
              <a:buFont typeface="Arial"/>
              <a:buChar char="•"/>
              <a:tabLst>
                <a:tab pos="675005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Losing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senior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patrons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  <a:buClr>
                <a:srgbClr val="FFFFFF"/>
              </a:buClr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675005" indent="-228600">
              <a:lnSpc>
                <a:spcPct val="100000"/>
              </a:lnSpc>
              <a:buFont typeface="Arial"/>
              <a:buChar char="•"/>
              <a:tabLst>
                <a:tab pos="675005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Secondary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trauma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  <a:buClr>
                <a:srgbClr val="FFFFFF"/>
              </a:buClr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675005" indent="-228600">
              <a:lnSpc>
                <a:spcPts val="1835"/>
              </a:lnSpc>
              <a:buFont typeface="Arial"/>
              <a:buChar char="•"/>
              <a:tabLst>
                <a:tab pos="675005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Maintenance</a:t>
            </a:r>
            <a:r>
              <a:rPr sz="17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endParaRPr sz="1700">
              <a:latin typeface="Calibri"/>
              <a:cs typeface="Calibri"/>
            </a:endParaRPr>
          </a:p>
          <a:p>
            <a:pPr marL="446405">
              <a:lnSpc>
                <a:spcPts val="1835"/>
              </a:lnSpc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vehicles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700">
              <a:latin typeface="Calibri"/>
              <a:cs typeface="Calibri"/>
            </a:endParaRPr>
          </a:p>
          <a:p>
            <a:pPr marL="675005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75005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Unknown</a:t>
            </a:r>
            <a:r>
              <a:rPr sz="17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environments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"/>
              </a:spcBef>
              <a:buClr>
                <a:srgbClr val="FFFFFF"/>
              </a:buClr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675005" indent="-228600">
              <a:lnSpc>
                <a:spcPct val="100000"/>
              </a:lnSpc>
              <a:buFont typeface="Arial"/>
              <a:buChar char="•"/>
              <a:tabLst>
                <a:tab pos="675005" algn="l"/>
              </a:tabLst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Evaluating</a:t>
            </a:r>
            <a:r>
              <a:rPr sz="1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sites/services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8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491484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5404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Questions?</a:t>
            </a: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9104" y="0"/>
            <a:ext cx="183489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8511" y="2073986"/>
            <a:ext cx="2668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/>
                <a:cs typeface="Calibri"/>
              </a:rPr>
              <a:t>Contact</a:t>
            </a:r>
            <a:r>
              <a:rPr sz="4400" b="0" spc="-165" dirty="0">
                <a:latin typeface="Calibri"/>
                <a:cs typeface="Calibri"/>
              </a:rPr>
              <a:t> </a:t>
            </a:r>
            <a:r>
              <a:rPr sz="4400" b="0" spc="-25" dirty="0">
                <a:latin typeface="Calibri"/>
                <a:cs typeface="Calibri"/>
              </a:rPr>
              <a:t>Us!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2205" y="3443985"/>
            <a:ext cx="25298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51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Megan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Lowery </a:t>
            </a:r>
            <a:r>
              <a:rPr sz="1800" dirty="0">
                <a:latin typeface="Calibri"/>
                <a:cs typeface="Calibri"/>
              </a:rPr>
              <a:t>Mobile Services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Supervisor </a:t>
            </a:r>
            <a:r>
              <a:rPr sz="1800" spc="-10" dirty="0">
                <a:latin typeface="Calibri"/>
                <a:cs typeface="Calibri"/>
                <a:hlinkClick r:id="rId3"/>
              </a:rPr>
              <a:t>mlowery@highplains.us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3338" y="3443985"/>
            <a:ext cx="22625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Lynde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McCaleb </a:t>
            </a:r>
            <a:r>
              <a:rPr sz="1800" dirty="0">
                <a:latin typeface="Calibri"/>
                <a:cs typeface="Calibri"/>
              </a:rPr>
              <a:t>Outreach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Librarian </a:t>
            </a:r>
            <a:r>
              <a:rPr sz="1800" spc="-10" dirty="0">
                <a:latin typeface="Calibri"/>
                <a:cs typeface="Calibri"/>
                <a:hlinkClick r:id="rId4"/>
              </a:rPr>
              <a:t>lmccaleb@highplains.us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0038" y="3443985"/>
            <a:ext cx="21221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Brittany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Raines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MOVE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Manager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  <a:hlinkClick r:id="rId5"/>
              </a:rPr>
              <a:t>braines@highplains.us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25167" y="2016760"/>
            <a:ext cx="6518909" cy="362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dirty="0">
                <a:latin typeface="Calibri"/>
                <a:cs typeface="Calibri"/>
              </a:rPr>
              <a:t>Virtual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September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28</a:t>
            </a:r>
            <a:r>
              <a:rPr sz="1950" spc="-30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000">
              <a:latin typeface="Calibri"/>
              <a:cs typeface="Calibri"/>
            </a:endParaRPr>
          </a:p>
          <a:p>
            <a:pPr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Events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Community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Conversations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Feedback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Loop,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5</a:t>
            </a:r>
            <a:r>
              <a:rPr sz="1950" spc="-37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Community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Partnerships,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12</a:t>
            </a:r>
            <a:r>
              <a:rPr sz="1950" spc="-30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2000">
              <a:latin typeface="Calibri"/>
              <a:cs typeface="Calibri"/>
            </a:endParaRPr>
          </a:p>
          <a:p>
            <a:pPr marR="645795">
              <a:lnSpc>
                <a:spcPts val="216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Collecting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Outreach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Community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Assessment, </a:t>
            </a: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19</a:t>
            </a:r>
            <a:r>
              <a:rPr sz="1950" spc="-30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Outreach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Advocacy,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26</a:t>
            </a:r>
            <a:r>
              <a:rPr sz="1950" spc="-30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-2"/>
            <a:ext cx="9134856" cy="68580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0044" y="118618"/>
            <a:ext cx="42418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What’s</a:t>
            </a:r>
            <a:r>
              <a:rPr sz="4400" b="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Coming</a:t>
            </a:r>
            <a:r>
              <a:rPr sz="44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25" dirty="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79244" y="1029970"/>
            <a:ext cx="5017135" cy="5306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Virtual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September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28th</a:t>
            </a:r>
            <a:endParaRPr sz="2000">
              <a:latin typeface="Calibri"/>
              <a:cs typeface="Calibri"/>
            </a:endParaRPr>
          </a:p>
          <a:p>
            <a:pPr marL="124460">
              <a:lnSpc>
                <a:spcPct val="100000"/>
              </a:lnSpc>
              <a:spcBef>
                <a:spcPts val="2400"/>
              </a:spcBef>
            </a:pPr>
            <a:r>
              <a:rPr sz="2000" spc="-10" dirty="0">
                <a:latin typeface="Calibri"/>
                <a:cs typeface="Calibri"/>
              </a:rPr>
              <a:t>Events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Community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Conversations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12446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Feedback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Loop,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5th</a:t>
            </a:r>
            <a:endParaRPr sz="2000">
              <a:latin typeface="Calibri"/>
              <a:cs typeface="Calibri"/>
            </a:endParaRPr>
          </a:p>
          <a:p>
            <a:pPr marL="12446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Calibri"/>
                <a:cs typeface="Calibri"/>
              </a:rPr>
              <a:t>Community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Partnerships,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12th</a:t>
            </a:r>
            <a:endParaRPr sz="2000">
              <a:latin typeface="Calibri"/>
              <a:cs typeface="Calibri"/>
            </a:endParaRPr>
          </a:p>
          <a:p>
            <a:pPr marL="124460" marR="34925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Calibri"/>
                <a:cs typeface="Calibri"/>
              </a:rPr>
              <a:t>Collecting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Outreach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Community </a:t>
            </a:r>
            <a:r>
              <a:rPr sz="2000" dirty="0">
                <a:latin typeface="Calibri"/>
                <a:cs typeface="Calibri"/>
              </a:rPr>
              <a:t>Assessment,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19th</a:t>
            </a:r>
            <a:endParaRPr sz="2000">
              <a:latin typeface="Calibri"/>
              <a:cs typeface="Calibri"/>
            </a:endParaRPr>
          </a:p>
          <a:p>
            <a:pPr marL="12446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Calibri"/>
                <a:cs typeface="Calibri"/>
              </a:rPr>
              <a:t>Outreach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Advocacy,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26th</a:t>
            </a:r>
            <a:endParaRPr sz="20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2340"/>
              </a:spcBef>
            </a:pPr>
            <a:r>
              <a:rPr sz="2800" dirty="0">
                <a:latin typeface="Calibri"/>
                <a:cs typeface="Calibri"/>
              </a:rPr>
              <a:t>Previously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Recorded:</a:t>
            </a:r>
            <a:endParaRPr sz="2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230"/>
              </a:spcBef>
            </a:pPr>
            <a:r>
              <a:rPr sz="1800" dirty="0">
                <a:latin typeface="Calibri"/>
                <a:cs typeface="Calibri"/>
              </a:rPr>
              <a:t>Outreach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Foundations,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September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7</a:t>
            </a:r>
            <a:r>
              <a:rPr sz="1800" spc="-37" baseline="25462" dirty="0">
                <a:latin typeface="Calibri"/>
                <a:cs typeface="Calibri"/>
              </a:rPr>
              <a:t>th</a:t>
            </a:r>
            <a:endParaRPr sz="1800" baseline="25462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Mobile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Services,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September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14</a:t>
            </a:r>
            <a:r>
              <a:rPr sz="1800" spc="-30" baseline="25462" dirty="0">
                <a:latin typeface="Calibri"/>
                <a:cs typeface="Calibri"/>
              </a:rPr>
              <a:t>th</a:t>
            </a:r>
            <a:endParaRPr sz="1800" baseline="25462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465F62"/>
          </a:solidFill>
        </p:spPr>
        <p:txBody>
          <a:bodyPr vert="horz" wrap="square" lIns="0" tIns="351790" rIns="0" bIns="0" rtlCol="0">
            <a:spAutoFit/>
          </a:bodyPr>
          <a:lstStyle/>
          <a:p>
            <a:pPr marL="238760" marR="1042035">
              <a:lnSpc>
                <a:spcPts val="4750"/>
              </a:lnSpc>
              <a:spcBef>
                <a:spcPts val="2770"/>
              </a:spcBef>
            </a:pPr>
            <a:r>
              <a:rPr sz="4400" spc="-65" dirty="0"/>
              <a:t>Types</a:t>
            </a:r>
            <a:r>
              <a:rPr sz="4400" spc="-145" dirty="0"/>
              <a:t> </a:t>
            </a:r>
            <a:r>
              <a:rPr sz="4400" dirty="0"/>
              <a:t>of</a:t>
            </a:r>
            <a:r>
              <a:rPr sz="4400" spc="-125" dirty="0"/>
              <a:t> </a:t>
            </a:r>
            <a:r>
              <a:rPr sz="4400" spc="-40" dirty="0"/>
              <a:t>Outreach </a:t>
            </a:r>
            <a:r>
              <a:rPr sz="4400" spc="-10" dirty="0"/>
              <a:t>Services</a:t>
            </a:r>
            <a:endParaRPr sz="440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2455164"/>
            <a:ext cx="2581656" cy="4079748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0" y="2455164"/>
            <a:ext cx="2581656" cy="1958339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64179" y="4579620"/>
            <a:ext cx="2569464" cy="19629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67755" y="321563"/>
            <a:ext cx="3235960" cy="621538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endParaRPr sz="1900">
              <a:latin typeface="Times New Roman"/>
              <a:cs typeface="Times New Roman"/>
            </a:endParaRPr>
          </a:p>
          <a:p>
            <a:pPr marL="67945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79450" algn="l"/>
              </a:tabLs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Mobile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  <a:buClr>
                <a:srgbClr val="FFFFFF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679450" indent="-228600">
              <a:lnSpc>
                <a:spcPct val="100000"/>
              </a:lnSpc>
              <a:buFont typeface="Arial"/>
              <a:buChar char="•"/>
              <a:tabLst>
                <a:tab pos="679450" algn="l"/>
              </a:tabLst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Programming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  <a:buClr>
                <a:srgbClr val="FFFFFF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679450" indent="-228600">
              <a:lnSpc>
                <a:spcPct val="100000"/>
              </a:lnSpc>
              <a:buFont typeface="Arial"/>
              <a:buChar char="•"/>
              <a:tabLst>
                <a:tab pos="679450" algn="l"/>
              </a:tabLst>
            </a:pP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Book-A-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Librarians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5"/>
              </a:spcBef>
              <a:buClr>
                <a:srgbClr val="FFFFFF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679450" marR="1159510" indent="-228600">
              <a:lnSpc>
                <a:spcPts val="2050"/>
              </a:lnSpc>
              <a:buFont typeface="Arial"/>
              <a:buChar char="•"/>
              <a:tabLst>
                <a:tab pos="679450" algn="l"/>
              </a:tabLst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Virtual/Online Services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  <a:buClr>
                <a:srgbClr val="FFFFFF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67945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79450" algn="l"/>
              </a:tabLst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r>
              <a:rPr sz="19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  <a:buClr>
                <a:srgbClr val="FFFFFF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679450" indent="-228600">
              <a:lnSpc>
                <a:spcPct val="100000"/>
              </a:lnSpc>
              <a:buFont typeface="Arial"/>
              <a:buChar char="•"/>
              <a:tabLst>
                <a:tab pos="679450" algn="l"/>
              </a:tabLst>
            </a:pP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Off-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Site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locations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533A4F"/>
          </a:solidFill>
        </p:spPr>
        <p:txBody>
          <a:bodyPr vert="horz" wrap="square" lIns="0" tIns="351790" rIns="0" bIns="0" rtlCol="0">
            <a:spAutoFit/>
          </a:bodyPr>
          <a:lstStyle/>
          <a:p>
            <a:pPr marL="238760" marR="2202815">
              <a:lnSpc>
                <a:spcPts val="4750"/>
              </a:lnSpc>
              <a:spcBef>
                <a:spcPts val="2770"/>
              </a:spcBef>
            </a:pPr>
            <a:r>
              <a:rPr sz="4400" dirty="0"/>
              <a:t>2021</a:t>
            </a:r>
            <a:r>
              <a:rPr sz="4400" spc="-200" dirty="0"/>
              <a:t> </a:t>
            </a:r>
            <a:r>
              <a:rPr sz="4400" spc="-35" dirty="0"/>
              <a:t>Priority </a:t>
            </a:r>
            <a:r>
              <a:rPr sz="4400" spc="-10" dirty="0"/>
              <a:t>Populations</a:t>
            </a:r>
            <a:endParaRPr sz="440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2455164"/>
            <a:ext cx="2581656" cy="4079748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0" y="2455164"/>
            <a:ext cx="2581656" cy="4079748"/>
          </a:xfrm>
          <a:prstGeom prst="rect">
            <a:avLst/>
          </a:prstGeom>
        </p:spPr>
      </p:pic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7755" y="321563"/>
            <a:ext cx="3235960" cy="6215380"/>
          </a:xfrm>
          <a:custGeom>
            <a:avLst/>
            <a:gdLst/>
            <a:ahLst/>
            <a:cxnLst/>
            <a:rect l="l" t="t" r="r" b="b"/>
            <a:pathLst>
              <a:path w="3235959" h="6215380">
                <a:moveTo>
                  <a:pt x="3235452" y="0"/>
                </a:moveTo>
                <a:lnTo>
                  <a:pt x="0" y="0"/>
                </a:lnTo>
                <a:lnTo>
                  <a:pt x="0" y="6214872"/>
                </a:lnTo>
                <a:lnTo>
                  <a:pt x="3235452" y="6214872"/>
                </a:lnTo>
                <a:lnTo>
                  <a:pt x="323545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26073" y="1122934"/>
            <a:ext cx="2595880" cy="45561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7180" marR="146050" indent="-228600">
              <a:lnSpc>
                <a:spcPct val="90100"/>
              </a:lnSpc>
              <a:spcBef>
                <a:spcPts val="310"/>
              </a:spcBef>
              <a:buFont typeface="Arial"/>
              <a:buChar char="•"/>
              <a:tabLst>
                <a:tab pos="29718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Newcomers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(IRCNOCO,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HIPPY,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D6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Family Center)</a:t>
            </a:r>
            <a:endParaRPr sz="1800">
              <a:latin typeface="Calibri"/>
              <a:cs typeface="Calibri"/>
            </a:endParaRPr>
          </a:p>
          <a:p>
            <a:pPr marL="241300" marR="408305" indent="-228600">
              <a:lnSpc>
                <a:spcPts val="1939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Homeless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(GCC,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Cold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Weather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Shelter,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Navigation Center)</a:t>
            </a:r>
            <a:endParaRPr sz="1800">
              <a:latin typeface="Calibri"/>
              <a:cs typeface="Calibri"/>
            </a:endParaRPr>
          </a:p>
          <a:p>
            <a:pPr marL="241300" marR="308610" indent="-228600">
              <a:lnSpc>
                <a:spcPts val="1939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Senior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Citizens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(Lobby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Stops,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Senior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Centers)</a:t>
            </a:r>
            <a:endParaRPr sz="1800">
              <a:latin typeface="Calibri"/>
              <a:cs typeface="Calibri"/>
            </a:endParaRPr>
          </a:p>
          <a:p>
            <a:pPr marL="241300" marR="303530" indent="-228600">
              <a:lnSpc>
                <a:spcPct val="90100"/>
              </a:lnSpc>
              <a:spcBef>
                <a:spcPts val="575"/>
              </a:spcBef>
              <a:buFont typeface="Arial"/>
              <a:buChar char="•"/>
              <a:tabLst>
                <a:tab pos="241300" algn="l"/>
              </a:tabLst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Re-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entry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(ICCS, Alternative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Homes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Youth)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Underserved Populations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(Rodarte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Center,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CEENs,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Veterans,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Boys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Girls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Club,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rural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communities,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disabilities)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754438"/>
          </a:solidFill>
        </p:spPr>
        <p:txBody>
          <a:bodyPr vert="horz" wrap="square" lIns="0" tIns="262255" rIns="0" bIns="0" rtlCol="0">
            <a:spAutoFit/>
          </a:bodyPr>
          <a:lstStyle/>
          <a:p>
            <a:pPr marL="574675" marR="617855" algn="ctr">
              <a:lnSpc>
                <a:spcPts val="3670"/>
              </a:lnSpc>
              <a:spcBef>
                <a:spcPts val="2065"/>
              </a:spcBef>
            </a:pPr>
            <a:r>
              <a:rPr sz="3400" spc="-10" dirty="0"/>
              <a:t>Services</a:t>
            </a:r>
            <a:r>
              <a:rPr sz="3400" spc="-180" dirty="0"/>
              <a:t> </a:t>
            </a:r>
            <a:r>
              <a:rPr sz="3400" spc="-25" dirty="0"/>
              <a:t>to </a:t>
            </a:r>
            <a:r>
              <a:rPr sz="3400" spc="-50" dirty="0"/>
              <a:t>Newcomers/Immigrants </a:t>
            </a:r>
            <a:r>
              <a:rPr sz="3400" dirty="0"/>
              <a:t>and</a:t>
            </a:r>
            <a:r>
              <a:rPr sz="3400" spc="-135" dirty="0"/>
              <a:t> </a:t>
            </a:r>
            <a:r>
              <a:rPr sz="3400" spc="-10" dirty="0"/>
              <a:t>Refugees</a:t>
            </a:r>
            <a:endParaRPr sz="340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2455164"/>
            <a:ext cx="2581656" cy="4079748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0" y="2455164"/>
            <a:ext cx="2581656" cy="1958339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5035" y="4572000"/>
            <a:ext cx="2586228" cy="1956815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7755" y="321563"/>
            <a:ext cx="3235960" cy="6215380"/>
          </a:xfrm>
          <a:custGeom>
            <a:avLst/>
            <a:gdLst/>
            <a:ahLst/>
            <a:cxnLst/>
            <a:rect l="l" t="t" r="r" b="b"/>
            <a:pathLst>
              <a:path w="3235959" h="6215380">
                <a:moveTo>
                  <a:pt x="3235452" y="0"/>
                </a:moveTo>
                <a:lnTo>
                  <a:pt x="0" y="0"/>
                </a:lnTo>
                <a:lnTo>
                  <a:pt x="0" y="6214872"/>
                </a:lnTo>
                <a:lnTo>
                  <a:pt x="3235452" y="6214872"/>
                </a:lnTo>
                <a:lnTo>
                  <a:pt x="323545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61328" y="548131"/>
            <a:ext cx="2290445" cy="58210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24066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Citizenship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Classes</a:t>
            </a:r>
            <a:endParaRPr sz="1800">
              <a:latin typeface="Calibri"/>
              <a:cs typeface="Calibri"/>
            </a:endParaRPr>
          </a:p>
          <a:p>
            <a:pPr marL="241300" marR="27940" indent="-228600">
              <a:lnSpc>
                <a:spcPts val="1939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Annual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Naturalization Ceremony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Lending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IRC</a:t>
            </a:r>
            <a:endParaRPr sz="1800">
              <a:latin typeface="Calibri"/>
              <a:cs typeface="Calibri"/>
            </a:endParaRPr>
          </a:p>
          <a:p>
            <a:pPr marL="241300" marR="133350" indent="-228600">
              <a:lnSpc>
                <a:spcPts val="1939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Book-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Librarians: Citizenship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prep help</a:t>
            </a:r>
            <a:endParaRPr sz="1800">
              <a:latin typeface="Calibri"/>
              <a:cs typeface="Calibri"/>
            </a:endParaRPr>
          </a:p>
          <a:p>
            <a:pPr marL="241300" marR="292100" indent="-228600">
              <a:lnSpc>
                <a:spcPts val="1939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Storytimes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Little Learners</a:t>
            </a:r>
            <a:endParaRPr sz="1800">
              <a:latin typeface="Calibri"/>
              <a:cs typeface="Calibri"/>
            </a:endParaRPr>
          </a:p>
          <a:p>
            <a:pPr marL="241300" marR="241300" indent="-228600">
              <a:lnSpc>
                <a:spcPts val="1939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International Neighborhood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stop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58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IRC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Distribution-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Started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COVID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connect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option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endParaRPr sz="1800">
              <a:latin typeface="Calibri"/>
              <a:cs typeface="Calibri"/>
            </a:endParaRPr>
          </a:p>
          <a:p>
            <a:pPr marL="241300" marR="111125" indent="-228600">
              <a:lnSpc>
                <a:spcPct val="9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Nursery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Rhyme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Booklet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creation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added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HPLD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collection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5B9BD4">
              <a:alpha val="94900"/>
            </a:srgbClr>
          </a:solidFill>
        </p:spPr>
        <p:txBody>
          <a:bodyPr vert="horz" wrap="square" lIns="0" tIns="571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endParaRPr sz="3200">
              <a:latin typeface="Times New Roman"/>
              <a:cs typeface="Times New Roman"/>
            </a:endParaRPr>
          </a:p>
          <a:p>
            <a:pPr marL="408305" marR="452120" indent="751205">
              <a:lnSpc>
                <a:spcPts val="3460"/>
              </a:lnSpc>
            </a:pPr>
            <a:r>
              <a:rPr sz="3200" spc="-20" dirty="0"/>
              <a:t>Services</a:t>
            </a:r>
            <a:r>
              <a:rPr sz="3200" spc="-120" dirty="0"/>
              <a:t> </a:t>
            </a:r>
            <a:r>
              <a:rPr sz="3200" dirty="0"/>
              <a:t>to</a:t>
            </a:r>
            <a:r>
              <a:rPr sz="3200" spc="-80" dirty="0"/>
              <a:t> </a:t>
            </a:r>
            <a:r>
              <a:rPr sz="3200" spc="-10" dirty="0"/>
              <a:t>People </a:t>
            </a:r>
            <a:r>
              <a:rPr sz="3200" spc="-25" dirty="0"/>
              <a:t>Experiencing</a:t>
            </a:r>
            <a:r>
              <a:rPr sz="3200" spc="-95" dirty="0"/>
              <a:t> </a:t>
            </a:r>
            <a:r>
              <a:rPr sz="3200" spc="-30" dirty="0"/>
              <a:t>Homelessness</a:t>
            </a:r>
            <a:endParaRPr sz="320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2455164"/>
            <a:ext cx="5294376" cy="40797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67755" y="321563"/>
            <a:ext cx="3235960" cy="621538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1600">
              <a:latin typeface="Times New Roman"/>
              <a:cs typeface="Times New Roman"/>
            </a:endParaRPr>
          </a:p>
          <a:p>
            <a:pPr marL="732790" marR="593090" indent="-228600">
              <a:lnSpc>
                <a:spcPts val="1730"/>
              </a:lnSpc>
              <a:buFont typeface="Arial"/>
              <a:buChar char="•"/>
              <a:tabLst>
                <a:tab pos="73279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Bookmobile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stop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Guadalupe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Community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(Homeless Shelter)</a:t>
            </a:r>
            <a:endParaRPr sz="1600">
              <a:latin typeface="Calibri"/>
              <a:cs typeface="Calibri"/>
            </a:endParaRPr>
          </a:p>
          <a:p>
            <a:pPr marL="732790" marR="707390" indent="-228600" algn="just">
              <a:lnSpc>
                <a:spcPts val="1730"/>
              </a:lnSpc>
              <a:spcBef>
                <a:spcPts val="590"/>
              </a:spcBef>
              <a:buFont typeface="Arial"/>
              <a:buChar char="•"/>
              <a:tabLst>
                <a:tab pos="732790" algn="l"/>
                <a:tab pos="73406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Book-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A-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Librarians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resume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tech help</a:t>
            </a:r>
            <a:endParaRPr sz="1600">
              <a:latin typeface="Calibri"/>
              <a:cs typeface="Calibri"/>
            </a:endParaRPr>
          </a:p>
          <a:p>
            <a:pPr marL="732790" marR="575945" indent="-228600">
              <a:lnSpc>
                <a:spcPts val="1730"/>
              </a:lnSpc>
              <a:spcBef>
                <a:spcPts val="595"/>
              </a:spcBef>
              <a:buFont typeface="Arial"/>
              <a:buChar char="•"/>
              <a:tabLst>
                <a:tab pos="73279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Housing Navigation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Cold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Weather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Shelter</a:t>
            </a:r>
            <a:endParaRPr sz="1600">
              <a:latin typeface="Calibri"/>
              <a:cs typeface="Calibri"/>
            </a:endParaRPr>
          </a:p>
          <a:p>
            <a:pPr marL="1189990" marR="598170" lvl="1" indent="-228600">
              <a:lnSpc>
                <a:spcPts val="1730"/>
              </a:lnSpc>
              <a:spcBef>
                <a:spcPts val="600"/>
              </a:spcBef>
              <a:buFont typeface="Arial"/>
              <a:buChar char="•"/>
              <a:tabLst>
                <a:tab pos="118999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Laptop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checkouts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Cold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Weather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Shelter</a:t>
            </a:r>
            <a:endParaRPr sz="1600">
              <a:latin typeface="Calibri"/>
              <a:cs typeface="Calibri"/>
            </a:endParaRPr>
          </a:p>
          <a:p>
            <a:pPr marL="732790" marR="412750" indent="-228600">
              <a:lnSpc>
                <a:spcPct val="90000"/>
              </a:lnSpc>
              <a:spcBef>
                <a:spcPts val="570"/>
              </a:spcBef>
              <a:buFont typeface="Arial"/>
              <a:buChar char="•"/>
              <a:tabLst>
                <a:tab pos="73279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Partner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sharing equipment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Guadalupe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Center: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4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laptops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printers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inside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facility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4B4162"/>
          </a:solidFill>
        </p:spPr>
        <p:txBody>
          <a:bodyPr vert="horz" wrap="square" lIns="0" tIns="60325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4750"/>
              </a:spcBef>
            </a:pPr>
            <a:r>
              <a:rPr sz="4400" dirty="0"/>
              <a:t>Services</a:t>
            </a:r>
            <a:r>
              <a:rPr sz="4400" spc="-80" dirty="0"/>
              <a:t> </a:t>
            </a:r>
            <a:r>
              <a:rPr sz="4400" dirty="0"/>
              <a:t>to</a:t>
            </a:r>
            <a:r>
              <a:rPr sz="4400" spc="-75" dirty="0"/>
              <a:t> </a:t>
            </a:r>
            <a:r>
              <a:rPr sz="4400" spc="-10" dirty="0"/>
              <a:t>Seniors</a:t>
            </a:r>
            <a:endParaRPr sz="440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6888" y="2432304"/>
            <a:ext cx="5293360" cy="4102735"/>
            <a:chOff x="246888" y="2432304"/>
            <a:chExt cx="5293360" cy="4102735"/>
          </a:xfrm>
        </p:grpSpPr>
        <p:sp>
          <p:nvSpPr>
            <p:cNvPr id="4" name="object 4"/>
            <p:cNvSpPr/>
            <p:nvPr/>
          </p:nvSpPr>
          <p:spPr>
            <a:xfrm>
              <a:off x="246888" y="2432304"/>
              <a:ext cx="5293360" cy="4102735"/>
            </a:xfrm>
            <a:custGeom>
              <a:avLst/>
              <a:gdLst/>
              <a:ahLst/>
              <a:cxnLst/>
              <a:rect l="l" t="t" r="r" b="b"/>
              <a:pathLst>
                <a:path w="5293360" h="4102734">
                  <a:moveTo>
                    <a:pt x="5292852" y="0"/>
                  </a:moveTo>
                  <a:lnTo>
                    <a:pt x="0" y="0"/>
                  </a:lnTo>
                  <a:lnTo>
                    <a:pt x="0" y="4102608"/>
                  </a:lnTo>
                  <a:lnTo>
                    <a:pt x="5292852" y="4102608"/>
                  </a:lnTo>
                  <a:lnTo>
                    <a:pt x="5292852" y="0"/>
                  </a:lnTo>
                  <a:close/>
                </a:path>
              </a:pathLst>
            </a:custGeom>
            <a:solidFill>
              <a:srgbClr val="7E7E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7" y="2659380"/>
              <a:ext cx="4712208" cy="353110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650991" y="321563"/>
            <a:ext cx="3252470" cy="621538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622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90"/>
              </a:spcBef>
            </a:pPr>
            <a:endParaRPr sz="1700">
              <a:latin typeface="Times New Roman"/>
              <a:cs typeface="Times New Roman"/>
            </a:endParaRPr>
          </a:p>
          <a:p>
            <a:pPr marL="749300" marR="776605" indent="-228600">
              <a:lnSpc>
                <a:spcPts val="1630"/>
              </a:lnSpc>
              <a:buFont typeface="Arial"/>
              <a:buChar char="•"/>
              <a:tabLst>
                <a:tab pos="74930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Lobby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Stop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Visits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25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locations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0"/>
              </a:spcBef>
              <a:buClr>
                <a:srgbClr val="FFFFFF"/>
              </a:buClr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749300" indent="-228600">
              <a:lnSpc>
                <a:spcPct val="100000"/>
              </a:lnSpc>
              <a:buFont typeface="Arial"/>
              <a:buChar char="•"/>
              <a:tabLst>
                <a:tab pos="74930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Book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Deposits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Clr>
                <a:srgbClr val="FFFFFF"/>
              </a:buClr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749300" marR="554990" indent="-228600">
              <a:lnSpc>
                <a:spcPts val="1630"/>
              </a:lnSpc>
              <a:spcBef>
                <a:spcPts val="5"/>
              </a:spcBef>
              <a:buFont typeface="Arial"/>
              <a:buChar char="•"/>
              <a:tabLst>
                <a:tab pos="749300" algn="l"/>
              </a:tabLst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Book-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A-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Librarians: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1:1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assistance, Readers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Advisory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75"/>
              </a:spcBef>
              <a:buClr>
                <a:srgbClr val="FFFFFF"/>
              </a:buClr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749300" marR="516255" indent="-228600">
              <a:lnSpc>
                <a:spcPct val="80000"/>
              </a:lnSpc>
              <a:buFont typeface="Arial"/>
              <a:buChar char="•"/>
              <a:tabLst>
                <a:tab pos="74930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Programming:</a:t>
            </a:r>
            <a:r>
              <a:rPr sz="17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Tech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Classes,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Read-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a-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Louds,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Book/Movie</a:t>
            </a:r>
            <a:r>
              <a:rPr sz="17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Clubs,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Card</a:t>
            </a:r>
            <a:r>
              <a:rPr sz="17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Exchange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HIPPY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45"/>
              </a:spcBef>
              <a:buClr>
                <a:srgbClr val="FFFFFF"/>
              </a:buClr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749300" marR="622300" indent="-228600">
              <a:lnSpc>
                <a:spcPts val="1630"/>
              </a:lnSpc>
              <a:buFont typeface="Arial"/>
              <a:buChar char="•"/>
              <a:tabLst>
                <a:tab pos="74930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Signing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facilitating</a:t>
            </a:r>
            <a:r>
              <a:rPr sz="17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exchanges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Colorado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Talking Books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5D6C47">
              <a:alpha val="94900"/>
            </a:srgbClr>
          </a:solidFill>
        </p:spPr>
        <p:txBody>
          <a:bodyPr vert="horz" wrap="square" lIns="0" tIns="351790" rIns="0" bIns="0" rtlCol="0">
            <a:spAutoFit/>
          </a:bodyPr>
          <a:lstStyle/>
          <a:p>
            <a:pPr marL="238760" marR="577850">
              <a:lnSpc>
                <a:spcPts val="4750"/>
              </a:lnSpc>
              <a:spcBef>
                <a:spcPts val="2770"/>
              </a:spcBef>
            </a:pPr>
            <a:r>
              <a:rPr sz="4400" dirty="0"/>
              <a:t>Services</a:t>
            </a:r>
            <a:r>
              <a:rPr sz="4400" spc="-75" dirty="0"/>
              <a:t> </a:t>
            </a:r>
            <a:r>
              <a:rPr sz="4400" dirty="0"/>
              <a:t>to</a:t>
            </a:r>
            <a:r>
              <a:rPr sz="4400" spc="-65" dirty="0"/>
              <a:t> </a:t>
            </a:r>
            <a:r>
              <a:rPr sz="4400" spc="-40" dirty="0"/>
              <a:t>Re-</a:t>
            </a:r>
            <a:r>
              <a:rPr sz="4400" spc="-10" dirty="0"/>
              <a:t>Entry Populations</a:t>
            </a:r>
            <a:endParaRPr sz="440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2446020"/>
            <a:ext cx="5294376" cy="407974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67755" y="321563"/>
            <a:ext cx="3235960" cy="621538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700">
              <a:latin typeface="Times New Roman"/>
              <a:cs typeface="Times New Roman"/>
            </a:endParaRPr>
          </a:p>
          <a:p>
            <a:pPr marL="732790" marR="631190" indent="-228600" algn="just">
              <a:lnSpc>
                <a:spcPct val="90000"/>
              </a:lnSpc>
              <a:buFont typeface="Arial"/>
              <a:buChar char="•"/>
              <a:tabLst>
                <a:tab pos="73279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Lobby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Stop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Visits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Programming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ICCS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AHFY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85"/>
              </a:spcBef>
              <a:buClr>
                <a:srgbClr val="FFFFFF"/>
              </a:buClr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732790" marR="718820" indent="-228600" algn="just">
              <a:lnSpc>
                <a:spcPts val="1839"/>
              </a:lnSpc>
              <a:buFont typeface="Arial"/>
              <a:buChar char="•"/>
              <a:tabLst>
                <a:tab pos="732790" algn="l"/>
              </a:tabLst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Book-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A-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Librarians</a:t>
            </a:r>
            <a:r>
              <a:rPr sz="1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Jobs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Hope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63" y="321563"/>
            <a:ext cx="5294630" cy="1964689"/>
          </a:xfrm>
          <a:prstGeom prst="rect">
            <a:avLst/>
          </a:prstGeom>
          <a:solidFill>
            <a:srgbClr val="393C51"/>
          </a:solidFill>
        </p:spPr>
        <p:txBody>
          <a:bodyPr vert="horz" wrap="square" lIns="0" tIns="452755" rIns="0" bIns="0" rtlCol="0">
            <a:spAutoFit/>
          </a:bodyPr>
          <a:lstStyle/>
          <a:p>
            <a:pPr marL="119380" marR="207010" indent="1477010">
              <a:lnSpc>
                <a:spcPts val="4000"/>
              </a:lnSpc>
              <a:spcBef>
                <a:spcPts val="3565"/>
              </a:spcBef>
            </a:pPr>
            <a:r>
              <a:rPr sz="3700" spc="-10" dirty="0"/>
              <a:t>Services</a:t>
            </a:r>
            <a:r>
              <a:rPr sz="3700" spc="-150" dirty="0"/>
              <a:t> </a:t>
            </a:r>
            <a:r>
              <a:rPr sz="3700" spc="-25" dirty="0"/>
              <a:t>to </a:t>
            </a:r>
            <a:r>
              <a:rPr sz="3700" spc="-35" dirty="0"/>
              <a:t>Underserved</a:t>
            </a:r>
            <a:r>
              <a:rPr sz="3700" spc="-120" dirty="0"/>
              <a:t> </a:t>
            </a:r>
            <a:r>
              <a:rPr sz="3700" spc="-25" dirty="0"/>
              <a:t>Communities</a:t>
            </a:r>
            <a:endParaRPr sz="370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2455164"/>
            <a:ext cx="2581656" cy="4079748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0" y="2455164"/>
            <a:ext cx="2581655" cy="40797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67755" y="321563"/>
            <a:ext cx="3235960" cy="621538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2100">
              <a:latin typeface="Times New Roman"/>
              <a:cs typeface="Times New Roman"/>
            </a:endParaRPr>
          </a:p>
          <a:p>
            <a:pPr marL="679450" indent="-228600">
              <a:lnSpc>
                <a:spcPts val="2395"/>
              </a:lnSpc>
              <a:buFont typeface="Arial"/>
              <a:buChar char="•"/>
              <a:tabLst>
                <a:tab pos="679450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Rural</a:t>
            </a: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schools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2100">
              <a:latin typeface="Calibri"/>
              <a:cs typeface="Calibri"/>
            </a:endParaRPr>
          </a:p>
          <a:p>
            <a:pPr marL="679450">
              <a:lnSpc>
                <a:spcPts val="2395"/>
              </a:lnSpc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communities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2100">
              <a:latin typeface="Calibri"/>
              <a:cs typeface="Calibri"/>
            </a:endParaRPr>
          </a:p>
          <a:p>
            <a:pPr marL="679450" marR="1224280" indent="-228600">
              <a:lnSpc>
                <a:spcPts val="2270"/>
              </a:lnSpc>
              <a:spcBef>
                <a:spcPts val="5"/>
              </a:spcBef>
              <a:buFont typeface="Arial"/>
              <a:buChar char="•"/>
              <a:tabLst>
                <a:tab pos="679450" algn="l"/>
              </a:tabLst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Low-income preschools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Clr>
                <a:srgbClr val="FFFFFF"/>
              </a:buClr>
              <a:buFont typeface="Arial"/>
              <a:buChar char="•"/>
            </a:pPr>
            <a:endParaRPr sz="2100">
              <a:latin typeface="Calibri"/>
              <a:cs typeface="Calibri"/>
            </a:endParaRPr>
          </a:p>
          <a:p>
            <a:pPr marL="679450" marR="522605" indent="-228600">
              <a:lnSpc>
                <a:spcPts val="2270"/>
              </a:lnSpc>
              <a:buFont typeface="Arial"/>
              <a:buChar char="•"/>
              <a:tabLst>
                <a:tab pos="679450" algn="l"/>
              </a:tabLst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Low-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sz="21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urban areas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05"/>
              </a:spcBef>
              <a:buClr>
                <a:srgbClr val="FFFFFF"/>
              </a:buClr>
              <a:buFont typeface="Arial"/>
              <a:buChar char="•"/>
            </a:pPr>
            <a:endParaRPr sz="2100">
              <a:latin typeface="Calibri"/>
              <a:cs typeface="Calibri"/>
            </a:endParaRPr>
          </a:p>
          <a:p>
            <a:pPr marL="679450" marR="603250" indent="-228600">
              <a:lnSpc>
                <a:spcPts val="2270"/>
              </a:lnSpc>
              <a:buFont typeface="Arial"/>
              <a:buChar char="•"/>
              <a:tabLst>
                <a:tab pos="679450" algn="l"/>
              </a:tabLst>
            </a:pP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Youth</a:t>
            </a:r>
            <a:r>
              <a:rPr sz="21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centers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clubs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buClr>
                <a:srgbClr val="FFFFFF"/>
              </a:buClr>
              <a:buFont typeface="Arial"/>
              <a:buChar char="•"/>
            </a:pPr>
            <a:endParaRPr sz="2100">
              <a:latin typeface="Calibri"/>
              <a:cs typeface="Calibri"/>
            </a:endParaRPr>
          </a:p>
          <a:p>
            <a:pPr marL="679450" indent="-228600">
              <a:lnSpc>
                <a:spcPts val="2395"/>
              </a:lnSpc>
              <a:buFont typeface="Arial"/>
              <a:buChar char="•"/>
              <a:tabLst>
                <a:tab pos="679450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sz="21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2100">
              <a:latin typeface="Calibri"/>
              <a:cs typeface="Calibri"/>
            </a:endParaRPr>
          </a:p>
          <a:p>
            <a:pPr marL="679450">
              <a:lnSpc>
                <a:spcPts val="2395"/>
              </a:lnSpc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disabilities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996</Words>
  <Application>Microsoft Office PowerPoint</Application>
  <PresentationFormat>On-screen Show (4:3)</PresentationFormat>
  <Paragraphs>313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Outreach Services</vt:lpstr>
      <vt:lpstr> Objectives</vt:lpstr>
      <vt:lpstr>Types of Outreach Services</vt:lpstr>
      <vt:lpstr>2021 Priority Populations</vt:lpstr>
      <vt:lpstr>Services to Newcomers/Immigrants and Refugees</vt:lpstr>
      <vt:lpstr> Services to People Experiencing Homelessness</vt:lpstr>
      <vt:lpstr>Services to Seniors</vt:lpstr>
      <vt:lpstr>Services to Re-Entry Populations</vt:lpstr>
      <vt:lpstr>Services to Underserved Communities</vt:lpstr>
      <vt:lpstr>Services to Rural Schools</vt:lpstr>
      <vt:lpstr> Classroom Deposit Collections</vt:lpstr>
      <vt:lpstr>Services to Rural Communities</vt:lpstr>
      <vt:lpstr>School vs. Community Bookmobile Stops</vt:lpstr>
      <vt:lpstr>Underserved Populations: Low-Income</vt:lpstr>
      <vt:lpstr>Youth Centers</vt:lpstr>
      <vt:lpstr>Services to People With Disabilities</vt:lpstr>
      <vt:lpstr> Low Income Preschools</vt:lpstr>
      <vt:lpstr> Additional Outreach Efforts</vt:lpstr>
      <vt:lpstr>Community Request Form</vt:lpstr>
      <vt:lpstr>Community Request Form Workflow</vt:lpstr>
      <vt:lpstr>Challenges</vt:lpstr>
      <vt:lpstr>Questions?</vt:lpstr>
      <vt:lpstr>Contact Us!</vt:lpstr>
      <vt:lpstr>What’s Coming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Raines</dc:creator>
  <cp:lastModifiedBy>Kreger, Christine</cp:lastModifiedBy>
  <cp:revision>1</cp:revision>
  <dcterms:created xsi:type="dcterms:W3CDTF">2025-05-27T18:31:04Z</dcterms:created>
  <dcterms:modified xsi:type="dcterms:W3CDTF">2025-05-27T19:18:51Z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2025-05-27T00:00:00Z</vt:filetime>
  </property>
  <property fmtid="{D5CDD505-2E9C-101B-9397-08002B2CF9AE}" pid="5" name="Producer">
    <vt:lpwstr>Microsoft® PowerPoint® for Microsoft 365</vt:lpwstr>
  </property>
</Properties>
</file>