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 id="2147483711"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9144000" cy="5143500" type="screen16x9"/>
  <p:notesSz cx="6858000" cy="9144000"/>
  <p:embeddedFontLst>
    <p:embeddedFont>
      <p:font typeface="Roboto" panose="02000000000000000000" pitchFamily="2" charset="0"/>
      <p:regular r:id="rId47"/>
      <p:bold r:id="rId48"/>
      <p: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AFCDF-F4A0-4B11-8510-C19DF9C09D2A}" v="1" dt="2025-03-04T13:21:52.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69" autoAdjust="0"/>
  </p:normalViewPr>
  <p:slideViewPr>
    <p:cSldViewPr snapToGrid="0">
      <p:cViewPr varScale="1">
        <p:scale>
          <a:sx n="62" d="100"/>
          <a:sy n="62" d="100"/>
        </p:scale>
        <p:origin x="58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3D5AFCDF-F4A0-4B11-8510-C19DF9C09D2A}"/>
    <pc:docChg chg="custSel mod modSld">
      <pc:chgData name="Kreger, Christine" userId="07b08700-4580-4b2b-8f3c-b5ccee8dc705" providerId="ADAL" clId="{3D5AFCDF-F4A0-4B11-8510-C19DF9C09D2A}" dt="2025-03-04T13:25:54.717" v="443"/>
      <pc:docMkLst>
        <pc:docMk/>
      </pc:docMkLst>
      <pc:sldChg chg="modSp mod">
        <pc:chgData name="Kreger, Christine" userId="07b08700-4580-4b2b-8f3c-b5ccee8dc705" providerId="ADAL" clId="{3D5AFCDF-F4A0-4B11-8510-C19DF9C09D2A}" dt="2025-03-04T13:03:30.769" v="0" actId="33553"/>
        <pc:sldMkLst>
          <pc:docMk/>
          <pc:sldMk cId="0" sldId="257"/>
        </pc:sldMkLst>
        <pc:spChg chg="mod">
          <ac:chgData name="Kreger, Christine" userId="07b08700-4580-4b2b-8f3c-b5ccee8dc705" providerId="ADAL" clId="{3D5AFCDF-F4A0-4B11-8510-C19DF9C09D2A}" dt="2025-03-04T13:03:30.769" v="0" actId="33553"/>
          <ac:spMkLst>
            <pc:docMk/>
            <pc:sldMk cId="0" sldId="257"/>
            <ac:spMk id="758" creationId="{00000000-0000-0000-0000-000000000000}"/>
          </ac:spMkLst>
        </pc:spChg>
      </pc:sldChg>
      <pc:sldChg chg="modSp mod">
        <pc:chgData name="Kreger, Christine" userId="07b08700-4580-4b2b-8f3c-b5ccee8dc705" providerId="ADAL" clId="{3D5AFCDF-F4A0-4B11-8510-C19DF9C09D2A}" dt="2025-03-04T13:10:49.017" v="334" actId="962"/>
        <pc:sldMkLst>
          <pc:docMk/>
          <pc:sldMk cId="0" sldId="258"/>
        </pc:sldMkLst>
        <pc:spChg chg="mod">
          <ac:chgData name="Kreger, Christine" userId="07b08700-4580-4b2b-8f3c-b5ccee8dc705" providerId="ADAL" clId="{3D5AFCDF-F4A0-4B11-8510-C19DF9C09D2A}" dt="2025-03-04T13:10:49.017" v="334" actId="962"/>
          <ac:spMkLst>
            <pc:docMk/>
            <pc:sldMk cId="0" sldId="258"/>
            <ac:spMk id="766" creationId="{00000000-0000-0000-0000-000000000000}"/>
          </ac:spMkLst>
        </pc:spChg>
        <pc:picChg chg="mod">
          <ac:chgData name="Kreger, Christine" userId="07b08700-4580-4b2b-8f3c-b5ccee8dc705" providerId="ADAL" clId="{3D5AFCDF-F4A0-4B11-8510-C19DF9C09D2A}" dt="2025-03-04T13:10:47.186" v="333" actId="962"/>
          <ac:picMkLst>
            <pc:docMk/>
            <pc:sldMk cId="0" sldId="258"/>
            <ac:picMk id="764" creationId="{00000000-0000-0000-0000-000000000000}"/>
          </ac:picMkLst>
        </pc:picChg>
      </pc:sldChg>
      <pc:sldChg chg="modSp mod">
        <pc:chgData name="Kreger, Christine" userId="07b08700-4580-4b2b-8f3c-b5ccee8dc705" providerId="ADAL" clId="{3D5AFCDF-F4A0-4B11-8510-C19DF9C09D2A}" dt="2025-03-04T13:23:47.101" v="405" actId="13244"/>
        <pc:sldMkLst>
          <pc:docMk/>
          <pc:sldMk cId="0" sldId="260"/>
        </pc:sldMkLst>
        <pc:spChg chg="mod ord">
          <ac:chgData name="Kreger, Christine" userId="07b08700-4580-4b2b-8f3c-b5ccee8dc705" providerId="ADAL" clId="{3D5AFCDF-F4A0-4B11-8510-C19DF9C09D2A}" dt="2025-03-04T13:23:47.101" v="405" actId="13244"/>
          <ac:spMkLst>
            <pc:docMk/>
            <pc:sldMk cId="0" sldId="260"/>
            <ac:spMk id="777" creationId="{00000000-0000-0000-0000-000000000000}"/>
          </ac:spMkLst>
        </pc:spChg>
        <pc:spChg chg="mod">
          <ac:chgData name="Kreger, Christine" userId="07b08700-4580-4b2b-8f3c-b5ccee8dc705" providerId="ADAL" clId="{3D5AFCDF-F4A0-4B11-8510-C19DF9C09D2A}" dt="2025-03-04T13:12:21.158" v="337" actId="962"/>
          <ac:spMkLst>
            <pc:docMk/>
            <pc:sldMk cId="0" sldId="260"/>
            <ac:spMk id="778" creationId="{00000000-0000-0000-0000-000000000000}"/>
          </ac:spMkLst>
        </pc:spChg>
        <pc:picChg chg="mod">
          <ac:chgData name="Kreger, Christine" userId="07b08700-4580-4b2b-8f3c-b5ccee8dc705" providerId="ADAL" clId="{3D5AFCDF-F4A0-4B11-8510-C19DF9C09D2A}" dt="2025-03-04T13:12:18.103" v="336" actId="962"/>
          <ac:picMkLst>
            <pc:docMk/>
            <pc:sldMk cId="0" sldId="260"/>
            <ac:picMk id="776" creationId="{00000000-0000-0000-0000-000000000000}"/>
          </ac:picMkLst>
        </pc:picChg>
      </pc:sldChg>
      <pc:sldChg chg="addSp modSp mod">
        <pc:chgData name="Kreger, Christine" userId="07b08700-4580-4b2b-8f3c-b5ccee8dc705" providerId="ADAL" clId="{3D5AFCDF-F4A0-4B11-8510-C19DF9C09D2A}" dt="2025-03-04T13:23:51.036" v="406" actId="13244"/>
        <pc:sldMkLst>
          <pc:docMk/>
          <pc:sldMk cId="0" sldId="261"/>
        </pc:sldMkLst>
        <pc:spChg chg="add mod ord">
          <ac:chgData name="Kreger, Christine" userId="07b08700-4580-4b2b-8f3c-b5ccee8dc705" providerId="ADAL" clId="{3D5AFCDF-F4A0-4B11-8510-C19DF9C09D2A}" dt="2025-03-04T13:23:51.036" v="406" actId="13244"/>
          <ac:spMkLst>
            <pc:docMk/>
            <pc:sldMk cId="0" sldId="261"/>
            <ac:spMk id="2" creationId="{51CFA60D-CE1D-CEF1-28BC-121994C75487}"/>
          </ac:spMkLst>
        </pc:spChg>
        <pc:spChg chg="mod">
          <ac:chgData name="Kreger, Christine" userId="07b08700-4580-4b2b-8f3c-b5ccee8dc705" providerId="ADAL" clId="{3D5AFCDF-F4A0-4B11-8510-C19DF9C09D2A}" dt="2025-03-04T13:03:47.032" v="2" actId="21"/>
          <ac:spMkLst>
            <pc:docMk/>
            <pc:sldMk cId="0" sldId="261"/>
            <ac:spMk id="783" creationId="{00000000-0000-0000-0000-000000000000}"/>
          </ac:spMkLst>
        </pc:spChg>
      </pc:sldChg>
      <pc:sldChg chg="addSp delSp modSp mod">
        <pc:chgData name="Kreger, Christine" userId="07b08700-4580-4b2b-8f3c-b5ccee8dc705" providerId="ADAL" clId="{3D5AFCDF-F4A0-4B11-8510-C19DF9C09D2A}" dt="2025-03-04T13:23:58.282" v="408" actId="13244"/>
        <pc:sldMkLst>
          <pc:docMk/>
          <pc:sldMk cId="0" sldId="262"/>
        </pc:sldMkLst>
        <pc:spChg chg="add del mod">
          <ac:chgData name="Kreger, Christine" userId="07b08700-4580-4b2b-8f3c-b5ccee8dc705" providerId="ADAL" clId="{3D5AFCDF-F4A0-4B11-8510-C19DF9C09D2A}" dt="2025-03-04T13:04:52.515" v="8" actId="21"/>
          <ac:spMkLst>
            <pc:docMk/>
            <pc:sldMk cId="0" sldId="262"/>
            <ac:spMk id="2" creationId="{27BDA41F-A63A-BB16-78AB-B637F5D7BB07}"/>
          </ac:spMkLst>
        </pc:spChg>
        <pc:spChg chg="add mod ord">
          <ac:chgData name="Kreger, Christine" userId="07b08700-4580-4b2b-8f3c-b5ccee8dc705" providerId="ADAL" clId="{3D5AFCDF-F4A0-4B11-8510-C19DF9C09D2A}" dt="2025-03-04T13:23:58.282" v="408" actId="13244"/>
          <ac:spMkLst>
            <pc:docMk/>
            <pc:sldMk cId="0" sldId="262"/>
            <ac:spMk id="3" creationId="{FB4BB1B1-0F41-F5FD-61F2-8F69D2069C9D}"/>
          </ac:spMkLst>
        </pc:spChg>
        <pc:picChg chg="mod">
          <ac:chgData name="Kreger, Christine" userId="07b08700-4580-4b2b-8f3c-b5ccee8dc705" providerId="ADAL" clId="{3D5AFCDF-F4A0-4B11-8510-C19DF9C09D2A}" dt="2025-03-04T13:12:59.544" v="339" actId="962"/>
          <ac:picMkLst>
            <pc:docMk/>
            <pc:sldMk cId="0" sldId="262"/>
            <ac:picMk id="788" creationId="{00000000-0000-0000-0000-000000000000}"/>
          </ac:picMkLst>
        </pc:picChg>
        <pc:picChg chg="mod">
          <ac:chgData name="Kreger, Christine" userId="07b08700-4580-4b2b-8f3c-b5ccee8dc705" providerId="ADAL" clId="{3D5AFCDF-F4A0-4B11-8510-C19DF9C09D2A}" dt="2025-03-04T13:13:09.536" v="341" actId="962"/>
          <ac:picMkLst>
            <pc:docMk/>
            <pc:sldMk cId="0" sldId="262"/>
            <ac:picMk id="789" creationId="{00000000-0000-0000-0000-000000000000}"/>
          </ac:picMkLst>
        </pc:picChg>
      </pc:sldChg>
      <pc:sldChg chg="modSp mod">
        <pc:chgData name="Kreger, Christine" userId="07b08700-4580-4b2b-8f3c-b5ccee8dc705" providerId="ADAL" clId="{3D5AFCDF-F4A0-4B11-8510-C19DF9C09D2A}" dt="2025-03-04T13:13:16.591" v="342" actId="962"/>
        <pc:sldMkLst>
          <pc:docMk/>
          <pc:sldMk cId="0" sldId="264"/>
        </pc:sldMkLst>
        <pc:picChg chg="mod">
          <ac:chgData name="Kreger, Christine" userId="07b08700-4580-4b2b-8f3c-b5ccee8dc705" providerId="ADAL" clId="{3D5AFCDF-F4A0-4B11-8510-C19DF9C09D2A}" dt="2025-03-04T13:13:16.591" v="342" actId="962"/>
          <ac:picMkLst>
            <pc:docMk/>
            <pc:sldMk cId="0" sldId="264"/>
            <ac:picMk id="799" creationId="{00000000-0000-0000-0000-000000000000}"/>
          </ac:picMkLst>
        </pc:picChg>
      </pc:sldChg>
      <pc:sldChg chg="addSp modSp mod">
        <pc:chgData name="Kreger, Christine" userId="07b08700-4580-4b2b-8f3c-b5ccee8dc705" providerId="ADAL" clId="{3D5AFCDF-F4A0-4B11-8510-C19DF9C09D2A}" dt="2025-03-04T13:24:27.341" v="430" actId="13244"/>
        <pc:sldMkLst>
          <pc:docMk/>
          <pc:sldMk cId="0" sldId="265"/>
        </pc:sldMkLst>
        <pc:spChg chg="add mod ord">
          <ac:chgData name="Kreger, Christine" userId="07b08700-4580-4b2b-8f3c-b5ccee8dc705" providerId="ADAL" clId="{3D5AFCDF-F4A0-4B11-8510-C19DF9C09D2A}" dt="2025-03-04T13:24:27.341" v="430" actId="13244"/>
          <ac:spMkLst>
            <pc:docMk/>
            <pc:sldMk cId="0" sldId="265"/>
            <ac:spMk id="2" creationId="{31A9DA3A-E77F-EF18-4F1E-5439ACA6EF9F}"/>
          </ac:spMkLst>
        </pc:spChg>
      </pc:sldChg>
      <pc:sldChg chg="modSp mod">
        <pc:chgData name="Kreger, Christine" userId="07b08700-4580-4b2b-8f3c-b5ccee8dc705" providerId="ADAL" clId="{3D5AFCDF-F4A0-4B11-8510-C19DF9C09D2A}" dt="2025-03-04T13:13:18.773" v="343" actId="962"/>
        <pc:sldMkLst>
          <pc:docMk/>
          <pc:sldMk cId="0" sldId="266"/>
        </pc:sldMkLst>
        <pc:picChg chg="mod">
          <ac:chgData name="Kreger, Christine" userId="07b08700-4580-4b2b-8f3c-b5ccee8dc705" providerId="ADAL" clId="{3D5AFCDF-F4A0-4B11-8510-C19DF9C09D2A}" dt="2025-03-04T13:13:18.773" v="343" actId="962"/>
          <ac:picMkLst>
            <pc:docMk/>
            <pc:sldMk cId="0" sldId="266"/>
            <ac:picMk id="810" creationId="{00000000-0000-0000-0000-000000000000}"/>
          </ac:picMkLst>
        </pc:picChg>
      </pc:sldChg>
      <pc:sldChg chg="addSp modSp mod">
        <pc:chgData name="Kreger, Christine" userId="07b08700-4580-4b2b-8f3c-b5ccee8dc705" providerId="ADAL" clId="{3D5AFCDF-F4A0-4B11-8510-C19DF9C09D2A}" dt="2025-03-04T13:24:32.245" v="431" actId="13244"/>
        <pc:sldMkLst>
          <pc:docMk/>
          <pc:sldMk cId="0" sldId="267"/>
        </pc:sldMkLst>
        <pc:spChg chg="add mod ord">
          <ac:chgData name="Kreger, Christine" userId="07b08700-4580-4b2b-8f3c-b5ccee8dc705" providerId="ADAL" clId="{3D5AFCDF-F4A0-4B11-8510-C19DF9C09D2A}" dt="2025-03-04T13:24:32.245" v="431" actId="13244"/>
          <ac:spMkLst>
            <pc:docMk/>
            <pc:sldMk cId="0" sldId="267"/>
            <ac:spMk id="2" creationId="{0767C4AA-DD9D-9B05-D537-A6855FD632F8}"/>
          </ac:spMkLst>
        </pc:spChg>
      </pc:sldChg>
      <pc:sldChg chg="modSp mod">
        <pc:chgData name="Kreger, Christine" userId="07b08700-4580-4b2b-8f3c-b5ccee8dc705" providerId="ADAL" clId="{3D5AFCDF-F4A0-4B11-8510-C19DF9C09D2A}" dt="2025-03-04T13:13:20.290" v="344" actId="962"/>
        <pc:sldMkLst>
          <pc:docMk/>
          <pc:sldMk cId="0" sldId="268"/>
        </pc:sldMkLst>
        <pc:picChg chg="mod">
          <ac:chgData name="Kreger, Christine" userId="07b08700-4580-4b2b-8f3c-b5ccee8dc705" providerId="ADAL" clId="{3D5AFCDF-F4A0-4B11-8510-C19DF9C09D2A}" dt="2025-03-04T13:13:20.290" v="344" actId="962"/>
          <ac:picMkLst>
            <pc:docMk/>
            <pc:sldMk cId="0" sldId="268"/>
            <ac:picMk id="821" creationId="{00000000-0000-0000-0000-000000000000}"/>
          </ac:picMkLst>
        </pc:picChg>
      </pc:sldChg>
      <pc:sldChg chg="modSp mod">
        <pc:chgData name="Kreger, Christine" userId="07b08700-4580-4b2b-8f3c-b5ccee8dc705" providerId="ADAL" clId="{3D5AFCDF-F4A0-4B11-8510-C19DF9C09D2A}" dt="2025-03-04T13:13:21.478" v="345" actId="962"/>
        <pc:sldMkLst>
          <pc:docMk/>
          <pc:sldMk cId="0" sldId="269"/>
        </pc:sldMkLst>
        <pc:picChg chg="mod">
          <ac:chgData name="Kreger, Christine" userId="07b08700-4580-4b2b-8f3c-b5ccee8dc705" providerId="ADAL" clId="{3D5AFCDF-F4A0-4B11-8510-C19DF9C09D2A}" dt="2025-03-04T13:13:21.478" v="345" actId="962"/>
          <ac:picMkLst>
            <pc:docMk/>
            <pc:sldMk cId="0" sldId="269"/>
            <ac:picMk id="827" creationId="{00000000-0000-0000-0000-000000000000}"/>
          </ac:picMkLst>
        </pc:picChg>
      </pc:sldChg>
      <pc:sldChg chg="addSp modSp mod">
        <pc:chgData name="Kreger, Christine" userId="07b08700-4580-4b2b-8f3c-b5ccee8dc705" providerId="ADAL" clId="{3D5AFCDF-F4A0-4B11-8510-C19DF9C09D2A}" dt="2025-03-04T13:24:36.654" v="432" actId="13244"/>
        <pc:sldMkLst>
          <pc:docMk/>
          <pc:sldMk cId="0" sldId="270"/>
        </pc:sldMkLst>
        <pc:spChg chg="add mod ord">
          <ac:chgData name="Kreger, Christine" userId="07b08700-4580-4b2b-8f3c-b5ccee8dc705" providerId="ADAL" clId="{3D5AFCDF-F4A0-4B11-8510-C19DF9C09D2A}" dt="2025-03-04T13:24:36.654" v="432" actId="13244"/>
          <ac:spMkLst>
            <pc:docMk/>
            <pc:sldMk cId="0" sldId="270"/>
            <ac:spMk id="2" creationId="{BCA595F9-C97F-C5A7-4139-8A58DA5F1A42}"/>
          </ac:spMkLst>
        </pc:spChg>
      </pc:sldChg>
      <pc:sldChg chg="modSp mod">
        <pc:chgData name="Kreger, Christine" userId="07b08700-4580-4b2b-8f3c-b5ccee8dc705" providerId="ADAL" clId="{3D5AFCDF-F4A0-4B11-8510-C19DF9C09D2A}" dt="2025-03-04T13:13:22.992" v="346" actId="962"/>
        <pc:sldMkLst>
          <pc:docMk/>
          <pc:sldMk cId="0" sldId="271"/>
        </pc:sldMkLst>
        <pc:picChg chg="mod">
          <ac:chgData name="Kreger, Christine" userId="07b08700-4580-4b2b-8f3c-b5ccee8dc705" providerId="ADAL" clId="{3D5AFCDF-F4A0-4B11-8510-C19DF9C09D2A}" dt="2025-03-04T13:13:22.992" v="346" actId="962"/>
          <ac:picMkLst>
            <pc:docMk/>
            <pc:sldMk cId="0" sldId="271"/>
            <ac:picMk id="838" creationId="{00000000-0000-0000-0000-000000000000}"/>
          </ac:picMkLst>
        </pc:picChg>
      </pc:sldChg>
      <pc:sldChg chg="addSp modSp mod">
        <pc:chgData name="Kreger, Christine" userId="07b08700-4580-4b2b-8f3c-b5ccee8dc705" providerId="ADAL" clId="{3D5AFCDF-F4A0-4B11-8510-C19DF9C09D2A}" dt="2025-03-04T13:24:44.601" v="434" actId="13244"/>
        <pc:sldMkLst>
          <pc:docMk/>
          <pc:sldMk cId="0" sldId="272"/>
        </pc:sldMkLst>
        <pc:spChg chg="add mod ord">
          <ac:chgData name="Kreger, Christine" userId="07b08700-4580-4b2b-8f3c-b5ccee8dc705" providerId="ADAL" clId="{3D5AFCDF-F4A0-4B11-8510-C19DF9C09D2A}" dt="2025-03-04T13:24:41.311" v="433" actId="13244"/>
          <ac:spMkLst>
            <pc:docMk/>
            <pc:sldMk cId="0" sldId="272"/>
            <ac:spMk id="2" creationId="{1F634B7F-5E3C-B541-4F9D-2ECE37738BB2}"/>
          </ac:spMkLst>
        </pc:spChg>
        <pc:picChg chg="mod ord">
          <ac:chgData name="Kreger, Christine" userId="07b08700-4580-4b2b-8f3c-b5ccee8dc705" providerId="ADAL" clId="{3D5AFCDF-F4A0-4B11-8510-C19DF9C09D2A}" dt="2025-03-04T13:24:44.601" v="434" actId="13244"/>
          <ac:picMkLst>
            <pc:docMk/>
            <pc:sldMk cId="0" sldId="272"/>
            <ac:picMk id="845" creationId="{00000000-0000-0000-0000-000000000000}"/>
          </ac:picMkLst>
        </pc:picChg>
      </pc:sldChg>
      <pc:sldChg chg="modSp mod">
        <pc:chgData name="Kreger, Christine" userId="07b08700-4580-4b2b-8f3c-b5ccee8dc705" providerId="ADAL" clId="{3D5AFCDF-F4A0-4B11-8510-C19DF9C09D2A}" dt="2025-03-04T13:13:46.492" v="350" actId="962"/>
        <pc:sldMkLst>
          <pc:docMk/>
          <pc:sldMk cId="0" sldId="273"/>
        </pc:sldMkLst>
        <pc:spChg chg="mod">
          <ac:chgData name="Kreger, Christine" userId="07b08700-4580-4b2b-8f3c-b5ccee8dc705" providerId="ADAL" clId="{3D5AFCDF-F4A0-4B11-8510-C19DF9C09D2A}" dt="2025-03-04T13:13:46.492" v="350" actId="962"/>
          <ac:spMkLst>
            <pc:docMk/>
            <pc:sldMk cId="0" sldId="273"/>
            <ac:spMk id="852" creationId="{00000000-0000-0000-0000-000000000000}"/>
          </ac:spMkLst>
        </pc:spChg>
        <pc:picChg chg="mod">
          <ac:chgData name="Kreger, Christine" userId="07b08700-4580-4b2b-8f3c-b5ccee8dc705" providerId="ADAL" clId="{3D5AFCDF-F4A0-4B11-8510-C19DF9C09D2A}" dt="2025-03-04T13:13:44.845" v="349" actId="962"/>
          <ac:picMkLst>
            <pc:docMk/>
            <pc:sldMk cId="0" sldId="273"/>
            <ac:picMk id="850" creationId="{00000000-0000-0000-0000-000000000000}"/>
          </ac:picMkLst>
        </pc:picChg>
      </pc:sldChg>
      <pc:sldChg chg="modSp mod">
        <pc:chgData name="Kreger, Christine" userId="07b08700-4580-4b2b-8f3c-b5ccee8dc705" providerId="ADAL" clId="{3D5AFCDF-F4A0-4B11-8510-C19DF9C09D2A}" dt="2025-03-04T13:13:49.989" v="351" actId="962"/>
        <pc:sldMkLst>
          <pc:docMk/>
          <pc:sldMk cId="0" sldId="275"/>
        </pc:sldMkLst>
        <pc:picChg chg="mod">
          <ac:chgData name="Kreger, Christine" userId="07b08700-4580-4b2b-8f3c-b5ccee8dc705" providerId="ADAL" clId="{3D5AFCDF-F4A0-4B11-8510-C19DF9C09D2A}" dt="2025-03-04T13:13:49.989" v="351" actId="962"/>
          <ac:picMkLst>
            <pc:docMk/>
            <pc:sldMk cId="0" sldId="275"/>
            <ac:picMk id="862" creationId="{00000000-0000-0000-0000-000000000000}"/>
          </ac:picMkLst>
        </pc:picChg>
      </pc:sldChg>
      <pc:sldChg chg="modSp mod">
        <pc:chgData name="Kreger, Christine" userId="07b08700-4580-4b2b-8f3c-b5ccee8dc705" providerId="ADAL" clId="{3D5AFCDF-F4A0-4B11-8510-C19DF9C09D2A}" dt="2025-03-04T13:14:50.281" v="354" actId="962"/>
        <pc:sldMkLst>
          <pc:docMk/>
          <pc:sldMk cId="0" sldId="276"/>
        </pc:sldMkLst>
        <pc:grpChg chg="mod">
          <ac:chgData name="Kreger, Christine" userId="07b08700-4580-4b2b-8f3c-b5ccee8dc705" providerId="ADAL" clId="{3D5AFCDF-F4A0-4B11-8510-C19DF9C09D2A}" dt="2025-03-04T13:14:44.463" v="353" actId="962"/>
          <ac:grpSpMkLst>
            <pc:docMk/>
            <pc:sldMk cId="0" sldId="276"/>
            <ac:grpSpMk id="870" creationId="{00000000-0000-0000-0000-000000000000}"/>
          </ac:grpSpMkLst>
        </pc:grpChg>
        <pc:picChg chg="mod">
          <ac:chgData name="Kreger, Christine" userId="07b08700-4580-4b2b-8f3c-b5ccee8dc705" providerId="ADAL" clId="{3D5AFCDF-F4A0-4B11-8510-C19DF9C09D2A}" dt="2025-03-04T13:14:50.281" v="354" actId="962"/>
          <ac:picMkLst>
            <pc:docMk/>
            <pc:sldMk cId="0" sldId="276"/>
            <ac:picMk id="880" creationId="{00000000-0000-0000-0000-000000000000}"/>
          </ac:picMkLst>
        </pc:picChg>
      </pc:sldChg>
      <pc:sldChg chg="modSp mod">
        <pc:chgData name="Kreger, Christine" userId="07b08700-4580-4b2b-8f3c-b5ccee8dc705" providerId="ADAL" clId="{3D5AFCDF-F4A0-4B11-8510-C19DF9C09D2A}" dt="2025-03-04T13:15:47.658" v="356" actId="962"/>
        <pc:sldMkLst>
          <pc:docMk/>
          <pc:sldMk cId="0" sldId="277"/>
        </pc:sldMkLst>
        <pc:spChg chg="mod">
          <ac:chgData name="Kreger, Christine" userId="07b08700-4580-4b2b-8f3c-b5ccee8dc705" providerId="ADAL" clId="{3D5AFCDF-F4A0-4B11-8510-C19DF9C09D2A}" dt="2025-03-04T13:06:42.549" v="104" actId="33553"/>
          <ac:spMkLst>
            <pc:docMk/>
            <pc:sldMk cId="0" sldId="277"/>
            <ac:spMk id="886" creationId="{00000000-0000-0000-0000-000000000000}"/>
          </ac:spMkLst>
        </pc:spChg>
        <pc:picChg chg="mod">
          <ac:chgData name="Kreger, Christine" userId="07b08700-4580-4b2b-8f3c-b5ccee8dc705" providerId="ADAL" clId="{3D5AFCDF-F4A0-4B11-8510-C19DF9C09D2A}" dt="2025-03-04T13:15:47.658" v="356" actId="962"/>
          <ac:picMkLst>
            <pc:docMk/>
            <pc:sldMk cId="0" sldId="277"/>
            <ac:picMk id="887" creationId="{00000000-0000-0000-0000-000000000000}"/>
          </ac:picMkLst>
        </pc:picChg>
      </pc:sldChg>
      <pc:sldChg chg="modSp mod">
        <pc:chgData name="Kreger, Christine" userId="07b08700-4580-4b2b-8f3c-b5ccee8dc705" providerId="ADAL" clId="{3D5AFCDF-F4A0-4B11-8510-C19DF9C09D2A}" dt="2025-03-04T13:16:03.574" v="358" actId="962"/>
        <pc:sldMkLst>
          <pc:docMk/>
          <pc:sldMk cId="0" sldId="279"/>
        </pc:sldMkLst>
        <pc:spChg chg="mod">
          <ac:chgData name="Kreger, Christine" userId="07b08700-4580-4b2b-8f3c-b5ccee8dc705" providerId="ADAL" clId="{3D5AFCDF-F4A0-4B11-8510-C19DF9C09D2A}" dt="2025-03-04T13:06:48.961" v="105" actId="33553"/>
          <ac:spMkLst>
            <pc:docMk/>
            <pc:sldMk cId="0" sldId="279"/>
            <ac:spMk id="899" creationId="{00000000-0000-0000-0000-000000000000}"/>
          </ac:spMkLst>
        </pc:spChg>
        <pc:picChg chg="mod">
          <ac:chgData name="Kreger, Christine" userId="07b08700-4580-4b2b-8f3c-b5ccee8dc705" providerId="ADAL" clId="{3D5AFCDF-F4A0-4B11-8510-C19DF9C09D2A}" dt="2025-03-04T13:16:03.574" v="358" actId="962"/>
          <ac:picMkLst>
            <pc:docMk/>
            <pc:sldMk cId="0" sldId="279"/>
            <ac:picMk id="898" creationId="{00000000-0000-0000-0000-000000000000}"/>
          </ac:picMkLst>
        </pc:picChg>
      </pc:sldChg>
      <pc:sldChg chg="addSp modSp mod">
        <pc:chgData name="Kreger, Christine" userId="07b08700-4580-4b2b-8f3c-b5ccee8dc705" providerId="ADAL" clId="{3D5AFCDF-F4A0-4B11-8510-C19DF9C09D2A}" dt="2025-03-04T13:24:49.745" v="435" actId="13244"/>
        <pc:sldMkLst>
          <pc:docMk/>
          <pc:sldMk cId="0" sldId="280"/>
        </pc:sldMkLst>
        <pc:spChg chg="add mod ord">
          <ac:chgData name="Kreger, Christine" userId="07b08700-4580-4b2b-8f3c-b5ccee8dc705" providerId="ADAL" clId="{3D5AFCDF-F4A0-4B11-8510-C19DF9C09D2A}" dt="2025-03-04T13:24:49.745" v="435" actId="13244"/>
          <ac:spMkLst>
            <pc:docMk/>
            <pc:sldMk cId="0" sldId="280"/>
            <ac:spMk id="2" creationId="{58A7F43B-1A86-ED78-006A-9167F08EB682}"/>
          </ac:spMkLst>
        </pc:spChg>
        <pc:picChg chg="mod">
          <ac:chgData name="Kreger, Christine" userId="07b08700-4580-4b2b-8f3c-b5ccee8dc705" providerId="ADAL" clId="{3D5AFCDF-F4A0-4B11-8510-C19DF9C09D2A}" dt="2025-03-04T13:16:32.741" v="360" actId="962"/>
          <ac:picMkLst>
            <pc:docMk/>
            <pc:sldMk cId="0" sldId="280"/>
            <ac:picMk id="904" creationId="{00000000-0000-0000-0000-000000000000}"/>
          </ac:picMkLst>
        </pc:picChg>
      </pc:sldChg>
      <pc:sldChg chg="addSp modSp mod">
        <pc:chgData name="Kreger, Christine" userId="07b08700-4580-4b2b-8f3c-b5ccee8dc705" providerId="ADAL" clId="{3D5AFCDF-F4A0-4B11-8510-C19DF9C09D2A}" dt="2025-03-04T13:24:53.699" v="436" actId="13244"/>
        <pc:sldMkLst>
          <pc:docMk/>
          <pc:sldMk cId="0" sldId="281"/>
        </pc:sldMkLst>
        <pc:spChg chg="add mod ord">
          <ac:chgData name="Kreger, Christine" userId="07b08700-4580-4b2b-8f3c-b5ccee8dc705" providerId="ADAL" clId="{3D5AFCDF-F4A0-4B11-8510-C19DF9C09D2A}" dt="2025-03-04T13:24:53.699" v="436" actId="13244"/>
          <ac:spMkLst>
            <pc:docMk/>
            <pc:sldMk cId="0" sldId="281"/>
            <ac:spMk id="2" creationId="{87D334BC-9489-8B9A-783D-FF2AB6A2AC28}"/>
          </ac:spMkLst>
        </pc:spChg>
        <pc:picChg chg="mod">
          <ac:chgData name="Kreger, Christine" userId="07b08700-4580-4b2b-8f3c-b5ccee8dc705" providerId="ADAL" clId="{3D5AFCDF-F4A0-4B11-8510-C19DF9C09D2A}" dt="2025-03-04T13:17:45.416" v="362" actId="962"/>
          <ac:picMkLst>
            <pc:docMk/>
            <pc:sldMk cId="0" sldId="281"/>
            <ac:picMk id="909" creationId="{00000000-0000-0000-0000-000000000000}"/>
          </ac:picMkLst>
        </pc:picChg>
      </pc:sldChg>
      <pc:sldChg chg="addSp modSp mod">
        <pc:chgData name="Kreger, Christine" userId="07b08700-4580-4b2b-8f3c-b5ccee8dc705" providerId="ADAL" clId="{3D5AFCDF-F4A0-4B11-8510-C19DF9C09D2A}" dt="2025-03-04T13:25:06.901" v="437" actId="13244"/>
        <pc:sldMkLst>
          <pc:docMk/>
          <pc:sldMk cId="0" sldId="282"/>
        </pc:sldMkLst>
        <pc:spChg chg="add mod ord">
          <ac:chgData name="Kreger, Christine" userId="07b08700-4580-4b2b-8f3c-b5ccee8dc705" providerId="ADAL" clId="{3D5AFCDF-F4A0-4B11-8510-C19DF9C09D2A}" dt="2025-03-04T13:25:06.901" v="437" actId="13244"/>
          <ac:spMkLst>
            <pc:docMk/>
            <pc:sldMk cId="0" sldId="282"/>
            <ac:spMk id="2" creationId="{2DEB3AA1-DFA3-0B70-2A5E-83CFD945D058}"/>
          </ac:spMkLst>
        </pc:spChg>
        <pc:picChg chg="mod">
          <ac:chgData name="Kreger, Christine" userId="07b08700-4580-4b2b-8f3c-b5ccee8dc705" providerId="ADAL" clId="{3D5AFCDF-F4A0-4B11-8510-C19DF9C09D2A}" dt="2025-03-04T13:18:32.367" v="364" actId="962"/>
          <ac:picMkLst>
            <pc:docMk/>
            <pc:sldMk cId="0" sldId="282"/>
            <ac:picMk id="914" creationId="{00000000-0000-0000-0000-000000000000}"/>
          </ac:picMkLst>
        </pc:picChg>
        <pc:picChg chg="mod">
          <ac:chgData name="Kreger, Christine" userId="07b08700-4580-4b2b-8f3c-b5ccee8dc705" providerId="ADAL" clId="{3D5AFCDF-F4A0-4B11-8510-C19DF9C09D2A}" dt="2025-03-04T13:19:03.009" v="366" actId="962"/>
          <ac:picMkLst>
            <pc:docMk/>
            <pc:sldMk cId="0" sldId="282"/>
            <ac:picMk id="915" creationId="{00000000-0000-0000-0000-000000000000}"/>
          </ac:picMkLst>
        </pc:picChg>
      </pc:sldChg>
      <pc:sldChg chg="modSp mod">
        <pc:chgData name="Kreger, Christine" userId="07b08700-4580-4b2b-8f3c-b5ccee8dc705" providerId="ADAL" clId="{3D5AFCDF-F4A0-4B11-8510-C19DF9C09D2A}" dt="2025-03-04T13:19:25.436" v="368" actId="962"/>
        <pc:sldMkLst>
          <pc:docMk/>
          <pc:sldMk cId="0" sldId="283"/>
        </pc:sldMkLst>
        <pc:picChg chg="mod">
          <ac:chgData name="Kreger, Christine" userId="07b08700-4580-4b2b-8f3c-b5ccee8dc705" providerId="ADAL" clId="{3D5AFCDF-F4A0-4B11-8510-C19DF9C09D2A}" dt="2025-03-04T13:19:25.436" v="368" actId="962"/>
          <ac:picMkLst>
            <pc:docMk/>
            <pc:sldMk cId="0" sldId="283"/>
            <ac:picMk id="920" creationId="{00000000-0000-0000-0000-000000000000}"/>
          </ac:picMkLst>
        </pc:picChg>
      </pc:sldChg>
      <pc:sldChg chg="modSp mod">
        <pc:chgData name="Kreger, Christine" userId="07b08700-4580-4b2b-8f3c-b5ccee8dc705" providerId="ADAL" clId="{3D5AFCDF-F4A0-4B11-8510-C19DF9C09D2A}" dt="2025-03-04T13:19:29.231" v="369" actId="962"/>
        <pc:sldMkLst>
          <pc:docMk/>
          <pc:sldMk cId="0" sldId="284"/>
        </pc:sldMkLst>
        <pc:picChg chg="mod">
          <ac:chgData name="Kreger, Christine" userId="07b08700-4580-4b2b-8f3c-b5ccee8dc705" providerId="ADAL" clId="{3D5AFCDF-F4A0-4B11-8510-C19DF9C09D2A}" dt="2025-03-04T13:19:29.231" v="369" actId="962"/>
          <ac:picMkLst>
            <pc:docMk/>
            <pc:sldMk cId="0" sldId="284"/>
            <ac:picMk id="926" creationId="{00000000-0000-0000-0000-000000000000}"/>
          </ac:picMkLst>
        </pc:picChg>
      </pc:sldChg>
      <pc:sldChg chg="addSp modSp mod">
        <pc:chgData name="Kreger, Christine" userId="07b08700-4580-4b2b-8f3c-b5ccee8dc705" providerId="ADAL" clId="{3D5AFCDF-F4A0-4B11-8510-C19DF9C09D2A}" dt="2025-03-04T13:25:13.598" v="438" actId="13244"/>
        <pc:sldMkLst>
          <pc:docMk/>
          <pc:sldMk cId="0" sldId="285"/>
        </pc:sldMkLst>
        <pc:spChg chg="add mod ord">
          <ac:chgData name="Kreger, Christine" userId="07b08700-4580-4b2b-8f3c-b5ccee8dc705" providerId="ADAL" clId="{3D5AFCDF-F4A0-4B11-8510-C19DF9C09D2A}" dt="2025-03-04T13:25:13.598" v="438" actId="13244"/>
          <ac:spMkLst>
            <pc:docMk/>
            <pc:sldMk cId="0" sldId="285"/>
            <ac:spMk id="2" creationId="{F6A61E6E-A536-4788-6F66-5CB1B1DE19A0}"/>
          </ac:spMkLst>
        </pc:spChg>
        <pc:picChg chg="mod">
          <ac:chgData name="Kreger, Christine" userId="07b08700-4580-4b2b-8f3c-b5ccee8dc705" providerId="ADAL" clId="{3D5AFCDF-F4A0-4B11-8510-C19DF9C09D2A}" dt="2025-03-04T13:19:51.652" v="371" actId="962"/>
          <ac:picMkLst>
            <pc:docMk/>
            <pc:sldMk cId="0" sldId="285"/>
            <ac:picMk id="932" creationId="{00000000-0000-0000-0000-000000000000}"/>
          </ac:picMkLst>
        </pc:picChg>
        <pc:picChg chg="mod">
          <ac:chgData name="Kreger, Christine" userId="07b08700-4580-4b2b-8f3c-b5ccee8dc705" providerId="ADAL" clId="{3D5AFCDF-F4A0-4B11-8510-C19DF9C09D2A}" dt="2025-03-04T13:19:54.749" v="372" actId="962"/>
          <ac:picMkLst>
            <pc:docMk/>
            <pc:sldMk cId="0" sldId="285"/>
            <ac:picMk id="933" creationId="{00000000-0000-0000-0000-000000000000}"/>
          </ac:picMkLst>
        </pc:picChg>
      </pc:sldChg>
      <pc:sldChg chg="addSp modSp mod">
        <pc:chgData name="Kreger, Christine" userId="07b08700-4580-4b2b-8f3c-b5ccee8dc705" providerId="ADAL" clId="{3D5AFCDF-F4A0-4B11-8510-C19DF9C09D2A}" dt="2025-03-04T13:25:17.983" v="439" actId="13244"/>
        <pc:sldMkLst>
          <pc:docMk/>
          <pc:sldMk cId="0" sldId="286"/>
        </pc:sldMkLst>
        <pc:spChg chg="add mod ord">
          <ac:chgData name="Kreger, Christine" userId="07b08700-4580-4b2b-8f3c-b5ccee8dc705" providerId="ADAL" clId="{3D5AFCDF-F4A0-4B11-8510-C19DF9C09D2A}" dt="2025-03-04T13:25:17.983" v="439" actId="13244"/>
          <ac:spMkLst>
            <pc:docMk/>
            <pc:sldMk cId="0" sldId="286"/>
            <ac:spMk id="2" creationId="{678CD02E-E71C-C4D8-C181-345BFDC7E81E}"/>
          </ac:spMkLst>
        </pc:spChg>
        <pc:picChg chg="mod">
          <ac:chgData name="Kreger, Christine" userId="07b08700-4580-4b2b-8f3c-b5ccee8dc705" providerId="ADAL" clId="{3D5AFCDF-F4A0-4B11-8510-C19DF9C09D2A}" dt="2025-03-04T13:20:39.791" v="374" actId="962"/>
          <ac:picMkLst>
            <pc:docMk/>
            <pc:sldMk cId="0" sldId="286"/>
            <ac:picMk id="938" creationId="{00000000-0000-0000-0000-000000000000}"/>
          </ac:picMkLst>
        </pc:picChg>
      </pc:sldChg>
      <pc:sldChg chg="modSp mod">
        <pc:chgData name="Kreger, Christine" userId="07b08700-4580-4b2b-8f3c-b5ccee8dc705" providerId="ADAL" clId="{3D5AFCDF-F4A0-4B11-8510-C19DF9C09D2A}" dt="2025-03-04T13:20:44.230" v="375" actId="962"/>
        <pc:sldMkLst>
          <pc:docMk/>
          <pc:sldMk cId="0" sldId="287"/>
        </pc:sldMkLst>
        <pc:picChg chg="mod">
          <ac:chgData name="Kreger, Christine" userId="07b08700-4580-4b2b-8f3c-b5ccee8dc705" providerId="ADAL" clId="{3D5AFCDF-F4A0-4B11-8510-C19DF9C09D2A}" dt="2025-03-04T13:20:44.230" v="375" actId="962"/>
          <ac:picMkLst>
            <pc:docMk/>
            <pc:sldMk cId="0" sldId="287"/>
            <ac:picMk id="943" creationId="{00000000-0000-0000-0000-000000000000}"/>
          </ac:picMkLst>
        </pc:picChg>
      </pc:sldChg>
      <pc:sldChg chg="addSp modSp mod">
        <pc:chgData name="Kreger, Christine" userId="07b08700-4580-4b2b-8f3c-b5ccee8dc705" providerId="ADAL" clId="{3D5AFCDF-F4A0-4B11-8510-C19DF9C09D2A}" dt="2025-03-04T13:21:00.695" v="378" actId="962"/>
        <pc:sldMkLst>
          <pc:docMk/>
          <pc:sldMk cId="0" sldId="288"/>
        </pc:sldMkLst>
        <pc:spChg chg="add mod">
          <ac:chgData name="Kreger, Christine" userId="07b08700-4580-4b2b-8f3c-b5ccee8dc705" providerId="ADAL" clId="{3D5AFCDF-F4A0-4B11-8510-C19DF9C09D2A}" dt="2025-03-04T13:08:58.310" v="275" actId="20577"/>
          <ac:spMkLst>
            <pc:docMk/>
            <pc:sldMk cId="0" sldId="288"/>
            <ac:spMk id="2" creationId="{D977F4B1-F6DF-9A5C-F084-4070E7B37738}"/>
          </ac:spMkLst>
        </pc:spChg>
        <pc:spChg chg="mod">
          <ac:chgData name="Kreger, Christine" userId="07b08700-4580-4b2b-8f3c-b5ccee8dc705" providerId="ADAL" clId="{3D5AFCDF-F4A0-4B11-8510-C19DF9C09D2A}" dt="2025-03-04T13:20:48.791" v="376" actId="962"/>
          <ac:spMkLst>
            <pc:docMk/>
            <pc:sldMk cId="0" sldId="288"/>
            <ac:spMk id="949" creationId="{00000000-0000-0000-0000-000000000000}"/>
          </ac:spMkLst>
        </pc:spChg>
        <pc:picChg chg="mod">
          <ac:chgData name="Kreger, Christine" userId="07b08700-4580-4b2b-8f3c-b5ccee8dc705" providerId="ADAL" clId="{3D5AFCDF-F4A0-4B11-8510-C19DF9C09D2A}" dt="2025-03-04T13:20:59.486" v="377" actId="962"/>
          <ac:picMkLst>
            <pc:docMk/>
            <pc:sldMk cId="0" sldId="288"/>
            <ac:picMk id="950" creationId="{00000000-0000-0000-0000-000000000000}"/>
          </ac:picMkLst>
        </pc:picChg>
        <pc:picChg chg="mod">
          <ac:chgData name="Kreger, Christine" userId="07b08700-4580-4b2b-8f3c-b5ccee8dc705" providerId="ADAL" clId="{3D5AFCDF-F4A0-4B11-8510-C19DF9C09D2A}" dt="2025-03-04T13:21:00.695" v="378" actId="962"/>
          <ac:picMkLst>
            <pc:docMk/>
            <pc:sldMk cId="0" sldId="288"/>
            <ac:picMk id="951" creationId="{00000000-0000-0000-0000-000000000000}"/>
          </ac:picMkLst>
        </pc:picChg>
      </pc:sldChg>
      <pc:sldChg chg="modSp mod">
        <pc:chgData name="Kreger, Christine" userId="07b08700-4580-4b2b-8f3c-b5ccee8dc705" providerId="ADAL" clId="{3D5AFCDF-F4A0-4B11-8510-C19DF9C09D2A}" dt="2025-03-04T13:21:01.793" v="379" actId="962"/>
        <pc:sldMkLst>
          <pc:docMk/>
          <pc:sldMk cId="0" sldId="289"/>
        </pc:sldMkLst>
        <pc:picChg chg="mod">
          <ac:chgData name="Kreger, Christine" userId="07b08700-4580-4b2b-8f3c-b5ccee8dc705" providerId="ADAL" clId="{3D5AFCDF-F4A0-4B11-8510-C19DF9C09D2A}" dt="2025-03-04T13:21:01.793" v="379" actId="962"/>
          <ac:picMkLst>
            <pc:docMk/>
            <pc:sldMk cId="0" sldId="289"/>
            <ac:picMk id="956" creationId="{00000000-0000-0000-0000-000000000000}"/>
          </ac:picMkLst>
        </pc:picChg>
      </pc:sldChg>
      <pc:sldChg chg="addSp modSp mod">
        <pc:chgData name="Kreger, Christine" userId="07b08700-4580-4b2b-8f3c-b5ccee8dc705" providerId="ADAL" clId="{3D5AFCDF-F4A0-4B11-8510-C19DF9C09D2A}" dt="2025-03-04T13:25:22.586" v="440" actId="13244"/>
        <pc:sldMkLst>
          <pc:docMk/>
          <pc:sldMk cId="0" sldId="290"/>
        </pc:sldMkLst>
        <pc:spChg chg="add mod ord">
          <ac:chgData name="Kreger, Christine" userId="07b08700-4580-4b2b-8f3c-b5ccee8dc705" providerId="ADAL" clId="{3D5AFCDF-F4A0-4B11-8510-C19DF9C09D2A}" dt="2025-03-04T13:25:22.586" v="440" actId="13244"/>
          <ac:spMkLst>
            <pc:docMk/>
            <pc:sldMk cId="0" sldId="290"/>
            <ac:spMk id="2" creationId="{BB4DF7DB-088E-25C3-6853-8BFF5EEA600B}"/>
          </ac:spMkLst>
        </pc:spChg>
        <pc:picChg chg="mod">
          <ac:chgData name="Kreger, Christine" userId="07b08700-4580-4b2b-8f3c-b5ccee8dc705" providerId="ADAL" clId="{3D5AFCDF-F4A0-4B11-8510-C19DF9C09D2A}" dt="2025-03-04T13:21:32.494" v="381" actId="962"/>
          <ac:picMkLst>
            <pc:docMk/>
            <pc:sldMk cId="0" sldId="290"/>
            <ac:picMk id="962" creationId="{00000000-0000-0000-0000-000000000000}"/>
          </ac:picMkLst>
        </pc:picChg>
        <pc:picChg chg="mod">
          <ac:chgData name="Kreger, Christine" userId="07b08700-4580-4b2b-8f3c-b5ccee8dc705" providerId="ADAL" clId="{3D5AFCDF-F4A0-4B11-8510-C19DF9C09D2A}" dt="2025-03-04T13:21:36.162" v="382" actId="962"/>
          <ac:picMkLst>
            <pc:docMk/>
            <pc:sldMk cId="0" sldId="290"/>
            <ac:picMk id="963" creationId="{00000000-0000-0000-0000-000000000000}"/>
          </ac:picMkLst>
        </pc:picChg>
        <pc:picChg chg="mod">
          <ac:chgData name="Kreger, Christine" userId="07b08700-4580-4b2b-8f3c-b5ccee8dc705" providerId="ADAL" clId="{3D5AFCDF-F4A0-4B11-8510-C19DF9C09D2A}" dt="2025-03-04T13:21:39.377" v="383" actId="962"/>
          <ac:picMkLst>
            <pc:docMk/>
            <pc:sldMk cId="0" sldId="290"/>
            <ac:picMk id="964" creationId="{00000000-0000-0000-0000-000000000000}"/>
          </ac:picMkLst>
        </pc:picChg>
      </pc:sldChg>
      <pc:sldChg chg="modSp mod">
        <pc:chgData name="Kreger, Christine" userId="07b08700-4580-4b2b-8f3c-b5ccee8dc705" providerId="ADAL" clId="{3D5AFCDF-F4A0-4B11-8510-C19DF9C09D2A}" dt="2025-03-04T13:21:42.251" v="384" actId="962"/>
        <pc:sldMkLst>
          <pc:docMk/>
          <pc:sldMk cId="0" sldId="291"/>
        </pc:sldMkLst>
        <pc:picChg chg="mod">
          <ac:chgData name="Kreger, Christine" userId="07b08700-4580-4b2b-8f3c-b5ccee8dc705" providerId="ADAL" clId="{3D5AFCDF-F4A0-4B11-8510-C19DF9C09D2A}" dt="2025-03-04T13:21:42.251" v="384" actId="962"/>
          <ac:picMkLst>
            <pc:docMk/>
            <pc:sldMk cId="0" sldId="291"/>
            <ac:picMk id="969" creationId="{00000000-0000-0000-0000-000000000000}"/>
          </ac:picMkLst>
        </pc:picChg>
      </pc:sldChg>
      <pc:sldChg chg="addSp modSp mod">
        <pc:chgData name="Kreger, Christine" userId="07b08700-4580-4b2b-8f3c-b5ccee8dc705" providerId="ADAL" clId="{3D5AFCDF-F4A0-4B11-8510-C19DF9C09D2A}" dt="2025-03-04T13:22:15.899" v="386" actId="962"/>
        <pc:sldMkLst>
          <pc:docMk/>
          <pc:sldMk cId="0" sldId="292"/>
        </pc:sldMkLst>
        <pc:spChg chg="add mod">
          <ac:chgData name="Kreger, Christine" userId="07b08700-4580-4b2b-8f3c-b5ccee8dc705" providerId="ADAL" clId="{3D5AFCDF-F4A0-4B11-8510-C19DF9C09D2A}" dt="2025-03-04T13:09:50.153" v="313" actId="20577"/>
          <ac:spMkLst>
            <pc:docMk/>
            <pc:sldMk cId="0" sldId="292"/>
            <ac:spMk id="2" creationId="{74B10C5D-5E9E-88F0-C038-46AF551C43D0}"/>
          </ac:spMkLst>
        </pc:spChg>
        <pc:picChg chg="mod">
          <ac:chgData name="Kreger, Christine" userId="07b08700-4580-4b2b-8f3c-b5ccee8dc705" providerId="ADAL" clId="{3D5AFCDF-F4A0-4B11-8510-C19DF9C09D2A}" dt="2025-03-04T13:22:15.899" v="386" actId="962"/>
          <ac:picMkLst>
            <pc:docMk/>
            <pc:sldMk cId="0" sldId="292"/>
            <ac:picMk id="975" creationId="{00000000-0000-0000-0000-000000000000}"/>
          </ac:picMkLst>
        </pc:picChg>
      </pc:sldChg>
      <pc:sldChg chg="addSp modSp mod">
        <pc:chgData name="Kreger, Christine" userId="07b08700-4580-4b2b-8f3c-b5ccee8dc705" providerId="ADAL" clId="{3D5AFCDF-F4A0-4B11-8510-C19DF9C09D2A}" dt="2025-03-04T13:22:38.007" v="388" actId="962"/>
        <pc:sldMkLst>
          <pc:docMk/>
          <pc:sldMk cId="0" sldId="293"/>
        </pc:sldMkLst>
        <pc:spChg chg="add mod">
          <ac:chgData name="Kreger, Christine" userId="07b08700-4580-4b2b-8f3c-b5ccee8dc705" providerId="ADAL" clId="{3D5AFCDF-F4A0-4B11-8510-C19DF9C09D2A}" dt="2025-03-04T13:10:11.621" v="332" actId="20577"/>
          <ac:spMkLst>
            <pc:docMk/>
            <pc:sldMk cId="0" sldId="293"/>
            <ac:spMk id="2" creationId="{B0C708F4-3A5A-4D68-2158-D513F5567203}"/>
          </ac:spMkLst>
        </pc:spChg>
        <pc:picChg chg="mod">
          <ac:chgData name="Kreger, Christine" userId="07b08700-4580-4b2b-8f3c-b5ccee8dc705" providerId="ADAL" clId="{3D5AFCDF-F4A0-4B11-8510-C19DF9C09D2A}" dt="2025-03-04T13:22:38.007" v="388" actId="962"/>
          <ac:picMkLst>
            <pc:docMk/>
            <pc:sldMk cId="0" sldId="293"/>
            <ac:picMk id="980" creationId="{00000000-0000-0000-0000-000000000000}"/>
          </ac:picMkLst>
        </pc:picChg>
      </pc:sldChg>
      <pc:sldChg chg="modSp mod">
        <pc:chgData name="Kreger, Christine" userId="07b08700-4580-4b2b-8f3c-b5ccee8dc705" providerId="ADAL" clId="{3D5AFCDF-F4A0-4B11-8510-C19DF9C09D2A}" dt="2025-03-04T13:22:41.725" v="390" actId="962"/>
        <pc:sldMkLst>
          <pc:docMk/>
          <pc:sldMk cId="0" sldId="295"/>
        </pc:sldMkLst>
        <pc:spChg chg="mod">
          <ac:chgData name="Kreger, Christine" userId="07b08700-4580-4b2b-8f3c-b5ccee8dc705" providerId="ADAL" clId="{3D5AFCDF-F4A0-4B11-8510-C19DF9C09D2A}" dt="2025-03-04T13:22:41.725" v="390" actId="962"/>
          <ac:spMkLst>
            <pc:docMk/>
            <pc:sldMk cId="0" sldId="295"/>
            <ac:spMk id="992" creationId="{00000000-0000-0000-0000-000000000000}"/>
          </ac:spMkLst>
        </pc:spChg>
        <pc:picChg chg="mod">
          <ac:chgData name="Kreger, Christine" userId="07b08700-4580-4b2b-8f3c-b5ccee8dc705" providerId="ADAL" clId="{3D5AFCDF-F4A0-4B11-8510-C19DF9C09D2A}" dt="2025-03-04T13:22:40.203" v="389" actId="962"/>
          <ac:picMkLst>
            <pc:docMk/>
            <pc:sldMk cId="0" sldId="295"/>
            <ac:picMk id="990" creationId="{00000000-0000-0000-0000-000000000000}"/>
          </ac:picMkLst>
        </pc:picChg>
      </pc:sldChg>
      <pc:sldChg chg="modSp mod">
        <pc:chgData name="Kreger, Christine" userId="07b08700-4580-4b2b-8f3c-b5ccee8dc705" providerId="ADAL" clId="{3D5AFCDF-F4A0-4B11-8510-C19DF9C09D2A}" dt="2025-03-04T13:25:39.720" v="442" actId="962"/>
        <pc:sldMkLst>
          <pc:docMk/>
          <pc:sldMk cId="0" sldId="296"/>
        </pc:sldMkLst>
        <pc:spChg chg="ord">
          <ac:chgData name="Kreger, Christine" userId="07b08700-4580-4b2b-8f3c-b5ccee8dc705" providerId="ADAL" clId="{3D5AFCDF-F4A0-4B11-8510-C19DF9C09D2A}" dt="2025-03-04T13:25:32.994" v="441" actId="13244"/>
          <ac:spMkLst>
            <pc:docMk/>
            <pc:sldMk cId="0" sldId="296"/>
            <ac:spMk id="998" creationId="{00000000-0000-0000-0000-000000000000}"/>
          </ac:spMkLst>
        </pc:spChg>
        <pc:picChg chg="mod">
          <ac:chgData name="Kreger, Christine" userId="07b08700-4580-4b2b-8f3c-b5ccee8dc705" providerId="ADAL" clId="{3D5AFCDF-F4A0-4B11-8510-C19DF9C09D2A}" dt="2025-03-04T13:25:39.720" v="442" actId="962"/>
          <ac:picMkLst>
            <pc:docMk/>
            <pc:sldMk cId="0" sldId="296"/>
            <ac:picMk id="99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51031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jble.af.mil/News/Photos/igphoto/200150167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rines.mil/Photos.aspx?igphoto=20000058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slinsession.cvlsites.org/past/supporting-developing-readers-at-the-library-readers-advisory-for-k-3rd-grader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rive.google.com/open?id=19af0_vtP7F3OgWpgoEzuf0pToiWc85Fz" TargetMode="External"/><Relationship Id="rId3" Type="http://schemas.openxmlformats.org/officeDocument/2006/relationships/hyperlink" Target="https://drive.google.com/open?id=1nFVADXHawy5Yz3oErGDZSts_IJP7KA-6" TargetMode="External"/><Relationship Id="rId7" Type="http://schemas.openxmlformats.org/officeDocument/2006/relationships/hyperlink" Target="https://drive.google.com/open?id=1vZ36wb7H1E1vQ39a0inSIi3Ad849mSfO"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rive.google.com/open?id=1myxAxfc6-149EhlngmefUCB4gWJuZQfm" TargetMode="External"/><Relationship Id="rId5" Type="http://schemas.openxmlformats.org/officeDocument/2006/relationships/hyperlink" Target="https://drive.google.com/open?id=15ECESwucEW8FUkaOXU-ZzuOjNZDCewwH" TargetMode="External"/><Relationship Id="rId4" Type="http://schemas.openxmlformats.org/officeDocument/2006/relationships/hyperlink" Target="https://drive.google.com/open?id=1eeJ8jesjhT1Zmn5zqNFizfpTE7TXZBLx" TargetMode="External"/><Relationship Id="rId9" Type="http://schemas.openxmlformats.org/officeDocument/2006/relationships/hyperlink" Target="https://drive.google.com/open?id=1yfjsoEj4VOylEfmSJdpFMHl0Dm9jSl2z"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rive.google.com/file/d/1yoslBEZhfK2QoP0wT-d0RAtXCoSUyKv3/view?usp=shar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rive.google.com/file/d/1yoslBEZhfK2QoP0wT-d0RAtXCoSUyKv3/view?usp=shar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rive.google.com/file/d/1yoslBEZhfK2QoP0wT-d0RAtXCoSUyKv3/view?usp=shar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dutopia.org/article/unexpected-power-reading-conferenc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akeshorelearning.com/products/games/card-games/can-do-animals-game-grspan-stylewhite-space-nowrap2-4-span/p/EE802"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lakeshorelearning.com/products/science/life-science/animals-magnetic-activity-tin/p/PP541"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cs.google.com/document/d/1f5eNbeqfkP7PC8JwBjCeQ-6Trssqxzn4S4nRuA4hbNQ/edit"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drive.google.com/drive/folders/1hmGTPtI0oJWyDu3tZSpD1bb7c_-aVoO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e.state.co.us/assessment/cmas-dataandresult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aecf.org/resources/early-warning-why-reading-by-the-end-of-third-grade-matters/" TargetMode="External"/><Relationship Id="rId5" Type="http://schemas.openxmlformats.org/officeDocument/2006/relationships/hyperlink" Target="https://www.denvergov.org/content/dam/denvergov/Portals/713/documents/data-resources/StatusOfDenversChildren_2018.pdf" TargetMode="External"/><Relationship Id="rId4" Type="http://schemas.openxmlformats.org/officeDocument/2006/relationships/hyperlink" Target="https://www.denvergov.org/content/denvergov/en/office-of-childrens-affairs.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OL9MM48LlelUTknG3JP8l8LJzQSvn6bnsPX0e7gjirM/edit?usp=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rive.google.com/open?id=0B9cyISAtGH2nVUM3UHVGaUp5V0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5212f50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CW + WS</a:t>
            </a:r>
            <a:endParaRPr b="1"/>
          </a:p>
          <a:p>
            <a:pPr marL="0" lvl="0" indent="0" algn="l" rtl="0">
              <a:spcBef>
                <a:spcPts val="0"/>
              </a:spcBef>
              <a:spcAft>
                <a:spcPts val="0"/>
              </a:spcAft>
              <a:buClr>
                <a:schemeClr val="dk1"/>
              </a:buClr>
              <a:buSzPts val="1100"/>
              <a:buFont typeface="Arial"/>
              <a:buNone/>
            </a:pPr>
            <a:r>
              <a:rPr lang="en"/>
              <a:t>Intro by Christine. Introduce Carrie and Warren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solidFill>
                  <a:schemeClr val="dk1"/>
                </a:solidFill>
              </a:rPr>
              <a:t>Pre-survey Interactive: </a:t>
            </a:r>
            <a:r>
              <a:rPr lang="en">
                <a:solidFill>
                  <a:schemeClr val="dk1"/>
                </a:solidFill>
              </a:rPr>
              <a:t>Raise your hand if you attended the the first session. Use the chat pod to write any lingering questions you have. If you didn’t attend the first session, write what you’d like to get out of this.</a:t>
            </a:r>
            <a:endParaRPr/>
          </a:p>
        </p:txBody>
      </p:sp>
      <p:sp>
        <p:nvSpPr>
          <p:cNvPr id="748" name="Google Shape;748;g5212f503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30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59161d6d9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59161d6d9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Interactive </a:t>
            </a:r>
            <a:r>
              <a:rPr lang="en"/>
              <a:t>To put us into the shoes of a child learning to read, let’s look at an example of how background knowledge is important. Take a moment to read it to yourself. What did you notice? What are you reactions?</a:t>
            </a:r>
            <a:endParaRPr/>
          </a:p>
          <a:p>
            <a:pPr marL="0" lvl="0" indent="0" algn="l" rtl="0">
              <a:spcBef>
                <a:spcPts val="0"/>
              </a:spcBef>
              <a:spcAft>
                <a:spcPts val="0"/>
              </a:spcAft>
              <a:buNone/>
            </a:pPr>
            <a:endParaRPr/>
          </a:p>
          <a:p>
            <a:pPr marL="0" lvl="0" indent="0" algn="l" rtl="0">
              <a:spcBef>
                <a:spcPts val="0"/>
              </a:spcBef>
              <a:spcAft>
                <a:spcPts val="0"/>
              </a:spcAft>
              <a:buNone/>
            </a:pPr>
            <a:r>
              <a:rPr lang="en" b="1"/>
              <a:t>Citation:</a:t>
            </a:r>
            <a:r>
              <a:rPr lang="en"/>
              <a:t> Walker S, Simionescu A, Nagai D, et al. The Physics of Galaxy Cluster Outskirts. Space Science Reviews. 2019;215(1):1. doi:10.1007/s11214-018-0572-8.</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“As the largest virialized structures in the universe, galaxy clusters continue to grow and accrete matter from the cosmic web. Due to the low gas density in the outskirts of clusters, measurements are very challenging, requiring extremely sensitive telescopes across the entire electromagnetic spectrum.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68125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4ce43bebf7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4ce43bebf7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CW</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Interactive </a:t>
            </a:r>
            <a:r>
              <a:rPr lang="en">
                <a:solidFill>
                  <a:schemeClr val="dk1"/>
                </a:solidFill>
              </a:rPr>
              <a:t>What about decoding? What does that mean? [Pause for answers and discuss]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 we learn to read, we are learning to connect the way a word looks with how it sounds and what it means. Decoding is when we use our knowledge of letter-sound relationships to pronounce words that are written. That relationship, between the way letters look and the way they sound, is called phonics. So, understanding phonics helps us decode words. When learners sound out words, they are decoding them.</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English language has 26 letters that make 42 to 46 phonemes or sounds when they are pronounced. In order to read an unknown word, a child needs to be able to look at letters and connect them with sounds.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Most kids need systematic, explicit phonics instruction to learn to read--and that’s the kind of learning that usually happens in schools. In libraries, we’re providing a support role.  I often find myself directing parents and caregivers to our beginning or easy reader section to find books that their child can use to practice decoding.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Kids who are learning to connect the way a letter looks with the way a letter sounds benefit from books with very simple words. Think of words that are made up of first a consonant, and then a vowel, and then a consonant. Like bat, cat or mat. Those words are easier to sound out than longer words.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900" b="1">
                <a:solidFill>
                  <a:schemeClr val="dk1"/>
                </a:solidFill>
              </a:rPr>
              <a:t>Decoding Related Terms: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Foundational Skills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Sound Out</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Letter Sounds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Phonics</a:t>
            </a:r>
            <a:endParaRPr>
              <a:solidFill>
                <a:schemeClr val="dk1"/>
              </a:solidFill>
            </a:endParaRPr>
          </a:p>
        </p:txBody>
      </p:sp>
    </p:spTree>
    <p:extLst>
      <p:ext uri="{BB962C8B-B14F-4D97-AF65-F5344CB8AC3E}">
        <p14:creationId xmlns:p14="http://schemas.microsoft.com/office/powerpoint/2010/main" val="250205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59161d6d9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59161d6d9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example of decoding. The bold and plaintext words say the same thing - one uses the English alphabet, and one uses phonetic symbols. Unless you know the sound that goes with each phonetic symbol, pronouncing the word will be difficult. The ability to connect a letter symbol to a sound and string those together to make a word is called decoding. In practice, this looks like “sounding it out.”</a:t>
            </a:r>
            <a:endParaRPr/>
          </a:p>
        </p:txBody>
      </p:sp>
    </p:spTree>
    <p:extLst>
      <p:ext uri="{BB962C8B-B14F-4D97-AF65-F5344CB8AC3E}">
        <p14:creationId xmlns:p14="http://schemas.microsoft.com/office/powerpoint/2010/main" val="1387413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ce43bebf7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4ce43bebf7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CW</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next skill, reading motivation, is kind of our specialty in libraries.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Learning to read takes a lot of practice. We’re basically big data machines, synthesizing all kinds of knowledge about letters, sounds and reading rules as we read more and more. Explicit, systematic instruction is crucial, but on top of that, it takes just a ton of practice. Kids who are excited to read will be much more likely to get the practice they need. Plus, kids who are engaged in what they are reading are more likely to develop the focus they need to become skilled, lifelong readers.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huge factor in developing reading motivation is choice. Kids who are allowed and encouraged to exert some choice over what they read are much more motivated. Self-concept, or the way that we think of ourselves, is also a critical factor in reading motivation and reading success.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900" b="1">
                <a:solidFill>
                  <a:schemeClr val="dk1"/>
                </a:solidFill>
              </a:rPr>
              <a:t>Reading Motivation Related Terms: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Enjoyment</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Fun</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Genres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Choice</a:t>
            </a:r>
            <a:endParaRPr>
              <a:solidFill>
                <a:schemeClr val="dk1"/>
              </a:solidFill>
            </a:endParaRPr>
          </a:p>
        </p:txBody>
      </p:sp>
    </p:spTree>
    <p:extLst>
      <p:ext uri="{BB962C8B-B14F-4D97-AF65-F5344CB8AC3E}">
        <p14:creationId xmlns:p14="http://schemas.microsoft.com/office/powerpoint/2010/main" val="415753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4ce43bebf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4ce43bebf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a:solidFill>
                  <a:schemeClr val="dk1"/>
                </a:solidFill>
              </a:rPr>
              <a:t>Fluency is the ability to read a text quickly, accurately and with expression. It’s the step that helps readers connect word recognition with word meaning. This is the stage in which the phonological and orthographic reading networks are working smoothly to create meaning. Fluent readers recognize and comprehend at the same time. Fluency practice happens when kids find books at the right level and practice reading those books. While the library does not provide reading instruction, we help connect kids and educators with books at the right level for developing fluency.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Word recognition is an important part of fluency, but fluency really develops when words are read together with expression.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Fluency also depends on background knowledge and vocabulary. And, strong executive function is important, too. We must be able to infer, organize, and pay attention all while continuing to read.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accent5"/>
                </a:solidFill>
                <a:hlinkClick r:id="rId3"/>
              </a:rPr>
              <a:t>Image source</a:t>
            </a:r>
            <a:endParaRPr sz="900">
              <a:solidFill>
                <a:schemeClr val="dk1"/>
              </a:solidFill>
            </a:endParaRPr>
          </a:p>
        </p:txBody>
      </p:sp>
    </p:spTree>
    <p:extLst>
      <p:ext uri="{BB962C8B-B14F-4D97-AF65-F5344CB8AC3E}">
        <p14:creationId xmlns:p14="http://schemas.microsoft.com/office/powerpoint/2010/main" val="41082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59343838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59343838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CW</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Interactive </a:t>
            </a:r>
            <a:r>
              <a:rPr lang="en"/>
              <a:t>To put us into the shoes of a child learning to read, let’s look at an example of how background knowledge is important. Take a moment to read it to yourself. What did you notice? What are you reactions?</a:t>
            </a:r>
            <a:endParaRPr/>
          </a:p>
          <a:p>
            <a:pPr marL="0" lvl="0" indent="0" algn="l" rtl="0">
              <a:spcBef>
                <a:spcPts val="0"/>
              </a:spcBef>
              <a:spcAft>
                <a:spcPts val="0"/>
              </a:spcAft>
              <a:buNone/>
            </a:pPr>
            <a:endParaRPr/>
          </a:p>
          <a:p>
            <a:pPr marL="0" lvl="0" indent="0" algn="l" rtl="0">
              <a:spcBef>
                <a:spcPts val="0"/>
              </a:spcBef>
              <a:spcAft>
                <a:spcPts val="0"/>
              </a:spcAft>
              <a:buNone/>
            </a:pPr>
            <a:r>
              <a:rPr lang="en" b="1"/>
              <a:t>Citation:</a:t>
            </a:r>
            <a:r>
              <a:rPr lang="en"/>
              <a:t> Princess in Black by Shannon Hale and Dean Hale Page 7.</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7374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4ce43bebf7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4ce43bebf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CW</a:t>
            </a:r>
            <a:endParaRPr b="1"/>
          </a:p>
          <a:p>
            <a:pPr marL="0" lvl="0" indent="0" algn="l" rtl="0">
              <a:spcBef>
                <a:spcPts val="0"/>
              </a:spcBef>
              <a:spcAft>
                <a:spcPts val="0"/>
              </a:spcAft>
              <a:buClr>
                <a:schemeClr val="dk1"/>
              </a:buClr>
              <a:buSzPts val="1100"/>
              <a:buFont typeface="Arial"/>
              <a:buNone/>
            </a:pPr>
            <a:r>
              <a:rPr lang="en">
                <a:solidFill>
                  <a:schemeClr val="dk1"/>
                </a:solidFill>
              </a:rPr>
              <a:t>Comprehension is the reason for reading. All of the skills we just talked about: background knowledge, decoding, reading motivation, and fluency add up to comprehension. Kids who are learning to read are also learning a variety of comprehension techniques that will help them figure out the meaning of a text. Considerate texts support comprehension through features such as an introduction, a clear sequence of topics and the use of cohesive words that tie the text together, like “first,” “second,  “however” and “although.” Texts that introduce new vocabulary carefully--and repeat new words so that kids can become familiar with them are also providing support for developing readers.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Often early and developing readers gravitate toward book series that have consistent characters and setting from book to book. They are beginning to read for meaning, to become absorbed by what they read!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Texts can help support these five skills and Ann will talk more about that. First though, let’s pause to reflect on the five grade level reading skills.</a:t>
            </a:r>
            <a:endParaRPr/>
          </a:p>
          <a:p>
            <a:pPr marL="0" lvl="0" indent="0" algn="l" rtl="0">
              <a:spcBef>
                <a:spcPts val="0"/>
              </a:spcBef>
              <a:spcAft>
                <a:spcPts val="0"/>
              </a:spcAft>
              <a:buNone/>
            </a:pPr>
            <a:endParaRPr/>
          </a:p>
          <a:p>
            <a:pPr marL="0" lvl="0" indent="0" algn="l" rtl="0">
              <a:spcBef>
                <a:spcPts val="0"/>
              </a:spcBef>
              <a:spcAft>
                <a:spcPts val="0"/>
              </a:spcAft>
              <a:buNone/>
            </a:pPr>
            <a:r>
              <a:rPr lang="en"/>
              <a:t>Image source:</a:t>
            </a:r>
            <a:r>
              <a:rPr lang="en" u="sng">
                <a:solidFill>
                  <a:schemeClr val="hlink"/>
                </a:solidFill>
                <a:hlinkClick r:id="rId3"/>
              </a:rPr>
              <a:t> Lance Cpl. Derrick K. Irions</a:t>
            </a:r>
            <a:endParaRPr sz="1050" b="1">
              <a:solidFill>
                <a:srgbClr val="333333"/>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900" b="1">
                <a:solidFill>
                  <a:schemeClr val="dk1"/>
                </a:solidFill>
              </a:rPr>
              <a:t>Comprehension Related Terms:</a:t>
            </a:r>
            <a:endParaRPr sz="900" b="1">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Explain</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Understand</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Retell</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Discuss</a:t>
            </a:r>
            <a:endParaRPr/>
          </a:p>
        </p:txBody>
      </p:sp>
    </p:spTree>
    <p:extLst>
      <p:ext uri="{BB962C8B-B14F-4D97-AF65-F5344CB8AC3E}">
        <p14:creationId xmlns:p14="http://schemas.microsoft.com/office/powerpoint/2010/main" val="266488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9ed041a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9ed041a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CW</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Interactive </a:t>
            </a:r>
            <a:r>
              <a:rPr lang="en"/>
              <a:t>To put us into the shoes of a child learning to read, let’s look at an example of how background knowledge is important. Take a moment to read it to yourself. What did you notice? What are you reactions?</a:t>
            </a:r>
            <a:endParaRPr/>
          </a:p>
          <a:p>
            <a:pPr marL="0" lvl="0" indent="0" algn="l" rtl="0">
              <a:spcBef>
                <a:spcPts val="0"/>
              </a:spcBef>
              <a:spcAft>
                <a:spcPts val="0"/>
              </a:spcAft>
              <a:buNone/>
            </a:pPr>
            <a:endParaRPr/>
          </a:p>
          <a:p>
            <a:pPr marL="0" lvl="0" indent="0" algn="l" rtl="0">
              <a:spcBef>
                <a:spcPts val="0"/>
              </a:spcBef>
              <a:spcAft>
                <a:spcPts val="0"/>
              </a:spcAft>
              <a:buNone/>
            </a:pPr>
            <a:r>
              <a:rPr lang="en" b="1"/>
              <a:t>Citation:</a:t>
            </a:r>
            <a:r>
              <a:rPr lang="en"/>
              <a:t> Princess in Black by Shannon Hale and Dean Hale Page 7.</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3772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212f50348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212f50348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70522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212f50348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212f50348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Selecting Books tools in the handout. </a:t>
            </a:r>
            <a:endParaRPr/>
          </a:p>
        </p:txBody>
      </p:sp>
    </p:spTree>
    <p:extLst>
      <p:ext uri="{BB962C8B-B14F-4D97-AF65-F5344CB8AC3E}">
        <p14:creationId xmlns:p14="http://schemas.microsoft.com/office/powerpoint/2010/main" val="133917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56ae1a277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56ae1a277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CW</a:t>
            </a:r>
            <a:endParaRPr b="1" dirty="0"/>
          </a:p>
          <a:p>
            <a:pPr marL="0" lvl="0" indent="0" algn="l" rtl="0">
              <a:spcBef>
                <a:spcPts val="0"/>
              </a:spcBef>
              <a:spcAft>
                <a:spcPts val="0"/>
              </a:spcAft>
              <a:buNone/>
            </a:pPr>
            <a:r>
              <a:rPr lang="en" dirty="0"/>
              <a:t>By the end of today’s webinar, you’ll be able to:</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Explain the five grade level reading skills</a:t>
            </a:r>
            <a:endParaRPr dirty="0"/>
          </a:p>
          <a:p>
            <a:pPr marL="457200" lvl="0" indent="-298450" algn="l" rtl="0">
              <a:spcBef>
                <a:spcPts val="0"/>
              </a:spcBef>
              <a:spcAft>
                <a:spcPts val="0"/>
              </a:spcAft>
              <a:buSzPts val="1100"/>
              <a:buChar char="●"/>
            </a:pPr>
            <a:r>
              <a:rPr lang="en" dirty="0"/>
              <a:t>Articulate the impact of third grade literacy </a:t>
            </a:r>
            <a:endParaRPr dirty="0"/>
          </a:p>
          <a:p>
            <a:pPr marL="457200" lvl="0" indent="-298450" algn="l" rtl="0">
              <a:spcBef>
                <a:spcPts val="0"/>
              </a:spcBef>
              <a:spcAft>
                <a:spcPts val="0"/>
              </a:spcAft>
              <a:buSzPts val="1100"/>
              <a:buChar char="●"/>
            </a:pPr>
            <a:r>
              <a:rPr lang="en" dirty="0"/>
              <a:t>Select titles for successful programs</a:t>
            </a:r>
            <a:endParaRPr dirty="0"/>
          </a:p>
          <a:p>
            <a:pPr marL="457200" lvl="0" indent="-298450" algn="l" rtl="0">
              <a:spcBef>
                <a:spcPts val="0"/>
              </a:spcBef>
              <a:spcAft>
                <a:spcPts val="0"/>
              </a:spcAft>
              <a:buSzPts val="1100"/>
              <a:buChar char="●"/>
            </a:pPr>
            <a:r>
              <a:rPr lang="en" dirty="0"/>
              <a:t>Incorporate the five skills into your programs and interactive spaces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457200" lvl="0" indent="0" algn="l" rtl="0">
              <a:spcBef>
                <a:spcPts val="0"/>
              </a:spcBef>
              <a:spcAft>
                <a:spcPts val="0"/>
              </a:spcAft>
              <a:buNone/>
            </a:pPr>
            <a:endParaRPr dirty="0"/>
          </a:p>
        </p:txBody>
      </p:sp>
    </p:spTree>
    <p:extLst>
      <p:ext uri="{BB962C8B-B14F-4D97-AF65-F5344CB8AC3E}">
        <p14:creationId xmlns:p14="http://schemas.microsoft.com/office/powerpoint/2010/main" val="943057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5014bc8778_0_1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5014bc8778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t>Early books </a:t>
            </a:r>
            <a:r>
              <a:rPr lang="en"/>
              <a:t>and </a:t>
            </a:r>
            <a:r>
              <a:rPr lang="en" b="1"/>
              <a:t>Transitional books</a:t>
            </a:r>
            <a:r>
              <a:rPr lang="en"/>
              <a:t> subject terms have been added to books we’ve identified as helpful.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3648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5212f50348_0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5212f50348_0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WS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More about the specific elements in the </a:t>
            </a:r>
            <a:r>
              <a:rPr lang="en" u="sng">
                <a:solidFill>
                  <a:schemeClr val="hlink"/>
                </a:solidFill>
                <a:hlinkClick r:id="rId3"/>
              </a:rPr>
              <a:t>Session 1 archive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have identified titles through all of these collections.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59891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5204f707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5204f707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Repetition</a:t>
            </a:r>
            <a:r>
              <a:rPr lang="en"/>
              <a:t> </a:t>
            </a:r>
            <a:endParaRPr/>
          </a:p>
          <a:p>
            <a:pPr marL="0" lvl="0" indent="0" algn="l" rtl="0">
              <a:spcBef>
                <a:spcPts val="0"/>
              </a:spcBef>
              <a:spcAft>
                <a:spcPts val="0"/>
              </a:spcAft>
              <a:buNone/>
            </a:pPr>
            <a:r>
              <a:rPr lang="en"/>
              <a:t>“The sled hit…” repeated </a:t>
            </a:r>
            <a:r>
              <a:rPr lang="en">
                <a:solidFill>
                  <a:schemeClr val="dk1"/>
                </a:solidFill>
              </a:rPr>
              <a:t>so the reader can practice</a:t>
            </a:r>
            <a:endParaRPr/>
          </a:p>
          <a:p>
            <a:pPr marL="0" lvl="0" indent="0" algn="l" rtl="0">
              <a:spcBef>
                <a:spcPts val="0"/>
              </a:spcBef>
              <a:spcAft>
                <a:spcPts val="0"/>
              </a:spcAft>
              <a:buNone/>
            </a:pPr>
            <a:endParaRPr/>
          </a:p>
          <a:p>
            <a:pPr marL="0" lvl="0" indent="0" algn="l" rtl="0">
              <a:spcBef>
                <a:spcPts val="0"/>
              </a:spcBef>
              <a:spcAft>
                <a:spcPts val="0"/>
              </a:spcAft>
              <a:buNone/>
            </a:pPr>
            <a:r>
              <a:rPr lang="en" b="1"/>
              <a:t>Punctuation</a:t>
            </a:r>
            <a:r>
              <a:rPr lang="en"/>
              <a:t> </a:t>
            </a:r>
            <a:endParaRPr/>
          </a:p>
          <a:p>
            <a:pPr marL="0" lvl="0" indent="0" algn="l" rtl="0">
              <a:spcBef>
                <a:spcPts val="0"/>
              </a:spcBef>
              <a:spcAft>
                <a:spcPts val="0"/>
              </a:spcAft>
              <a:buNone/>
            </a:pPr>
            <a:r>
              <a:rPr lang="en"/>
              <a:t>period, exclamation point</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Short words/sentences</a:t>
            </a:r>
            <a:endParaRPr b="1">
              <a:solidFill>
                <a:schemeClr val="dk1"/>
              </a:solidFill>
            </a:endParaRPr>
          </a:p>
          <a:p>
            <a:pPr marL="0" lvl="0" indent="0" algn="l" rtl="0">
              <a:lnSpc>
                <a:spcPct val="115000"/>
              </a:lnSpc>
              <a:spcBef>
                <a:spcPts val="0"/>
              </a:spcBef>
              <a:spcAft>
                <a:spcPts val="0"/>
              </a:spcAft>
              <a:buNone/>
            </a:pPr>
            <a:r>
              <a:rPr lang="en">
                <a:solidFill>
                  <a:schemeClr val="dk1"/>
                </a:solidFill>
              </a:rPr>
              <a:t>Short, declarative sentences are easiest to convey and decode.</a:t>
            </a:r>
            <a:r>
              <a:rPr lang="en">
                <a:solidFill>
                  <a:srgbClr val="1A9988"/>
                </a:solidFill>
              </a:rPr>
              <a:t> </a:t>
            </a:r>
            <a:endParaRPr>
              <a:solidFill>
                <a:srgbClr val="1A9988"/>
              </a:solidFill>
            </a:endParaRPr>
          </a:p>
          <a:p>
            <a:pPr marL="0" lvl="0" indent="0" algn="l" rtl="0">
              <a:lnSpc>
                <a:spcPct val="115000"/>
              </a:lnSpc>
              <a:spcBef>
                <a:spcPts val="0"/>
              </a:spcBef>
              <a:spcAft>
                <a:spcPts val="0"/>
              </a:spcAft>
              <a:buNone/>
            </a:pPr>
            <a:endParaRPr>
              <a:solidFill>
                <a:srgbClr val="1A9988"/>
              </a:solidFill>
            </a:endParaRPr>
          </a:p>
          <a:p>
            <a:pPr marL="0" lvl="0" indent="0" algn="l" rtl="0">
              <a:spcBef>
                <a:spcPts val="0"/>
              </a:spcBef>
              <a:spcAft>
                <a:spcPts val="0"/>
              </a:spcAft>
              <a:buNone/>
            </a:pPr>
            <a:r>
              <a:rPr lang="en" b="1">
                <a:solidFill>
                  <a:schemeClr val="dk1"/>
                </a:solidFill>
              </a:rPr>
              <a:t>White Space</a:t>
            </a:r>
            <a:endParaRPr b="1">
              <a:solidFill>
                <a:schemeClr val="dk1"/>
              </a:solidFill>
            </a:endParaRPr>
          </a:p>
          <a:p>
            <a:pPr marL="0" lvl="0" indent="0" algn="l" rtl="0">
              <a:spcBef>
                <a:spcPts val="0"/>
              </a:spcBef>
              <a:spcAft>
                <a:spcPts val="0"/>
              </a:spcAft>
              <a:buNone/>
            </a:pPr>
            <a:r>
              <a:rPr lang="en">
                <a:solidFill>
                  <a:schemeClr val="dk1"/>
                </a:solidFill>
              </a:rPr>
              <a:t>Lots of white space gives new readers the chance to focus on the words, gives their eyes a chance to rest. Remember, using those new muscles can get tiring!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Leading - the space between lines should be equal to the size of the typeface. It’s easier to focus on an individual word when it isn’t crowded by other words.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Illustrations </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give clues for context, build interest/motivation to keep going.</a:t>
            </a:r>
            <a:endParaRPr>
              <a:solidFill>
                <a:srgbClr val="1A9988"/>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97407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6ae1a277e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6ae1a277e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Our goal is to create fun and easy to implement literacy-based programs for K-3rd graders to practice and gain confidence reading, and for the caregivers in their lives to learn about DPL tools and resources, as well as ways to foster family engagement beyond the library. Literacy-based programs include activities to support one or more of the GLR Skills. Literacy-based programs can take many forms (drop-in, time specific, etc.).</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r>
              <a:rPr lang="en"/>
              <a:t>Adding it into pre-planned programs</a:t>
            </a:r>
            <a:endParaRPr/>
          </a:p>
          <a:p>
            <a:pPr marL="0" lvl="0" indent="0" algn="l" rtl="0">
              <a:spcBef>
                <a:spcPts val="0"/>
              </a:spcBef>
              <a:spcAft>
                <a:spcPts val="0"/>
              </a:spcAft>
              <a:buNone/>
            </a:pPr>
            <a:r>
              <a:rPr lang="en"/>
              <a:t>Programs we’ve tried - Successes and lessons learned</a:t>
            </a:r>
            <a:endParaRPr/>
          </a:p>
          <a:p>
            <a:pPr marL="0" lvl="0" indent="0" algn="l" rtl="0">
              <a:spcBef>
                <a:spcPts val="0"/>
              </a:spcBef>
              <a:spcAft>
                <a:spcPts val="0"/>
              </a:spcAft>
              <a:buNone/>
            </a:pPr>
            <a:r>
              <a:rPr lang="en"/>
              <a:t>Template and Guides</a:t>
            </a:r>
            <a:endParaRPr/>
          </a:p>
          <a:p>
            <a:pPr marL="0" lvl="0" indent="0" algn="l" rtl="0">
              <a:spcBef>
                <a:spcPts val="0"/>
              </a:spcBef>
              <a:spcAft>
                <a:spcPts val="0"/>
              </a:spcAft>
              <a:buNone/>
            </a:pPr>
            <a:endParaRPr/>
          </a:p>
          <a:p>
            <a:pPr marL="457200" lvl="0" indent="-298450" algn="l" rtl="0">
              <a:lnSpc>
                <a:spcPct val="115000"/>
              </a:lnSpc>
              <a:spcBef>
                <a:spcPts val="2200"/>
              </a:spcBef>
              <a:spcAft>
                <a:spcPts val="0"/>
              </a:spcAft>
              <a:buClr>
                <a:srgbClr val="333333"/>
              </a:buClr>
              <a:buSzPts val="1100"/>
              <a:buFont typeface="Verdana"/>
              <a:buChar char="●"/>
            </a:pPr>
            <a:r>
              <a:rPr lang="en" b="1">
                <a:solidFill>
                  <a:srgbClr val="333333"/>
                </a:solidFill>
                <a:latin typeface="Verdana"/>
                <a:ea typeface="Verdana"/>
                <a:cs typeface="Verdana"/>
                <a:sym typeface="Verdana"/>
              </a:rPr>
              <a:t>Read-aloud</a:t>
            </a:r>
            <a:r>
              <a:rPr lang="en">
                <a:solidFill>
                  <a:srgbClr val="333333"/>
                </a:solidFill>
                <a:latin typeface="Verdana"/>
                <a:ea typeface="Verdana"/>
                <a:cs typeface="Verdana"/>
                <a:sym typeface="Verdana"/>
              </a:rPr>
              <a:t> - Sharing a book is a solid intro to kick off a program. Reading smoothly and with expression is a great way to demonstrate reading with Fluency. Discussing new concepts and vocabulary builds Background Knowledge.</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u="sng">
                <a:solidFill>
                  <a:srgbClr val="00AEEF"/>
                </a:solidFill>
                <a:latin typeface="Verdana"/>
                <a:ea typeface="Verdana"/>
                <a:cs typeface="Verdana"/>
                <a:sym typeface="Verdana"/>
                <a:hlinkClick r:id="rId3"/>
              </a:rPr>
              <a:t>Mix and Match Flip Book</a:t>
            </a:r>
            <a:r>
              <a:rPr lang="en">
                <a:solidFill>
                  <a:srgbClr val="333333"/>
                </a:solidFill>
                <a:latin typeface="Verdana"/>
                <a:ea typeface="Verdana"/>
                <a:cs typeface="Verdana"/>
                <a:sym typeface="Verdana"/>
              </a:rPr>
              <a:t> - Break up the names of animals (or whatever is being mixed/matched) to encourage Decoding in a hilarious way.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u="sng">
                <a:solidFill>
                  <a:srgbClr val="00AEEF"/>
                </a:solidFill>
                <a:latin typeface="Verdana"/>
                <a:ea typeface="Verdana"/>
                <a:cs typeface="Verdana"/>
                <a:sym typeface="Verdana"/>
                <a:hlinkClick r:id="rId4"/>
              </a:rPr>
              <a:t>Book Bin</a:t>
            </a:r>
            <a:r>
              <a:rPr lang="en" b="1">
                <a:solidFill>
                  <a:srgbClr val="333333"/>
                </a:solidFill>
                <a:latin typeface="Verdana"/>
                <a:ea typeface="Verdana"/>
                <a:cs typeface="Verdana"/>
                <a:sym typeface="Verdana"/>
              </a:rPr>
              <a:t> / Book Display</a:t>
            </a:r>
            <a:r>
              <a:rPr lang="en">
                <a:solidFill>
                  <a:srgbClr val="333333"/>
                </a:solidFill>
                <a:latin typeface="Verdana"/>
                <a:ea typeface="Verdana"/>
                <a:cs typeface="Verdana"/>
                <a:sym typeface="Verdana"/>
              </a:rPr>
              <a:t> - Having read-alikes or titles on related topics easily accessible for browsing supports Reading Motivation.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u="sng">
                <a:solidFill>
                  <a:srgbClr val="00AEEF"/>
                </a:solidFill>
                <a:latin typeface="Verdana"/>
                <a:ea typeface="Verdana"/>
                <a:cs typeface="Verdana"/>
                <a:sym typeface="Verdana"/>
                <a:hlinkClick r:id="rId5"/>
              </a:rPr>
              <a:t>Drawing/Writing Station</a:t>
            </a:r>
            <a:r>
              <a:rPr lang="en" b="1">
                <a:solidFill>
                  <a:srgbClr val="333333"/>
                </a:solidFill>
                <a:latin typeface="Verdana"/>
                <a:ea typeface="Verdana"/>
                <a:cs typeface="Verdana"/>
                <a:sym typeface="Verdana"/>
              </a:rPr>
              <a:t> / </a:t>
            </a:r>
            <a:r>
              <a:rPr lang="en" b="1" u="sng">
                <a:solidFill>
                  <a:srgbClr val="00AEEF"/>
                </a:solidFill>
                <a:latin typeface="Verdana"/>
                <a:ea typeface="Verdana"/>
                <a:cs typeface="Verdana"/>
                <a:sym typeface="Verdana"/>
                <a:hlinkClick r:id="rId6"/>
              </a:rPr>
              <a:t>Writing Prompts</a:t>
            </a:r>
            <a:r>
              <a:rPr lang="en" b="1">
                <a:solidFill>
                  <a:srgbClr val="333333"/>
                </a:solidFill>
                <a:latin typeface="Verdana"/>
                <a:ea typeface="Verdana"/>
                <a:cs typeface="Verdana"/>
                <a:sym typeface="Verdana"/>
              </a:rPr>
              <a:t> - </a:t>
            </a:r>
            <a:r>
              <a:rPr lang="en">
                <a:solidFill>
                  <a:srgbClr val="333333"/>
                </a:solidFill>
                <a:latin typeface="Verdana"/>
                <a:ea typeface="Verdana"/>
                <a:cs typeface="Verdana"/>
                <a:sym typeface="Verdana"/>
              </a:rPr>
              <a:t>Provides opportunties for kids to retell or create a new story. An ideal next step is for them to explain or tell it to caregivers. Either way, this activitiy builds Comprehension skills.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a:solidFill>
                  <a:srgbClr val="333333"/>
                </a:solidFill>
                <a:latin typeface="Verdana"/>
                <a:ea typeface="Verdana"/>
                <a:cs typeface="Verdana"/>
                <a:sym typeface="Verdana"/>
              </a:rPr>
              <a:t>Booktalks</a:t>
            </a:r>
            <a:r>
              <a:rPr lang="en">
                <a:solidFill>
                  <a:srgbClr val="333333"/>
                </a:solidFill>
                <a:latin typeface="Verdana"/>
                <a:ea typeface="Verdana"/>
                <a:cs typeface="Verdana"/>
                <a:sym typeface="Verdana"/>
              </a:rPr>
              <a:t> - If you're conducting a book-based program, you could sneak in some quick recommendations or read-alikes. Reading Motivation!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u="sng">
                <a:solidFill>
                  <a:srgbClr val="00AEEF"/>
                </a:solidFill>
                <a:latin typeface="Verdana"/>
                <a:ea typeface="Verdana"/>
                <a:cs typeface="Verdana"/>
                <a:sym typeface="Verdana"/>
                <a:hlinkClick r:id="rId7"/>
              </a:rPr>
              <a:t>Observation Journals</a:t>
            </a:r>
            <a:r>
              <a:rPr lang="en">
                <a:solidFill>
                  <a:srgbClr val="333333"/>
                </a:solidFill>
                <a:latin typeface="Verdana"/>
                <a:ea typeface="Verdana"/>
                <a:cs typeface="Verdana"/>
                <a:sym typeface="Verdana"/>
              </a:rPr>
              <a:t> - Animal programs are an easy in to encourage kids to create observation journals and build Comprehension skills. These can be premade or made on the day by attendees. They work during a program or as a way to extend it.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a:solidFill>
                  <a:srgbClr val="333333"/>
                </a:solidFill>
                <a:latin typeface="Verdana"/>
                <a:ea typeface="Verdana"/>
                <a:cs typeface="Verdana"/>
                <a:sym typeface="Verdana"/>
              </a:rPr>
              <a:t>Props</a:t>
            </a:r>
            <a:r>
              <a:rPr lang="en">
                <a:solidFill>
                  <a:srgbClr val="333333"/>
                </a:solidFill>
                <a:latin typeface="Verdana"/>
                <a:ea typeface="Verdana"/>
                <a:cs typeface="Verdana"/>
                <a:sym typeface="Verdana"/>
              </a:rPr>
              <a:t> - Use props to retell a story, and they </a:t>
            </a:r>
            <a:r>
              <a:rPr lang="en" u="sng">
                <a:solidFill>
                  <a:srgbClr val="00AEEF"/>
                </a:solidFill>
                <a:latin typeface="Verdana"/>
                <a:ea typeface="Verdana"/>
                <a:cs typeface="Verdana"/>
                <a:sym typeface="Verdana"/>
                <a:hlinkClick r:id="rId8"/>
              </a:rPr>
              <a:t>don't have to be anything fancy</a:t>
            </a:r>
            <a:r>
              <a:rPr lang="en">
                <a:solidFill>
                  <a:srgbClr val="333333"/>
                </a:solidFill>
                <a:latin typeface="Verdana"/>
                <a:ea typeface="Verdana"/>
                <a:cs typeface="Verdana"/>
                <a:sym typeface="Verdana"/>
              </a:rPr>
              <a:t>, unless we're talking </a:t>
            </a:r>
            <a:r>
              <a:rPr lang="en" u="sng">
                <a:solidFill>
                  <a:srgbClr val="00AEEF"/>
                </a:solidFill>
                <a:latin typeface="Verdana"/>
                <a:ea typeface="Verdana"/>
                <a:cs typeface="Verdana"/>
                <a:sym typeface="Verdana"/>
                <a:hlinkClick r:id="rId9"/>
              </a:rPr>
              <a:t>waffles</a:t>
            </a:r>
            <a:r>
              <a:rPr lang="en">
                <a:solidFill>
                  <a:srgbClr val="333333"/>
                </a:solidFill>
                <a:latin typeface="Verdana"/>
                <a:ea typeface="Verdana"/>
                <a:cs typeface="Verdana"/>
                <a:sym typeface="Verdana"/>
              </a:rPr>
              <a:t> here. Retelling or recreating a story works on Comprehension. </a:t>
            </a:r>
            <a:endParaRPr>
              <a:solidFill>
                <a:srgbClr val="333333"/>
              </a:solidFill>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a:solidFill>
                  <a:srgbClr val="333333"/>
                </a:solidFill>
                <a:latin typeface="Verdana"/>
                <a:ea typeface="Verdana"/>
                <a:cs typeface="Verdana"/>
                <a:sym typeface="Verdana"/>
              </a:rPr>
              <a:t>Listening Station</a:t>
            </a:r>
            <a:r>
              <a:rPr lang="en">
                <a:solidFill>
                  <a:srgbClr val="333333"/>
                </a:solidFill>
                <a:latin typeface="Verdana"/>
                <a:ea typeface="Verdana"/>
                <a:cs typeface="Verdana"/>
                <a:sym typeface="Verdana"/>
              </a:rPr>
              <a:t> - There's some good options in Bookpacks tagged with the Early Books subject term. Simply put out a CD player and set of headphones (or a splitter and two sets of headphones) and you're good to go! It's probably easier to build around a program around these books but some of the books could tie in to various programs. </a:t>
            </a:r>
            <a:endParaRPr>
              <a:solidFill>
                <a:srgbClr val="333333"/>
              </a:solidFill>
              <a:latin typeface="Verdana"/>
              <a:ea typeface="Verdana"/>
              <a:cs typeface="Verdana"/>
              <a:sym typeface="Verdana"/>
            </a:endParaRPr>
          </a:p>
          <a:p>
            <a:pPr marL="0" lvl="0" indent="0" algn="l" rtl="0">
              <a:spcBef>
                <a:spcPts val="2200"/>
              </a:spcBef>
              <a:spcAft>
                <a:spcPts val="0"/>
              </a:spcAft>
              <a:buNone/>
            </a:pPr>
            <a:endParaRPr/>
          </a:p>
        </p:txBody>
      </p:sp>
    </p:spTree>
    <p:extLst>
      <p:ext uri="{BB962C8B-B14F-4D97-AF65-F5344CB8AC3E}">
        <p14:creationId xmlns:p14="http://schemas.microsoft.com/office/powerpoint/2010/main" val="413743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56a992e2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56a992e2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Supertruck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Popular subject matter works for a good age range and supports Early Learning and Developing Readers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Geisel Honor Title</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want to develop a drop-in program where staff won’t have to be present the whole time but may need to step into the space occasionally to check on customers and reset/resupply. </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Let’s plan this one thinking about reading skills we want to work in and add the program offerings from there.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Desired skill - Fluency: As we mentioned before, we’re looking for smooth and expressive reading. As there won’t be staff present to read aloud, let’s drop in a listening station.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sz="1200" b="1">
                <a:solidFill>
                  <a:schemeClr val="dk1"/>
                </a:solidFill>
              </a:rPr>
              <a:t> Station 1: Listening Station</a:t>
            </a:r>
            <a:endParaRPr sz="1200" b="1">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Skills Supported: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Fluency - Listening to the bookpack will model reading with fluency</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Reading Motivation - Will increase interest/awareness of Bookpack collection</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Comprehension - Sign will prompt caregivers to ask open-ended questions after listening</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Activity: Have CD player and a copy of the bookpack for kids and caregivers to listen to and read along.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Setup: Secure a copy of the bookpack. Find a CD player and headphones, and a headphone splitter. Could also be done without headphones. Place the CD player, headphones, and book on a table along with a sign encouraging customers to listen and read along, and for caregivers to ask follow up questions after. </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86093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513c9f194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513c9f19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a:solidFill>
                  <a:schemeClr val="dk1"/>
                </a:solidFill>
              </a:rPr>
              <a:t>Let’s drive home Reading Motivation on this one. </a:t>
            </a:r>
            <a:endParaRPr>
              <a:solidFill>
                <a:schemeClr val="dk1"/>
              </a:solidFill>
            </a:endParaRPr>
          </a:p>
          <a:p>
            <a:pPr marL="0" lvl="0" indent="0" algn="l" rtl="0">
              <a:lnSpc>
                <a:spcPct val="108000"/>
              </a:lnSpc>
              <a:spcBef>
                <a:spcPts val="1000"/>
              </a:spcBef>
              <a:spcAft>
                <a:spcPts val="0"/>
              </a:spcAft>
              <a:buClr>
                <a:schemeClr val="dk1"/>
              </a:buClr>
              <a:buSzPts val="1100"/>
              <a:buFont typeface="Arial"/>
              <a:buNone/>
            </a:pPr>
            <a:r>
              <a:rPr lang="en" sz="1200" b="1">
                <a:solidFill>
                  <a:schemeClr val="dk1"/>
                </a:solidFill>
              </a:rPr>
              <a:t>Station 2: Book Display </a:t>
            </a:r>
            <a:r>
              <a:rPr lang="en" sz="1200">
                <a:solidFill>
                  <a:schemeClr val="dk1"/>
                </a:solidFill>
              </a:rPr>
              <a:t>(Can be copies of super truck or other related titles)</a:t>
            </a:r>
            <a:endParaRPr sz="1200">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Skills Supported: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Reading motivation - Attendees will be able to check out additional reading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Activity: None</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Setup: Find age appropriate materials about trucks, cities and snow and a surface to display them. </a:t>
            </a:r>
            <a:endParaRPr sz="1200">
              <a:solidFill>
                <a:schemeClr val="dk1"/>
              </a:solidFill>
            </a:endParaRPr>
          </a:p>
          <a:p>
            <a:pPr marL="0" lvl="0" indent="0" algn="l" rtl="0">
              <a:lnSpc>
                <a:spcPct val="108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sz="1200" b="1">
                <a:solidFill>
                  <a:schemeClr val="dk1"/>
                </a:solidFill>
              </a:rPr>
              <a:t>Station 5: If I were a Truck Writing Prompt</a:t>
            </a:r>
            <a:endParaRPr sz="1200" b="1">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Skills Supported: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Comprehension - Attendees will write and draw about the kind of truck they’d like to be and what their superpower might be, building on Supertruck’s disguise and superpower.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Activity: Attendees will write in their ideas about what kind of truck and their superpower they would want on a printable sheet. The sheet will have room for drawing a picture of your truck before and after changing into a hero.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Setup: Print </a:t>
            </a:r>
            <a:r>
              <a:rPr lang="en" sz="1200" u="sng">
                <a:solidFill>
                  <a:srgbClr val="1155CC"/>
                </a:solidFill>
                <a:hlinkClick r:id="rId3"/>
              </a:rPr>
              <a:t>If I were a Truck Template</a:t>
            </a:r>
            <a:r>
              <a:rPr lang="en" sz="1200">
                <a:solidFill>
                  <a:schemeClr val="dk1"/>
                </a:solidFill>
              </a:rPr>
              <a:t>. Place on table with markers, crayons, and pencils. Along with a sign and examples. </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i="1">
                <a:solidFill>
                  <a:schemeClr val="dk1"/>
                </a:solidFill>
              </a:rPr>
              <a:t>How will the program facilitator encourage meaningful interactions?</a:t>
            </a:r>
            <a:endParaRPr i="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When stopping by the program space to tidy up and refresh supplies, program facilitator will introduce themselves to customers, ask about their projects, and encourage them to check out books.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i="1">
                <a:solidFill>
                  <a:schemeClr val="dk1"/>
                </a:solidFill>
              </a:rPr>
              <a:t>How will the program facilitator invite caregiver interaction with children? </a:t>
            </a:r>
            <a:endParaRPr i="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Signs will be included at activity stations to prompt interactions.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Additional talking points…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There’s obviously more that goes into planning than my boiled down example here. We have the benefit of a large department and we bounce ideas off each other and are all quite efficient in stealing program ideas from other libraries.  </a:t>
            </a:r>
            <a:endParaRPr>
              <a:solidFill>
                <a:schemeClr val="dk1"/>
              </a:solidFill>
            </a:endParaRPr>
          </a:p>
        </p:txBody>
      </p:sp>
    </p:spTree>
    <p:extLst>
      <p:ext uri="{BB962C8B-B14F-4D97-AF65-F5344CB8AC3E}">
        <p14:creationId xmlns:p14="http://schemas.microsoft.com/office/powerpoint/2010/main" val="3427335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59d283e01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59d283e01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a:solidFill>
                  <a:schemeClr val="dk1"/>
                </a:solidFill>
              </a:rPr>
              <a:t>Comprehension</a:t>
            </a:r>
            <a:endParaRPr sz="1200">
              <a:solidFill>
                <a:schemeClr val="dk1"/>
              </a:solidFill>
            </a:endParaRPr>
          </a:p>
          <a:p>
            <a:pPr marL="0" lvl="0" indent="0" algn="l" rtl="0">
              <a:lnSpc>
                <a:spcPct val="108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sz="1200" b="1">
                <a:solidFill>
                  <a:schemeClr val="dk1"/>
                </a:solidFill>
              </a:rPr>
              <a:t>Station 5: If I were a Truck Writing Prompt</a:t>
            </a:r>
            <a:endParaRPr sz="1200" b="1">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Skills Supported: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Comprehension - Attendees will write and draw about the kind of truck they’d like to be and what their superpower might be, building on Supertruck’s disguise and superpower.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Activity: Attendees will write in their ideas about what kind of truck and their superpower they would want on a printable sheet. The sheet will have room for drawing a picture of your truck before and after changing into a hero. </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Setup: Print </a:t>
            </a:r>
            <a:r>
              <a:rPr lang="en" sz="1200" u="sng">
                <a:solidFill>
                  <a:srgbClr val="1155CC"/>
                </a:solidFill>
                <a:hlinkClick r:id="rId3"/>
              </a:rPr>
              <a:t>If I were a Truck Template</a:t>
            </a:r>
            <a:r>
              <a:rPr lang="en" sz="1200">
                <a:solidFill>
                  <a:schemeClr val="dk1"/>
                </a:solidFill>
              </a:rPr>
              <a:t>. Place on table with markers, crayons, and pencils. Along with a sign and examples. </a:t>
            </a:r>
            <a:endParaRPr>
              <a:solidFill>
                <a:schemeClr val="dk1"/>
              </a:solidFill>
            </a:endParaRPr>
          </a:p>
        </p:txBody>
      </p:sp>
    </p:spTree>
    <p:extLst>
      <p:ext uri="{BB962C8B-B14F-4D97-AF65-F5344CB8AC3E}">
        <p14:creationId xmlns:p14="http://schemas.microsoft.com/office/powerpoint/2010/main" val="141827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572bc9c0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572bc9c01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sz="1200" b="1" dirty="0">
                <a:solidFill>
                  <a:schemeClr val="dk1"/>
                </a:solidFill>
              </a:rPr>
              <a:t>Station 3: Build a Truck</a:t>
            </a:r>
            <a:endParaRPr sz="1200" b="1"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Skills Supported: </a:t>
            </a:r>
            <a:endParaRPr sz="1200" dirty="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dirty="0">
                <a:solidFill>
                  <a:schemeClr val="dk1"/>
                </a:solidFill>
              </a:rPr>
              <a:t>n/a</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Activity: Attendees use paper shapes and glue to create paper trucks. </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Setup: Cut out squares, circles, and rectangles from construction paper. Place in bins on table along with glue sticks, scissors, markers, and large pieces of construction paper to glue materials to. Include a sign and an example or two. </a:t>
            </a:r>
            <a:endParaRPr sz="1200" dirty="0">
              <a:solidFill>
                <a:schemeClr val="dk1"/>
              </a:solidFill>
            </a:endParaRPr>
          </a:p>
          <a:p>
            <a:pPr marL="0" lvl="0" indent="0" algn="l" rtl="0">
              <a:lnSpc>
                <a:spcPct val="108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8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sz="1200" dirty="0">
                <a:solidFill>
                  <a:schemeClr val="dk1"/>
                </a:solidFill>
              </a:rPr>
              <a:t> </a:t>
            </a:r>
            <a:r>
              <a:rPr lang="en" b="1" dirty="0">
                <a:solidFill>
                  <a:schemeClr val="dk1"/>
                </a:solidFill>
              </a:rPr>
              <a:t>(</a:t>
            </a:r>
            <a:r>
              <a:rPr lang="en" sz="1200" b="1" dirty="0">
                <a:solidFill>
                  <a:schemeClr val="dk1"/>
                </a:solidFill>
              </a:rPr>
              <a:t>x) Station 4: Flannel Board</a:t>
            </a:r>
            <a:endParaRPr sz="1200" b="1"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Skills Supported: </a:t>
            </a:r>
            <a:endParaRPr sz="1200" dirty="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dirty="0">
                <a:solidFill>
                  <a:schemeClr val="dk1"/>
                </a:solidFill>
              </a:rPr>
              <a:t>Comprehension - Attendees will retell or create their own Supertruck stories using flannel board pieces.</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Activity: Attendees interact with a flannel board and felt trucks and skyscrapers to retell and create Supertruck stories.</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Setup: Make felt board pieces by scanning, printing and laminating images from the book, or by creating felt versions of the truck and skyscrapers. Place a copy of the book nearby, along with a sign encouraging caregivers to read the book and retell it on the flannel board with their child. </a:t>
            </a:r>
            <a:endParaRPr sz="1200" dirty="0">
              <a:solidFill>
                <a:schemeClr val="dk1"/>
              </a:solidFill>
            </a:endParaRPr>
          </a:p>
          <a:p>
            <a:pPr marL="457200" lvl="0" indent="0" algn="l" rtl="0">
              <a:lnSpc>
                <a:spcPct val="108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8000"/>
              </a:lnSpc>
              <a:spcBef>
                <a:spcPts val="0"/>
              </a:spcBef>
              <a:spcAft>
                <a:spcPts val="0"/>
              </a:spcAft>
              <a:buClr>
                <a:schemeClr val="dk1"/>
              </a:buClr>
              <a:buSzPts val="1100"/>
              <a:buFont typeface="Arial"/>
              <a:buNone/>
            </a:pPr>
            <a:r>
              <a:rPr lang="en" sz="1200" dirty="0">
                <a:solidFill>
                  <a:schemeClr val="dk1"/>
                </a:solidFill>
              </a:rPr>
              <a:t> </a:t>
            </a:r>
            <a:r>
              <a:rPr lang="en" b="1" dirty="0">
                <a:solidFill>
                  <a:schemeClr val="dk1"/>
                </a:solidFill>
              </a:rPr>
              <a:t>(</a:t>
            </a:r>
            <a:r>
              <a:rPr lang="en" sz="1200" b="1" dirty="0">
                <a:solidFill>
                  <a:schemeClr val="dk1"/>
                </a:solidFill>
              </a:rPr>
              <a:t>x) Station 5: If I were a Truck Writing Prompt</a:t>
            </a:r>
            <a:endParaRPr sz="1200" b="1"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Skills Supported: </a:t>
            </a:r>
            <a:endParaRPr sz="1200" dirty="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dirty="0">
                <a:solidFill>
                  <a:schemeClr val="dk1"/>
                </a:solidFill>
              </a:rPr>
              <a:t>Comprehension - Attendees will write and draw about the kind of truck they’d like to be and what their superpower might be, building on Supertruck’s disguise and superpower. </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Activity: Attendees will write in their ideas about what kind of truck and their superpower they would want on a printable sheet. The sheet will have room for drawing a picture of your truck before and after changing into a hero. </a:t>
            </a:r>
            <a:endParaRPr sz="1200" dirty="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dirty="0">
                <a:solidFill>
                  <a:schemeClr val="dk1"/>
                </a:solidFill>
              </a:rPr>
              <a:t>Setup: Print </a:t>
            </a:r>
            <a:r>
              <a:rPr lang="en" sz="1200" u="sng" dirty="0">
                <a:solidFill>
                  <a:srgbClr val="1155CC"/>
                </a:solidFill>
                <a:hlinkClick r:id="rId3"/>
              </a:rPr>
              <a:t>If I were a Truck Template</a:t>
            </a:r>
            <a:r>
              <a:rPr lang="en" sz="1200" dirty="0">
                <a:solidFill>
                  <a:schemeClr val="dk1"/>
                </a:solidFill>
              </a:rPr>
              <a:t>. Place on table with markers, crayons, and pencils. Along with a sign and examples.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None/>
            </a:pPr>
            <a:r>
              <a:rPr lang="en" i="1" dirty="0">
                <a:solidFill>
                  <a:schemeClr val="dk1"/>
                </a:solidFill>
              </a:rPr>
              <a:t>How will the program facilitator encourage meaningful interactions?</a:t>
            </a:r>
            <a:endParaRPr i="1"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When stopping by the program space to tidy up and refresh supplies, program facilitator will introduce themselves to customers, ask about their projects, and encourage them to check out books.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None/>
            </a:pPr>
            <a:r>
              <a:rPr lang="en" i="1" dirty="0">
                <a:solidFill>
                  <a:schemeClr val="dk1"/>
                </a:solidFill>
              </a:rPr>
              <a:t>How will the program facilitator invite caregiver interaction with children? </a:t>
            </a:r>
            <a:endParaRPr i="1"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Signs will be included at activity stations to prompt interactions.</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Additional talking points…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There’s obviously more that goes into planning than my boiled down example here. We have the benefit of a large department and we bounce ideas off each other and are all quite efficient in stealing program ideas from other libraries.  </a:t>
            </a:r>
            <a:endParaRPr dirty="0">
              <a:solidFill>
                <a:schemeClr val="dk1"/>
              </a:solidFill>
            </a:endParaRPr>
          </a:p>
        </p:txBody>
      </p:sp>
    </p:spTree>
    <p:extLst>
      <p:ext uri="{BB962C8B-B14F-4D97-AF65-F5344CB8AC3E}">
        <p14:creationId xmlns:p14="http://schemas.microsoft.com/office/powerpoint/2010/main" val="2115931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6a992e2a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6a992e2a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Real Poop on Pigeons </a:t>
            </a:r>
            <a:endParaRPr/>
          </a:p>
          <a:p>
            <a:pPr marL="457200" lvl="0" indent="-298450" algn="l" rtl="0">
              <a:spcBef>
                <a:spcPts val="0"/>
              </a:spcBef>
              <a:spcAft>
                <a:spcPts val="0"/>
              </a:spcAft>
              <a:buSzPts val="1100"/>
              <a:buChar char="●"/>
            </a:pPr>
            <a:r>
              <a:rPr lang="en"/>
              <a:t>Graphic format with good humor</a:t>
            </a:r>
            <a:endParaRPr/>
          </a:p>
          <a:p>
            <a:pPr marL="457200" lvl="0" indent="-298450" algn="l" rtl="0">
              <a:spcBef>
                <a:spcPts val="0"/>
              </a:spcBef>
              <a:spcAft>
                <a:spcPts val="0"/>
              </a:spcAft>
              <a:buSzPts val="1100"/>
              <a:buChar char="●"/>
            </a:pPr>
            <a:r>
              <a:rPr lang="en"/>
              <a:t>Reading level is a good fit for developing readers. </a:t>
            </a:r>
            <a:endParaRPr/>
          </a:p>
          <a:p>
            <a:pPr marL="0" lvl="0" indent="0" algn="l" rtl="0">
              <a:spcBef>
                <a:spcPts val="0"/>
              </a:spcBef>
              <a:spcAft>
                <a:spcPts val="0"/>
              </a:spcAft>
              <a:buNone/>
            </a:pPr>
            <a:endParaRPr/>
          </a:p>
          <a:p>
            <a:pPr marL="0" lvl="0" indent="0" algn="l" rtl="0">
              <a:spcBef>
                <a:spcPts val="0"/>
              </a:spcBef>
              <a:spcAft>
                <a:spcPts val="0"/>
              </a:spcAft>
              <a:buNone/>
            </a:pPr>
            <a:r>
              <a:rPr lang="en" i="1"/>
              <a:t>Unfortunately no pictures from the program. </a:t>
            </a:r>
            <a:endParaRPr i="1"/>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scheduling presentes for our Summer of Adventure program, we requested that they be able to tailor a program to a specific book. Nature’s Educators was on board. They were happy to do it and actually already had different book tie-ins for their programs(Harry Potter, Pokemon). We chose this one because it fit our Grade Level Reading initiative and we thought city kids would find it relatable - We also already had Hawk Quest bringing owls or something so we felt safe with pigeons.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 staff member read the book aloud at the start of the program then Nature’s Educators did their thing. We did have books on display too - We put out copies of this as well as nonfiction tie-ins and Mo Willems’ Pigeon books.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didn’t hit all 5 skills butt the read aloud provided a demonstration of reading with fluency and the presenters provided background knowledge. The book display actually did well which isn’t always the case so the reading motivation must have been there. </a:t>
            </a:r>
            <a:endParaRPr>
              <a:solidFill>
                <a:schemeClr val="dk1"/>
              </a:solidFill>
            </a:endParaRPr>
          </a:p>
        </p:txBody>
      </p:sp>
    </p:spTree>
    <p:extLst>
      <p:ext uri="{BB962C8B-B14F-4D97-AF65-F5344CB8AC3E}">
        <p14:creationId xmlns:p14="http://schemas.microsoft.com/office/powerpoint/2010/main" val="3547016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56a992e2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56a992e2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our break programming we’ve been offering 2 hour blocks of maker time with a loose book tie-in. We filled this cart in the background with a variety of materials - being intentional about there being a product should customers want it but also setting this up for process exploration.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213713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5212f50348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5212f50348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CW</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Christine </a:t>
            </a:r>
            <a:r>
              <a:rPr lang="en">
                <a:solidFill>
                  <a:schemeClr val="dk1"/>
                </a:solidFill>
              </a:rPr>
              <a:t>We’ll use the chat pod for this</a:t>
            </a:r>
            <a:endParaRPr>
              <a:solidFill>
                <a:schemeClr val="dk1"/>
              </a:solidFill>
            </a:endParaRPr>
          </a:p>
        </p:txBody>
      </p:sp>
    </p:spTree>
    <p:extLst>
      <p:ext uri="{BB962C8B-B14F-4D97-AF65-F5344CB8AC3E}">
        <p14:creationId xmlns:p14="http://schemas.microsoft.com/office/powerpoint/2010/main" val="3640673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5736cdac1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5736cdac1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for the books we’ve tried to have various levels and genres.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Sleepless Knight</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Zapato Power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We’ve tagged this title with the Transitional Books subject heading. So even though it not have been read in some time, I can be assured that it’s been vetted and has supportive elements.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 A Box</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Another one that works for early literacy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inspired some of the best creations to come out of our tinker space. We put out a ton of cardboard and there were ships and other great creations. We saw families work together kids work independently…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Dragons and Marshmallows</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Opportunity to model for caregivers. </a:t>
            </a:r>
            <a:endParaRPr>
              <a:solidFill>
                <a:schemeClr val="dk1"/>
              </a:solidFill>
            </a:endParaRPr>
          </a:p>
        </p:txBody>
      </p:sp>
    </p:spTree>
    <p:extLst>
      <p:ext uri="{BB962C8B-B14F-4D97-AF65-F5344CB8AC3E}">
        <p14:creationId xmlns:p14="http://schemas.microsoft.com/office/powerpoint/2010/main" val="2663935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5744b91b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5744b91b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couldn’t find any photos from those events so… This one didn’t have a specific book tie in but Cooking and following recipes is great background knowledge. We did have some cookbooks out on display for the program. </a:t>
            </a:r>
            <a:endParaRPr dirty="0"/>
          </a:p>
        </p:txBody>
      </p:sp>
    </p:spTree>
    <p:extLst>
      <p:ext uri="{BB962C8B-B14F-4D97-AF65-F5344CB8AC3E}">
        <p14:creationId xmlns:p14="http://schemas.microsoft.com/office/powerpoint/2010/main" val="2694489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6a992e2a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6a992e2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Modeled after a high school english teachers experience doing this same-ish thing (</a:t>
            </a:r>
            <a:r>
              <a:rPr lang="en" u="sng">
                <a:solidFill>
                  <a:srgbClr val="1155CC"/>
                </a:solidFill>
                <a:hlinkClick r:id="rId3"/>
              </a:rPr>
              <a:t>From The Unexpected Power of Reading Conferences by Jori Krulder</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For fiction: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made you choose this book?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What’s happening so far in your book?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do you predict will happen next? Why?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Tell me more about the characters? Who’s your favorite? Least favorite? Why?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Would you be friends with this character? Why or why not?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Is there a problem in the book? How have the characters tried to solve the problem?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Could this book actually happen in real life? How do you know?</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If you could change one thing about the book, what would it be? Why?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Does this book remind you of a movie or television show?</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Would you have ended the book differently? Why?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Why do you think the author wrote this book?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Who would you recommend this book to?</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For nonfiction: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made you choose this particular book?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did you already know about this topic before reading this book?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have you learned so far?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was the most interesting fact you’ve learned?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Has this book changed your thinking on the topic? How? Why?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do you still want to learn? What else would you be interested in finding out about this topic?</a:t>
            </a:r>
            <a:endParaRPr/>
          </a:p>
        </p:txBody>
      </p:sp>
    </p:spTree>
    <p:extLst>
      <p:ext uri="{BB962C8B-B14F-4D97-AF65-F5344CB8AC3E}">
        <p14:creationId xmlns:p14="http://schemas.microsoft.com/office/powerpoint/2010/main" val="495830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51e06f444a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51e06f444a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a:solidFill>
                  <a:schemeClr val="dk1"/>
                </a:solidFill>
              </a:rPr>
              <a:t>We’ve put several of these signs throughout our space to encourage children to tell staff about a book they are reading. Creating an intentional opportunity for customers to discuss books will help us build relationships as well as an easy in for plugging Grade level Reading materials and services. </a:t>
            </a:r>
            <a:endParaRPr>
              <a:solidFill>
                <a:schemeClr val="dk1"/>
              </a:solidFill>
            </a:endParaRPr>
          </a:p>
          <a:p>
            <a:pPr marL="0" lvl="0" indent="0" algn="l" rtl="0">
              <a:lnSpc>
                <a:spcPct val="108000"/>
              </a:lnSpc>
              <a:spcBef>
                <a:spcPts val="600"/>
              </a:spcBef>
              <a:spcAft>
                <a:spcPts val="0"/>
              </a:spcAft>
              <a:buClr>
                <a:schemeClr val="dk1"/>
              </a:buClr>
              <a:buSzPts val="1100"/>
              <a:buFont typeface="Arial"/>
              <a:buNone/>
            </a:pPr>
            <a:r>
              <a:rPr lang="en">
                <a:solidFill>
                  <a:schemeClr val="dk1"/>
                </a:solidFill>
              </a:rPr>
              <a:t>This is easy to implement in any space but all staff should be aware. Customers should be able to tell anyone be it shelver, security clerk or librarian. Signs could be placed in acrylic sign holders above collections, on end-caps or at the entrance to the children’s area. We make buttons as prizes for chatting with us as an extra motivator. </a:t>
            </a:r>
            <a:endParaRPr>
              <a:solidFill>
                <a:schemeClr val="dk1"/>
              </a:solidFill>
            </a:endParaRPr>
          </a:p>
          <a:p>
            <a:pPr marL="0" lvl="0" indent="0" algn="l" rtl="0">
              <a:lnSpc>
                <a:spcPct val="108000"/>
              </a:lnSpc>
              <a:spcBef>
                <a:spcPts val="600"/>
              </a:spcBef>
              <a:spcAft>
                <a:spcPts val="0"/>
              </a:spcAft>
              <a:buClr>
                <a:schemeClr val="dk1"/>
              </a:buClr>
              <a:buSzPts val="1100"/>
              <a:buFont typeface="Arial"/>
              <a:buNone/>
            </a:pPr>
            <a:r>
              <a:rPr lang="en">
                <a:solidFill>
                  <a:schemeClr val="dk1"/>
                </a:solidFill>
              </a:rPr>
              <a:t>This conversations can simply be the child recalling what they read and working on comprehension or it can lead to staff making further recommendations ...</a:t>
            </a:r>
            <a:endParaRPr>
              <a:solidFill>
                <a:schemeClr val="dk1"/>
              </a:solidFill>
            </a:endParaRPr>
          </a:p>
          <a:p>
            <a:pPr marL="0" lvl="0" indent="0" algn="l" rtl="0">
              <a:spcBef>
                <a:spcPts val="60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885151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73f0cbeb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573f0cbeb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These “exhibits” last 3 months and are open when we are. </a:t>
            </a:r>
            <a:r>
              <a:rPr lang="en">
                <a:solidFill>
                  <a:schemeClr val="dk1"/>
                </a:solidFill>
              </a:rPr>
              <a:t>These are modeled after the Children’s Museum and the name has worked well enough - Only a few people have been confused. This one pictured is built around the book </a:t>
            </a:r>
            <a:r>
              <a:rPr lang="en" i="1">
                <a:solidFill>
                  <a:schemeClr val="dk1"/>
                </a:solidFill>
              </a:rPr>
              <a:t>Pink is for Blobfish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615812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73f0cbeb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73f0cbeb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Animal Mix and Match Book</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Pink Animal Scavenger Hunt</a:t>
            </a: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rgbClr val="1155CC"/>
                </a:solidFill>
                <a:hlinkClick r:id="rId3"/>
              </a:rPr>
              <a:t>Can Do! Animals Game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Flannel board with pink animals</a:t>
            </a: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rgbClr val="1155CC"/>
                </a:solidFill>
                <a:hlinkClick r:id="rId4"/>
              </a:rPr>
              <a:t>Animal Magnetic Activity </a:t>
            </a:r>
            <a:endParaRPr dirty="0"/>
          </a:p>
        </p:txBody>
      </p:sp>
    </p:spTree>
    <p:extLst>
      <p:ext uri="{BB962C8B-B14F-4D97-AF65-F5344CB8AC3E}">
        <p14:creationId xmlns:p14="http://schemas.microsoft.com/office/powerpoint/2010/main" val="37134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59e98c3c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59e98c3c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Our most recent author visit was this lovely human being. The author of the Narwhal and Jelly books, Ben Clanton. The books are such strong titles for developing readers but I also have older readers tell me how much they liked it. His visit was the ultimate reading motivation example. People were so excited seeing our promotional stuff leading up to the event.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Aside from the intentional selection of an author whose work supports our grade level reading initiative, we also like our visiting authors to lead some interactive element beyond their presentation or read aloud. Clanton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4269599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9e98c3c4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59e98c3c4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 interactive element was leading a workshop …</a:t>
            </a:r>
            <a:endParaRPr/>
          </a:p>
          <a:p>
            <a:pPr marL="0" lvl="0" indent="0" algn="l" rtl="0">
              <a:spcBef>
                <a:spcPts val="0"/>
              </a:spcBef>
              <a:spcAft>
                <a:spcPts val="0"/>
              </a:spcAft>
              <a:buNone/>
            </a:pPr>
            <a:endParaRPr/>
          </a:p>
          <a:p>
            <a:pPr marL="0" lvl="0" indent="0" algn="l" rtl="0">
              <a:spcBef>
                <a:spcPts val="0"/>
              </a:spcBef>
              <a:spcAft>
                <a:spcPts val="0"/>
              </a:spcAft>
              <a:buNone/>
            </a:pPr>
            <a:r>
              <a:rPr lang="en"/>
              <a:t>He’s signing a book for these kids and they’re showing him their creation - MoosJelly!</a:t>
            </a:r>
            <a:endParaRPr/>
          </a:p>
        </p:txBody>
      </p:sp>
    </p:spTree>
    <p:extLst>
      <p:ext uri="{BB962C8B-B14F-4D97-AF65-F5344CB8AC3E}">
        <p14:creationId xmlns:p14="http://schemas.microsoft.com/office/powerpoint/2010/main" val="849588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9e98c3c4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9e98c3c4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MoosJelly!</a:t>
            </a:r>
            <a:endParaRPr/>
          </a:p>
        </p:txBody>
      </p:sp>
    </p:spTree>
    <p:extLst>
      <p:ext uri="{BB962C8B-B14F-4D97-AF65-F5344CB8AC3E}">
        <p14:creationId xmlns:p14="http://schemas.microsoft.com/office/powerpoint/2010/main" val="3538634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73f0cbeb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573f0cbeb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highlight>
                  <a:srgbClr val="FFFFFF"/>
                </a:highlight>
                <a:latin typeface="Verdana"/>
                <a:ea typeface="Verdana"/>
                <a:cs typeface="Verdana"/>
                <a:sym typeface="Verdana"/>
              </a:rPr>
              <a:t>To help make this as easy as possible for staff to fold the 5 skills into their program planning, we’ve made a </a:t>
            </a:r>
            <a:r>
              <a:rPr lang="en" b="1" u="sng">
                <a:solidFill>
                  <a:srgbClr val="00AEEF"/>
                </a:solidFill>
                <a:highlight>
                  <a:srgbClr val="FFFFFF"/>
                </a:highlight>
                <a:latin typeface="Verdana"/>
                <a:ea typeface="Verdana"/>
                <a:cs typeface="Verdana"/>
                <a:sym typeface="Verdana"/>
                <a:hlinkClick r:id="rId3"/>
              </a:rPr>
              <a:t>template</a:t>
            </a:r>
            <a:r>
              <a:rPr lang="en">
                <a:solidFill>
                  <a:srgbClr val="333333"/>
                </a:solidFill>
                <a:highlight>
                  <a:srgbClr val="FFFFFF"/>
                </a:highlight>
                <a:latin typeface="Verdana"/>
                <a:ea typeface="Verdana"/>
                <a:cs typeface="Verdana"/>
                <a:sym typeface="Verdana"/>
              </a:rPr>
              <a:t> to use as an organizational aid as well as a way to keep all the facets in mind, as well as some other </a:t>
            </a:r>
            <a:r>
              <a:rPr lang="en" b="1" u="sng">
                <a:solidFill>
                  <a:srgbClr val="00AEEF"/>
                </a:solidFill>
                <a:highlight>
                  <a:srgbClr val="FFFFFF"/>
                </a:highlight>
                <a:latin typeface="Verdana"/>
                <a:ea typeface="Verdana"/>
                <a:cs typeface="Verdana"/>
                <a:sym typeface="Verdana"/>
                <a:hlinkClick r:id="rId4"/>
              </a:rPr>
              <a:t>program guides</a:t>
            </a:r>
            <a:r>
              <a:rPr lang="en">
                <a:solidFill>
                  <a:srgbClr val="333333"/>
                </a:solidFill>
                <a:highlight>
                  <a:srgbClr val="FFFFFF"/>
                </a:highlight>
                <a:latin typeface="Verdana"/>
                <a:ea typeface="Verdana"/>
                <a:cs typeface="Verdana"/>
                <a:sym typeface="Verdana"/>
              </a:rPr>
              <a:t> that have already been designed, kid-tested and approved. Feel free to use these templates and programs as-is, modify them to better fit your library and community or use them for inspiration to add GLR elements to your program.</a:t>
            </a:r>
            <a:endParaRPr/>
          </a:p>
        </p:txBody>
      </p:sp>
    </p:spTree>
    <p:extLst>
      <p:ext uri="{BB962C8B-B14F-4D97-AF65-F5344CB8AC3E}">
        <p14:creationId xmlns:p14="http://schemas.microsoft.com/office/powerpoint/2010/main" val="312597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212f50348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212f50348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CW</a:t>
            </a:r>
            <a:endParaRPr b="1"/>
          </a:p>
          <a:p>
            <a:pPr marL="0" lvl="0" indent="0" algn="l" rtl="0">
              <a:spcBef>
                <a:spcPts val="0"/>
              </a:spcBef>
              <a:spcAft>
                <a:spcPts val="0"/>
              </a:spcAft>
              <a:buNone/>
            </a:pPr>
            <a:endParaRPr/>
          </a:p>
        </p:txBody>
      </p:sp>
    </p:spTree>
    <p:extLst>
      <p:ext uri="{BB962C8B-B14F-4D97-AF65-F5344CB8AC3E}">
        <p14:creationId xmlns:p14="http://schemas.microsoft.com/office/powerpoint/2010/main" val="1816931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5906bde2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5906bde2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Okay, now let’s practice. We’ve got three scenarios in the polls. What ideas do you have about how to handle each of these questions in your library? You can type in your thoughts as a short answer.</a:t>
            </a:r>
            <a:endParaRPr/>
          </a:p>
          <a:p>
            <a:pPr marL="0" lvl="0" indent="0" algn="l" rtl="0">
              <a:spcBef>
                <a:spcPts val="0"/>
              </a:spcBef>
              <a:spcAft>
                <a:spcPts val="0"/>
              </a:spcAft>
              <a:buNone/>
            </a:pPr>
            <a:endParaRPr/>
          </a:p>
          <a:p>
            <a:pPr marL="0" lvl="0" indent="0" algn="l" rtl="0">
              <a:spcBef>
                <a:spcPts val="0"/>
              </a:spcBef>
              <a:spcAft>
                <a:spcPts val="0"/>
              </a:spcAft>
              <a:buNone/>
            </a:pPr>
            <a:r>
              <a:rPr lang="en"/>
              <a:t>Scenarios:</a:t>
            </a:r>
            <a:endParaRPr/>
          </a:p>
          <a:p>
            <a:pPr marL="0" lvl="0" indent="0" algn="l" rtl="0">
              <a:spcBef>
                <a:spcPts val="0"/>
              </a:spcBef>
              <a:spcAft>
                <a:spcPts val="0"/>
              </a:spcAft>
              <a:buNone/>
            </a:pPr>
            <a:r>
              <a:rPr lang="en"/>
              <a:t>How could you tweak an existing program to include more GLR elements?</a:t>
            </a:r>
            <a:endParaRPr/>
          </a:p>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1435555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5212f50348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5212f5034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Thank you for your time and engagement today!  Be sure to sign up for the next webinars in our series focused on grade level reading.</a:t>
            </a:r>
            <a:endParaRPr/>
          </a:p>
        </p:txBody>
      </p:sp>
    </p:spTree>
    <p:extLst>
      <p:ext uri="{BB962C8B-B14F-4D97-AF65-F5344CB8AC3E}">
        <p14:creationId xmlns:p14="http://schemas.microsoft.com/office/powerpoint/2010/main" val="30518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5212f50348_0_2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5212f50348_0_2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And, last by certainly not least, here are our sources. Explore these if you’re looking for more information. We also have information available as a downloadable handout. Thank you for attending! Goodbye.</a:t>
            </a:r>
            <a:endParaRPr/>
          </a:p>
        </p:txBody>
      </p:sp>
    </p:spTree>
    <p:extLst>
      <p:ext uri="{BB962C8B-B14F-4D97-AF65-F5344CB8AC3E}">
        <p14:creationId xmlns:p14="http://schemas.microsoft.com/office/powerpoint/2010/main" val="180738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ce3f09d8e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4ce3f09d8e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chemeClr val="dk1"/>
                </a:solidFill>
              </a:rPr>
              <a:t>CW</a:t>
            </a:r>
            <a:endParaRPr b="1" dirty="0">
              <a:solidFill>
                <a:schemeClr val="dk1"/>
              </a:solidFill>
            </a:endParaRPr>
          </a:p>
          <a:p>
            <a:pPr marL="0" lvl="0" indent="0" algn="l" rtl="0">
              <a:lnSpc>
                <a:spcPct val="115000"/>
              </a:lnSpc>
              <a:spcBef>
                <a:spcPts val="0"/>
              </a:spcBef>
              <a:spcAft>
                <a:spcPts val="0"/>
              </a:spcAft>
              <a:buNone/>
            </a:pPr>
            <a:r>
              <a:rPr lang="en" dirty="0">
                <a:solidFill>
                  <a:schemeClr val="dk1"/>
                </a:solidFill>
              </a:rPr>
              <a:t>In Colorado, 40% of 3rd graders are reading at grade level. In Denver it’s a little lower, 38%. On this map, the darker the shade of orange the more students there are in the neighborhood NOT reading at grade level.</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The ability to read is a foundation students need to in order to navigate future grades, and life after school. The Denver Office of Children’s Affairs states that “Beginning in fourth grade, children transition from learning how to read to reading to learn.”</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In Denver Public Schools, 38% of third graders read at grade level. </a:t>
            </a:r>
            <a:r>
              <a:rPr lang="en" u="sng" dirty="0">
                <a:solidFill>
                  <a:schemeClr val="hlink"/>
                </a:solidFill>
                <a:hlinkClick r:id="rId3"/>
              </a:rPr>
              <a:t>Statewide in Colorado</a:t>
            </a:r>
            <a:r>
              <a:rPr lang="en" dirty="0">
                <a:solidFill>
                  <a:schemeClr val="dk1"/>
                </a:solidFill>
              </a:rPr>
              <a:t>, 40% of third graders read at grade level.  </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298450" algn="l" rtl="0">
              <a:spcBef>
                <a:spcPts val="0"/>
              </a:spcBef>
              <a:spcAft>
                <a:spcPts val="0"/>
              </a:spcAft>
              <a:buSzPts val="1100"/>
              <a:buChar char="●"/>
            </a:pPr>
            <a:r>
              <a:rPr lang="en" dirty="0">
                <a:solidFill>
                  <a:schemeClr val="dk1"/>
                </a:solidFill>
              </a:rPr>
              <a:t>One of our  </a:t>
            </a:r>
            <a:r>
              <a:rPr lang="en" u="sng" dirty="0">
                <a:solidFill>
                  <a:schemeClr val="hlink"/>
                </a:solidFill>
                <a:hlinkClick r:id="rId4"/>
              </a:rPr>
              <a:t>Mayor’s Five Goals for Children</a:t>
            </a:r>
            <a:r>
              <a:rPr lang="en" dirty="0"/>
              <a:t>  is to “Increase the number of students who can read at grade level at the end of their third grade year.”</a:t>
            </a:r>
            <a:endParaRPr dirty="0"/>
          </a:p>
          <a:p>
            <a:pPr marL="457200" lvl="0" indent="0" algn="l" rtl="0">
              <a:spcBef>
                <a:spcPts val="0"/>
              </a:spcBef>
              <a:spcAft>
                <a:spcPts val="0"/>
              </a:spcAft>
              <a:buNone/>
            </a:pPr>
            <a:endParaRPr dirty="0"/>
          </a:p>
          <a:p>
            <a:pPr marL="457200" lvl="0" indent="-298450" algn="l" rtl="0">
              <a:spcBef>
                <a:spcPts val="0"/>
              </a:spcBef>
              <a:spcAft>
                <a:spcPts val="0"/>
              </a:spcAft>
              <a:buClr>
                <a:schemeClr val="dk1"/>
              </a:buClr>
              <a:buSzPts val="1100"/>
              <a:buChar char="●"/>
            </a:pPr>
            <a:r>
              <a:rPr lang="en" dirty="0">
                <a:solidFill>
                  <a:schemeClr val="dk1"/>
                </a:solidFill>
              </a:rPr>
              <a:t>Office of Children’s Affairs states that “...the ability to read at grade level by the end of third grade is an important marker for future academic success. Beginning in fourth grade, children transition from learning how to read to reading to learn.” </a:t>
            </a:r>
            <a:r>
              <a:rPr lang="en" u="sng" dirty="0">
                <a:solidFill>
                  <a:schemeClr val="hlink"/>
                </a:solidFill>
                <a:hlinkClick r:id="rId5"/>
              </a:rPr>
              <a:t>The Status of Denver’s Children: A Community Resource 2018</a:t>
            </a:r>
            <a:r>
              <a:rPr lang="en" dirty="0">
                <a:solidFill>
                  <a:schemeClr val="dk1"/>
                </a:solidFill>
              </a:rPr>
              <a:t>, page 88</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Additional Resource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Early Warning! Why Reading by the End of Third Grade Matters: A KIDS COUNT Special Report on the Importance of Reading by 3rd Grade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By the Annie E. Casey Foundation</a:t>
            </a: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rgbClr val="0000FF"/>
                </a:solidFill>
                <a:hlinkClick r:id="rId6"/>
              </a:rPr>
              <a:t>https://www.aecf.org/resources/early-warning-why-reading-by-the-end-of-third-grade-matters/</a:t>
            </a:r>
            <a:endParaRPr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423786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4ce3f09d8e_0_1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4ce3f09d8e_0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CW</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project comes from internal work by a team of Children’s Library staff after it was incorporated in Denver Public Library’s work plan. After lots of research, the Grade Level Reading Team came up with this project statement: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Limited term librarian hired in March 2018.</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Internal work team composed of Children’s Library staff.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DPS connection critical to understanding what reading instruction looks like for most (80%) of our customers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Grade Level Reading was first incorporated into the library’s 2018 Work Plan, but there were no specifics beyond a charge to “Determine ways to support grade level reading.” This is a HUGE idea! It was difficult to know how to wrap our heads around our task. What would the role of the library be? What would our role be? How could we impact change in a big way?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After all our research, we created a mission statement and work plan with specific goals and objectives to guide our work. This webinar series highlights some of the services and practices we’re piloting as a result of our research. One of the concepts that’s guiding our work is what we call the Five Grade Level Reading Skills. If you’ve never heard of these, don’t panic! It’s just a title we gave to skills all developing readers need. Liesel will now fill you in on the details.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rgbClr val="0000FF"/>
                </a:solidFill>
                <a:hlinkClick r:id="rId3"/>
              </a:rPr>
              <a:t>Grade Level Reading Workplan 2018</a:t>
            </a:r>
            <a:endParaRPr sz="1200"/>
          </a:p>
        </p:txBody>
      </p:sp>
    </p:spTree>
    <p:extLst>
      <p:ext uri="{BB962C8B-B14F-4D97-AF65-F5344CB8AC3E}">
        <p14:creationId xmlns:p14="http://schemas.microsoft.com/office/powerpoint/2010/main" val="231416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9161d6d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59161d6d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CW</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an extension of our early literacy and Every Child Ready to Read (ECRR) work serving children from birth to 5 and their parents and caregivers.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Our focus on Grade Level Reading is our attempt to serve children in K - 3rd grade and their parents and caregivers.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want to be intentional about the transition from “ready to read” to “learning to read” and ensure library staff is just as confident serving and supporting K-3rd graders in their reading journey as they are serving younger children.</a:t>
            </a:r>
            <a:endParaRPr/>
          </a:p>
        </p:txBody>
      </p:sp>
    </p:spTree>
    <p:extLst>
      <p:ext uri="{BB962C8B-B14F-4D97-AF65-F5344CB8AC3E}">
        <p14:creationId xmlns:p14="http://schemas.microsoft.com/office/powerpoint/2010/main" val="6160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5212f50348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5212f50348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CW</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Grade Level Reading team came up with five grade level reading skills around which to base our services. Like the the Every Child Ready to Read practices, these skills provide a foundation for our readers advisory, programming and outreach. They focus on five specific aspects of learning to read.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Interactive </a:t>
            </a:r>
            <a:r>
              <a:rPr lang="en" dirty="0">
                <a:solidFill>
                  <a:schemeClr val="dk1"/>
                </a:solidFill>
              </a:rPr>
              <a:t>Does anyone who attended the first session remember the names of the skills? [Pause for answers], Great! We’ll each on a little more shortly. You’re also welcome to follow along with the handout attached.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These are: background knowledge, decoding, reading motivation, fluency and comprehension. Each of these elements contributes to skilled reading. There are lots more important elements to reading, but these skills are areas where library staff particularly can make a difference. Library staff, educators and caregivers can collaborate with students as they build strength in these five skills. I’ll talk more about each of these skills and then we’ll talk about how these skills can be incorporated into your readers advisory.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creation of our 5 Skills came through meetings with DPS curriculum planners and modeled off of their </a:t>
            </a:r>
            <a:r>
              <a:rPr lang="en" u="sng" dirty="0">
                <a:solidFill>
                  <a:schemeClr val="hlink"/>
                </a:solidFill>
                <a:hlinkClick r:id="rId3"/>
              </a:rPr>
              <a:t>6 Components of Early Literacy</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Most kids learn to read through explicit, systematic instruction at school. But, we all know learning at school is only a small piece of the learning environment kids are exposed to. How can library staff support caregivers who want to help their children build reading skills? How can we support students who are struggling? And moreover, how can we better support educators when they are looking for resources to help their students?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093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4ce43bebf7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4ce43bebf7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CW</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Interactive </a:t>
            </a:r>
            <a:r>
              <a:rPr lang="en">
                <a:solidFill>
                  <a:schemeClr val="dk1"/>
                </a:solidFill>
              </a:rPr>
              <a:t>What do you all remember about background knowledge? Write your answers in the chat box.</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Background knowledge refers to what kids already know before they begin reading a text. From birth, children are building background knowledge. They are learning vocabulary and gaining an understanding of new concepts and experiences. That background knowledge will play a huge role in learning to read. Background knowledge also plays a role in skilled reading throughout our lives.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Even skilled readers benefit from the background knowledge they have. A 1988 experiment, which has been widely repeated, asked readers to read a text about baseball. Poor readers who were familiar with the sport understood more from the text even than skilled readers, if the skilled readers were not familiar with the rules of baseball. Understanding the context for what we are reading, knowing the vocabulary, and feeling comfortable with the concepts discussed, helps skilled readers and developing readers alike. Especially when kids are just starting out as readers, it’s important that they have some understanding of the words and concepts they are reading.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There’s an old saying that kids up through third grade are learning to read, while kids older than third grade are reading to learn. But, that’s not exactly true. Kids are always reading to learn. Skilled readers are better able to get more complex information out of the books they read, but even developing readers are learning from their reading. Think about the ways that we introduce new subjects and vocabulary words in storytime. And, how often does a six year old ask you where the dinosaur books are? Have you ever met a kid who can name every type of construction vehicle because they read about 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important because it means that we can promote background knowledge by exposing kids to books about all kinds of topics. The vocabulary that kids develop when they listen to us read out loud and the facts they learn when they delve into the nonfiction section will help developing readers find their footing. There are lots of ways to promote background knowledge through books in kindergarten through third grade.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900" b="1">
                <a:solidFill>
                  <a:schemeClr val="dk1"/>
                </a:solidFill>
              </a:rPr>
              <a:t>Background Knowledge Related Terms:</a:t>
            </a:r>
            <a:endParaRPr sz="900" b="1">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Explore</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Expand</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Vocabulary </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Ideas</a:t>
            </a:r>
            <a:endParaRPr sz="900">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Inquiry</a:t>
            </a:r>
            <a:endParaRPr>
              <a:solidFill>
                <a:schemeClr val="dk1"/>
              </a:solidFill>
            </a:endParaRPr>
          </a:p>
        </p:txBody>
      </p:sp>
    </p:spTree>
    <p:extLst>
      <p:ext uri="{BB962C8B-B14F-4D97-AF65-F5344CB8AC3E}">
        <p14:creationId xmlns:p14="http://schemas.microsoft.com/office/powerpoint/2010/main" val="84603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4 1">
  <p:cSld name="AUTOLAYOUT_3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2pPr>
            <a:lvl3pPr lvl="2"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3pPr>
            <a:lvl4pPr lvl="3"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4pPr>
            <a:lvl5pPr lvl="4"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5pPr>
            <a:lvl6pPr lvl="5"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6pPr>
            <a:lvl7pPr lvl="6"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7pPr>
            <a:lvl8pPr lvl="7"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8pPr>
            <a:lvl9pPr lvl="8"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p:cSld name="AUTOLAYOUT_30">
    <p:bg>
      <p:bgPr>
        <a:solidFill>
          <a:srgbClr val="FFFFFF"/>
        </a:solidFill>
        <a:effectLst/>
      </p:bgPr>
    </p:bg>
    <p:spTree>
      <p:nvGrpSpPr>
        <p:cNvPr id="1" name="Shape 54"/>
        <p:cNvGrpSpPr/>
        <p:nvPr/>
      </p:nvGrpSpPr>
      <p:grpSpPr>
        <a:xfrm>
          <a:off x="0" y="0"/>
          <a:ext cx="0" cy="0"/>
          <a:chOff x="0" y="0"/>
          <a:chExt cx="0" cy="0"/>
        </a:xfrm>
      </p:grpSpPr>
      <p:sp>
        <p:nvSpPr>
          <p:cNvPr id="55" name="Google Shape;55;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AUTOLAYOUT_32">
    <p:bg>
      <p:bgPr>
        <a:solidFill>
          <a:srgbClr val="FFFFFF"/>
        </a:solidFill>
        <a:effectLst/>
      </p:bgPr>
    </p:bg>
    <p:spTree>
      <p:nvGrpSpPr>
        <p:cNvPr id="1" name="Shape 58"/>
        <p:cNvGrpSpPr/>
        <p:nvPr/>
      </p:nvGrpSpPr>
      <p:grpSpPr>
        <a:xfrm>
          <a:off x="0" y="0"/>
          <a:ext cx="0" cy="0"/>
          <a:chOff x="0" y="0"/>
          <a:chExt cx="0" cy="0"/>
        </a:xfrm>
      </p:grpSpPr>
      <p:sp>
        <p:nvSpPr>
          <p:cNvPr id="59" name="Google Shape;59;p15"/>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2pPr>
            <a:lvl3pPr lvl="2"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3pPr>
            <a:lvl4pPr lvl="3"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4pPr>
            <a:lvl5pPr lvl="4"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5pPr>
            <a:lvl6pPr lvl="5"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6pPr>
            <a:lvl7pPr lvl="6"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7pPr>
            <a:lvl8pPr lvl="7"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8pPr>
            <a:lvl9pPr lvl="8" algn="ctr" rtl="0">
              <a:lnSpc>
                <a:spcPct val="100000"/>
              </a:lnSpc>
              <a:spcBef>
                <a:spcPts val="0"/>
              </a:spcBef>
              <a:spcAft>
                <a:spcPts val="0"/>
              </a:spcAft>
              <a:buClr>
                <a:srgbClr val="FFFFFF"/>
              </a:buClr>
              <a:buSzPts val="4000"/>
              <a:buNone/>
              <a:defRPr sz="4000" b="1">
                <a:solidFill>
                  <a:srgbClr val="FFFFFF"/>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1">
  <p:cSld name="AUTOLAYOUT_33">
    <p:bg>
      <p:bgPr>
        <a:solidFill>
          <a:srgbClr val="FFFFFF"/>
        </a:solidFill>
        <a:effectLst/>
      </p:bgPr>
    </p:bg>
    <p:spTree>
      <p:nvGrpSpPr>
        <p:cNvPr id="1" name="Shape 62"/>
        <p:cNvGrpSpPr/>
        <p:nvPr/>
      </p:nvGrpSpPr>
      <p:grpSpPr>
        <a:xfrm>
          <a:off x="0" y="0"/>
          <a:ext cx="0" cy="0"/>
          <a:chOff x="0" y="0"/>
          <a:chExt cx="0" cy="0"/>
        </a:xfrm>
      </p:grpSpPr>
      <p:sp>
        <p:nvSpPr>
          <p:cNvPr id="63" name="Google Shape;63;p16"/>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6">
  <p:cSld name="AUTOLAYOUT_21">
    <p:bg>
      <p:bgPr>
        <a:solidFill>
          <a:srgbClr val="FFFFFF"/>
        </a:solidFill>
        <a:effectLst/>
      </p:bgPr>
    </p:bg>
    <p:spTree>
      <p:nvGrpSpPr>
        <p:cNvPr id="1" name="Shape 66"/>
        <p:cNvGrpSpPr/>
        <p:nvPr/>
      </p:nvGrpSpPr>
      <p:grpSpPr>
        <a:xfrm>
          <a:off x="0" y="0"/>
          <a:ext cx="0" cy="0"/>
          <a:chOff x="0" y="0"/>
          <a:chExt cx="0" cy="0"/>
        </a:xfrm>
      </p:grpSpPr>
      <p:sp>
        <p:nvSpPr>
          <p:cNvPr id="67" name="Google Shape;67;p17"/>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2 1">
  <p:cSld name="AUTOLAYOUT_29">
    <p:bg>
      <p:bgPr>
        <a:solidFill>
          <a:srgbClr val="FFFFFF"/>
        </a:solidFill>
        <a:effectLst/>
      </p:bgPr>
    </p:bg>
    <p:spTree>
      <p:nvGrpSpPr>
        <p:cNvPr id="1" name="Shape 70"/>
        <p:cNvGrpSpPr/>
        <p:nvPr/>
      </p:nvGrpSpPr>
      <p:grpSpPr>
        <a:xfrm>
          <a:off x="0" y="0"/>
          <a:ext cx="0" cy="0"/>
          <a:chOff x="0" y="0"/>
          <a:chExt cx="0" cy="0"/>
        </a:xfrm>
      </p:grpSpPr>
      <p:sp>
        <p:nvSpPr>
          <p:cNvPr id="71" name="Google Shape;71;p18"/>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8"/>
          <p:cNvSpPr/>
          <p:nvPr/>
        </p:nvSpPr>
        <p:spPr>
          <a:xfrm>
            <a:off x="5037500" y="751050"/>
            <a:ext cx="3641400" cy="3641400"/>
          </a:xfrm>
          <a:prstGeom prst="rect">
            <a:avLst/>
          </a:prstGeom>
          <a:noFill/>
          <a:ln w="76200" cap="flat" cmpd="thinThick">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8"/>
          <p:cNvSpPr txBox="1">
            <a:spLocks noGrp="1"/>
          </p:cNvSpPr>
          <p:nvPr>
            <p:ph type="title"/>
          </p:nvPr>
        </p:nvSpPr>
        <p:spPr>
          <a:xfrm>
            <a:off x="5172950" y="923700"/>
            <a:ext cx="3370500" cy="32961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3000"/>
              <a:buNone/>
              <a:defRPr sz="3000" b="1">
                <a:solidFill>
                  <a:srgbClr val="FFFFFF"/>
                </a:solidFill>
              </a:defRPr>
            </a:lvl1pPr>
            <a:lvl2pPr lvl="1" algn="ctr" rtl="0">
              <a:lnSpc>
                <a:spcPct val="100000"/>
              </a:lnSpc>
              <a:spcBef>
                <a:spcPts val="0"/>
              </a:spcBef>
              <a:spcAft>
                <a:spcPts val="0"/>
              </a:spcAft>
              <a:buClr>
                <a:srgbClr val="FFFFFF"/>
              </a:buClr>
              <a:buSzPts val="3000"/>
              <a:buNone/>
              <a:defRPr sz="3000" b="1">
                <a:solidFill>
                  <a:srgbClr val="FFFFFF"/>
                </a:solidFill>
              </a:defRPr>
            </a:lvl2pPr>
            <a:lvl3pPr lvl="2" algn="ctr" rtl="0">
              <a:lnSpc>
                <a:spcPct val="100000"/>
              </a:lnSpc>
              <a:spcBef>
                <a:spcPts val="0"/>
              </a:spcBef>
              <a:spcAft>
                <a:spcPts val="0"/>
              </a:spcAft>
              <a:buClr>
                <a:srgbClr val="FFFFFF"/>
              </a:buClr>
              <a:buSzPts val="3000"/>
              <a:buNone/>
              <a:defRPr sz="3000" b="1">
                <a:solidFill>
                  <a:srgbClr val="FFFFFF"/>
                </a:solidFill>
              </a:defRPr>
            </a:lvl3pPr>
            <a:lvl4pPr lvl="3" algn="ctr" rtl="0">
              <a:lnSpc>
                <a:spcPct val="100000"/>
              </a:lnSpc>
              <a:spcBef>
                <a:spcPts val="0"/>
              </a:spcBef>
              <a:spcAft>
                <a:spcPts val="0"/>
              </a:spcAft>
              <a:buClr>
                <a:srgbClr val="FFFFFF"/>
              </a:buClr>
              <a:buSzPts val="3000"/>
              <a:buNone/>
              <a:defRPr sz="3000" b="1">
                <a:solidFill>
                  <a:srgbClr val="FFFFFF"/>
                </a:solidFill>
              </a:defRPr>
            </a:lvl4pPr>
            <a:lvl5pPr lvl="4" algn="ctr" rtl="0">
              <a:lnSpc>
                <a:spcPct val="100000"/>
              </a:lnSpc>
              <a:spcBef>
                <a:spcPts val="0"/>
              </a:spcBef>
              <a:spcAft>
                <a:spcPts val="0"/>
              </a:spcAft>
              <a:buClr>
                <a:srgbClr val="FFFFFF"/>
              </a:buClr>
              <a:buSzPts val="3000"/>
              <a:buNone/>
              <a:defRPr sz="3000" b="1">
                <a:solidFill>
                  <a:srgbClr val="FFFFFF"/>
                </a:solidFill>
              </a:defRPr>
            </a:lvl5pPr>
            <a:lvl6pPr lvl="5" algn="ctr" rtl="0">
              <a:lnSpc>
                <a:spcPct val="100000"/>
              </a:lnSpc>
              <a:spcBef>
                <a:spcPts val="0"/>
              </a:spcBef>
              <a:spcAft>
                <a:spcPts val="0"/>
              </a:spcAft>
              <a:buClr>
                <a:srgbClr val="FFFFFF"/>
              </a:buClr>
              <a:buSzPts val="3000"/>
              <a:buNone/>
              <a:defRPr sz="3000" b="1">
                <a:solidFill>
                  <a:srgbClr val="FFFFFF"/>
                </a:solidFill>
              </a:defRPr>
            </a:lvl6pPr>
            <a:lvl7pPr lvl="6" algn="ctr" rtl="0">
              <a:lnSpc>
                <a:spcPct val="100000"/>
              </a:lnSpc>
              <a:spcBef>
                <a:spcPts val="0"/>
              </a:spcBef>
              <a:spcAft>
                <a:spcPts val="0"/>
              </a:spcAft>
              <a:buClr>
                <a:srgbClr val="FFFFFF"/>
              </a:buClr>
              <a:buSzPts val="3000"/>
              <a:buNone/>
              <a:defRPr sz="3000" b="1">
                <a:solidFill>
                  <a:srgbClr val="FFFFFF"/>
                </a:solidFill>
              </a:defRPr>
            </a:lvl7pPr>
            <a:lvl8pPr lvl="7" algn="ctr" rtl="0">
              <a:lnSpc>
                <a:spcPct val="100000"/>
              </a:lnSpc>
              <a:spcBef>
                <a:spcPts val="0"/>
              </a:spcBef>
              <a:spcAft>
                <a:spcPts val="0"/>
              </a:spcAft>
              <a:buClr>
                <a:srgbClr val="FFFFFF"/>
              </a:buClr>
              <a:buSzPts val="3000"/>
              <a:buNone/>
              <a:defRPr sz="3000" b="1">
                <a:solidFill>
                  <a:srgbClr val="FFFFFF"/>
                </a:solidFill>
              </a:defRPr>
            </a:lvl8pPr>
            <a:lvl9pPr lvl="8" algn="ctr" rtl="0">
              <a:lnSpc>
                <a:spcPct val="100000"/>
              </a:lnSpc>
              <a:spcBef>
                <a:spcPts val="0"/>
              </a:spcBef>
              <a:spcAft>
                <a:spcPts val="0"/>
              </a:spcAft>
              <a:buClr>
                <a:srgbClr val="FFFFFF"/>
              </a:buClr>
              <a:buSzPts val="3000"/>
              <a:buNone/>
              <a:defRPr sz="3000" b="1">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7">
  <p:cSld name="AUTOLAYOUT_34">
    <p:bg>
      <p:bgPr>
        <a:solidFill>
          <a:srgbClr val="EEEEEE"/>
        </a:solidFill>
        <a:effectLst/>
      </p:bgPr>
    </p:bg>
    <p:spTree>
      <p:nvGrpSpPr>
        <p:cNvPr id="1" name="Shape 74"/>
        <p:cNvGrpSpPr/>
        <p:nvPr/>
      </p:nvGrpSpPr>
      <p:grpSpPr>
        <a:xfrm>
          <a:off x="0" y="0"/>
          <a:ext cx="0" cy="0"/>
          <a:chOff x="0" y="0"/>
          <a:chExt cx="0" cy="0"/>
        </a:xfrm>
      </p:grpSpPr>
      <p:sp>
        <p:nvSpPr>
          <p:cNvPr id="75" name="Google Shape;75;p1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9"/>
          <p:cNvSpPr/>
          <p:nvPr/>
        </p:nvSpPr>
        <p:spPr>
          <a:xfrm>
            <a:off x="826125" y="1079839"/>
            <a:ext cx="248100" cy="4146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9"/>
          <p:cNvSpPr/>
          <p:nvPr/>
        </p:nvSpPr>
        <p:spPr>
          <a:xfrm>
            <a:off x="826125" y="1494435"/>
            <a:ext cx="248100" cy="414600"/>
          </a:xfrm>
          <a:prstGeom prst="rect">
            <a:avLst/>
          </a:prstGeom>
          <a:solidFill>
            <a:srgbClr val="81B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txBox="1">
            <a:spLocks noGrp="1"/>
          </p:cNvSpPr>
          <p:nvPr>
            <p:ph type="title"/>
          </p:nvPr>
        </p:nvSpPr>
        <p:spPr>
          <a:xfrm>
            <a:off x="1866150" y="902775"/>
            <a:ext cx="6472200" cy="1006200"/>
          </a:xfrm>
          <a:prstGeom prst="rect">
            <a:avLst/>
          </a:prstGeom>
          <a:noFill/>
        </p:spPr>
        <p:txBody>
          <a:bodyPr spcFirstLastPara="1" wrap="square" lIns="91425" tIns="91425" rIns="91425" bIns="91425" anchor="t" anchorCtr="0"/>
          <a:lstStyle>
            <a:lvl1pPr lvl="0" algn="l" rtl="0">
              <a:lnSpc>
                <a:spcPct val="100000"/>
              </a:lnSpc>
              <a:spcBef>
                <a:spcPts val="0"/>
              </a:spcBef>
              <a:spcAft>
                <a:spcPts val="0"/>
              </a:spcAft>
              <a:buNone/>
              <a:defRPr sz="2600">
                <a:solidFill>
                  <a:srgbClr val="424242"/>
                </a:solidFill>
                <a:latin typeface="Arial"/>
                <a:ea typeface="Arial"/>
                <a:cs typeface="Arial"/>
                <a:sym typeface="Arial"/>
              </a:defRPr>
            </a:lvl1pPr>
            <a:lvl2pPr lvl="1" algn="l" rtl="0">
              <a:lnSpc>
                <a:spcPct val="100000"/>
              </a:lnSpc>
              <a:spcBef>
                <a:spcPts val="0"/>
              </a:spcBef>
              <a:spcAft>
                <a:spcPts val="0"/>
              </a:spcAft>
              <a:buNone/>
              <a:defRPr sz="3600" b="1">
                <a:solidFill>
                  <a:srgbClr val="424242"/>
                </a:solidFill>
              </a:defRPr>
            </a:lvl2pPr>
            <a:lvl3pPr lvl="2" algn="l" rtl="0">
              <a:lnSpc>
                <a:spcPct val="100000"/>
              </a:lnSpc>
              <a:spcBef>
                <a:spcPts val="0"/>
              </a:spcBef>
              <a:spcAft>
                <a:spcPts val="0"/>
              </a:spcAft>
              <a:buNone/>
              <a:defRPr sz="3600" b="1">
                <a:solidFill>
                  <a:srgbClr val="424242"/>
                </a:solidFill>
              </a:defRPr>
            </a:lvl3pPr>
            <a:lvl4pPr lvl="3" algn="l" rtl="0">
              <a:lnSpc>
                <a:spcPct val="100000"/>
              </a:lnSpc>
              <a:spcBef>
                <a:spcPts val="0"/>
              </a:spcBef>
              <a:spcAft>
                <a:spcPts val="0"/>
              </a:spcAft>
              <a:buNone/>
              <a:defRPr sz="3600" b="1">
                <a:solidFill>
                  <a:srgbClr val="424242"/>
                </a:solidFill>
              </a:defRPr>
            </a:lvl4pPr>
            <a:lvl5pPr lvl="4" algn="l" rtl="0">
              <a:lnSpc>
                <a:spcPct val="100000"/>
              </a:lnSpc>
              <a:spcBef>
                <a:spcPts val="0"/>
              </a:spcBef>
              <a:spcAft>
                <a:spcPts val="0"/>
              </a:spcAft>
              <a:buNone/>
              <a:defRPr sz="3600" b="1">
                <a:solidFill>
                  <a:srgbClr val="424242"/>
                </a:solidFill>
              </a:defRPr>
            </a:lvl5pPr>
            <a:lvl6pPr lvl="5" algn="l" rtl="0">
              <a:lnSpc>
                <a:spcPct val="100000"/>
              </a:lnSpc>
              <a:spcBef>
                <a:spcPts val="0"/>
              </a:spcBef>
              <a:spcAft>
                <a:spcPts val="0"/>
              </a:spcAft>
              <a:buNone/>
              <a:defRPr sz="3600" b="1">
                <a:solidFill>
                  <a:srgbClr val="424242"/>
                </a:solidFill>
              </a:defRPr>
            </a:lvl6pPr>
            <a:lvl7pPr lvl="6" algn="l" rtl="0">
              <a:lnSpc>
                <a:spcPct val="100000"/>
              </a:lnSpc>
              <a:spcBef>
                <a:spcPts val="0"/>
              </a:spcBef>
              <a:spcAft>
                <a:spcPts val="0"/>
              </a:spcAft>
              <a:buNone/>
              <a:defRPr sz="3600" b="1">
                <a:solidFill>
                  <a:srgbClr val="424242"/>
                </a:solidFill>
              </a:defRPr>
            </a:lvl7pPr>
            <a:lvl8pPr lvl="7" algn="l" rtl="0">
              <a:lnSpc>
                <a:spcPct val="100000"/>
              </a:lnSpc>
              <a:spcBef>
                <a:spcPts val="0"/>
              </a:spcBef>
              <a:spcAft>
                <a:spcPts val="0"/>
              </a:spcAft>
              <a:buNone/>
              <a:defRPr sz="3600" b="1">
                <a:solidFill>
                  <a:srgbClr val="424242"/>
                </a:solidFill>
              </a:defRPr>
            </a:lvl8pPr>
            <a:lvl9pPr lvl="8" algn="l" rtl="0">
              <a:lnSpc>
                <a:spcPct val="100000"/>
              </a:lnSpc>
              <a:spcBef>
                <a:spcPts val="0"/>
              </a:spcBef>
              <a:spcAft>
                <a:spcPts val="0"/>
              </a:spcAft>
              <a:buNone/>
              <a:defRPr sz="3600" b="1">
                <a:solidFill>
                  <a:srgbClr val="42424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4 2">
  <p:cSld name="AUTOLAYOUT_6">
    <p:spTree>
      <p:nvGrpSpPr>
        <p:cNvPr id="1" name="Shape 79"/>
        <p:cNvGrpSpPr/>
        <p:nvPr/>
      </p:nvGrpSpPr>
      <p:grpSpPr>
        <a:xfrm>
          <a:off x="0" y="0"/>
          <a:ext cx="0" cy="0"/>
          <a:chOff x="0" y="0"/>
          <a:chExt cx="0" cy="0"/>
        </a:xfrm>
      </p:grpSpPr>
      <p:sp>
        <p:nvSpPr>
          <p:cNvPr id="80" name="Google Shape;80;p20"/>
          <p:cNvSpPr/>
          <p:nvPr/>
        </p:nvSpPr>
        <p:spPr>
          <a:xfrm>
            <a:off x="0" y="0"/>
            <a:ext cx="9144000" cy="5143500"/>
          </a:xfrm>
          <a:prstGeom prst="rect">
            <a:avLst/>
          </a:prstGeom>
          <a:solidFill>
            <a:srgbClr val="577B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0"/>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0"/>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5 1">
  <p:cSld name="AUTOLAYOUT_9_1">
    <p:bg>
      <p:bgPr>
        <a:solidFill>
          <a:srgbClr val="FFFFFF"/>
        </a:solidFill>
        <a:effectLst/>
      </p:bgPr>
    </p:bg>
    <p:spTree>
      <p:nvGrpSpPr>
        <p:cNvPr id="1" name="Shape 83"/>
        <p:cNvGrpSpPr/>
        <p:nvPr/>
      </p:nvGrpSpPr>
      <p:grpSpPr>
        <a:xfrm>
          <a:off x="0" y="0"/>
          <a:ext cx="0" cy="0"/>
          <a:chOff x="0" y="0"/>
          <a:chExt cx="0" cy="0"/>
        </a:xfrm>
      </p:grpSpPr>
      <p:sp>
        <p:nvSpPr>
          <p:cNvPr id="84" name="Google Shape;84;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lstStyle>
            <a:lvl1pPr lvl="0" algn="l" rtl="0">
              <a:lnSpc>
                <a:spcPct val="100000"/>
              </a:lnSpc>
              <a:spcBef>
                <a:spcPts val="0"/>
              </a:spcBef>
              <a:spcAft>
                <a:spcPts val="0"/>
              </a:spcAft>
              <a:buNone/>
              <a:defRPr sz="2800">
                <a:solidFill>
                  <a:srgbClr val="212121"/>
                </a:solidFill>
                <a:latin typeface="Arial"/>
                <a:ea typeface="Arial"/>
                <a:cs typeface="Arial"/>
                <a:sym typeface="Arial"/>
              </a:defRPr>
            </a:lvl1pPr>
            <a:lvl2pPr lvl="1" algn="l" rtl="0">
              <a:lnSpc>
                <a:spcPct val="100000"/>
              </a:lnSpc>
              <a:spcBef>
                <a:spcPts val="0"/>
              </a:spcBef>
              <a:spcAft>
                <a:spcPts val="0"/>
              </a:spcAft>
              <a:buNone/>
              <a:defRPr sz="2800" b="1">
                <a:solidFill>
                  <a:srgbClr val="212121"/>
                </a:solidFill>
              </a:defRPr>
            </a:lvl2pPr>
            <a:lvl3pPr lvl="2" algn="l" rtl="0">
              <a:lnSpc>
                <a:spcPct val="100000"/>
              </a:lnSpc>
              <a:spcBef>
                <a:spcPts val="0"/>
              </a:spcBef>
              <a:spcAft>
                <a:spcPts val="0"/>
              </a:spcAft>
              <a:buNone/>
              <a:defRPr sz="2800" b="1">
                <a:solidFill>
                  <a:srgbClr val="212121"/>
                </a:solidFill>
              </a:defRPr>
            </a:lvl3pPr>
            <a:lvl4pPr lvl="3" algn="l" rtl="0">
              <a:lnSpc>
                <a:spcPct val="100000"/>
              </a:lnSpc>
              <a:spcBef>
                <a:spcPts val="0"/>
              </a:spcBef>
              <a:spcAft>
                <a:spcPts val="0"/>
              </a:spcAft>
              <a:buNone/>
              <a:defRPr sz="2800" b="1">
                <a:solidFill>
                  <a:srgbClr val="212121"/>
                </a:solidFill>
              </a:defRPr>
            </a:lvl4pPr>
            <a:lvl5pPr lvl="4" algn="l" rtl="0">
              <a:lnSpc>
                <a:spcPct val="100000"/>
              </a:lnSpc>
              <a:spcBef>
                <a:spcPts val="0"/>
              </a:spcBef>
              <a:spcAft>
                <a:spcPts val="0"/>
              </a:spcAft>
              <a:buNone/>
              <a:defRPr sz="2800" b="1">
                <a:solidFill>
                  <a:srgbClr val="212121"/>
                </a:solidFill>
              </a:defRPr>
            </a:lvl5pPr>
            <a:lvl6pPr lvl="5" algn="l" rtl="0">
              <a:lnSpc>
                <a:spcPct val="100000"/>
              </a:lnSpc>
              <a:spcBef>
                <a:spcPts val="0"/>
              </a:spcBef>
              <a:spcAft>
                <a:spcPts val="0"/>
              </a:spcAft>
              <a:buNone/>
              <a:defRPr sz="2800" b="1">
                <a:solidFill>
                  <a:srgbClr val="212121"/>
                </a:solidFill>
              </a:defRPr>
            </a:lvl6pPr>
            <a:lvl7pPr lvl="6" algn="l" rtl="0">
              <a:lnSpc>
                <a:spcPct val="100000"/>
              </a:lnSpc>
              <a:spcBef>
                <a:spcPts val="0"/>
              </a:spcBef>
              <a:spcAft>
                <a:spcPts val="0"/>
              </a:spcAft>
              <a:buNone/>
              <a:defRPr sz="2800" b="1">
                <a:solidFill>
                  <a:srgbClr val="212121"/>
                </a:solidFill>
              </a:defRPr>
            </a:lvl7pPr>
            <a:lvl8pPr lvl="7" algn="l" rtl="0">
              <a:lnSpc>
                <a:spcPct val="100000"/>
              </a:lnSpc>
              <a:spcBef>
                <a:spcPts val="0"/>
              </a:spcBef>
              <a:spcAft>
                <a:spcPts val="0"/>
              </a:spcAft>
              <a:buNone/>
              <a:defRPr sz="2800" b="1">
                <a:solidFill>
                  <a:srgbClr val="212121"/>
                </a:solidFill>
              </a:defRPr>
            </a:lvl8pPr>
            <a:lvl9pPr lvl="8" algn="l" rtl="0">
              <a:lnSpc>
                <a:spcPct val="100000"/>
              </a:lnSpc>
              <a:spcBef>
                <a:spcPts val="0"/>
              </a:spcBef>
              <a:spcAft>
                <a:spcPts val="0"/>
              </a:spcAft>
              <a:buNone/>
              <a:defRPr sz="2800" b="1">
                <a:solidFill>
                  <a:srgbClr val="21212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86"/>
        <p:cNvGrpSpPr/>
        <p:nvPr/>
      </p:nvGrpSpPr>
      <p:grpSpPr>
        <a:xfrm>
          <a:off x="0" y="0"/>
          <a:ext cx="0" cy="0"/>
          <a:chOff x="0" y="0"/>
          <a:chExt cx="0" cy="0"/>
        </a:xfrm>
      </p:grpSpPr>
      <p:sp>
        <p:nvSpPr>
          <p:cNvPr id="87" name="Google Shape;87;p22"/>
          <p:cNvSpPr/>
          <p:nvPr/>
        </p:nvSpPr>
        <p:spPr>
          <a:xfrm>
            <a:off x="228600" y="171450"/>
            <a:ext cx="8695800" cy="35526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22"/>
          <p:cNvSpPr/>
          <p:nvPr/>
        </p:nvSpPr>
        <p:spPr>
          <a:xfrm>
            <a:off x="6047438" y="3152694"/>
            <a:ext cx="2876431" cy="53552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89;p22"/>
          <p:cNvSpPr/>
          <p:nvPr/>
        </p:nvSpPr>
        <p:spPr>
          <a:xfrm>
            <a:off x="2619320" y="3056467"/>
            <a:ext cx="5544517" cy="637604"/>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90;p22"/>
          <p:cNvSpPr/>
          <p:nvPr/>
        </p:nvSpPr>
        <p:spPr>
          <a:xfrm>
            <a:off x="2828728" y="3065672"/>
            <a:ext cx="5467982" cy="580704"/>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 name="Google Shape;91;p22"/>
          <p:cNvSpPr/>
          <p:nvPr/>
        </p:nvSpPr>
        <p:spPr>
          <a:xfrm>
            <a:off x="5609489" y="3055630"/>
            <a:ext cx="3308002" cy="488662"/>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 name="Google Shape;92;p22"/>
          <p:cNvSpPr/>
          <p:nvPr/>
        </p:nvSpPr>
        <p:spPr>
          <a:xfrm>
            <a:off x="211665" y="3043916"/>
            <a:ext cx="8723372" cy="997406"/>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Google Shape;93;p22"/>
          <p:cNvSpPr txBox="1">
            <a:spLocks noGrp="1"/>
          </p:cNvSpPr>
          <p:nvPr>
            <p:ph type="title"/>
          </p:nvPr>
        </p:nvSpPr>
        <p:spPr>
          <a:xfrm>
            <a:off x="690032" y="1847670"/>
            <a:ext cx="77724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94" name="Google Shape;94;p22"/>
          <p:cNvSpPr txBox="1">
            <a:spLocks noGrp="1"/>
          </p:cNvSpPr>
          <p:nvPr>
            <p:ph type="body" idx="1"/>
          </p:nvPr>
        </p:nvSpPr>
        <p:spPr>
          <a:xfrm>
            <a:off x="1367365" y="1078086"/>
            <a:ext cx="6417600" cy="70500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L="914400" marR="0" lvl="1" indent="-228600" algn="l" rtl="0">
              <a:spcBef>
                <a:spcPts val="160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160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3pPr>
            <a:lvl4pPr marL="1828800" marR="0" lvl="3"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4pPr>
            <a:lvl5pPr marL="2286000" marR="0" lvl="4"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5pPr>
            <a:lvl6pPr marL="2743200" marR="0" lvl="5"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L="3200400" marR="0" lvl="6"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L="3657600" marR="0" lvl="7"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L="4114800" marR="0" lvl="8" indent="-228600" algn="l" rtl="0">
              <a:spcBef>
                <a:spcPts val="1600"/>
              </a:spcBef>
              <a:spcAft>
                <a:spcPts val="160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95" name="Google Shape;95;p22"/>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Google Shape;96;p22"/>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Google Shape;97;p22"/>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2">
  <p:cSld name="BLANK_1">
    <p:spTree>
      <p:nvGrpSpPr>
        <p:cNvPr id="1" name="Shape 98"/>
        <p:cNvGrpSpPr/>
        <p:nvPr/>
      </p:nvGrpSpPr>
      <p:grpSpPr>
        <a:xfrm>
          <a:off x="0" y="0"/>
          <a:ext cx="0" cy="0"/>
          <a:chOff x="0" y="0"/>
          <a:chExt cx="0" cy="0"/>
        </a:xfrm>
      </p:grpSpPr>
      <p:grpSp>
        <p:nvGrpSpPr>
          <p:cNvPr id="99" name="Google Shape;99;p23"/>
          <p:cNvGrpSpPr/>
          <p:nvPr/>
        </p:nvGrpSpPr>
        <p:grpSpPr>
          <a:xfrm rot="10800000">
            <a:off x="210283" y="3631350"/>
            <a:ext cx="8723434" cy="1361683"/>
            <a:chOff x="211645" y="171450"/>
            <a:chExt cx="8723434" cy="1361683"/>
          </a:xfrm>
        </p:grpSpPr>
        <p:sp>
          <p:nvSpPr>
            <p:cNvPr id="100" name="Google Shape;100;p23"/>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1" name="Google Shape;101;p23"/>
            <p:cNvGrpSpPr/>
            <p:nvPr/>
          </p:nvGrpSpPr>
          <p:grpSpPr>
            <a:xfrm>
              <a:off x="211645" y="535702"/>
              <a:ext cx="8723434" cy="997431"/>
              <a:chOff x="-3905251" y="4294188"/>
              <a:chExt cx="13027829" cy="1892300"/>
            </a:xfrm>
          </p:grpSpPr>
          <p:sp>
            <p:nvSpPr>
              <p:cNvPr id="102" name="Google Shape;102;p23"/>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 name="Google Shape;103;p23"/>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Google Shape;104;p23"/>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Google Shape;105;p23"/>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06;p23"/>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p24"/>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160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16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160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160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1600"/>
              </a:spcBef>
              <a:spcAft>
                <a:spcPts val="160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109" name="Google Shape;109;p24"/>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24"/>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24"/>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12" name="Google Shape;112;p24"/>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AUTOLAYOUT_38">
    <p:spTree>
      <p:nvGrpSpPr>
        <p:cNvPr id="1" name="Shape 113"/>
        <p:cNvGrpSpPr/>
        <p:nvPr/>
      </p:nvGrpSpPr>
      <p:grpSpPr>
        <a:xfrm>
          <a:off x="0" y="0"/>
          <a:ext cx="0" cy="0"/>
          <a:chOff x="0" y="0"/>
          <a:chExt cx="0" cy="0"/>
        </a:xfrm>
      </p:grpSpPr>
      <p:sp>
        <p:nvSpPr>
          <p:cNvPr id="114" name="Google Shape;114;p25"/>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5"/>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5"/>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0">
  <p:cSld name="AUTOLAYOUT_39">
    <p:spTree>
      <p:nvGrpSpPr>
        <p:cNvPr id="1" name="Shape 117"/>
        <p:cNvGrpSpPr/>
        <p:nvPr/>
      </p:nvGrpSpPr>
      <p:grpSpPr>
        <a:xfrm>
          <a:off x="0" y="0"/>
          <a:ext cx="0" cy="0"/>
          <a:chOff x="0" y="0"/>
          <a:chExt cx="0" cy="0"/>
        </a:xfrm>
      </p:grpSpPr>
      <p:sp>
        <p:nvSpPr>
          <p:cNvPr id="118" name="Google Shape;118;p26"/>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6"/>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6"/>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21" name="Google Shape;121;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9">
  <p:cSld name="AUTOLAYOUT_40">
    <p:bg>
      <p:bgPr>
        <a:solidFill>
          <a:srgbClr val="FFFFFF"/>
        </a:solidFill>
        <a:effectLst/>
      </p:bgPr>
    </p:bg>
    <p:spTree>
      <p:nvGrpSpPr>
        <p:cNvPr id="1" name="Shape 122"/>
        <p:cNvGrpSpPr/>
        <p:nvPr/>
      </p:nvGrpSpPr>
      <p:grpSpPr>
        <a:xfrm>
          <a:off x="0" y="0"/>
          <a:ext cx="0" cy="0"/>
          <a:chOff x="0" y="0"/>
          <a:chExt cx="0" cy="0"/>
        </a:xfrm>
      </p:grpSpPr>
      <p:sp>
        <p:nvSpPr>
          <p:cNvPr id="123" name="Google Shape;123;p27"/>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7"/>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27"/>
          <p:cNvSpPr txBox="1">
            <a:spLocks noGrp="1"/>
          </p:cNvSpPr>
          <p:nvPr>
            <p:ph type="body" idx="1"/>
          </p:nvPr>
        </p:nvSpPr>
        <p:spPr>
          <a:xfrm>
            <a:off x="185350" y="632025"/>
            <a:ext cx="2683200" cy="37065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AUTOLAYOUT_2">
    <p:bg>
      <p:bgPr>
        <a:solidFill>
          <a:srgbClr val="FFFFFF"/>
        </a:solidFill>
        <a:effectLst/>
      </p:bgPr>
    </p:bg>
    <p:spTree>
      <p:nvGrpSpPr>
        <p:cNvPr id="1" name="Shape 127"/>
        <p:cNvGrpSpPr/>
        <p:nvPr/>
      </p:nvGrpSpPr>
      <p:grpSpPr>
        <a:xfrm>
          <a:off x="0" y="0"/>
          <a:ext cx="0" cy="0"/>
          <a:chOff x="0" y="0"/>
          <a:chExt cx="0" cy="0"/>
        </a:xfrm>
      </p:grpSpPr>
      <p:sp>
        <p:nvSpPr>
          <p:cNvPr id="128" name="Google Shape;128;p2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28"/>
          <p:cNvGrpSpPr/>
          <p:nvPr/>
        </p:nvGrpSpPr>
        <p:grpSpPr>
          <a:xfrm>
            <a:off x="809650" y="887725"/>
            <a:ext cx="7524600" cy="3641441"/>
            <a:chOff x="809650" y="887725"/>
            <a:chExt cx="7524600" cy="3641441"/>
          </a:xfrm>
        </p:grpSpPr>
        <p:sp>
          <p:nvSpPr>
            <p:cNvPr id="130" name="Google Shape;130;p28"/>
            <p:cNvSpPr/>
            <p:nvPr/>
          </p:nvSpPr>
          <p:spPr>
            <a:xfrm>
              <a:off x="809650" y="887725"/>
              <a:ext cx="7524600" cy="3456650"/>
            </a:xfrm>
            <a:prstGeom prst="flowChartProcess">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8"/>
            <p:cNvSpPr/>
            <p:nvPr/>
          </p:nvSpPr>
          <p:spPr>
            <a:xfrm rot="10800000">
              <a:off x="1076300" y="4212066"/>
              <a:ext cx="548700" cy="317100"/>
            </a:xfrm>
            <a:prstGeom prst="triangle">
              <a:avLst>
                <a:gd name="adj" fmla="val 50000"/>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28"/>
          <p:cNvSpPr txBox="1">
            <a:spLocks noGrp="1"/>
          </p:cNvSpPr>
          <p:nvPr>
            <p:ph type="body" idx="1"/>
          </p:nvPr>
        </p:nvSpPr>
        <p:spPr>
          <a:xfrm>
            <a:off x="1219225" y="1373750"/>
            <a:ext cx="6705300" cy="2484600"/>
          </a:xfrm>
          <a:prstGeom prst="rect">
            <a:avLst/>
          </a:prstGeom>
          <a:noFill/>
        </p:spPr>
        <p:txBody>
          <a:bodyPr spcFirstLastPara="1" wrap="square" lIns="91425" tIns="91425" rIns="91425" bIns="91425" anchor="t" anchorCtr="0"/>
          <a:lstStyle>
            <a:lvl1pPr marL="457200" lvl="0" indent="-355600" algn="l" rtl="0">
              <a:lnSpc>
                <a:spcPct val="115000"/>
              </a:lnSpc>
              <a:spcBef>
                <a:spcPts val="0"/>
              </a:spcBef>
              <a:spcAft>
                <a:spcPts val="0"/>
              </a:spcAft>
              <a:buClr>
                <a:schemeClr val="lt1"/>
              </a:buClr>
              <a:buSzPts val="2000"/>
              <a:buChar char="●"/>
              <a:defRPr sz="2000">
                <a:solidFill>
                  <a:schemeClr val="lt1"/>
                </a:solidFill>
              </a:defRPr>
            </a:lvl1pPr>
            <a:lvl2pPr marL="914400" lvl="1" indent="-330200" algn="l" rtl="0">
              <a:lnSpc>
                <a:spcPct val="115000"/>
              </a:lnSpc>
              <a:spcBef>
                <a:spcPts val="1600"/>
              </a:spcBef>
              <a:spcAft>
                <a:spcPts val="0"/>
              </a:spcAft>
              <a:buClr>
                <a:schemeClr val="lt1"/>
              </a:buClr>
              <a:buSzPts val="1600"/>
              <a:buChar char="○"/>
              <a:defRPr sz="1600">
                <a:solidFill>
                  <a:schemeClr val="lt1"/>
                </a:solidFill>
              </a:defRPr>
            </a:lvl2pPr>
            <a:lvl3pPr marL="1371600" lvl="2" indent="-330200" algn="l" rtl="0">
              <a:lnSpc>
                <a:spcPct val="115000"/>
              </a:lnSpc>
              <a:spcBef>
                <a:spcPts val="1600"/>
              </a:spcBef>
              <a:spcAft>
                <a:spcPts val="0"/>
              </a:spcAft>
              <a:buClr>
                <a:schemeClr val="lt1"/>
              </a:buClr>
              <a:buSzPts val="1600"/>
              <a:buChar char="■"/>
              <a:defRPr sz="1600">
                <a:solidFill>
                  <a:schemeClr val="lt1"/>
                </a:solidFill>
              </a:defRPr>
            </a:lvl3pPr>
            <a:lvl4pPr marL="1828800" lvl="3" indent="-330200" algn="l" rtl="0">
              <a:lnSpc>
                <a:spcPct val="115000"/>
              </a:lnSpc>
              <a:spcBef>
                <a:spcPts val="1600"/>
              </a:spcBef>
              <a:spcAft>
                <a:spcPts val="0"/>
              </a:spcAft>
              <a:buClr>
                <a:schemeClr val="lt1"/>
              </a:buClr>
              <a:buSzPts val="1600"/>
              <a:buChar char="●"/>
              <a:defRPr sz="1600">
                <a:solidFill>
                  <a:schemeClr val="lt1"/>
                </a:solidFill>
              </a:defRPr>
            </a:lvl4pPr>
            <a:lvl5pPr marL="2286000" lvl="4" indent="-330200" algn="l" rtl="0">
              <a:lnSpc>
                <a:spcPct val="115000"/>
              </a:lnSpc>
              <a:spcBef>
                <a:spcPts val="1600"/>
              </a:spcBef>
              <a:spcAft>
                <a:spcPts val="0"/>
              </a:spcAft>
              <a:buClr>
                <a:schemeClr val="lt1"/>
              </a:buClr>
              <a:buSzPts val="1600"/>
              <a:buChar char="○"/>
              <a:defRPr sz="1600">
                <a:solidFill>
                  <a:schemeClr val="lt1"/>
                </a:solidFill>
              </a:defRPr>
            </a:lvl5pPr>
            <a:lvl6pPr marL="2743200" lvl="5" indent="-330200" algn="l" rtl="0">
              <a:lnSpc>
                <a:spcPct val="115000"/>
              </a:lnSpc>
              <a:spcBef>
                <a:spcPts val="1600"/>
              </a:spcBef>
              <a:spcAft>
                <a:spcPts val="0"/>
              </a:spcAft>
              <a:buClr>
                <a:schemeClr val="lt1"/>
              </a:buClr>
              <a:buSzPts val="1600"/>
              <a:buChar char="■"/>
              <a:defRPr sz="1600">
                <a:solidFill>
                  <a:schemeClr val="lt1"/>
                </a:solidFill>
              </a:defRPr>
            </a:lvl6pPr>
            <a:lvl7pPr marL="3200400" lvl="6" indent="-330200" algn="l" rtl="0">
              <a:lnSpc>
                <a:spcPct val="115000"/>
              </a:lnSpc>
              <a:spcBef>
                <a:spcPts val="1600"/>
              </a:spcBef>
              <a:spcAft>
                <a:spcPts val="0"/>
              </a:spcAft>
              <a:buClr>
                <a:schemeClr val="lt1"/>
              </a:buClr>
              <a:buSzPts val="1600"/>
              <a:buChar char="●"/>
              <a:defRPr sz="1600">
                <a:solidFill>
                  <a:schemeClr val="lt1"/>
                </a:solidFill>
              </a:defRPr>
            </a:lvl7pPr>
            <a:lvl8pPr marL="3657600" lvl="7" indent="-330200" algn="l" rtl="0">
              <a:lnSpc>
                <a:spcPct val="115000"/>
              </a:lnSpc>
              <a:spcBef>
                <a:spcPts val="1600"/>
              </a:spcBef>
              <a:spcAft>
                <a:spcPts val="0"/>
              </a:spcAft>
              <a:buClr>
                <a:schemeClr val="lt1"/>
              </a:buClr>
              <a:buSzPts val="1600"/>
              <a:buChar char="○"/>
              <a:defRPr sz="1600">
                <a:solidFill>
                  <a:schemeClr val="lt1"/>
                </a:solidFill>
              </a:defRPr>
            </a:lvl8pPr>
            <a:lvl9pPr marL="4114800" lvl="8" indent="-330200" algn="l" rtl="0">
              <a:lnSpc>
                <a:spcPct val="115000"/>
              </a:lnSpc>
              <a:spcBef>
                <a:spcPts val="1600"/>
              </a:spcBef>
              <a:spcAft>
                <a:spcPts val="1600"/>
              </a:spcAft>
              <a:buClr>
                <a:schemeClr val="lt1"/>
              </a:buClr>
              <a:buSzPts val="1600"/>
              <a:buChar char="■"/>
              <a:defRPr sz="1600">
                <a:solidFill>
                  <a:schemeClr val="lt1"/>
                </a:solidFill>
              </a:defRPr>
            </a:lvl9pPr>
          </a:lstStyle>
          <a:p>
            <a:endParaRPr/>
          </a:p>
        </p:txBody>
      </p:sp>
      <p:sp>
        <p:nvSpPr>
          <p:cNvPr id="133" name="Google Shape;133;p2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7"/>
        <p:cNvGrpSpPr/>
        <p:nvPr/>
      </p:nvGrpSpPr>
      <p:grpSpPr>
        <a:xfrm>
          <a:off x="0" y="0"/>
          <a:ext cx="0" cy="0"/>
          <a:chOff x="0" y="0"/>
          <a:chExt cx="0" cy="0"/>
        </a:xfrm>
      </p:grpSpPr>
      <p:sp>
        <p:nvSpPr>
          <p:cNvPr id="148" name="Google Shape;148;p30"/>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49" name="Google Shape;149;p30"/>
          <p:cNvGrpSpPr/>
          <p:nvPr/>
        </p:nvGrpSpPr>
        <p:grpSpPr>
          <a:xfrm>
            <a:off x="211485" y="4015633"/>
            <a:ext cx="8723976" cy="998756"/>
            <a:chOff x="-3905250" y="4294188"/>
            <a:chExt cx="13011150" cy="1892300"/>
          </a:xfrm>
        </p:grpSpPr>
        <p:sp>
          <p:nvSpPr>
            <p:cNvPr id="150" name="Google Shape;150;p30"/>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 name="Google Shape;151;p30"/>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 name="Google Shape;152;p30"/>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 name="Google Shape;153;p30"/>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 name="Google Shape;154;p30"/>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55" name="Google Shape;155;p30"/>
          <p:cNvSpPr txBox="1">
            <a:spLocks noGrp="1"/>
          </p:cNvSpPr>
          <p:nvPr>
            <p:ph type="ctrTitle"/>
          </p:nvPr>
        </p:nvSpPr>
        <p:spPr>
          <a:xfrm>
            <a:off x="685800" y="1200150"/>
            <a:ext cx="7772400" cy="13353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6" name="Google Shape;156;p30"/>
          <p:cNvSpPr txBox="1">
            <a:spLocks noGrp="1"/>
          </p:cNvSpPr>
          <p:nvPr>
            <p:ph type="subTitle" idx="1"/>
          </p:nvPr>
        </p:nvSpPr>
        <p:spPr>
          <a:xfrm>
            <a:off x="1371600" y="2667001"/>
            <a:ext cx="6400800" cy="1104900"/>
          </a:xfrm>
          <a:prstGeom prst="rect">
            <a:avLst/>
          </a:prstGeom>
          <a:noFill/>
          <a:ln>
            <a:noFill/>
          </a:ln>
        </p:spPr>
        <p:txBody>
          <a:bodyPr spcFirstLastPara="1" wrap="square" lIns="91425" tIns="45700" rIns="91425" bIns="45700" anchor="t" anchorCtr="0"/>
          <a:lstStyle>
            <a:lvl1pPr marR="0" lvl="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R="0" lvl="1" algn="ctr" rtl="0">
              <a:spcBef>
                <a:spcPts val="440"/>
              </a:spcBef>
              <a:spcAft>
                <a:spcPts val="0"/>
              </a:spcAft>
              <a:buClr>
                <a:schemeClr val="accent1"/>
              </a:buClr>
              <a:buSzPts val="2200"/>
              <a:buFont typeface="Noto Sans Symbols"/>
              <a:buNone/>
              <a:defRPr sz="2200" b="0" i="0" u="none" strike="noStrike" cap="none">
                <a:solidFill>
                  <a:srgbClr val="888888"/>
                </a:solidFill>
                <a:latin typeface="Arial"/>
                <a:ea typeface="Arial"/>
                <a:cs typeface="Arial"/>
                <a:sym typeface="Arial"/>
              </a:defRPr>
            </a:lvl2pPr>
            <a:lvl3pPr marR="0" lvl="2" algn="ctr" rtl="0">
              <a:spcBef>
                <a:spcPts val="400"/>
              </a:spcBef>
              <a:spcAft>
                <a:spcPts val="0"/>
              </a:spcAft>
              <a:buClr>
                <a:schemeClr val="accent1"/>
              </a:buClr>
              <a:buSzPts val="2000"/>
              <a:buFont typeface="Noto Sans Symbols"/>
              <a:buNone/>
              <a:defRPr sz="2000" b="0" i="0" u="none" strike="noStrike" cap="none">
                <a:solidFill>
                  <a:srgbClr val="888888"/>
                </a:solidFill>
                <a:latin typeface="Arial"/>
                <a:ea typeface="Arial"/>
                <a:cs typeface="Arial"/>
                <a:sym typeface="Arial"/>
              </a:defRPr>
            </a:lvl3pPr>
            <a:lvl4pPr marR="0" lvl="3" algn="ctr"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4pPr>
            <a:lvl5pPr marR="0" lvl="4" algn="ctr"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5pPr>
            <a:lvl6pPr marR="0" lvl="5"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R="0" lvl="6"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R="0" lvl="7"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R="0" lvl="8"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157" name="Google Shape;157;p30"/>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30"/>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30"/>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p31"/>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162" name="Google Shape;162;p31"/>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31"/>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31"/>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65" name="Google Shape;165;p31"/>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66"/>
        <p:cNvGrpSpPr/>
        <p:nvPr/>
      </p:nvGrpSpPr>
      <p:grpSpPr>
        <a:xfrm>
          <a:off x="0" y="0"/>
          <a:ext cx="0" cy="0"/>
          <a:chOff x="0" y="0"/>
          <a:chExt cx="0" cy="0"/>
        </a:xfrm>
      </p:grpSpPr>
      <p:sp>
        <p:nvSpPr>
          <p:cNvPr id="167" name="Google Shape;167;p32"/>
          <p:cNvSpPr/>
          <p:nvPr/>
        </p:nvSpPr>
        <p:spPr>
          <a:xfrm>
            <a:off x="228600" y="171450"/>
            <a:ext cx="8695800" cy="35526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32"/>
          <p:cNvSpPr/>
          <p:nvPr/>
        </p:nvSpPr>
        <p:spPr>
          <a:xfrm>
            <a:off x="6047438" y="3152694"/>
            <a:ext cx="2876431" cy="53552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 name="Google Shape;169;p32"/>
          <p:cNvSpPr/>
          <p:nvPr/>
        </p:nvSpPr>
        <p:spPr>
          <a:xfrm>
            <a:off x="2619320" y="3056467"/>
            <a:ext cx="5544517" cy="637604"/>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p32"/>
          <p:cNvSpPr/>
          <p:nvPr/>
        </p:nvSpPr>
        <p:spPr>
          <a:xfrm>
            <a:off x="2828728" y="3065672"/>
            <a:ext cx="5467982" cy="580704"/>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p32"/>
          <p:cNvSpPr/>
          <p:nvPr/>
        </p:nvSpPr>
        <p:spPr>
          <a:xfrm>
            <a:off x="5609489" y="3055630"/>
            <a:ext cx="3308002" cy="488662"/>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 name="Google Shape;172;p32"/>
          <p:cNvSpPr/>
          <p:nvPr/>
        </p:nvSpPr>
        <p:spPr>
          <a:xfrm>
            <a:off x="211665" y="3043916"/>
            <a:ext cx="8723372" cy="997406"/>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 name="Google Shape;173;p32"/>
          <p:cNvSpPr txBox="1">
            <a:spLocks noGrp="1"/>
          </p:cNvSpPr>
          <p:nvPr>
            <p:ph type="title"/>
          </p:nvPr>
        </p:nvSpPr>
        <p:spPr>
          <a:xfrm>
            <a:off x="690032" y="1847670"/>
            <a:ext cx="77724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4" name="Google Shape;174;p32"/>
          <p:cNvSpPr txBox="1">
            <a:spLocks noGrp="1"/>
          </p:cNvSpPr>
          <p:nvPr>
            <p:ph type="body" idx="1"/>
          </p:nvPr>
        </p:nvSpPr>
        <p:spPr>
          <a:xfrm>
            <a:off x="1367365" y="1078086"/>
            <a:ext cx="6417600" cy="70500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5pPr>
            <a:lvl6pPr marL="2743200" marR="0" lvl="5"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L="3200400" marR="0" lvl="6"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L="3657600" marR="0" lvl="7"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L="4114800" marR="0" lvl="8"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175" name="Google Shape;175;p32"/>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 name="Google Shape;176;p32"/>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 name="Google Shape;177;p32"/>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0" name="Google Shape;180;p33"/>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3"/>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 name="Google Shape;182;p33"/>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83" name="Google Shape;183;p33"/>
          <p:cNvSpPr txBox="1">
            <a:spLocks noGrp="1"/>
          </p:cNvSpPr>
          <p:nvPr>
            <p:ph type="body" idx="1"/>
          </p:nvPr>
        </p:nvSpPr>
        <p:spPr>
          <a:xfrm>
            <a:off x="676655" y="2009394"/>
            <a:ext cx="3822300" cy="2585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184" name="Google Shape;184;p33"/>
          <p:cNvSpPr txBox="1">
            <a:spLocks noGrp="1"/>
          </p:cNvSpPr>
          <p:nvPr>
            <p:ph type="body" idx="2"/>
          </p:nvPr>
        </p:nvSpPr>
        <p:spPr>
          <a:xfrm>
            <a:off x="4645152" y="2009394"/>
            <a:ext cx="3822300" cy="2585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5"/>
        <p:cNvGrpSpPr/>
        <p:nvPr/>
      </p:nvGrpSpPr>
      <p:grpSpPr>
        <a:xfrm>
          <a:off x="0" y="0"/>
          <a:ext cx="0" cy="0"/>
          <a:chOff x="0" y="0"/>
          <a:chExt cx="0" cy="0"/>
        </a:xfrm>
      </p:grpSpPr>
      <p:sp>
        <p:nvSpPr>
          <p:cNvPr id="186" name="Google Shape;186;p34"/>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7" name="Google Shape;187;p34"/>
          <p:cNvSpPr txBox="1">
            <a:spLocks noGrp="1"/>
          </p:cNvSpPr>
          <p:nvPr>
            <p:ph type="body" idx="1"/>
          </p:nvPr>
        </p:nvSpPr>
        <p:spPr>
          <a:xfrm>
            <a:off x="676656" y="2008586"/>
            <a:ext cx="3822300" cy="48000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188" name="Google Shape;188;p34"/>
          <p:cNvSpPr txBox="1">
            <a:spLocks noGrp="1"/>
          </p:cNvSpPr>
          <p:nvPr>
            <p:ph type="body" idx="2"/>
          </p:nvPr>
        </p:nvSpPr>
        <p:spPr>
          <a:xfrm>
            <a:off x="677332" y="2571750"/>
            <a:ext cx="3820200" cy="20229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189" name="Google Shape;189;p34"/>
          <p:cNvSpPr txBox="1">
            <a:spLocks noGrp="1"/>
          </p:cNvSpPr>
          <p:nvPr>
            <p:ph type="body" idx="3"/>
          </p:nvPr>
        </p:nvSpPr>
        <p:spPr>
          <a:xfrm>
            <a:off x="4648200" y="2008585"/>
            <a:ext cx="3822300" cy="48000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190" name="Google Shape;190;p34"/>
          <p:cNvSpPr txBox="1">
            <a:spLocks noGrp="1"/>
          </p:cNvSpPr>
          <p:nvPr>
            <p:ph type="body" idx="4"/>
          </p:nvPr>
        </p:nvSpPr>
        <p:spPr>
          <a:xfrm>
            <a:off x="4645025" y="2571750"/>
            <a:ext cx="3822300" cy="20229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191" name="Google Shape;191;p34"/>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 name="Google Shape;192;p34"/>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34"/>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6" name="Google Shape;196;p35"/>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 name="Google Shape;197;p35"/>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 name="Google Shape;198;p35"/>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9"/>
        <p:cNvGrpSpPr/>
        <p:nvPr/>
      </p:nvGrpSpPr>
      <p:grpSpPr>
        <a:xfrm>
          <a:off x="0" y="0"/>
          <a:ext cx="0" cy="0"/>
          <a:chOff x="0" y="0"/>
          <a:chExt cx="0" cy="0"/>
        </a:xfrm>
      </p:grpSpPr>
      <p:sp>
        <p:nvSpPr>
          <p:cNvPr id="200" name="Google Shape;200;p36"/>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01" name="Google Shape;201;p36"/>
          <p:cNvGrpSpPr/>
          <p:nvPr/>
        </p:nvGrpSpPr>
        <p:grpSpPr>
          <a:xfrm>
            <a:off x="211645" y="535702"/>
            <a:ext cx="8723434" cy="997431"/>
            <a:chOff x="-3905251" y="4294188"/>
            <a:chExt cx="13027829" cy="1892300"/>
          </a:xfrm>
        </p:grpSpPr>
        <p:sp>
          <p:nvSpPr>
            <p:cNvPr id="202" name="Google Shape;202;p3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 name="Google Shape;203;p36"/>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 name="Google Shape;204;p3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 name="Google Shape;205;p3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 name="Google Shape;206;p36"/>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07" name="Google Shape;207;p36"/>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 name="Google Shape;208;p36"/>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 name="Google Shape;209;p36"/>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10"/>
        <p:cNvGrpSpPr/>
        <p:nvPr/>
      </p:nvGrpSpPr>
      <p:grpSpPr>
        <a:xfrm>
          <a:off x="0" y="0"/>
          <a:ext cx="0" cy="0"/>
          <a:chOff x="0" y="0"/>
          <a:chExt cx="0" cy="0"/>
        </a:xfrm>
      </p:grpSpPr>
      <p:sp>
        <p:nvSpPr>
          <p:cNvPr id="211" name="Google Shape;211;p37"/>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37"/>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 name="Google Shape;213;p37"/>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 name="Google Shape;214;p37"/>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215" name="Google Shape;215;p37"/>
          <p:cNvSpPr txBox="1">
            <a:spLocks noGrp="1"/>
          </p:cNvSpPr>
          <p:nvPr>
            <p:ph type="body" idx="1"/>
          </p:nvPr>
        </p:nvSpPr>
        <p:spPr>
          <a:xfrm>
            <a:off x="914400" y="2686050"/>
            <a:ext cx="3352800" cy="14289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Clr>
                <a:schemeClr val="accent1"/>
              </a:buClr>
              <a:buSzPts val="1800"/>
              <a:buFont typeface="Noto Sans Symbols"/>
              <a:buNone/>
              <a:defRPr sz="1800" b="0" i="0" u="none" strike="noStrike" cap="none">
                <a:solidFill>
                  <a:schemeClr val="dk2"/>
                </a:solidFill>
                <a:latin typeface="Arial"/>
                <a:ea typeface="Arial"/>
                <a:cs typeface="Arial"/>
                <a:sym typeface="Arial"/>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grpSp>
        <p:nvGrpSpPr>
          <p:cNvPr id="216" name="Google Shape;216;p37"/>
          <p:cNvGrpSpPr/>
          <p:nvPr/>
        </p:nvGrpSpPr>
        <p:grpSpPr>
          <a:xfrm>
            <a:off x="211485" y="535804"/>
            <a:ext cx="8723976" cy="998756"/>
            <a:chOff x="-3905250" y="4294188"/>
            <a:chExt cx="13011150" cy="1892300"/>
          </a:xfrm>
        </p:grpSpPr>
        <p:sp>
          <p:nvSpPr>
            <p:cNvPr id="217" name="Google Shape;217;p37"/>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 name="Google Shape;218;p37"/>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 name="Google Shape;219;p37"/>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 name="Google Shape;220;p37"/>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 name="Google Shape;221;p37"/>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22" name="Google Shape;222;p37"/>
          <p:cNvSpPr txBox="1">
            <a:spLocks noGrp="1"/>
          </p:cNvSpPr>
          <p:nvPr>
            <p:ph type="title"/>
          </p:nvPr>
        </p:nvSpPr>
        <p:spPr>
          <a:xfrm>
            <a:off x="914400" y="1714500"/>
            <a:ext cx="3352800" cy="939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3" name="Google Shape;223;p37"/>
          <p:cNvSpPr txBox="1">
            <a:spLocks noGrp="1"/>
          </p:cNvSpPr>
          <p:nvPr>
            <p:ph type="body" idx="2"/>
          </p:nvPr>
        </p:nvSpPr>
        <p:spPr>
          <a:xfrm>
            <a:off x="4651962" y="1371600"/>
            <a:ext cx="3904200" cy="2857500"/>
          </a:xfrm>
          <a:prstGeom prst="rect">
            <a:avLst/>
          </a:prstGeom>
          <a:noFill/>
          <a:ln>
            <a:noFill/>
          </a:ln>
        </p:spPr>
        <p:txBody>
          <a:bodyPr spcFirstLastPara="1" wrap="square" lIns="91425" tIns="45700" rIns="91425" bIns="45700" anchor="ctr" anchorCtr="0"/>
          <a:lstStyle>
            <a:lvl1pPr marL="457200" marR="0" lvl="0" indent="-368300" algn="l" rtl="0">
              <a:spcBef>
                <a:spcPts val="440"/>
              </a:spcBef>
              <a:spcAft>
                <a:spcPts val="0"/>
              </a:spcAft>
              <a:buClr>
                <a:schemeClr val="lt1"/>
              </a:buClr>
              <a:buSzPts val="2200"/>
              <a:buFont typeface="Noto Sans Symbols"/>
              <a:buChar char="∗"/>
              <a:defRPr sz="2200" b="0" i="0" u="none" strike="noStrike" cap="none">
                <a:solidFill>
                  <a:schemeClr val="dk2"/>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Noto Sans Symbols"/>
              <a:buChar char="∗"/>
              <a:defRPr sz="2000" b="0" i="0" u="none" strike="noStrike" cap="none">
                <a:solidFill>
                  <a:schemeClr val="dk2"/>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Noto Sans Symbols"/>
              <a:buChar char="∗"/>
              <a:defRPr sz="1800" b="0" i="0" u="none" strike="noStrike" cap="none">
                <a:solidFill>
                  <a:schemeClr val="dk2"/>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6pPr>
            <a:lvl7pPr marL="3200400" marR="0" lvl="6"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7pPr>
            <a:lvl8pPr marL="3657600" marR="0" lvl="7"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8pPr>
            <a:lvl9pPr marL="4114800" marR="0" lvl="8"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38"/>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26" name="Google Shape;226;p38"/>
          <p:cNvGrpSpPr/>
          <p:nvPr/>
        </p:nvGrpSpPr>
        <p:grpSpPr>
          <a:xfrm>
            <a:off x="211485" y="4015633"/>
            <a:ext cx="8723976" cy="998756"/>
            <a:chOff x="-3905250" y="4294188"/>
            <a:chExt cx="13011150" cy="1892300"/>
          </a:xfrm>
        </p:grpSpPr>
        <p:sp>
          <p:nvSpPr>
            <p:cNvPr id="227" name="Google Shape;227;p3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3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 name="Google Shape;229;p3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 name="Google Shape;230;p3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1" name="Google Shape;231;p38"/>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32" name="Google Shape;232;p38"/>
          <p:cNvSpPr txBox="1">
            <a:spLocks noGrp="1"/>
          </p:cNvSpPr>
          <p:nvPr>
            <p:ph type="title"/>
          </p:nvPr>
        </p:nvSpPr>
        <p:spPr>
          <a:xfrm>
            <a:off x="4874155" y="254000"/>
            <a:ext cx="3812700" cy="18225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3" name="Google Shape;233;p38"/>
          <p:cNvSpPr txBox="1">
            <a:spLocks noGrp="1"/>
          </p:cNvSpPr>
          <p:nvPr>
            <p:ph type="body" idx="1"/>
          </p:nvPr>
        </p:nvSpPr>
        <p:spPr>
          <a:xfrm>
            <a:off x="4868333" y="2089150"/>
            <a:ext cx="3818400" cy="1816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sp>
        <p:nvSpPr>
          <p:cNvPr id="234" name="Google Shape;234;p38"/>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5" name="Google Shape;235;p38"/>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6" name="Google Shape;236;p38"/>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237" name="Google Shape;237;p38"/>
          <p:cNvSpPr>
            <a:spLocks noGrp="1"/>
          </p:cNvSpPr>
          <p:nvPr>
            <p:ph type="pic" idx="2"/>
          </p:nvPr>
        </p:nvSpPr>
        <p:spPr>
          <a:xfrm>
            <a:off x="838200" y="1028700"/>
            <a:ext cx="3566100" cy="2194800"/>
          </a:xfrm>
          <a:prstGeom prst="roundRect">
            <a:avLst>
              <a:gd name="adj" fmla="val 3924"/>
            </a:avLst>
          </a:prstGeom>
          <a:solidFill>
            <a:schemeClr val="accent1"/>
          </a:solidFill>
          <a:ln>
            <a:noFill/>
          </a:ln>
          <a:effectLst>
            <a:reflection stA="30000" endPos="30000" dist="5000" dir="5400000" fadeDir="5400012" sy="-100000" algn="bl" rotWithShape="0"/>
          </a:effectLst>
        </p:spPr>
        <p:txBody>
          <a:bodyPr spcFirstLastPara="1" wrap="square" lIns="91425" tIns="45700" rIns="91425" bIns="45700" anchor="t" anchorCtr="0"/>
          <a:lstStyle>
            <a:lvl1pPr marR="0" lvl="0" algn="ctr" rtl="0">
              <a:spcBef>
                <a:spcPts val="640"/>
              </a:spcBef>
              <a:spcAft>
                <a:spcPts val="0"/>
              </a:spcAft>
              <a:buClr>
                <a:schemeClr val="accent1"/>
              </a:buClr>
              <a:buSzPts val="32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accent1"/>
              </a:buClr>
              <a:buSzPts val="2800"/>
              <a:buFont typeface="Noto Sans Symbols"/>
              <a:buNone/>
              <a:defRPr sz="2800" b="0" i="0" u="none" strike="noStrike" cap="none">
                <a:solidFill>
                  <a:schemeClr val="dk2"/>
                </a:solidFill>
                <a:latin typeface="Arial"/>
                <a:ea typeface="Arial"/>
                <a:cs typeface="Arial"/>
                <a:sym typeface="Arial"/>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5pPr>
            <a:lvl6pPr marR="0" lvl="5"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6pPr>
            <a:lvl7pPr marR="0" lvl="6"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7pPr>
            <a:lvl8pPr marR="0" lvl="7"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8pPr>
            <a:lvl9pPr marR="0" lvl="8"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0" name="Google Shape;240;p39"/>
          <p:cNvSpPr txBox="1">
            <a:spLocks noGrp="1"/>
          </p:cNvSpPr>
          <p:nvPr>
            <p:ph type="body" idx="1"/>
          </p:nvPr>
        </p:nvSpPr>
        <p:spPr>
          <a:xfrm rot="5400000">
            <a:off x="3282400" y="-403600"/>
            <a:ext cx="2587800" cy="7408200"/>
          </a:xfrm>
          <a:prstGeom prst="rect">
            <a:avLst/>
          </a:prstGeom>
          <a:noFill/>
          <a:ln>
            <a:noFill/>
          </a:ln>
        </p:spPr>
        <p:txBody>
          <a:bodyPr spcFirstLastPara="1" wrap="square" lIns="91425" tIns="45700" rIns="91425" bIns="45700" anchor="ctr"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241" name="Google Shape;241;p39"/>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2" name="Google Shape;242;p39"/>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3" name="Google Shape;243;p39"/>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p40"/>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 name="Google Shape;246;p40"/>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7" name="Google Shape;247;p40"/>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8" name="Google Shape;248;p40"/>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grpSp>
        <p:nvGrpSpPr>
          <p:cNvPr id="249" name="Google Shape;249;p40"/>
          <p:cNvGrpSpPr/>
          <p:nvPr/>
        </p:nvGrpSpPr>
        <p:grpSpPr>
          <a:xfrm>
            <a:off x="211485" y="535804"/>
            <a:ext cx="8723976" cy="998756"/>
            <a:chOff x="-3905250" y="4294188"/>
            <a:chExt cx="13011150" cy="1892300"/>
          </a:xfrm>
        </p:grpSpPr>
        <p:sp>
          <p:nvSpPr>
            <p:cNvPr id="250" name="Google Shape;250;p40"/>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1" name="Google Shape;251;p40"/>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2" name="Google Shape;252;p40"/>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3" name="Google Shape;253;p40"/>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4" name="Google Shape;254;p40"/>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55" name="Google Shape;255;p40"/>
          <p:cNvSpPr txBox="1">
            <a:spLocks noGrp="1"/>
          </p:cNvSpPr>
          <p:nvPr>
            <p:ph type="title"/>
          </p:nvPr>
        </p:nvSpPr>
        <p:spPr>
          <a:xfrm rot="5400000">
            <a:off x="5975250" y="1740000"/>
            <a:ext cx="33657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6" name="Google Shape;256;p40"/>
          <p:cNvSpPr txBox="1">
            <a:spLocks noGrp="1"/>
          </p:cNvSpPr>
          <p:nvPr>
            <p:ph type="body" idx="1"/>
          </p:nvPr>
        </p:nvSpPr>
        <p:spPr>
          <a:xfrm rot="5400000">
            <a:off x="1784250" y="-241200"/>
            <a:ext cx="3365700" cy="6019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41"/>
          <p:cNvSpPr txBox="1">
            <a:spLocks noGrp="1"/>
          </p:cNvSpPr>
          <p:nvPr>
            <p:ph type="title"/>
          </p:nvPr>
        </p:nvSpPr>
        <p:spPr>
          <a:xfrm>
            <a:off x="490250" y="450150"/>
            <a:ext cx="6367800" cy="4090800"/>
          </a:xfrm>
          <a:prstGeom prst="rect">
            <a:avLst/>
          </a:prstGeom>
        </p:spPr>
        <p:txBody>
          <a:bodyPr spcFirstLastPara="1" wrap="square" lIns="91425" tIns="45700" rIns="91425" bIns="45700"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9" name="Google Shape;259;p4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0"/>
        <p:cNvGrpSpPr/>
        <p:nvPr/>
      </p:nvGrpSpPr>
      <p:grpSpPr>
        <a:xfrm>
          <a:off x="0" y="0"/>
          <a:ext cx="0" cy="0"/>
          <a:chOff x="0" y="0"/>
          <a:chExt cx="0" cy="0"/>
        </a:xfrm>
      </p:grpSpPr>
      <p:sp>
        <p:nvSpPr>
          <p:cNvPr id="261" name="Google Shape;261;p4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2"/>
          <p:cNvSpPr txBox="1">
            <a:spLocks noGrp="1"/>
          </p:cNvSpPr>
          <p:nvPr>
            <p:ph type="title"/>
          </p:nvPr>
        </p:nvSpPr>
        <p:spPr>
          <a:xfrm>
            <a:off x="729450" y="1318650"/>
            <a:ext cx="7688400" cy="535200"/>
          </a:xfrm>
          <a:prstGeom prst="rect">
            <a:avLst/>
          </a:prstGeom>
        </p:spPr>
        <p:txBody>
          <a:bodyPr spcFirstLastPara="1" wrap="square" lIns="91425" tIns="45700" rIns="91425" bIns="45700" anchor="ctr"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63" name="Google Shape;263;p42"/>
          <p:cNvSpPr txBox="1">
            <a:spLocks noGrp="1"/>
          </p:cNvSpPr>
          <p:nvPr>
            <p:ph type="body" idx="1"/>
          </p:nvPr>
        </p:nvSpPr>
        <p:spPr>
          <a:xfrm>
            <a:off x="729325" y="2078875"/>
            <a:ext cx="3774300" cy="22611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264" name="Google Shape;264;p42"/>
          <p:cNvSpPr txBox="1">
            <a:spLocks noGrp="1"/>
          </p:cNvSpPr>
          <p:nvPr>
            <p:ph type="body" idx="2"/>
          </p:nvPr>
        </p:nvSpPr>
        <p:spPr>
          <a:xfrm>
            <a:off x="4643604" y="2078875"/>
            <a:ext cx="3774300" cy="22611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265" name="Google Shape;265;p42"/>
          <p:cNvSpPr txBox="1">
            <a:spLocks noGrp="1"/>
          </p:cNvSpPr>
          <p:nvPr>
            <p:ph type="sldNum" idx="12"/>
          </p:nvPr>
        </p:nvSpPr>
        <p:spPr>
          <a:xfrm>
            <a:off x="8536302" y="4749851"/>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1303800" y="598575"/>
            <a:ext cx="7030500" cy="999300"/>
          </a:xfrm>
          <a:prstGeom prst="rect">
            <a:avLst/>
          </a:prstGeom>
        </p:spPr>
        <p:txBody>
          <a:bodyPr spcFirstLastPara="1" wrap="square" lIns="91425" tIns="45700" rIns="91425" bIns="45700" anchor="ctr" anchorCtr="0"/>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8" name="Google Shape;268;p43"/>
          <p:cNvSpPr txBox="1">
            <a:spLocks noGrp="1"/>
          </p:cNvSpPr>
          <p:nvPr>
            <p:ph type="body" idx="1"/>
          </p:nvPr>
        </p:nvSpPr>
        <p:spPr>
          <a:xfrm>
            <a:off x="1303800" y="1990050"/>
            <a:ext cx="7030500" cy="25416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269" name="Google Shape;269;p43"/>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_HEADER_1">
  <p:cSld name="SECTION_HEADER_1">
    <p:bg>
      <p:bgPr>
        <a:solidFill>
          <a:schemeClr val="dk1"/>
        </a:solidFill>
        <a:effectLst/>
      </p:bgPr>
    </p:bg>
    <p:spTree>
      <p:nvGrpSpPr>
        <p:cNvPr id="1" name="Shape 270"/>
        <p:cNvGrpSpPr/>
        <p:nvPr/>
      </p:nvGrpSpPr>
      <p:grpSpPr>
        <a:xfrm>
          <a:off x="0" y="0"/>
          <a:ext cx="0" cy="0"/>
          <a:chOff x="0" y="0"/>
          <a:chExt cx="0" cy="0"/>
        </a:xfrm>
      </p:grpSpPr>
      <p:grpSp>
        <p:nvGrpSpPr>
          <p:cNvPr id="271" name="Google Shape;271;p44"/>
          <p:cNvGrpSpPr/>
          <p:nvPr/>
        </p:nvGrpSpPr>
        <p:grpSpPr>
          <a:xfrm>
            <a:off x="146769" y="3406"/>
            <a:ext cx="1233215" cy="1384535"/>
            <a:chOff x="146769" y="3406"/>
            <a:chExt cx="1233215" cy="1384535"/>
          </a:xfrm>
        </p:grpSpPr>
        <p:grpSp>
          <p:nvGrpSpPr>
            <p:cNvPr id="272" name="Google Shape;272;p44"/>
            <p:cNvGrpSpPr/>
            <p:nvPr/>
          </p:nvGrpSpPr>
          <p:grpSpPr>
            <a:xfrm>
              <a:off x="1063183" y="3406"/>
              <a:ext cx="316800" cy="688513"/>
              <a:chOff x="1063183" y="3406"/>
              <a:chExt cx="316800" cy="688513"/>
            </a:xfrm>
          </p:grpSpPr>
          <p:sp>
            <p:nvSpPr>
              <p:cNvPr id="273" name="Google Shape;273;p44"/>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4"/>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44"/>
            <p:cNvGrpSpPr/>
            <p:nvPr/>
          </p:nvGrpSpPr>
          <p:grpSpPr>
            <a:xfrm>
              <a:off x="604976" y="3406"/>
              <a:ext cx="316800" cy="1036524"/>
              <a:chOff x="604976" y="3406"/>
              <a:chExt cx="316800" cy="1036524"/>
            </a:xfrm>
          </p:grpSpPr>
          <p:sp>
            <p:nvSpPr>
              <p:cNvPr id="276" name="Google Shape;276;p44"/>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4"/>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4"/>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44"/>
            <p:cNvGrpSpPr/>
            <p:nvPr/>
          </p:nvGrpSpPr>
          <p:grpSpPr>
            <a:xfrm>
              <a:off x="146769" y="3406"/>
              <a:ext cx="316800" cy="1384535"/>
              <a:chOff x="146769" y="3406"/>
              <a:chExt cx="316800" cy="1384535"/>
            </a:xfrm>
          </p:grpSpPr>
          <p:sp>
            <p:nvSpPr>
              <p:cNvPr id="280" name="Google Shape;280;p44"/>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4"/>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4"/>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4"/>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44"/>
          <p:cNvGrpSpPr/>
          <p:nvPr/>
        </p:nvGrpSpPr>
        <p:grpSpPr>
          <a:xfrm>
            <a:off x="6775084" y="2904008"/>
            <a:ext cx="2186148" cy="2239500"/>
            <a:chOff x="6775084" y="2904008"/>
            <a:chExt cx="2186148" cy="2239500"/>
          </a:xfrm>
        </p:grpSpPr>
        <p:grpSp>
          <p:nvGrpSpPr>
            <p:cNvPr id="285" name="Google Shape;285;p44"/>
            <p:cNvGrpSpPr/>
            <p:nvPr/>
          </p:nvGrpSpPr>
          <p:grpSpPr>
            <a:xfrm>
              <a:off x="6775084" y="4253708"/>
              <a:ext cx="409500" cy="889800"/>
              <a:chOff x="6775084" y="4253708"/>
              <a:chExt cx="409500" cy="889800"/>
            </a:xfrm>
          </p:grpSpPr>
          <p:sp>
            <p:nvSpPr>
              <p:cNvPr id="286" name="Google Shape;286;p44"/>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4"/>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44"/>
            <p:cNvGrpSpPr/>
            <p:nvPr/>
          </p:nvGrpSpPr>
          <p:grpSpPr>
            <a:xfrm>
              <a:off x="7367299" y="3804008"/>
              <a:ext cx="409500" cy="1339500"/>
              <a:chOff x="7367299" y="3804008"/>
              <a:chExt cx="409500" cy="1339500"/>
            </a:xfrm>
          </p:grpSpPr>
          <p:sp>
            <p:nvSpPr>
              <p:cNvPr id="289" name="Google Shape;289;p44"/>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4"/>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4"/>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44"/>
            <p:cNvGrpSpPr/>
            <p:nvPr/>
          </p:nvGrpSpPr>
          <p:grpSpPr>
            <a:xfrm>
              <a:off x="7959516" y="3354008"/>
              <a:ext cx="409500" cy="1789500"/>
              <a:chOff x="7959516" y="3354008"/>
              <a:chExt cx="409500" cy="1789500"/>
            </a:xfrm>
          </p:grpSpPr>
          <p:sp>
            <p:nvSpPr>
              <p:cNvPr id="293" name="Google Shape;293;p44"/>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4"/>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4"/>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4"/>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44"/>
            <p:cNvGrpSpPr/>
            <p:nvPr/>
          </p:nvGrpSpPr>
          <p:grpSpPr>
            <a:xfrm>
              <a:off x="8551731" y="2904008"/>
              <a:ext cx="409500" cy="2239500"/>
              <a:chOff x="8551731" y="2904008"/>
              <a:chExt cx="409500" cy="2239500"/>
            </a:xfrm>
          </p:grpSpPr>
          <p:sp>
            <p:nvSpPr>
              <p:cNvPr id="298" name="Google Shape;298;p44"/>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4"/>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4"/>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4"/>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4"/>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3" name="Google Shape;303;p44"/>
          <p:cNvSpPr txBox="1">
            <a:spLocks noGrp="1"/>
          </p:cNvSpPr>
          <p:nvPr>
            <p:ph type="title"/>
          </p:nvPr>
        </p:nvSpPr>
        <p:spPr>
          <a:xfrm>
            <a:off x="824000" y="1613825"/>
            <a:ext cx="5857800" cy="1872900"/>
          </a:xfrm>
          <a:prstGeom prst="rect">
            <a:avLst/>
          </a:prstGeom>
        </p:spPr>
        <p:txBody>
          <a:bodyPr spcFirstLastPara="1" wrap="square" lIns="91425" tIns="45700" rIns="91425" bIns="45700" anchor="ctr"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04" name="Google Shape;304;p44"/>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305"/>
        <p:cNvGrpSpPr/>
        <p:nvPr/>
      </p:nvGrpSpPr>
      <p:grpSpPr>
        <a:xfrm>
          <a:off x="0" y="0"/>
          <a:ext cx="0" cy="0"/>
          <a:chOff x="0" y="0"/>
          <a:chExt cx="0" cy="0"/>
        </a:xfrm>
      </p:grpSpPr>
      <p:pic>
        <p:nvPicPr>
          <p:cNvPr id="306" name="Google Shape;306;p45" descr="comic-04.png"/>
          <p:cNvPicPr preferRelativeResize="0"/>
          <p:nvPr/>
        </p:nvPicPr>
        <p:blipFill>
          <a:blip r:embed="rId2">
            <a:alphaModFix amt="20000"/>
          </a:blip>
          <a:stretch>
            <a:fillRect/>
          </a:stretch>
        </p:blipFill>
        <p:spPr>
          <a:xfrm>
            <a:off x="0" y="0"/>
            <a:ext cx="6858000" cy="3857625"/>
          </a:xfrm>
          <a:prstGeom prst="rect">
            <a:avLst/>
          </a:prstGeom>
          <a:noFill/>
          <a:ln>
            <a:noFill/>
          </a:ln>
        </p:spPr>
      </p:pic>
      <p:sp>
        <p:nvSpPr>
          <p:cNvPr id="307" name="Google Shape;307;p45"/>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308" name="Google Shape;308;p45"/>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309" name="Google Shape;309;p45"/>
          <p:cNvSpPr txBox="1">
            <a:spLocks noGrp="1"/>
          </p:cNvSpPr>
          <p:nvPr>
            <p:ph type="ctrTitle"/>
          </p:nvPr>
        </p:nvSpPr>
        <p:spPr>
          <a:xfrm>
            <a:off x="2572125" y="2068625"/>
            <a:ext cx="4271700" cy="1159800"/>
          </a:xfrm>
          <a:prstGeom prst="rect">
            <a:avLst/>
          </a:prstGeom>
        </p:spPr>
        <p:txBody>
          <a:bodyPr spcFirstLastPara="1" wrap="square" lIns="91425" tIns="45700" rIns="91425" bIns="45700" anchor="ctr" anchorCtr="0"/>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310"/>
        <p:cNvGrpSpPr/>
        <p:nvPr/>
      </p:nvGrpSpPr>
      <p:grpSpPr>
        <a:xfrm>
          <a:off x="0" y="0"/>
          <a:ext cx="0" cy="0"/>
          <a:chOff x="0" y="0"/>
          <a:chExt cx="0" cy="0"/>
        </a:xfrm>
      </p:grpSpPr>
      <p:grpSp>
        <p:nvGrpSpPr>
          <p:cNvPr id="311" name="Google Shape;311;p46"/>
          <p:cNvGrpSpPr/>
          <p:nvPr/>
        </p:nvGrpSpPr>
        <p:grpSpPr>
          <a:xfrm>
            <a:off x="52" y="4099200"/>
            <a:ext cx="9144036" cy="1044300"/>
            <a:chOff x="52" y="4099200"/>
            <a:chExt cx="9144036" cy="1044300"/>
          </a:xfrm>
        </p:grpSpPr>
        <p:grpSp>
          <p:nvGrpSpPr>
            <p:cNvPr id="312" name="Google Shape;312;p46"/>
            <p:cNvGrpSpPr/>
            <p:nvPr/>
          </p:nvGrpSpPr>
          <p:grpSpPr>
            <a:xfrm>
              <a:off x="52" y="4309200"/>
              <a:ext cx="231622" cy="834300"/>
              <a:chOff x="2688737" y="4301380"/>
              <a:chExt cx="231900" cy="834300"/>
            </a:xfrm>
          </p:grpSpPr>
          <p:sp>
            <p:nvSpPr>
              <p:cNvPr id="313" name="Google Shape;313;p4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46"/>
            <p:cNvGrpSpPr/>
            <p:nvPr/>
          </p:nvGrpSpPr>
          <p:grpSpPr>
            <a:xfrm>
              <a:off x="371406" y="4099200"/>
              <a:ext cx="231622" cy="1044300"/>
              <a:chOff x="2688737" y="4091380"/>
              <a:chExt cx="231900" cy="1044300"/>
            </a:xfrm>
          </p:grpSpPr>
          <p:sp>
            <p:nvSpPr>
              <p:cNvPr id="318" name="Google Shape;318;p4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6"/>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6"/>
            <p:cNvGrpSpPr/>
            <p:nvPr/>
          </p:nvGrpSpPr>
          <p:grpSpPr>
            <a:xfrm>
              <a:off x="742761" y="4309200"/>
              <a:ext cx="231622" cy="834300"/>
              <a:chOff x="2688737" y="4301380"/>
              <a:chExt cx="231900" cy="834300"/>
            </a:xfrm>
          </p:grpSpPr>
          <p:sp>
            <p:nvSpPr>
              <p:cNvPr id="324" name="Google Shape;324;p4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46"/>
            <p:cNvGrpSpPr/>
            <p:nvPr/>
          </p:nvGrpSpPr>
          <p:grpSpPr>
            <a:xfrm>
              <a:off x="1114115" y="4518900"/>
              <a:ext cx="231622" cy="624600"/>
              <a:chOff x="2688737" y="4511080"/>
              <a:chExt cx="231900" cy="624600"/>
            </a:xfrm>
          </p:grpSpPr>
          <p:sp>
            <p:nvSpPr>
              <p:cNvPr id="329" name="Google Shape;329;p4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46"/>
            <p:cNvGrpSpPr/>
            <p:nvPr/>
          </p:nvGrpSpPr>
          <p:grpSpPr>
            <a:xfrm>
              <a:off x="1856753" y="4099200"/>
              <a:ext cx="231600" cy="1044300"/>
              <a:chOff x="1856753" y="4099200"/>
              <a:chExt cx="231600" cy="1044300"/>
            </a:xfrm>
          </p:grpSpPr>
          <p:sp>
            <p:nvSpPr>
              <p:cNvPr id="333" name="Google Shape;333;p46"/>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6"/>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6"/>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6"/>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6"/>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46"/>
            <p:cNvGrpSpPr/>
            <p:nvPr/>
          </p:nvGrpSpPr>
          <p:grpSpPr>
            <a:xfrm>
              <a:off x="2228107" y="4309200"/>
              <a:ext cx="231600" cy="834300"/>
              <a:chOff x="2228107" y="4309200"/>
              <a:chExt cx="231600" cy="834300"/>
            </a:xfrm>
          </p:grpSpPr>
          <p:sp>
            <p:nvSpPr>
              <p:cNvPr id="339" name="Google Shape;339;p46"/>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6"/>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6"/>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6"/>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46"/>
            <p:cNvGrpSpPr/>
            <p:nvPr/>
          </p:nvGrpSpPr>
          <p:grpSpPr>
            <a:xfrm>
              <a:off x="2599462" y="4518900"/>
              <a:ext cx="231600" cy="624600"/>
              <a:chOff x="2599462" y="4518900"/>
              <a:chExt cx="231600" cy="624600"/>
            </a:xfrm>
          </p:grpSpPr>
          <p:sp>
            <p:nvSpPr>
              <p:cNvPr id="344" name="Google Shape;344;p46"/>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6"/>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6"/>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46"/>
            <p:cNvGrpSpPr/>
            <p:nvPr/>
          </p:nvGrpSpPr>
          <p:grpSpPr>
            <a:xfrm>
              <a:off x="3342171" y="4099200"/>
              <a:ext cx="231600" cy="1044300"/>
              <a:chOff x="3342171" y="4099200"/>
              <a:chExt cx="231600" cy="1044300"/>
            </a:xfrm>
          </p:grpSpPr>
          <p:sp>
            <p:nvSpPr>
              <p:cNvPr id="348" name="Google Shape;348;p46"/>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6"/>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6"/>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46"/>
            <p:cNvGrpSpPr/>
            <p:nvPr/>
          </p:nvGrpSpPr>
          <p:grpSpPr>
            <a:xfrm>
              <a:off x="3713525" y="4309200"/>
              <a:ext cx="231600" cy="834300"/>
              <a:chOff x="3713525" y="4309200"/>
              <a:chExt cx="231600" cy="834300"/>
            </a:xfrm>
          </p:grpSpPr>
          <p:sp>
            <p:nvSpPr>
              <p:cNvPr id="354" name="Google Shape;354;p46"/>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6"/>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6"/>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6"/>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46"/>
            <p:cNvGrpSpPr/>
            <p:nvPr/>
          </p:nvGrpSpPr>
          <p:grpSpPr>
            <a:xfrm>
              <a:off x="1485398" y="4309200"/>
              <a:ext cx="231600" cy="834300"/>
              <a:chOff x="1485398" y="4309200"/>
              <a:chExt cx="231600" cy="834300"/>
            </a:xfrm>
          </p:grpSpPr>
          <p:sp>
            <p:nvSpPr>
              <p:cNvPr id="359" name="Google Shape;359;p46"/>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6"/>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6"/>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6"/>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46"/>
            <p:cNvGrpSpPr/>
            <p:nvPr/>
          </p:nvGrpSpPr>
          <p:grpSpPr>
            <a:xfrm>
              <a:off x="4084879" y="4518900"/>
              <a:ext cx="231600" cy="624600"/>
              <a:chOff x="4084879" y="4518900"/>
              <a:chExt cx="231600" cy="624600"/>
            </a:xfrm>
          </p:grpSpPr>
          <p:sp>
            <p:nvSpPr>
              <p:cNvPr id="364" name="Google Shape;364;p46"/>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6"/>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6"/>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46"/>
            <p:cNvGrpSpPr/>
            <p:nvPr/>
          </p:nvGrpSpPr>
          <p:grpSpPr>
            <a:xfrm>
              <a:off x="2970816" y="4309200"/>
              <a:ext cx="231600" cy="834300"/>
              <a:chOff x="2970816" y="4309200"/>
              <a:chExt cx="231600" cy="834300"/>
            </a:xfrm>
          </p:grpSpPr>
          <p:sp>
            <p:nvSpPr>
              <p:cNvPr id="368" name="Google Shape;368;p46"/>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6"/>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6"/>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6"/>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46"/>
            <p:cNvGrpSpPr/>
            <p:nvPr/>
          </p:nvGrpSpPr>
          <p:grpSpPr>
            <a:xfrm>
              <a:off x="4456234" y="4309200"/>
              <a:ext cx="231600" cy="834300"/>
              <a:chOff x="4456234" y="4309200"/>
              <a:chExt cx="231600" cy="834300"/>
            </a:xfrm>
          </p:grpSpPr>
          <p:sp>
            <p:nvSpPr>
              <p:cNvPr id="373" name="Google Shape;373;p46"/>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6"/>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6"/>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6"/>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46"/>
            <p:cNvGrpSpPr/>
            <p:nvPr/>
          </p:nvGrpSpPr>
          <p:grpSpPr>
            <a:xfrm>
              <a:off x="4827588" y="4099200"/>
              <a:ext cx="231600" cy="1044300"/>
              <a:chOff x="4827588" y="4099200"/>
              <a:chExt cx="231600" cy="1044300"/>
            </a:xfrm>
          </p:grpSpPr>
          <p:sp>
            <p:nvSpPr>
              <p:cNvPr id="378" name="Google Shape;378;p46"/>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6"/>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6"/>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6"/>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46"/>
            <p:cNvGrpSpPr/>
            <p:nvPr/>
          </p:nvGrpSpPr>
          <p:grpSpPr>
            <a:xfrm>
              <a:off x="5198943" y="4309200"/>
              <a:ext cx="231600" cy="834300"/>
              <a:chOff x="5198943" y="4309200"/>
              <a:chExt cx="231600" cy="834300"/>
            </a:xfrm>
          </p:grpSpPr>
          <p:sp>
            <p:nvSpPr>
              <p:cNvPr id="384" name="Google Shape;384;p46"/>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6"/>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6"/>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6"/>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46"/>
            <p:cNvGrpSpPr/>
            <p:nvPr/>
          </p:nvGrpSpPr>
          <p:grpSpPr>
            <a:xfrm>
              <a:off x="5570297" y="4518900"/>
              <a:ext cx="231600" cy="624600"/>
              <a:chOff x="5570297" y="4518900"/>
              <a:chExt cx="231600" cy="624600"/>
            </a:xfrm>
          </p:grpSpPr>
          <p:sp>
            <p:nvSpPr>
              <p:cNvPr id="389" name="Google Shape;389;p46"/>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6"/>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6"/>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46"/>
            <p:cNvGrpSpPr/>
            <p:nvPr/>
          </p:nvGrpSpPr>
          <p:grpSpPr>
            <a:xfrm>
              <a:off x="5941652" y="4309200"/>
              <a:ext cx="231600" cy="834300"/>
              <a:chOff x="5941652" y="4309200"/>
              <a:chExt cx="231600" cy="834300"/>
            </a:xfrm>
          </p:grpSpPr>
          <p:sp>
            <p:nvSpPr>
              <p:cNvPr id="393" name="Google Shape;393;p46"/>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6"/>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6"/>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6"/>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46"/>
            <p:cNvGrpSpPr/>
            <p:nvPr/>
          </p:nvGrpSpPr>
          <p:grpSpPr>
            <a:xfrm>
              <a:off x="6313006" y="4099200"/>
              <a:ext cx="231600" cy="1044300"/>
              <a:chOff x="6313006" y="4099200"/>
              <a:chExt cx="231600" cy="1044300"/>
            </a:xfrm>
          </p:grpSpPr>
          <p:sp>
            <p:nvSpPr>
              <p:cNvPr id="398" name="Google Shape;398;p46"/>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6"/>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6"/>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6"/>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6"/>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46"/>
            <p:cNvGrpSpPr/>
            <p:nvPr/>
          </p:nvGrpSpPr>
          <p:grpSpPr>
            <a:xfrm>
              <a:off x="6684361" y="4309200"/>
              <a:ext cx="231600" cy="834300"/>
              <a:chOff x="6684361" y="4309200"/>
              <a:chExt cx="231600" cy="834300"/>
            </a:xfrm>
          </p:grpSpPr>
          <p:sp>
            <p:nvSpPr>
              <p:cNvPr id="404" name="Google Shape;404;p46"/>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6"/>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6"/>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6"/>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46"/>
            <p:cNvGrpSpPr/>
            <p:nvPr/>
          </p:nvGrpSpPr>
          <p:grpSpPr>
            <a:xfrm>
              <a:off x="7055715" y="4518900"/>
              <a:ext cx="231600" cy="624600"/>
              <a:chOff x="7055715" y="4518900"/>
              <a:chExt cx="231600" cy="624600"/>
            </a:xfrm>
          </p:grpSpPr>
          <p:sp>
            <p:nvSpPr>
              <p:cNvPr id="409" name="Google Shape;409;p46"/>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6"/>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6"/>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46"/>
            <p:cNvGrpSpPr/>
            <p:nvPr/>
          </p:nvGrpSpPr>
          <p:grpSpPr>
            <a:xfrm>
              <a:off x="7798424" y="4099200"/>
              <a:ext cx="231600" cy="1044300"/>
              <a:chOff x="7798424" y="4099200"/>
              <a:chExt cx="231600" cy="1044300"/>
            </a:xfrm>
          </p:grpSpPr>
          <p:sp>
            <p:nvSpPr>
              <p:cNvPr id="413" name="Google Shape;413;p46"/>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6"/>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6"/>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6"/>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6"/>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46"/>
            <p:cNvGrpSpPr/>
            <p:nvPr/>
          </p:nvGrpSpPr>
          <p:grpSpPr>
            <a:xfrm>
              <a:off x="8169779" y="4309200"/>
              <a:ext cx="231600" cy="834300"/>
              <a:chOff x="8169779" y="4309200"/>
              <a:chExt cx="231600" cy="834300"/>
            </a:xfrm>
          </p:grpSpPr>
          <p:sp>
            <p:nvSpPr>
              <p:cNvPr id="419" name="Google Shape;419;p46"/>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6"/>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6"/>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6"/>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46"/>
            <p:cNvGrpSpPr/>
            <p:nvPr/>
          </p:nvGrpSpPr>
          <p:grpSpPr>
            <a:xfrm>
              <a:off x="7427070" y="4309200"/>
              <a:ext cx="231600" cy="834300"/>
              <a:chOff x="7427070" y="4309200"/>
              <a:chExt cx="231600" cy="834300"/>
            </a:xfrm>
          </p:grpSpPr>
          <p:sp>
            <p:nvSpPr>
              <p:cNvPr id="424" name="Google Shape;424;p46"/>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6"/>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6"/>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6"/>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46"/>
            <p:cNvGrpSpPr/>
            <p:nvPr/>
          </p:nvGrpSpPr>
          <p:grpSpPr>
            <a:xfrm>
              <a:off x="8541133" y="4518900"/>
              <a:ext cx="231600" cy="624600"/>
              <a:chOff x="8541133" y="4518900"/>
              <a:chExt cx="231600" cy="624600"/>
            </a:xfrm>
          </p:grpSpPr>
          <p:sp>
            <p:nvSpPr>
              <p:cNvPr id="429" name="Google Shape;429;p46"/>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6"/>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6"/>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46"/>
            <p:cNvGrpSpPr/>
            <p:nvPr/>
          </p:nvGrpSpPr>
          <p:grpSpPr>
            <a:xfrm>
              <a:off x="8912488" y="4309200"/>
              <a:ext cx="231600" cy="834300"/>
              <a:chOff x="8912488" y="4309200"/>
              <a:chExt cx="231600" cy="834300"/>
            </a:xfrm>
          </p:grpSpPr>
          <p:sp>
            <p:nvSpPr>
              <p:cNvPr id="433" name="Google Shape;433;p46"/>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6"/>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6"/>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6"/>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7" name="Google Shape;437;p46"/>
          <p:cNvSpPr txBox="1">
            <a:spLocks noGrp="1"/>
          </p:cNvSpPr>
          <p:nvPr>
            <p:ph type="title" hasCustomPrompt="1"/>
          </p:nvPr>
        </p:nvSpPr>
        <p:spPr>
          <a:xfrm>
            <a:off x="1388625" y="772725"/>
            <a:ext cx="6366900" cy="1863300"/>
          </a:xfrm>
          <a:prstGeom prst="rect">
            <a:avLst/>
          </a:prstGeom>
        </p:spPr>
        <p:txBody>
          <a:bodyPr spcFirstLastPara="1" wrap="square" lIns="91425" tIns="45700" rIns="91425" bIns="45700" anchor="ctr" anchorCtr="0"/>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438" name="Google Shape;438;p46"/>
          <p:cNvSpPr txBox="1">
            <a:spLocks noGrp="1"/>
          </p:cNvSpPr>
          <p:nvPr>
            <p:ph type="body" idx="1"/>
          </p:nvPr>
        </p:nvSpPr>
        <p:spPr>
          <a:xfrm>
            <a:off x="1388625" y="2712300"/>
            <a:ext cx="6366900" cy="1111200"/>
          </a:xfrm>
          <a:prstGeom prst="rect">
            <a:avLst/>
          </a:prstGeom>
        </p:spPr>
        <p:txBody>
          <a:bodyPr spcFirstLastPara="1" wrap="square" lIns="91425" tIns="45700" rIns="91425" bIns="45700" anchor="t" anchorCtr="0"/>
          <a:lstStyle>
            <a:lvl1pPr marL="457200" lvl="0" indent="-381000" algn="ctr" rtl="0">
              <a:spcBef>
                <a:spcPts val="480"/>
              </a:spcBef>
              <a:spcAft>
                <a:spcPts val="0"/>
              </a:spcAft>
              <a:buClr>
                <a:schemeClr val="lt1"/>
              </a:buClr>
              <a:buSzPts val="2400"/>
              <a:buChar char="∗"/>
              <a:defRPr>
                <a:solidFill>
                  <a:schemeClr val="lt1"/>
                </a:solidFill>
              </a:defRPr>
            </a:lvl1pPr>
            <a:lvl2pPr marL="914400" lvl="1" indent="-368300" algn="ctr" rtl="0">
              <a:spcBef>
                <a:spcPts val="440"/>
              </a:spcBef>
              <a:spcAft>
                <a:spcPts val="0"/>
              </a:spcAft>
              <a:buClr>
                <a:schemeClr val="lt1"/>
              </a:buClr>
              <a:buSzPts val="2200"/>
              <a:buChar char="∗"/>
              <a:defRPr>
                <a:solidFill>
                  <a:schemeClr val="lt1"/>
                </a:solidFill>
              </a:defRPr>
            </a:lvl2pPr>
            <a:lvl3pPr marL="1371600" lvl="2" indent="-355600" algn="ctr" rtl="0">
              <a:spcBef>
                <a:spcPts val="400"/>
              </a:spcBef>
              <a:spcAft>
                <a:spcPts val="0"/>
              </a:spcAft>
              <a:buClr>
                <a:schemeClr val="lt1"/>
              </a:buClr>
              <a:buSzPts val="2000"/>
              <a:buChar char="∗"/>
              <a:defRPr>
                <a:solidFill>
                  <a:schemeClr val="lt1"/>
                </a:solidFill>
              </a:defRPr>
            </a:lvl3pPr>
            <a:lvl4pPr marL="1828800" lvl="3" indent="-342900" algn="ctr" rtl="0">
              <a:spcBef>
                <a:spcPts val="360"/>
              </a:spcBef>
              <a:spcAft>
                <a:spcPts val="0"/>
              </a:spcAft>
              <a:buClr>
                <a:schemeClr val="lt1"/>
              </a:buClr>
              <a:buSzPts val="1800"/>
              <a:buChar char="∗"/>
              <a:defRPr>
                <a:solidFill>
                  <a:schemeClr val="lt1"/>
                </a:solidFill>
              </a:defRPr>
            </a:lvl4pPr>
            <a:lvl5pPr marL="2286000" lvl="4" indent="-330200" algn="ctr" rtl="0">
              <a:spcBef>
                <a:spcPts val="320"/>
              </a:spcBef>
              <a:spcAft>
                <a:spcPts val="0"/>
              </a:spcAft>
              <a:buClr>
                <a:schemeClr val="lt1"/>
              </a:buClr>
              <a:buSzPts val="1600"/>
              <a:buChar char="∗"/>
              <a:defRPr>
                <a:solidFill>
                  <a:schemeClr val="lt1"/>
                </a:solidFill>
              </a:defRPr>
            </a:lvl5pPr>
            <a:lvl6pPr marL="2743200" lvl="5" indent="-317500" algn="ctr" rtl="0">
              <a:spcBef>
                <a:spcPts val="384"/>
              </a:spcBef>
              <a:spcAft>
                <a:spcPts val="0"/>
              </a:spcAft>
              <a:buClr>
                <a:schemeClr val="lt1"/>
              </a:buClr>
              <a:buSzPts val="1400"/>
              <a:buChar char="∗"/>
              <a:defRPr>
                <a:solidFill>
                  <a:schemeClr val="lt1"/>
                </a:solidFill>
              </a:defRPr>
            </a:lvl6pPr>
            <a:lvl7pPr marL="3200400" lvl="6" indent="-317500" algn="ctr" rtl="0">
              <a:spcBef>
                <a:spcPts val="384"/>
              </a:spcBef>
              <a:spcAft>
                <a:spcPts val="0"/>
              </a:spcAft>
              <a:buClr>
                <a:schemeClr val="lt1"/>
              </a:buClr>
              <a:buSzPts val="1400"/>
              <a:buChar char="∗"/>
              <a:defRPr>
                <a:solidFill>
                  <a:schemeClr val="lt1"/>
                </a:solidFill>
              </a:defRPr>
            </a:lvl7pPr>
            <a:lvl8pPr marL="3657600" lvl="7" indent="-317500" algn="ctr" rtl="0">
              <a:spcBef>
                <a:spcPts val="384"/>
              </a:spcBef>
              <a:spcAft>
                <a:spcPts val="0"/>
              </a:spcAft>
              <a:buClr>
                <a:schemeClr val="lt1"/>
              </a:buClr>
              <a:buSzPts val="1400"/>
              <a:buChar char="∗"/>
              <a:defRPr>
                <a:solidFill>
                  <a:schemeClr val="lt1"/>
                </a:solidFill>
              </a:defRPr>
            </a:lvl8pPr>
            <a:lvl9pPr marL="4114800" lvl="8" indent="-317500" algn="ctr" rtl="0">
              <a:spcBef>
                <a:spcPts val="384"/>
              </a:spcBef>
              <a:spcAft>
                <a:spcPts val="0"/>
              </a:spcAft>
              <a:buClr>
                <a:schemeClr val="lt1"/>
              </a:buClr>
              <a:buSzPts val="1400"/>
              <a:buChar char="∗"/>
              <a:defRPr>
                <a:solidFill>
                  <a:schemeClr val="lt1"/>
                </a:solidFill>
              </a:defRPr>
            </a:lvl9pPr>
          </a:lstStyle>
          <a:p>
            <a:endParaRPr/>
          </a:p>
        </p:txBody>
      </p:sp>
      <p:sp>
        <p:nvSpPr>
          <p:cNvPr id="439" name="Google Shape;439;p46"/>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53"/>
        <p:cNvGrpSpPr/>
        <p:nvPr/>
      </p:nvGrpSpPr>
      <p:grpSpPr>
        <a:xfrm>
          <a:off x="0" y="0"/>
          <a:ext cx="0" cy="0"/>
          <a:chOff x="0" y="0"/>
          <a:chExt cx="0" cy="0"/>
        </a:xfrm>
      </p:grpSpPr>
      <p:sp>
        <p:nvSpPr>
          <p:cNvPr id="454" name="Google Shape;454;p48"/>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55" name="Google Shape;455;p48"/>
          <p:cNvGrpSpPr/>
          <p:nvPr/>
        </p:nvGrpSpPr>
        <p:grpSpPr>
          <a:xfrm>
            <a:off x="211485" y="4015633"/>
            <a:ext cx="8723976" cy="998756"/>
            <a:chOff x="-3905250" y="4294188"/>
            <a:chExt cx="13011150" cy="1892300"/>
          </a:xfrm>
        </p:grpSpPr>
        <p:sp>
          <p:nvSpPr>
            <p:cNvPr id="456" name="Google Shape;456;p4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7" name="Google Shape;457;p4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8" name="Google Shape;458;p4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9" name="Google Shape;459;p4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0" name="Google Shape;460;p48"/>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61" name="Google Shape;461;p48"/>
          <p:cNvSpPr txBox="1">
            <a:spLocks noGrp="1"/>
          </p:cNvSpPr>
          <p:nvPr>
            <p:ph type="ctrTitle"/>
          </p:nvPr>
        </p:nvSpPr>
        <p:spPr>
          <a:xfrm>
            <a:off x="685800" y="1200150"/>
            <a:ext cx="7772400" cy="13353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62" name="Google Shape;462;p48"/>
          <p:cNvSpPr txBox="1">
            <a:spLocks noGrp="1"/>
          </p:cNvSpPr>
          <p:nvPr>
            <p:ph type="subTitle" idx="1"/>
          </p:nvPr>
        </p:nvSpPr>
        <p:spPr>
          <a:xfrm>
            <a:off x="1371600" y="2667001"/>
            <a:ext cx="6400800" cy="1104900"/>
          </a:xfrm>
          <a:prstGeom prst="rect">
            <a:avLst/>
          </a:prstGeom>
          <a:noFill/>
          <a:ln>
            <a:noFill/>
          </a:ln>
        </p:spPr>
        <p:txBody>
          <a:bodyPr spcFirstLastPara="1" wrap="square" lIns="91425" tIns="45700" rIns="91425" bIns="45700" anchor="t" anchorCtr="0"/>
          <a:lstStyle>
            <a:lvl1pPr marR="0" lvl="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R="0" lvl="1" algn="ctr" rtl="0">
              <a:spcBef>
                <a:spcPts val="440"/>
              </a:spcBef>
              <a:spcAft>
                <a:spcPts val="0"/>
              </a:spcAft>
              <a:buClr>
                <a:schemeClr val="accent1"/>
              </a:buClr>
              <a:buSzPts val="2200"/>
              <a:buFont typeface="Noto Sans Symbols"/>
              <a:buNone/>
              <a:defRPr sz="2200" b="0" i="0" u="none" strike="noStrike" cap="none">
                <a:solidFill>
                  <a:srgbClr val="888888"/>
                </a:solidFill>
                <a:latin typeface="Arial"/>
                <a:ea typeface="Arial"/>
                <a:cs typeface="Arial"/>
                <a:sym typeface="Arial"/>
              </a:defRPr>
            </a:lvl2pPr>
            <a:lvl3pPr marR="0" lvl="2" algn="ctr" rtl="0">
              <a:spcBef>
                <a:spcPts val="400"/>
              </a:spcBef>
              <a:spcAft>
                <a:spcPts val="0"/>
              </a:spcAft>
              <a:buClr>
                <a:schemeClr val="accent1"/>
              </a:buClr>
              <a:buSzPts val="2000"/>
              <a:buFont typeface="Noto Sans Symbols"/>
              <a:buNone/>
              <a:defRPr sz="2000" b="0" i="0" u="none" strike="noStrike" cap="none">
                <a:solidFill>
                  <a:srgbClr val="888888"/>
                </a:solidFill>
                <a:latin typeface="Arial"/>
                <a:ea typeface="Arial"/>
                <a:cs typeface="Arial"/>
                <a:sym typeface="Arial"/>
              </a:defRPr>
            </a:lvl3pPr>
            <a:lvl4pPr marR="0" lvl="3" algn="ctr"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4pPr>
            <a:lvl5pPr marR="0" lvl="4" algn="ctr"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5pPr>
            <a:lvl6pPr marR="0" lvl="5"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R="0" lvl="6"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R="0" lvl="7"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R="0" lvl="8"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463" name="Google Shape;463;p48"/>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4" name="Google Shape;464;p48"/>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5" name="Google Shape;465;p48"/>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6"/>
        <p:cNvGrpSpPr/>
        <p:nvPr/>
      </p:nvGrpSpPr>
      <p:grpSpPr>
        <a:xfrm>
          <a:off x="0" y="0"/>
          <a:ext cx="0" cy="0"/>
          <a:chOff x="0" y="0"/>
          <a:chExt cx="0" cy="0"/>
        </a:xfrm>
      </p:grpSpPr>
      <p:sp>
        <p:nvSpPr>
          <p:cNvPr id="467" name="Google Shape;467;p49"/>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468" name="Google Shape;468;p49"/>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9" name="Google Shape;469;p49"/>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0" name="Google Shape;470;p49"/>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471" name="Google Shape;471;p49"/>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72"/>
        <p:cNvGrpSpPr/>
        <p:nvPr/>
      </p:nvGrpSpPr>
      <p:grpSpPr>
        <a:xfrm>
          <a:off x="0" y="0"/>
          <a:ext cx="0" cy="0"/>
          <a:chOff x="0" y="0"/>
          <a:chExt cx="0" cy="0"/>
        </a:xfrm>
      </p:grpSpPr>
      <p:sp>
        <p:nvSpPr>
          <p:cNvPr id="473" name="Google Shape;473;p50"/>
          <p:cNvSpPr/>
          <p:nvPr/>
        </p:nvSpPr>
        <p:spPr>
          <a:xfrm>
            <a:off x="228600" y="171450"/>
            <a:ext cx="8695800" cy="35526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50"/>
          <p:cNvSpPr/>
          <p:nvPr/>
        </p:nvSpPr>
        <p:spPr>
          <a:xfrm>
            <a:off x="6047438" y="3152694"/>
            <a:ext cx="2876431" cy="53552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5" name="Google Shape;475;p50"/>
          <p:cNvSpPr/>
          <p:nvPr/>
        </p:nvSpPr>
        <p:spPr>
          <a:xfrm>
            <a:off x="2619320" y="3056467"/>
            <a:ext cx="5544517" cy="637604"/>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6" name="Google Shape;476;p50"/>
          <p:cNvSpPr/>
          <p:nvPr/>
        </p:nvSpPr>
        <p:spPr>
          <a:xfrm>
            <a:off x="2828728" y="3065672"/>
            <a:ext cx="5467982" cy="580704"/>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7" name="Google Shape;477;p50"/>
          <p:cNvSpPr/>
          <p:nvPr/>
        </p:nvSpPr>
        <p:spPr>
          <a:xfrm>
            <a:off x="5609489" y="3055630"/>
            <a:ext cx="3308002" cy="488662"/>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8" name="Google Shape;478;p50"/>
          <p:cNvSpPr/>
          <p:nvPr/>
        </p:nvSpPr>
        <p:spPr>
          <a:xfrm>
            <a:off x="211665" y="3043916"/>
            <a:ext cx="8723372" cy="997406"/>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9" name="Google Shape;479;p50"/>
          <p:cNvSpPr txBox="1">
            <a:spLocks noGrp="1"/>
          </p:cNvSpPr>
          <p:nvPr>
            <p:ph type="title"/>
          </p:nvPr>
        </p:nvSpPr>
        <p:spPr>
          <a:xfrm>
            <a:off x="690032" y="1847670"/>
            <a:ext cx="7772400" cy="1143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80" name="Google Shape;480;p50"/>
          <p:cNvSpPr txBox="1">
            <a:spLocks noGrp="1"/>
          </p:cNvSpPr>
          <p:nvPr>
            <p:ph type="body" idx="1"/>
          </p:nvPr>
        </p:nvSpPr>
        <p:spPr>
          <a:xfrm>
            <a:off x="1367365" y="1078086"/>
            <a:ext cx="6417600" cy="705000"/>
          </a:xfrm>
          <a:prstGeom prst="rect">
            <a:avLst/>
          </a:prstGeom>
          <a:noFill/>
          <a:ln>
            <a:noFill/>
          </a:ln>
        </p:spPr>
        <p:txBody>
          <a:bodyPr spcFirstLastPara="1" wrap="square" lIns="91425" tIns="45700" rIns="91425" bIns="45700" anchor="b" anchorCtr="0"/>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5pPr>
            <a:lvl6pPr marL="2743200" marR="0" lvl="5"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L="3200400" marR="0" lvl="6"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L="3657600" marR="0" lvl="7"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L="4114800" marR="0" lvl="8"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481" name="Google Shape;481;p50"/>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2" name="Google Shape;482;p50"/>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3" name="Google Shape;483;p50"/>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4"/>
        <p:cNvGrpSpPr/>
        <p:nvPr/>
      </p:nvGrpSpPr>
      <p:grpSpPr>
        <a:xfrm>
          <a:off x="0" y="0"/>
          <a:ext cx="0" cy="0"/>
          <a:chOff x="0" y="0"/>
          <a:chExt cx="0" cy="0"/>
        </a:xfrm>
      </p:grpSpPr>
      <p:sp>
        <p:nvSpPr>
          <p:cNvPr id="485" name="Google Shape;485;p51"/>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86" name="Google Shape;486;p51"/>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7" name="Google Shape;487;p51"/>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8" name="Google Shape;488;p51"/>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489" name="Google Shape;489;p51"/>
          <p:cNvSpPr txBox="1">
            <a:spLocks noGrp="1"/>
          </p:cNvSpPr>
          <p:nvPr>
            <p:ph type="body" idx="1"/>
          </p:nvPr>
        </p:nvSpPr>
        <p:spPr>
          <a:xfrm>
            <a:off x="676655" y="2009394"/>
            <a:ext cx="3822300" cy="2585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490" name="Google Shape;490;p51"/>
          <p:cNvSpPr txBox="1">
            <a:spLocks noGrp="1"/>
          </p:cNvSpPr>
          <p:nvPr>
            <p:ph type="body" idx="2"/>
          </p:nvPr>
        </p:nvSpPr>
        <p:spPr>
          <a:xfrm>
            <a:off x="4645152" y="2009394"/>
            <a:ext cx="3822300" cy="2585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1"/>
        <p:cNvGrpSpPr/>
        <p:nvPr/>
      </p:nvGrpSpPr>
      <p:grpSpPr>
        <a:xfrm>
          <a:off x="0" y="0"/>
          <a:ext cx="0" cy="0"/>
          <a:chOff x="0" y="0"/>
          <a:chExt cx="0" cy="0"/>
        </a:xfrm>
      </p:grpSpPr>
      <p:sp>
        <p:nvSpPr>
          <p:cNvPr id="492" name="Google Shape;492;p52"/>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3" name="Google Shape;493;p52"/>
          <p:cNvSpPr txBox="1">
            <a:spLocks noGrp="1"/>
          </p:cNvSpPr>
          <p:nvPr>
            <p:ph type="body" idx="1"/>
          </p:nvPr>
        </p:nvSpPr>
        <p:spPr>
          <a:xfrm>
            <a:off x="676656" y="2008586"/>
            <a:ext cx="3822300" cy="48000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494" name="Google Shape;494;p52"/>
          <p:cNvSpPr txBox="1">
            <a:spLocks noGrp="1"/>
          </p:cNvSpPr>
          <p:nvPr>
            <p:ph type="body" idx="2"/>
          </p:nvPr>
        </p:nvSpPr>
        <p:spPr>
          <a:xfrm>
            <a:off x="677332" y="2571750"/>
            <a:ext cx="3820200" cy="20229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495" name="Google Shape;495;p52"/>
          <p:cNvSpPr txBox="1">
            <a:spLocks noGrp="1"/>
          </p:cNvSpPr>
          <p:nvPr>
            <p:ph type="body" idx="3"/>
          </p:nvPr>
        </p:nvSpPr>
        <p:spPr>
          <a:xfrm>
            <a:off x="4648200" y="2008585"/>
            <a:ext cx="3822300" cy="48000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496" name="Google Shape;496;p52"/>
          <p:cNvSpPr txBox="1">
            <a:spLocks noGrp="1"/>
          </p:cNvSpPr>
          <p:nvPr>
            <p:ph type="body" idx="4"/>
          </p:nvPr>
        </p:nvSpPr>
        <p:spPr>
          <a:xfrm>
            <a:off x="4645025" y="2571750"/>
            <a:ext cx="3822300" cy="20229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497" name="Google Shape;497;p52"/>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8" name="Google Shape;498;p52"/>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9" name="Google Shape;499;p52"/>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0"/>
        <p:cNvGrpSpPr/>
        <p:nvPr/>
      </p:nvGrpSpPr>
      <p:grpSpPr>
        <a:xfrm>
          <a:off x="0" y="0"/>
          <a:ext cx="0" cy="0"/>
          <a:chOff x="0" y="0"/>
          <a:chExt cx="0" cy="0"/>
        </a:xfrm>
      </p:grpSpPr>
      <p:sp>
        <p:nvSpPr>
          <p:cNvPr id="501" name="Google Shape;501;p53"/>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02" name="Google Shape;502;p53"/>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3" name="Google Shape;503;p53"/>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4" name="Google Shape;504;p53"/>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5"/>
        <p:cNvGrpSpPr/>
        <p:nvPr/>
      </p:nvGrpSpPr>
      <p:grpSpPr>
        <a:xfrm>
          <a:off x="0" y="0"/>
          <a:ext cx="0" cy="0"/>
          <a:chOff x="0" y="0"/>
          <a:chExt cx="0" cy="0"/>
        </a:xfrm>
      </p:grpSpPr>
      <p:sp>
        <p:nvSpPr>
          <p:cNvPr id="506" name="Google Shape;506;p54"/>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07" name="Google Shape;507;p54"/>
          <p:cNvGrpSpPr/>
          <p:nvPr/>
        </p:nvGrpSpPr>
        <p:grpSpPr>
          <a:xfrm>
            <a:off x="211645" y="535702"/>
            <a:ext cx="8723434" cy="997431"/>
            <a:chOff x="-3905251" y="4294188"/>
            <a:chExt cx="13027829" cy="1892300"/>
          </a:xfrm>
        </p:grpSpPr>
        <p:sp>
          <p:nvSpPr>
            <p:cNvPr id="508" name="Google Shape;508;p54"/>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9" name="Google Shape;509;p54"/>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0" name="Google Shape;510;p54"/>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1" name="Google Shape;511;p54"/>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2" name="Google Shape;512;p54"/>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13" name="Google Shape;513;p54"/>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54"/>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5" name="Google Shape;515;p54"/>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16"/>
        <p:cNvGrpSpPr/>
        <p:nvPr/>
      </p:nvGrpSpPr>
      <p:grpSpPr>
        <a:xfrm>
          <a:off x="0" y="0"/>
          <a:ext cx="0" cy="0"/>
          <a:chOff x="0" y="0"/>
          <a:chExt cx="0" cy="0"/>
        </a:xfrm>
      </p:grpSpPr>
      <p:sp>
        <p:nvSpPr>
          <p:cNvPr id="517" name="Google Shape;517;p55"/>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55"/>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9" name="Google Shape;519;p55"/>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0" name="Google Shape;520;p55"/>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521" name="Google Shape;521;p55"/>
          <p:cNvSpPr txBox="1">
            <a:spLocks noGrp="1"/>
          </p:cNvSpPr>
          <p:nvPr>
            <p:ph type="body" idx="1"/>
          </p:nvPr>
        </p:nvSpPr>
        <p:spPr>
          <a:xfrm>
            <a:off x="914400" y="2686050"/>
            <a:ext cx="3352800" cy="14289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Clr>
                <a:schemeClr val="accent1"/>
              </a:buClr>
              <a:buSzPts val="1800"/>
              <a:buFont typeface="Noto Sans Symbols"/>
              <a:buNone/>
              <a:defRPr sz="1800" b="0" i="0" u="none" strike="noStrike" cap="none">
                <a:solidFill>
                  <a:schemeClr val="dk2"/>
                </a:solidFill>
                <a:latin typeface="Arial"/>
                <a:ea typeface="Arial"/>
                <a:cs typeface="Arial"/>
                <a:sym typeface="Arial"/>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grpSp>
        <p:nvGrpSpPr>
          <p:cNvPr id="522" name="Google Shape;522;p55"/>
          <p:cNvGrpSpPr/>
          <p:nvPr/>
        </p:nvGrpSpPr>
        <p:grpSpPr>
          <a:xfrm>
            <a:off x="211485" y="535804"/>
            <a:ext cx="8723976" cy="998756"/>
            <a:chOff x="-3905250" y="4294188"/>
            <a:chExt cx="13011150" cy="1892300"/>
          </a:xfrm>
        </p:grpSpPr>
        <p:sp>
          <p:nvSpPr>
            <p:cNvPr id="523" name="Google Shape;523;p5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4" name="Google Shape;524;p55"/>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5" name="Google Shape;525;p5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6" name="Google Shape;526;p5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7" name="Google Shape;527;p55"/>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28" name="Google Shape;528;p55"/>
          <p:cNvSpPr txBox="1">
            <a:spLocks noGrp="1"/>
          </p:cNvSpPr>
          <p:nvPr>
            <p:ph type="title"/>
          </p:nvPr>
        </p:nvSpPr>
        <p:spPr>
          <a:xfrm>
            <a:off x="914400" y="1714500"/>
            <a:ext cx="3352800" cy="939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29" name="Google Shape;529;p55"/>
          <p:cNvSpPr txBox="1">
            <a:spLocks noGrp="1"/>
          </p:cNvSpPr>
          <p:nvPr>
            <p:ph type="body" idx="2"/>
          </p:nvPr>
        </p:nvSpPr>
        <p:spPr>
          <a:xfrm>
            <a:off x="4651962" y="1371600"/>
            <a:ext cx="3904200" cy="2857500"/>
          </a:xfrm>
          <a:prstGeom prst="rect">
            <a:avLst/>
          </a:prstGeom>
          <a:noFill/>
          <a:ln>
            <a:noFill/>
          </a:ln>
        </p:spPr>
        <p:txBody>
          <a:bodyPr spcFirstLastPara="1" wrap="square" lIns="91425" tIns="45700" rIns="91425" bIns="45700" anchor="ctr" anchorCtr="0"/>
          <a:lstStyle>
            <a:lvl1pPr marL="457200" marR="0" lvl="0" indent="-368300" algn="l" rtl="0">
              <a:spcBef>
                <a:spcPts val="440"/>
              </a:spcBef>
              <a:spcAft>
                <a:spcPts val="0"/>
              </a:spcAft>
              <a:buClr>
                <a:schemeClr val="lt1"/>
              </a:buClr>
              <a:buSzPts val="2200"/>
              <a:buFont typeface="Noto Sans Symbols"/>
              <a:buChar char="∗"/>
              <a:defRPr sz="2200" b="0" i="0" u="none" strike="noStrike" cap="none">
                <a:solidFill>
                  <a:schemeClr val="dk2"/>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Noto Sans Symbols"/>
              <a:buChar char="∗"/>
              <a:defRPr sz="2000" b="0" i="0" u="none" strike="noStrike" cap="none">
                <a:solidFill>
                  <a:schemeClr val="dk2"/>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Noto Sans Symbols"/>
              <a:buChar char="∗"/>
              <a:defRPr sz="1800" b="0" i="0" u="none" strike="noStrike" cap="none">
                <a:solidFill>
                  <a:schemeClr val="dk2"/>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6pPr>
            <a:lvl7pPr marL="3200400" marR="0" lvl="6"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7pPr>
            <a:lvl8pPr marL="3657600" marR="0" lvl="7"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8pPr>
            <a:lvl9pPr marL="4114800" marR="0" lvl="8"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30"/>
        <p:cNvGrpSpPr/>
        <p:nvPr/>
      </p:nvGrpSpPr>
      <p:grpSpPr>
        <a:xfrm>
          <a:off x="0" y="0"/>
          <a:ext cx="0" cy="0"/>
          <a:chOff x="0" y="0"/>
          <a:chExt cx="0" cy="0"/>
        </a:xfrm>
      </p:grpSpPr>
      <p:sp>
        <p:nvSpPr>
          <p:cNvPr id="531" name="Google Shape;531;p56"/>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32" name="Google Shape;532;p56"/>
          <p:cNvGrpSpPr/>
          <p:nvPr/>
        </p:nvGrpSpPr>
        <p:grpSpPr>
          <a:xfrm>
            <a:off x="211485" y="4015633"/>
            <a:ext cx="8723976" cy="998756"/>
            <a:chOff x="-3905250" y="4294188"/>
            <a:chExt cx="13011150" cy="1892300"/>
          </a:xfrm>
        </p:grpSpPr>
        <p:sp>
          <p:nvSpPr>
            <p:cNvPr id="533" name="Google Shape;533;p5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4" name="Google Shape;534;p56"/>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5" name="Google Shape;535;p5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6" name="Google Shape;536;p5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7" name="Google Shape;537;p56"/>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38" name="Google Shape;538;p56"/>
          <p:cNvSpPr txBox="1">
            <a:spLocks noGrp="1"/>
          </p:cNvSpPr>
          <p:nvPr>
            <p:ph type="title"/>
          </p:nvPr>
        </p:nvSpPr>
        <p:spPr>
          <a:xfrm>
            <a:off x="4874155" y="254000"/>
            <a:ext cx="3812700" cy="18225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9" name="Google Shape;539;p56"/>
          <p:cNvSpPr txBox="1">
            <a:spLocks noGrp="1"/>
          </p:cNvSpPr>
          <p:nvPr>
            <p:ph type="body" idx="1"/>
          </p:nvPr>
        </p:nvSpPr>
        <p:spPr>
          <a:xfrm>
            <a:off x="4868333" y="2089150"/>
            <a:ext cx="3818400" cy="1816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sp>
        <p:nvSpPr>
          <p:cNvPr id="540" name="Google Shape;540;p56"/>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1" name="Google Shape;541;p56"/>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2" name="Google Shape;542;p56"/>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543" name="Google Shape;543;p56"/>
          <p:cNvSpPr>
            <a:spLocks noGrp="1"/>
          </p:cNvSpPr>
          <p:nvPr>
            <p:ph type="pic" idx="2"/>
          </p:nvPr>
        </p:nvSpPr>
        <p:spPr>
          <a:xfrm>
            <a:off x="838200" y="1028700"/>
            <a:ext cx="3566100" cy="2194800"/>
          </a:xfrm>
          <a:prstGeom prst="roundRect">
            <a:avLst>
              <a:gd name="adj" fmla="val 3924"/>
            </a:avLst>
          </a:prstGeom>
          <a:solidFill>
            <a:schemeClr val="accent1"/>
          </a:solidFill>
          <a:ln>
            <a:noFill/>
          </a:ln>
          <a:effectLst>
            <a:reflection stA="30000" endPos="30000" dist="5000" dir="5400000" fadeDir="5400012" sy="-100000" algn="bl" rotWithShape="0"/>
          </a:effectLst>
        </p:spPr>
        <p:txBody>
          <a:bodyPr spcFirstLastPara="1" wrap="square" lIns="91425" tIns="45700" rIns="91425" bIns="45700" anchor="t" anchorCtr="0"/>
          <a:lstStyle>
            <a:lvl1pPr marR="0" lvl="0" algn="ctr" rtl="0">
              <a:spcBef>
                <a:spcPts val="640"/>
              </a:spcBef>
              <a:spcAft>
                <a:spcPts val="0"/>
              </a:spcAft>
              <a:buClr>
                <a:schemeClr val="accent1"/>
              </a:buClr>
              <a:buSzPts val="32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accent1"/>
              </a:buClr>
              <a:buSzPts val="2800"/>
              <a:buFont typeface="Noto Sans Symbols"/>
              <a:buNone/>
              <a:defRPr sz="2800" b="0" i="0" u="none" strike="noStrike" cap="none">
                <a:solidFill>
                  <a:schemeClr val="dk2"/>
                </a:solidFill>
                <a:latin typeface="Arial"/>
                <a:ea typeface="Arial"/>
                <a:cs typeface="Arial"/>
                <a:sym typeface="Arial"/>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5pPr>
            <a:lvl6pPr marR="0" lvl="5"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6pPr>
            <a:lvl7pPr marR="0" lvl="6"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7pPr>
            <a:lvl8pPr marR="0" lvl="7"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8pPr>
            <a:lvl9pPr marR="0" lvl="8"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4"/>
        <p:cNvGrpSpPr/>
        <p:nvPr/>
      </p:nvGrpSpPr>
      <p:grpSpPr>
        <a:xfrm>
          <a:off x="0" y="0"/>
          <a:ext cx="0" cy="0"/>
          <a:chOff x="0" y="0"/>
          <a:chExt cx="0" cy="0"/>
        </a:xfrm>
      </p:grpSpPr>
      <p:sp>
        <p:nvSpPr>
          <p:cNvPr id="545" name="Google Shape;545;p57"/>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46" name="Google Shape;546;p57"/>
          <p:cNvSpPr txBox="1">
            <a:spLocks noGrp="1"/>
          </p:cNvSpPr>
          <p:nvPr>
            <p:ph type="body" idx="1"/>
          </p:nvPr>
        </p:nvSpPr>
        <p:spPr>
          <a:xfrm rot="5400000">
            <a:off x="3282400" y="-403600"/>
            <a:ext cx="2587800" cy="7408200"/>
          </a:xfrm>
          <a:prstGeom prst="rect">
            <a:avLst/>
          </a:prstGeom>
          <a:noFill/>
          <a:ln>
            <a:noFill/>
          </a:ln>
        </p:spPr>
        <p:txBody>
          <a:bodyPr spcFirstLastPara="1" wrap="square" lIns="91425" tIns="45700" rIns="91425" bIns="45700" anchor="ctr"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547" name="Google Shape;547;p57"/>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8" name="Google Shape;548;p57"/>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9" name="Google Shape;549;p57"/>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550"/>
        <p:cNvGrpSpPr/>
        <p:nvPr/>
      </p:nvGrpSpPr>
      <p:grpSpPr>
        <a:xfrm>
          <a:off x="0" y="0"/>
          <a:ext cx="0" cy="0"/>
          <a:chOff x="0" y="0"/>
          <a:chExt cx="0" cy="0"/>
        </a:xfrm>
      </p:grpSpPr>
      <p:sp>
        <p:nvSpPr>
          <p:cNvPr id="551" name="Google Shape;551;p58"/>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58"/>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3" name="Google Shape;553;p58"/>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4" name="Google Shape;554;p58"/>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grpSp>
        <p:nvGrpSpPr>
          <p:cNvPr id="555" name="Google Shape;555;p58"/>
          <p:cNvGrpSpPr/>
          <p:nvPr/>
        </p:nvGrpSpPr>
        <p:grpSpPr>
          <a:xfrm>
            <a:off x="211485" y="535804"/>
            <a:ext cx="8723976" cy="998756"/>
            <a:chOff x="-3905250" y="4294188"/>
            <a:chExt cx="13011150" cy="1892300"/>
          </a:xfrm>
        </p:grpSpPr>
        <p:sp>
          <p:nvSpPr>
            <p:cNvPr id="556" name="Google Shape;556;p5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7" name="Google Shape;557;p5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8" name="Google Shape;558;p5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9" name="Google Shape;559;p5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0" name="Google Shape;560;p58"/>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61" name="Google Shape;561;p58"/>
          <p:cNvSpPr txBox="1">
            <a:spLocks noGrp="1"/>
          </p:cNvSpPr>
          <p:nvPr>
            <p:ph type="title"/>
          </p:nvPr>
        </p:nvSpPr>
        <p:spPr>
          <a:xfrm rot="5400000">
            <a:off x="5975250" y="1740000"/>
            <a:ext cx="33657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2" name="Google Shape;562;p58"/>
          <p:cNvSpPr txBox="1">
            <a:spLocks noGrp="1"/>
          </p:cNvSpPr>
          <p:nvPr>
            <p:ph type="body" idx="1"/>
          </p:nvPr>
        </p:nvSpPr>
        <p:spPr>
          <a:xfrm rot="5400000">
            <a:off x="1784250" y="-241200"/>
            <a:ext cx="3365700" cy="6019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3"/>
        <p:cNvGrpSpPr/>
        <p:nvPr/>
      </p:nvGrpSpPr>
      <p:grpSpPr>
        <a:xfrm>
          <a:off x="0" y="0"/>
          <a:ext cx="0" cy="0"/>
          <a:chOff x="0" y="0"/>
          <a:chExt cx="0" cy="0"/>
        </a:xfrm>
      </p:grpSpPr>
      <p:sp>
        <p:nvSpPr>
          <p:cNvPr id="564" name="Google Shape;564;p59"/>
          <p:cNvSpPr txBox="1">
            <a:spLocks noGrp="1"/>
          </p:cNvSpPr>
          <p:nvPr>
            <p:ph type="title"/>
          </p:nvPr>
        </p:nvSpPr>
        <p:spPr>
          <a:xfrm>
            <a:off x="490250" y="450150"/>
            <a:ext cx="6367800" cy="4090800"/>
          </a:xfrm>
          <a:prstGeom prst="rect">
            <a:avLst/>
          </a:prstGeom>
        </p:spPr>
        <p:txBody>
          <a:bodyPr spcFirstLastPara="1" wrap="square" lIns="91425" tIns="45700" rIns="91425" bIns="45700"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5" name="Google Shape;565;p5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6"/>
        <p:cNvGrpSpPr/>
        <p:nvPr/>
      </p:nvGrpSpPr>
      <p:grpSpPr>
        <a:xfrm>
          <a:off x="0" y="0"/>
          <a:ext cx="0" cy="0"/>
          <a:chOff x="0" y="0"/>
          <a:chExt cx="0" cy="0"/>
        </a:xfrm>
      </p:grpSpPr>
      <p:sp>
        <p:nvSpPr>
          <p:cNvPr id="567" name="Google Shape;567;p6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0"/>
          <p:cNvSpPr txBox="1">
            <a:spLocks noGrp="1"/>
          </p:cNvSpPr>
          <p:nvPr>
            <p:ph type="title"/>
          </p:nvPr>
        </p:nvSpPr>
        <p:spPr>
          <a:xfrm>
            <a:off x="729450" y="1318650"/>
            <a:ext cx="7688400" cy="535200"/>
          </a:xfrm>
          <a:prstGeom prst="rect">
            <a:avLst/>
          </a:prstGeom>
        </p:spPr>
        <p:txBody>
          <a:bodyPr spcFirstLastPara="1" wrap="square" lIns="91425" tIns="45700" rIns="91425" bIns="45700" anchor="ctr"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69" name="Google Shape;569;p60"/>
          <p:cNvSpPr txBox="1">
            <a:spLocks noGrp="1"/>
          </p:cNvSpPr>
          <p:nvPr>
            <p:ph type="body" idx="1"/>
          </p:nvPr>
        </p:nvSpPr>
        <p:spPr>
          <a:xfrm>
            <a:off x="729325" y="2078875"/>
            <a:ext cx="3774300" cy="22611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570" name="Google Shape;570;p60"/>
          <p:cNvSpPr txBox="1">
            <a:spLocks noGrp="1"/>
          </p:cNvSpPr>
          <p:nvPr>
            <p:ph type="body" idx="2"/>
          </p:nvPr>
        </p:nvSpPr>
        <p:spPr>
          <a:xfrm>
            <a:off x="4643604" y="2078875"/>
            <a:ext cx="3774300" cy="22611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571" name="Google Shape;571;p60"/>
          <p:cNvSpPr txBox="1">
            <a:spLocks noGrp="1"/>
          </p:cNvSpPr>
          <p:nvPr>
            <p:ph type="sldNum" idx="12"/>
          </p:nvPr>
        </p:nvSpPr>
        <p:spPr>
          <a:xfrm>
            <a:off x="8536302" y="4749851"/>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2"/>
        <p:cNvGrpSpPr/>
        <p:nvPr/>
      </p:nvGrpSpPr>
      <p:grpSpPr>
        <a:xfrm>
          <a:off x="0" y="0"/>
          <a:ext cx="0" cy="0"/>
          <a:chOff x="0" y="0"/>
          <a:chExt cx="0" cy="0"/>
        </a:xfrm>
      </p:grpSpPr>
      <p:sp>
        <p:nvSpPr>
          <p:cNvPr id="573" name="Google Shape;573;p61"/>
          <p:cNvSpPr txBox="1">
            <a:spLocks noGrp="1"/>
          </p:cNvSpPr>
          <p:nvPr>
            <p:ph type="title"/>
          </p:nvPr>
        </p:nvSpPr>
        <p:spPr>
          <a:xfrm>
            <a:off x="1303800" y="598575"/>
            <a:ext cx="7030500" cy="999300"/>
          </a:xfrm>
          <a:prstGeom prst="rect">
            <a:avLst/>
          </a:prstGeom>
        </p:spPr>
        <p:txBody>
          <a:bodyPr spcFirstLastPara="1" wrap="square" lIns="91425" tIns="45700" rIns="91425" bIns="45700" anchor="ctr" anchorCtr="0"/>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4" name="Google Shape;574;p61"/>
          <p:cNvSpPr txBox="1">
            <a:spLocks noGrp="1"/>
          </p:cNvSpPr>
          <p:nvPr>
            <p:ph type="body" idx="1"/>
          </p:nvPr>
        </p:nvSpPr>
        <p:spPr>
          <a:xfrm>
            <a:off x="1303800" y="1990050"/>
            <a:ext cx="7030500" cy="2541600"/>
          </a:xfrm>
          <a:prstGeom prst="rect">
            <a:avLst/>
          </a:prstGeom>
        </p:spPr>
        <p:txBody>
          <a:bodyPr spcFirstLastPara="1" wrap="square" lIns="91425" tIns="45700" rIns="91425" bIns="45700" anchor="t" anchorCtr="0"/>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575" name="Google Shape;575;p61"/>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_HEADER_1">
  <p:cSld name="SECTION_HEADER_1">
    <p:bg>
      <p:bgPr>
        <a:solidFill>
          <a:schemeClr val="dk1"/>
        </a:solidFill>
        <a:effectLst/>
      </p:bgPr>
    </p:bg>
    <p:spTree>
      <p:nvGrpSpPr>
        <p:cNvPr id="1" name="Shape 576"/>
        <p:cNvGrpSpPr/>
        <p:nvPr/>
      </p:nvGrpSpPr>
      <p:grpSpPr>
        <a:xfrm>
          <a:off x="0" y="0"/>
          <a:ext cx="0" cy="0"/>
          <a:chOff x="0" y="0"/>
          <a:chExt cx="0" cy="0"/>
        </a:xfrm>
      </p:grpSpPr>
      <p:grpSp>
        <p:nvGrpSpPr>
          <p:cNvPr id="577" name="Google Shape;577;p62"/>
          <p:cNvGrpSpPr/>
          <p:nvPr/>
        </p:nvGrpSpPr>
        <p:grpSpPr>
          <a:xfrm>
            <a:off x="146769" y="3406"/>
            <a:ext cx="1233215" cy="1384535"/>
            <a:chOff x="146769" y="3406"/>
            <a:chExt cx="1233215" cy="1384535"/>
          </a:xfrm>
        </p:grpSpPr>
        <p:grpSp>
          <p:nvGrpSpPr>
            <p:cNvPr id="578" name="Google Shape;578;p62"/>
            <p:cNvGrpSpPr/>
            <p:nvPr/>
          </p:nvGrpSpPr>
          <p:grpSpPr>
            <a:xfrm>
              <a:off x="1063183" y="3406"/>
              <a:ext cx="316800" cy="688513"/>
              <a:chOff x="1063183" y="3406"/>
              <a:chExt cx="316800" cy="688513"/>
            </a:xfrm>
          </p:grpSpPr>
          <p:sp>
            <p:nvSpPr>
              <p:cNvPr id="579" name="Google Shape;579;p62"/>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2"/>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62"/>
            <p:cNvGrpSpPr/>
            <p:nvPr/>
          </p:nvGrpSpPr>
          <p:grpSpPr>
            <a:xfrm>
              <a:off x="604976" y="3406"/>
              <a:ext cx="316800" cy="1036524"/>
              <a:chOff x="604976" y="3406"/>
              <a:chExt cx="316800" cy="1036524"/>
            </a:xfrm>
          </p:grpSpPr>
          <p:sp>
            <p:nvSpPr>
              <p:cNvPr id="582" name="Google Shape;582;p62"/>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2"/>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2"/>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62"/>
            <p:cNvGrpSpPr/>
            <p:nvPr/>
          </p:nvGrpSpPr>
          <p:grpSpPr>
            <a:xfrm>
              <a:off x="146769" y="3406"/>
              <a:ext cx="316800" cy="1384535"/>
              <a:chOff x="146769" y="3406"/>
              <a:chExt cx="316800" cy="1384535"/>
            </a:xfrm>
          </p:grpSpPr>
          <p:sp>
            <p:nvSpPr>
              <p:cNvPr id="586" name="Google Shape;586;p62"/>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2"/>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2"/>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2"/>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0" name="Google Shape;590;p62"/>
          <p:cNvGrpSpPr/>
          <p:nvPr/>
        </p:nvGrpSpPr>
        <p:grpSpPr>
          <a:xfrm>
            <a:off x="6775084" y="2904008"/>
            <a:ext cx="2186148" cy="2239500"/>
            <a:chOff x="6775084" y="2904008"/>
            <a:chExt cx="2186148" cy="2239500"/>
          </a:xfrm>
        </p:grpSpPr>
        <p:grpSp>
          <p:nvGrpSpPr>
            <p:cNvPr id="591" name="Google Shape;591;p62"/>
            <p:cNvGrpSpPr/>
            <p:nvPr/>
          </p:nvGrpSpPr>
          <p:grpSpPr>
            <a:xfrm>
              <a:off x="6775084" y="4253708"/>
              <a:ext cx="409500" cy="889800"/>
              <a:chOff x="6775084" y="4253708"/>
              <a:chExt cx="409500" cy="889800"/>
            </a:xfrm>
          </p:grpSpPr>
          <p:sp>
            <p:nvSpPr>
              <p:cNvPr id="592" name="Google Shape;592;p62"/>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2"/>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62"/>
            <p:cNvGrpSpPr/>
            <p:nvPr/>
          </p:nvGrpSpPr>
          <p:grpSpPr>
            <a:xfrm>
              <a:off x="7367299" y="3804008"/>
              <a:ext cx="409500" cy="1339500"/>
              <a:chOff x="7367299" y="3804008"/>
              <a:chExt cx="409500" cy="1339500"/>
            </a:xfrm>
          </p:grpSpPr>
          <p:sp>
            <p:nvSpPr>
              <p:cNvPr id="595" name="Google Shape;595;p62"/>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2"/>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2"/>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2"/>
            <p:cNvGrpSpPr/>
            <p:nvPr/>
          </p:nvGrpSpPr>
          <p:grpSpPr>
            <a:xfrm>
              <a:off x="7959516" y="3354008"/>
              <a:ext cx="409500" cy="1789500"/>
              <a:chOff x="7959516" y="3354008"/>
              <a:chExt cx="409500" cy="1789500"/>
            </a:xfrm>
          </p:grpSpPr>
          <p:sp>
            <p:nvSpPr>
              <p:cNvPr id="599" name="Google Shape;599;p62"/>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2"/>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2"/>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2"/>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62"/>
            <p:cNvGrpSpPr/>
            <p:nvPr/>
          </p:nvGrpSpPr>
          <p:grpSpPr>
            <a:xfrm>
              <a:off x="8551731" y="2904008"/>
              <a:ext cx="409500" cy="2239500"/>
              <a:chOff x="8551731" y="2904008"/>
              <a:chExt cx="409500" cy="2239500"/>
            </a:xfrm>
          </p:grpSpPr>
          <p:sp>
            <p:nvSpPr>
              <p:cNvPr id="604" name="Google Shape;604;p62"/>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2"/>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2"/>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2"/>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2"/>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9" name="Google Shape;609;p62"/>
          <p:cNvSpPr txBox="1">
            <a:spLocks noGrp="1"/>
          </p:cNvSpPr>
          <p:nvPr>
            <p:ph type="title"/>
          </p:nvPr>
        </p:nvSpPr>
        <p:spPr>
          <a:xfrm>
            <a:off x="824000" y="1613825"/>
            <a:ext cx="5857800" cy="1872900"/>
          </a:xfrm>
          <a:prstGeom prst="rect">
            <a:avLst/>
          </a:prstGeom>
        </p:spPr>
        <p:txBody>
          <a:bodyPr spcFirstLastPara="1" wrap="square" lIns="91425" tIns="45700" rIns="91425" bIns="45700" anchor="ctr"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610" name="Google Shape;610;p62"/>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611"/>
        <p:cNvGrpSpPr/>
        <p:nvPr/>
      </p:nvGrpSpPr>
      <p:grpSpPr>
        <a:xfrm>
          <a:off x="0" y="0"/>
          <a:ext cx="0" cy="0"/>
          <a:chOff x="0" y="0"/>
          <a:chExt cx="0" cy="0"/>
        </a:xfrm>
      </p:grpSpPr>
      <p:pic>
        <p:nvPicPr>
          <p:cNvPr id="612" name="Google Shape;612;p63" descr="comic-04.png"/>
          <p:cNvPicPr preferRelativeResize="0"/>
          <p:nvPr/>
        </p:nvPicPr>
        <p:blipFill>
          <a:blip r:embed="rId2">
            <a:alphaModFix amt="20000"/>
          </a:blip>
          <a:stretch>
            <a:fillRect/>
          </a:stretch>
        </p:blipFill>
        <p:spPr>
          <a:xfrm>
            <a:off x="0" y="0"/>
            <a:ext cx="5143501" cy="2893219"/>
          </a:xfrm>
          <a:prstGeom prst="rect">
            <a:avLst/>
          </a:prstGeom>
          <a:noFill/>
          <a:ln>
            <a:noFill/>
          </a:ln>
        </p:spPr>
      </p:pic>
      <p:sp>
        <p:nvSpPr>
          <p:cNvPr id="613" name="Google Shape;613;p63"/>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614" name="Google Shape;614;p63"/>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615" name="Google Shape;615;p63"/>
          <p:cNvSpPr txBox="1">
            <a:spLocks noGrp="1"/>
          </p:cNvSpPr>
          <p:nvPr>
            <p:ph type="ctrTitle"/>
          </p:nvPr>
        </p:nvSpPr>
        <p:spPr>
          <a:xfrm>
            <a:off x="2572125" y="2068625"/>
            <a:ext cx="4271700" cy="1159800"/>
          </a:xfrm>
          <a:prstGeom prst="rect">
            <a:avLst/>
          </a:prstGeom>
        </p:spPr>
        <p:txBody>
          <a:bodyPr spcFirstLastPara="1" wrap="square" lIns="91425" tIns="45700" rIns="91425" bIns="45700" anchor="ctr" anchorCtr="0"/>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616"/>
        <p:cNvGrpSpPr/>
        <p:nvPr/>
      </p:nvGrpSpPr>
      <p:grpSpPr>
        <a:xfrm>
          <a:off x="0" y="0"/>
          <a:ext cx="0" cy="0"/>
          <a:chOff x="0" y="0"/>
          <a:chExt cx="0" cy="0"/>
        </a:xfrm>
      </p:grpSpPr>
      <p:grpSp>
        <p:nvGrpSpPr>
          <p:cNvPr id="617" name="Google Shape;617;p64"/>
          <p:cNvGrpSpPr/>
          <p:nvPr/>
        </p:nvGrpSpPr>
        <p:grpSpPr>
          <a:xfrm>
            <a:off x="52" y="4099200"/>
            <a:ext cx="9144036" cy="1044300"/>
            <a:chOff x="52" y="4099200"/>
            <a:chExt cx="9144036" cy="1044300"/>
          </a:xfrm>
        </p:grpSpPr>
        <p:grpSp>
          <p:nvGrpSpPr>
            <p:cNvPr id="618" name="Google Shape;618;p64"/>
            <p:cNvGrpSpPr/>
            <p:nvPr/>
          </p:nvGrpSpPr>
          <p:grpSpPr>
            <a:xfrm>
              <a:off x="52" y="4309200"/>
              <a:ext cx="231622" cy="834300"/>
              <a:chOff x="2688737" y="4301380"/>
              <a:chExt cx="231900" cy="834300"/>
            </a:xfrm>
          </p:grpSpPr>
          <p:sp>
            <p:nvSpPr>
              <p:cNvPr id="619" name="Google Shape;619;p6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64"/>
            <p:cNvGrpSpPr/>
            <p:nvPr/>
          </p:nvGrpSpPr>
          <p:grpSpPr>
            <a:xfrm>
              <a:off x="371406" y="4099200"/>
              <a:ext cx="231622" cy="1044300"/>
              <a:chOff x="2688737" y="4091380"/>
              <a:chExt cx="231900" cy="1044300"/>
            </a:xfrm>
          </p:grpSpPr>
          <p:sp>
            <p:nvSpPr>
              <p:cNvPr id="624" name="Google Shape;624;p6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4"/>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64"/>
            <p:cNvGrpSpPr/>
            <p:nvPr/>
          </p:nvGrpSpPr>
          <p:grpSpPr>
            <a:xfrm>
              <a:off x="742761" y="4309200"/>
              <a:ext cx="231622" cy="834300"/>
              <a:chOff x="2688737" y="4301380"/>
              <a:chExt cx="231900" cy="834300"/>
            </a:xfrm>
          </p:grpSpPr>
          <p:sp>
            <p:nvSpPr>
              <p:cNvPr id="630" name="Google Shape;630;p6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64"/>
            <p:cNvGrpSpPr/>
            <p:nvPr/>
          </p:nvGrpSpPr>
          <p:grpSpPr>
            <a:xfrm>
              <a:off x="1114115" y="4518900"/>
              <a:ext cx="231622" cy="624600"/>
              <a:chOff x="2688737" y="4511080"/>
              <a:chExt cx="231900" cy="624600"/>
            </a:xfrm>
          </p:grpSpPr>
          <p:sp>
            <p:nvSpPr>
              <p:cNvPr id="635" name="Google Shape;635;p6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4"/>
            <p:cNvGrpSpPr/>
            <p:nvPr/>
          </p:nvGrpSpPr>
          <p:grpSpPr>
            <a:xfrm>
              <a:off x="1856753" y="4099200"/>
              <a:ext cx="231600" cy="1044300"/>
              <a:chOff x="1856753" y="4099200"/>
              <a:chExt cx="231600" cy="1044300"/>
            </a:xfrm>
          </p:grpSpPr>
          <p:sp>
            <p:nvSpPr>
              <p:cNvPr id="639" name="Google Shape;639;p64"/>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4"/>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4"/>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4"/>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4"/>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64"/>
            <p:cNvGrpSpPr/>
            <p:nvPr/>
          </p:nvGrpSpPr>
          <p:grpSpPr>
            <a:xfrm>
              <a:off x="2228107" y="4309200"/>
              <a:ext cx="231600" cy="834300"/>
              <a:chOff x="2228107" y="4309200"/>
              <a:chExt cx="231600" cy="834300"/>
            </a:xfrm>
          </p:grpSpPr>
          <p:sp>
            <p:nvSpPr>
              <p:cNvPr id="645" name="Google Shape;645;p64"/>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4"/>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4"/>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4"/>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64"/>
            <p:cNvGrpSpPr/>
            <p:nvPr/>
          </p:nvGrpSpPr>
          <p:grpSpPr>
            <a:xfrm>
              <a:off x="2599462" y="4518900"/>
              <a:ext cx="231600" cy="624600"/>
              <a:chOff x="2599462" y="4518900"/>
              <a:chExt cx="231600" cy="624600"/>
            </a:xfrm>
          </p:grpSpPr>
          <p:sp>
            <p:nvSpPr>
              <p:cNvPr id="650" name="Google Shape;650;p64"/>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4"/>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4"/>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64"/>
            <p:cNvGrpSpPr/>
            <p:nvPr/>
          </p:nvGrpSpPr>
          <p:grpSpPr>
            <a:xfrm>
              <a:off x="3342171" y="4099200"/>
              <a:ext cx="231600" cy="1044300"/>
              <a:chOff x="3342171" y="4099200"/>
              <a:chExt cx="231600" cy="1044300"/>
            </a:xfrm>
          </p:grpSpPr>
          <p:sp>
            <p:nvSpPr>
              <p:cNvPr id="654" name="Google Shape;654;p64"/>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4"/>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4"/>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4"/>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4"/>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64"/>
            <p:cNvGrpSpPr/>
            <p:nvPr/>
          </p:nvGrpSpPr>
          <p:grpSpPr>
            <a:xfrm>
              <a:off x="3713525" y="4309200"/>
              <a:ext cx="231600" cy="834300"/>
              <a:chOff x="3713525" y="4309200"/>
              <a:chExt cx="231600" cy="834300"/>
            </a:xfrm>
          </p:grpSpPr>
          <p:sp>
            <p:nvSpPr>
              <p:cNvPr id="660" name="Google Shape;660;p64"/>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4"/>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4"/>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4"/>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64"/>
            <p:cNvGrpSpPr/>
            <p:nvPr/>
          </p:nvGrpSpPr>
          <p:grpSpPr>
            <a:xfrm>
              <a:off x="1485398" y="4309200"/>
              <a:ext cx="231600" cy="834300"/>
              <a:chOff x="1485398" y="4309200"/>
              <a:chExt cx="231600" cy="834300"/>
            </a:xfrm>
          </p:grpSpPr>
          <p:sp>
            <p:nvSpPr>
              <p:cNvPr id="665" name="Google Shape;665;p64"/>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4"/>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4"/>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4"/>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64"/>
            <p:cNvGrpSpPr/>
            <p:nvPr/>
          </p:nvGrpSpPr>
          <p:grpSpPr>
            <a:xfrm>
              <a:off x="4084879" y="4518900"/>
              <a:ext cx="231600" cy="624600"/>
              <a:chOff x="4084879" y="4518900"/>
              <a:chExt cx="231600" cy="624600"/>
            </a:xfrm>
          </p:grpSpPr>
          <p:sp>
            <p:nvSpPr>
              <p:cNvPr id="670" name="Google Shape;670;p64"/>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64"/>
            <p:cNvGrpSpPr/>
            <p:nvPr/>
          </p:nvGrpSpPr>
          <p:grpSpPr>
            <a:xfrm>
              <a:off x="2970816" y="4309200"/>
              <a:ext cx="231600" cy="834300"/>
              <a:chOff x="2970816" y="4309200"/>
              <a:chExt cx="231600" cy="834300"/>
            </a:xfrm>
          </p:grpSpPr>
          <p:sp>
            <p:nvSpPr>
              <p:cNvPr id="674" name="Google Shape;674;p64"/>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4"/>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4"/>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64"/>
            <p:cNvGrpSpPr/>
            <p:nvPr/>
          </p:nvGrpSpPr>
          <p:grpSpPr>
            <a:xfrm>
              <a:off x="4456234" y="4309200"/>
              <a:ext cx="231600" cy="834300"/>
              <a:chOff x="4456234" y="4309200"/>
              <a:chExt cx="231600" cy="834300"/>
            </a:xfrm>
          </p:grpSpPr>
          <p:sp>
            <p:nvSpPr>
              <p:cNvPr id="679" name="Google Shape;679;p64"/>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4"/>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64"/>
            <p:cNvGrpSpPr/>
            <p:nvPr/>
          </p:nvGrpSpPr>
          <p:grpSpPr>
            <a:xfrm>
              <a:off x="4827588" y="4099200"/>
              <a:ext cx="231600" cy="1044300"/>
              <a:chOff x="4827588" y="4099200"/>
              <a:chExt cx="231600" cy="1044300"/>
            </a:xfrm>
          </p:grpSpPr>
          <p:sp>
            <p:nvSpPr>
              <p:cNvPr id="684" name="Google Shape;684;p64"/>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64"/>
            <p:cNvGrpSpPr/>
            <p:nvPr/>
          </p:nvGrpSpPr>
          <p:grpSpPr>
            <a:xfrm>
              <a:off x="5198943" y="4309200"/>
              <a:ext cx="231600" cy="834300"/>
              <a:chOff x="5198943" y="4309200"/>
              <a:chExt cx="231600" cy="834300"/>
            </a:xfrm>
          </p:grpSpPr>
          <p:sp>
            <p:nvSpPr>
              <p:cNvPr id="690" name="Google Shape;690;p64"/>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4"/>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4"/>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4"/>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64"/>
            <p:cNvGrpSpPr/>
            <p:nvPr/>
          </p:nvGrpSpPr>
          <p:grpSpPr>
            <a:xfrm>
              <a:off x="5570297" y="4518900"/>
              <a:ext cx="231600" cy="624600"/>
              <a:chOff x="5570297" y="4518900"/>
              <a:chExt cx="231600" cy="624600"/>
            </a:xfrm>
          </p:grpSpPr>
          <p:sp>
            <p:nvSpPr>
              <p:cNvPr id="695" name="Google Shape;695;p64"/>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4"/>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4"/>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64"/>
            <p:cNvGrpSpPr/>
            <p:nvPr/>
          </p:nvGrpSpPr>
          <p:grpSpPr>
            <a:xfrm>
              <a:off x="5941652" y="4309200"/>
              <a:ext cx="231600" cy="834300"/>
              <a:chOff x="5941652" y="4309200"/>
              <a:chExt cx="231600" cy="834300"/>
            </a:xfrm>
          </p:grpSpPr>
          <p:sp>
            <p:nvSpPr>
              <p:cNvPr id="699" name="Google Shape;699;p64"/>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4"/>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4"/>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4"/>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64"/>
            <p:cNvGrpSpPr/>
            <p:nvPr/>
          </p:nvGrpSpPr>
          <p:grpSpPr>
            <a:xfrm>
              <a:off x="6313006" y="4099200"/>
              <a:ext cx="231600" cy="1044300"/>
              <a:chOff x="6313006" y="4099200"/>
              <a:chExt cx="231600" cy="1044300"/>
            </a:xfrm>
          </p:grpSpPr>
          <p:sp>
            <p:nvSpPr>
              <p:cNvPr id="704" name="Google Shape;704;p64"/>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4"/>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4"/>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4"/>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4"/>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64"/>
            <p:cNvGrpSpPr/>
            <p:nvPr/>
          </p:nvGrpSpPr>
          <p:grpSpPr>
            <a:xfrm>
              <a:off x="6684361" y="4309200"/>
              <a:ext cx="231600" cy="834300"/>
              <a:chOff x="6684361" y="4309200"/>
              <a:chExt cx="231600" cy="834300"/>
            </a:xfrm>
          </p:grpSpPr>
          <p:sp>
            <p:nvSpPr>
              <p:cNvPr id="710" name="Google Shape;710;p64"/>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4"/>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4"/>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4"/>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64"/>
            <p:cNvGrpSpPr/>
            <p:nvPr/>
          </p:nvGrpSpPr>
          <p:grpSpPr>
            <a:xfrm>
              <a:off x="7055715" y="4518900"/>
              <a:ext cx="231600" cy="624600"/>
              <a:chOff x="7055715" y="4518900"/>
              <a:chExt cx="231600" cy="624600"/>
            </a:xfrm>
          </p:grpSpPr>
          <p:sp>
            <p:nvSpPr>
              <p:cNvPr id="715" name="Google Shape;715;p64"/>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4"/>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4"/>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64"/>
            <p:cNvGrpSpPr/>
            <p:nvPr/>
          </p:nvGrpSpPr>
          <p:grpSpPr>
            <a:xfrm>
              <a:off x="7798424" y="4099200"/>
              <a:ext cx="231600" cy="1044300"/>
              <a:chOff x="7798424" y="4099200"/>
              <a:chExt cx="231600" cy="1044300"/>
            </a:xfrm>
          </p:grpSpPr>
          <p:sp>
            <p:nvSpPr>
              <p:cNvPr id="719" name="Google Shape;719;p64"/>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4"/>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4"/>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4"/>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4"/>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64"/>
            <p:cNvGrpSpPr/>
            <p:nvPr/>
          </p:nvGrpSpPr>
          <p:grpSpPr>
            <a:xfrm>
              <a:off x="8169779" y="4309200"/>
              <a:ext cx="231600" cy="834300"/>
              <a:chOff x="8169779" y="4309200"/>
              <a:chExt cx="231600" cy="834300"/>
            </a:xfrm>
          </p:grpSpPr>
          <p:sp>
            <p:nvSpPr>
              <p:cNvPr id="725" name="Google Shape;725;p64"/>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4"/>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4"/>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4"/>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64"/>
            <p:cNvGrpSpPr/>
            <p:nvPr/>
          </p:nvGrpSpPr>
          <p:grpSpPr>
            <a:xfrm>
              <a:off x="7427070" y="4309200"/>
              <a:ext cx="231600" cy="834300"/>
              <a:chOff x="7427070" y="4309200"/>
              <a:chExt cx="231600" cy="834300"/>
            </a:xfrm>
          </p:grpSpPr>
          <p:sp>
            <p:nvSpPr>
              <p:cNvPr id="730" name="Google Shape;730;p64"/>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4"/>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4"/>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4"/>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64"/>
            <p:cNvGrpSpPr/>
            <p:nvPr/>
          </p:nvGrpSpPr>
          <p:grpSpPr>
            <a:xfrm>
              <a:off x="8541133" y="4518900"/>
              <a:ext cx="231600" cy="624600"/>
              <a:chOff x="8541133" y="4518900"/>
              <a:chExt cx="231600" cy="624600"/>
            </a:xfrm>
          </p:grpSpPr>
          <p:sp>
            <p:nvSpPr>
              <p:cNvPr id="735" name="Google Shape;735;p64"/>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4"/>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4"/>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64"/>
            <p:cNvGrpSpPr/>
            <p:nvPr/>
          </p:nvGrpSpPr>
          <p:grpSpPr>
            <a:xfrm>
              <a:off x="8912488" y="4309200"/>
              <a:ext cx="231600" cy="834300"/>
              <a:chOff x="8912488" y="4309200"/>
              <a:chExt cx="231600" cy="834300"/>
            </a:xfrm>
          </p:grpSpPr>
          <p:sp>
            <p:nvSpPr>
              <p:cNvPr id="739" name="Google Shape;739;p64"/>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4"/>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4"/>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4"/>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3" name="Google Shape;743;p64"/>
          <p:cNvSpPr txBox="1">
            <a:spLocks noGrp="1"/>
          </p:cNvSpPr>
          <p:nvPr>
            <p:ph type="title" hasCustomPrompt="1"/>
          </p:nvPr>
        </p:nvSpPr>
        <p:spPr>
          <a:xfrm>
            <a:off x="1388625" y="772725"/>
            <a:ext cx="6366900" cy="1863300"/>
          </a:xfrm>
          <a:prstGeom prst="rect">
            <a:avLst/>
          </a:prstGeom>
        </p:spPr>
        <p:txBody>
          <a:bodyPr spcFirstLastPara="1" wrap="square" lIns="91425" tIns="45700" rIns="91425" bIns="45700" anchor="ctr" anchorCtr="0"/>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744" name="Google Shape;744;p64"/>
          <p:cNvSpPr txBox="1">
            <a:spLocks noGrp="1"/>
          </p:cNvSpPr>
          <p:nvPr>
            <p:ph type="body" idx="1"/>
          </p:nvPr>
        </p:nvSpPr>
        <p:spPr>
          <a:xfrm>
            <a:off x="1388625" y="2712300"/>
            <a:ext cx="6366900" cy="1111200"/>
          </a:xfrm>
          <a:prstGeom prst="rect">
            <a:avLst/>
          </a:prstGeom>
        </p:spPr>
        <p:txBody>
          <a:bodyPr spcFirstLastPara="1" wrap="square" lIns="91425" tIns="45700" rIns="91425" bIns="45700" anchor="t" anchorCtr="0"/>
          <a:lstStyle>
            <a:lvl1pPr marL="457200" lvl="0" indent="-381000" algn="ctr" rtl="0">
              <a:spcBef>
                <a:spcPts val="480"/>
              </a:spcBef>
              <a:spcAft>
                <a:spcPts val="0"/>
              </a:spcAft>
              <a:buClr>
                <a:schemeClr val="lt1"/>
              </a:buClr>
              <a:buSzPts val="2400"/>
              <a:buChar char="∗"/>
              <a:defRPr>
                <a:solidFill>
                  <a:schemeClr val="lt1"/>
                </a:solidFill>
              </a:defRPr>
            </a:lvl1pPr>
            <a:lvl2pPr marL="914400" lvl="1" indent="-368300" algn="ctr" rtl="0">
              <a:spcBef>
                <a:spcPts val="440"/>
              </a:spcBef>
              <a:spcAft>
                <a:spcPts val="0"/>
              </a:spcAft>
              <a:buClr>
                <a:schemeClr val="lt1"/>
              </a:buClr>
              <a:buSzPts val="2200"/>
              <a:buChar char="∗"/>
              <a:defRPr>
                <a:solidFill>
                  <a:schemeClr val="lt1"/>
                </a:solidFill>
              </a:defRPr>
            </a:lvl2pPr>
            <a:lvl3pPr marL="1371600" lvl="2" indent="-355600" algn="ctr" rtl="0">
              <a:spcBef>
                <a:spcPts val="400"/>
              </a:spcBef>
              <a:spcAft>
                <a:spcPts val="0"/>
              </a:spcAft>
              <a:buClr>
                <a:schemeClr val="lt1"/>
              </a:buClr>
              <a:buSzPts val="2000"/>
              <a:buChar char="∗"/>
              <a:defRPr>
                <a:solidFill>
                  <a:schemeClr val="lt1"/>
                </a:solidFill>
              </a:defRPr>
            </a:lvl3pPr>
            <a:lvl4pPr marL="1828800" lvl="3" indent="-342900" algn="ctr" rtl="0">
              <a:spcBef>
                <a:spcPts val="360"/>
              </a:spcBef>
              <a:spcAft>
                <a:spcPts val="0"/>
              </a:spcAft>
              <a:buClr>
                <a:schemeClr val="lt1"/>
              </a:buClr>
              <a:buSzPts val="1800"/>
              <a:buChar char="∗"/>
              <a:defRPr>
                <a:solidFill>
                  <a:schemeClr val="lt1"/>
                </a:solidFill>
              </a:defRPr>
            </a:lvl4pPr>
            <a:lvl5pPr marL="2286000" lvl="4" indent="-330200" algn="ctr" rtl="0">
              <a:spcBef>
                <a:spcPts val="320"/>
              </a:spcBef>
              <a:spcAft>
                <a:spcPts val="0"/>
              </a:spcAft>
              <a:buClr>
                <a:schemeClr val="lt1"/>
              </a:buClr>
              <a:buSzPts val="1600"/>
              <a:buChar char="∗"/>
              <a:defRPr>
                <a:solidFill>
                  <a:schemeClr val="lt1"/>
                </a:solidFill>
              </a:defRPr>
            </a:lvl5pPr>
            <a:lvl6pPr marL="2743200" lvl="5" indent="-317500" algn="ctr" rtl="0">
              <a:spcBef>
                <a:spcPts val="384"/>
              </a:spcBef>
              <a:spcAft>
                <a:spcPts val="0"/>
              </a:spcAft>
              <a:buClr>
                <a:schemeClr val="lt1"/>
              </a:buClr>
              <a:buSzPts val="1400"/>
              <a:buChar char="∗"/>
              <a:defRPr>
                <a:solidFill>
                  <a:schemeClr val="lt1"/>
                </a:solidFill>
              </a:defRPr>
            </a:lvl6pPr>
            <a:lvl7pPr marL="3200400" lvl="6" indent="-317500" algn="ctr" rtl="0">
              <a:spcBef>
                <a:spcPts val="384"/>
              </a:spcBef>
              <a:spcAft>
                <a:spcPts val="0"/>
              </a:spcAft>
              <a:buClr>
                <a:schemeClr val="lt1"/>
              </a:buClr>
              <a:buSzPts val="1400"/>
              <a:buChar char="∗"/>
              <a:defRPr>
                <a:solidFill>
                  <a:schemeClr val="lt1"/>
                </a:solidFill>
              </a:defRPr>
            </a:lvl7pPr>
            <a:lvl8pPr marL="3657600" lvl="7" indent="-317500" algn="ctr" rtl="0">
              <a:spcBef>
                <a:spcPts val="384"/>
              </a:spcBef>
              <a:spcAft>
                <a:spcPts val="0"/>
              </a:spcAft>
              <a:buClr>
                <a:schemeClr val="lt1"/>
              </a:buClr>
              <a:buSzPts val="1400"/>
              <a:buChar char="∗"/>
              <a:defRPr>
                <a:solidFill>
                  <a:schemeClr val="lt1"/>
                </a:solidFill>
              </a:defRPr>
            </a:lvl8pPr>
            <a:lvl9pPr marL="4114800" lvl="8" indent="-317500" algn="ctr" rtl="0">
              <a:spcBef>
                <a:spcPts val="384"/>
              </a:spcBef>
              <a:spcAft>
                <a:spcPts val="0"/>
              </a:spcAft>
              <a:buClr>
                <a:schemeClr val="lt1"/>
              </a:buClr>
              <a:buSzPts val="1400"/>
              <a:buChar char="∗"/>
              <a:defRPr>
                <a:solidFill>
                  <a:schemeClr val="lt1"/>
                </a:solidFill>
              </a:defRPr>
            </a:lvl9pPr>
          </a:lstStyle>
          <a:p>
            <a:endParaRPr/>
          </a:p>
        </p:txBody>
      </p:sp>
      <p:sp>
        <p:nvSpPr>
          <p:cNvPr id="745" name="Google Shape;745;p64"/>
          <p:cNvSpPr txBox="1">
            <a:spLocks noGrp="1"/>
          </p:cNvSpPr>
          <p:nvPr>
            <p:ph type="sldNum" idx="12"/>
          </p:nvPr>
        </p:nvSpPr>
        <p:spPr>
          <a:xfrm>
            <a:off x="8451046" y="4736976"/>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29"/>
          <p:cNvSpPr/>
          <p:nvPr/>
        </p:nvSpPr>
        <p:spPr>
          <a:xfrm>
            <a:off x="228600" y="171450"/>
            <a:ext cx="8695800" cy="1851600"/>
          </a:xfrm>
          <a:prstGeom prst="roundRect">
            <a:avLst>
              <a:gd name="adj" fmla="val 3362"/>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36" name="Google Shape;136;p29"/>
          <p:cNvGrpSpPr/>
          <p:nvPr/>
        </p:nvGrpSpPr>
        <p:grpSpPr>
          <a:xfrm>
            <a:off x="211645" y="1259630"/>
            <a:ext cx="8723434" cy="997431"/>
            <a:chOff x="-3905251" y="4294188"/>
            <a:chExt cx="13027829" cy="1892300"/>
          </a:xfrm>
        </p:grpSpPr>
        <p:sp>
          <p:nvSpPr>
            <p:cNvPr id="137" name="Google Shape;137;p29"/>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 name="Google Shape;138;p29"/>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 name="Google Shape;139;p29"/>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 name="Google Shape;140;p29"/>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 name="Google Shape;141;p29"/>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42" name="Google Shape;142;p29"/>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3" name="Google Shape;143;p29"/>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 name="Google Shape;144;p29"/>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9"/>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Arial"/>
                <a:ea typeface="Arial"/>
                <a:cs typeface="Arial"/>
                <a:sym typeface="Arial"/>
              </a:defRPr>
            </a:lvl1pPr>
            <a:lvl2pPr marL="0" marR="0" lvl="1" indent="0" algn="ctr" rtl="0">
              <a:spcBef>
                <a:spcPts val="0"/>
              </a:spcBef>
              <a:buNone/>
              <a:defRPr sz="1000" b="0" u="none">
                <a:solidFill>
                  <a:schemeClr val="dk2"/>
                </a:solidFill>
                <a:latin typeface="Arial"/>
                <a:ea typeface="Arial"/>
                <a:cs typeface="Arial"/>
                <a:sym typeface="Arial"/>
              </a:defRPr>
            </a:lvl2pPr>
            <a:lvl3pPr marL="0" marR="0" lvl="2" indent="0" algn="ctr" rtl="0">
              <a:spcBef>
                <a:spcPts val="0"/>
              </a:spcBef>
              <a:buNone/>
              <a:defRPr sz="1000" b="0" u="none">
                <a:solidFill>
                  <a:schemeClr val="dk2"/>
                </a:solidFill>
                <a:latin typeface="Arial"/>
                <a:ea typeface="Arial"/>
                <a:cs typeface="Arial"/>
                <a:sym typeface="Arial"/>
              </a:defRPr>
            </a:lvl3pPr>
            <a:lvl4pPr marL="0" marR="0" lvl="3" indent="0" algn="ctr" rtl="0">
              <a:spcBef>
                <a:spcPts val="0"/>
              </a:spcBef>
              <a:buNone/>
              <a:defRPr sz="1000" b="0" u="none">
                <a:solidFill>
                  <a:schemeClr val="dk2"/>
                </a:solidFill>
                <a:latin typeface="Arial"/>
                <a:ea typeface="Arial"/>
                <a:cs typeface="Arial"/>
                <a:sym typeface="Arial"/>
              </a:defRPr>
            </a:lvl4pPr>
            <a:lvl5pPr marL="0" marR="0" lvl="4" indent="0" algn="ctr" rtl="0">
              <a:spcBef>
                <a:spcPts val="0"/>
              </a:spcBef>
              <a:buNone/>
              <a:defRPr sz="1000" b="0" u="none">
                <a:solidFill>
                  <a:schemeClr val="dk2"/>
                </a:solidFill>
                <a:latin typeface="Arial"/>
                <a:ea typeface="Arial"/>
                <a:cs typeface="Arial"/>
                <a:sym typeface="Arial"/>
              </a:defRPr>
            </a:lvl5pPr>
            <a:lvl6pPr marL="0" marR="0" lvl="5" indent="0" algn="ctr" rtl="0">
              <a:spcBef>
                <a:spcPts val="0"/>
              </a:spcBef>
              <a:buNone/>
              <a:defRPr sz="1000" b="0" u="none">
                <a:solidFill>
                  <a:schemeClr val="dk2"/>
                </a:solidFill>
                <a:latin typeface="Arial"/>
                <a:ea typeface="Arial"/>
                <a:cs typeface="Arial"/>
                <a:sym typeface="Arial"/>
              </a:defRPr>
            </a:lvl6pPr>
            <a:lvl7pPr marL="0" marR="0" lvl="6" indent="0" algn="ctr" rtl="0">
              <a:spcBef>
                <a:spcPts val="0"/>
              </a:spcBef>
              <a:buNone/>
              <a:defRPr sz="1000" b="0" u="none">
                <a:solidFill>
                  <a:schemeClr val="dk2"/>
                </a:solidFill>
                <a:latin typeface="Arial"/>
                <a:ea typeface="Arial"/>
                <a:cs typeface="Arial"/>
                <a:sym typeface="Arial"/>
              </a:defRPr>
            </a:lvl7pPr>
            <a:lvl8pPr marL="0" marR="0" lvl="7" indent="0" algn="ctr" rtl="0">
              <a:spcBef>
                <a:spcPts val="0"/>
              </a:spcBef>
              <a:buNone/>
              <a:defRPr sz="1000" b="0" u="none">
                <a:solidFill>
                  <a:schemeClr val="dk2"/>
                </a:solidFill>
                <a:latin typeface="Arial"/>
                <a:ea typeface="Arial"/>
                <a:cs typeface="Arial"/>
                <a:sym typeface="Arial"/>
              </a:defRPr>
            </a:lvl8pPr>
            <a:lvl9pPr marL="0" marR="0" lvl="8" indent="0" algn="ctr" rtl="0">
              <a:spcBef>
                <a:spcPts val="0"/>
              </a:spcBef>
              <a:buNone/>
              <a:defRPr sz="1000" b="0" u="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46" name="Google Shape;146;p29"/>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p47"/>
          <p:cNvSpPr/>
          <p:nvPr/>
        </p:nvSpPr>
        <p:spPr>
          <a:xfrm>
            <a:off x="228600" y="171450"/>
            <a:ext cx="8695800" cy="1851600"/>
          </a:xfrm>
          <a:prstGeom prst="roundRect">
            <a:avLst>
              <a:gd name="adj" fmla="val 3362"/>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42" name="Google Shape;442;p47"/>
          <p:cNvGrpSpPr/>
          <p:nvPr/>
        </p:nvGrpSpPr>
        <p:grpSpPr>
          <a:xfrm>
            <a:off x="211645" y="1259630"/>
            <a:ext cx="8723434" cy="997431"/>
            <a:chOff x="-3905251" y="4294188"/>
            <a:chExt cx="13027829" cy="1892300"/>
          </a:xfrm>
        </p:grpSpPr>
        <p:sp>
          <p:nvSpPr>
            <p:cNvPr id="443" name="Google Shape;443;p47"/>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4" name="Google Shape;444;p47"/>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5" name="Google Shape;445;p47"/>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6" name="Google Shape;446;p47"/>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7" name="Google Shape;447;p47"/>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8" name="Google Shape;448;p47"/>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9" name="Google Shape;449;p47"/>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0" name="Google Shape;450;p47"/>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1" name="Google Shape;451;p47"/>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Arial"/>
                <a:ea typeface="Arial"/>
                <a:cs typeface="Arial"/>
                <a:sym typeface="Arial"/>
              </a:defRPr>
            </a:lvl1pPr>
            <a:lvl2pPr marL="0" marR="0" lvl="1" indent="0" algn="ctr" rtl="0">
              <a:spcBef>
                <a:spcPts val="0"/>
              </a:spcBef>
              <a:buNone/>
              <a:defRPr sz="1000" b="0" u="none">
                <a:solidFill>
                  <a:schemeClr val="dk2"/>
                </a:solidFill>
                <a:latin typeface="Arial"/>
                <a:ea typeface="Arial"/>
                <a:cs typeface="Arial"/>
                <a:sym typeface="Arial"/>
              </a:defRPr>
            </a:lvl2pPr>
            <a:lvl3pPr marL="0" marR="0" lvl="2" indent="0" algn="ctr" rtl="0">
              <a:spcBef>
                <a:spcPts val="0"/>
              </a:spcBef>
              <a:buNone/>
              <a:defRPr sz="1000" b="0" u="none">
                <a:solidFill>
                  <a:schemeClr val="dk2"/>
                </a:solidFill>
                <a:latin typeface="Arial"/>
                <a:ea typeface="Arial"/>
                <a:cs typeface="Arial"/>
                <a:sym typeface="Arial"/>
              </a:defRPr>
            </a:lvl3pPr>
            <a:lvl4pPr marL="0" marR="0" lvl="3" indent="0" algn="ctr" rtl="0">
              <a:spcBef>
                <a:spcPts val="0"/>
              </a:spcBef>
              <a:buNone/>
              <a:defRPr sz="1000" b="0" u="none">
                <a:solidFill>
                  <a:schemeClr val="dk2"/>
                </a:solidFill>
                <a:latin typeface="Arial"/>
                <a:ea typeface="Arial"/>
                <a:cs typeface="Arial"/>
                <a:sym typeface="Arial"/>
              </a:defRPr>
            </a:lvl4pPr>
            <a:lvl5pPr marL="0" marR="0" lvl="4" indent="0" algn="ctr" rtl="0">
              <a:spcBef>
                <a:spcPts val="0"/>
              </a:spcBef>
              <a:buNone/>
              <a:defRPr sz="1000" b="0" u="none">
                <a:solidFill>
                  <a:schemeClr val="dk2"/>
                </a:solidFill>
                <a:latin typeface="Arial"/>
                <a:ea typeface="Arial"/>
                <a:cs typeface="Arial"/>
                <a:sym typeface="Arial"/>
              </a:defRPr>
            </a:lvl5pPr>
            <a:lvl6pPr marL="0" marR="0" lvl="5" indent="0" algn="ctr" rtl="0">
              <a:spcBef>
                <a:spcPts val="0"/>
              </a:spcBef>
              <a:buNone/>
              <a:defRPr sz="1000" b="0" u="none">
                <a:solidFill>
                  <a:schemeClr val="dk2"/>
                </a:solidFill>
                <a:latin typeface="Arial"/>
                <a:ea typeface="Arial"/>
                <a:cs typeface="Arial"/>
                <a:sym typeface="Arial"/>
              </a:defRPr>
            </a:lvl6pPr>
            <a:lvl7pPr marL="0" marR="0" lvl="6" indent="0" algn="ctr" rtl="0">
              <a:spcBef>
                <a:spcPts val="0"/>
              </a:spcBef>
              <a:buNone/>
              <a:defRPr sz="1000" b="0" u="none">
                <a:solidFill>
                  <a:schemeClr val="dk2"/>
                </a:solidFill>
                <a:latin typeface="Arial"/>
                <a:ea typeface="Arial"/>
                <a:cs typeface="Arial"/>
                <a:sym typeface="Arial"/>
              </a:defRPr>
            </a:lvl7pPr>
            <a:lvl8pPr marL="0" marR="0" lvl="7" indent="0" algn="ctr" rtl="0">
              <a:spcBef>
                <a:spcPts val="0"/>
              </a:spcBef>
              <a:buNone/>
              <a:defRPr sz="1000" b="0" u="none">
                <a:solidFill>
                  <a:schemeClr val="dk2"/>
                </a:solidFill>
                <a:latin typeface="Arial"/>
                <a:ea typeface="Arial"/>
                <a:cs typeface="Arial"/>
                <a:sym typeface="Arial"/>
              </a:defRPr>
            </a:lvl8pPr>
            <a:lvl9pPr marL="0" marR="0" lvl="8" indent="0" algn="ctr" rtl="0">
              <a:spcBef>
                <a:spcPts val="0"/>
              </a:spcBef>
              <a:buNone/>
              <a:defRPr sz="1000" b="0" u="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452" name="Google Shape;452;p47"/>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https://cslinsession.cvlsites.org/past/supporting-developing-readers-at-the-library-readers-advisory-for-k-3rd-graders/"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hyperlink" Target="https://cslinsession.cvlsites.org/?p=1987&amp;preview=true" TargetMode="External"/><Relationship Id="rId4" Type="http://schemas.openxmlformats.org/officeDocument/2006/relationships/hyperlink" Target="https://cslinsession.cvlsites.org/?p=1986&amp;preview=true"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apmreports.org/story/2018/09/10/hard-words-why-american-kids-arent-being-taught-to-read" TargetMode="External"/><Relationship Id="rId13" Type="http://schemas.openxmlformats.org/officeDocument/2006/relationships/hyperlink" Target="http://www.readingrockets.org/teaching/reading101-course/welcome-reading-101" TargetMode="External"/><Relationship Id="rId3" Type="http://schemas.openxmlformats.org/officeDocument/2006/relationships/hyperlink" Target="http://go.info.amplify.com/primer-pt1" TargetMode="External"/><Relationship Id="rId7" Type="http://schemas.openxmlformats.org/officeDocument/2006/relationships/hyperlink" Target="http://www.readingrockets.org/article/reading-motivation-what-research-says" TargetMode="External"/><Relationship Id="rId12" Type="http://schemas.openxmlformats.org/officeDocument/2006/relationships/hyperlink" Target="https://www.scholastic.com/teachers/articles/teaching-content/what-leveled-reading/" TargetMode="External"/><Relationship Id="rId2" Type="http://schemas.openxmlformats.org/officeDocument/2006/relationships/notesSlide" Target="../notesSlides/notesSlide42.xml"/><Relationship Id="rId16" Type="http://schemas.openxmlformats.org/officeDocument/2006/relationships/hyperlink" Target="https://www.ncbi.nlm.nih.gov/pmc/articles/PMC5014370/" TargetMode="External"/><Relationship Id="rId1" Type="http://schemas.openxmlformats.org/officeDocument/2006/relationships/slideLayout" Target="../slideLayouts/slideLayout3.xml"/><Relationship Id="rId6" Type="http://schemas.openxmlformats.org/officeDocument/2006/relationships/hyperlink" Target="https://blogs.edweek.org/teachers/classroom_qa_with_larry_ferlazzo/2016/09/no_more_reading_for_junk_an_interview_with_barbara_marinak_linda_gambrell.html" TargetMode="External"/><Relationship Id="rId11" Type="http://schemas.openxmlformats.org/officeDocument/2006/relationships/hyperlink" Target="https://www.perma-bound.com/static/common-core/EC_Correlation_Lexile_Poster_12_NEW.pdf" TargetMode="External"/><Relationship Id="rId5" Type="http://schemas.openxmlformats.org/officeDocument/2006/relationships/hyperlink" Target="https://www.denvergov.org/content/denvergov/en/office-of-childrens-affairs.html" TargetMode="External"/><Relationship Id="rId15" Type="http://schemas.openxmlformats.org/officeDocument/2006/relationships/hyperlink" Target="https://www.theatlantic.com/education/archive/2018/04/-american-students-reading/557915/" TargetMode="External"/><Relationship Id="rId10" Type="http://schemas.openxmlformats.org/officeDocument/2006/relationships/hyperlink" Target="https://www.slj.com/?detailStory=thinking-outside-the-bin-why-labeling-books-by-reading-level-disempowers-young-readers" TargetMode="External"/><Relationship Id="rId4" Type="http://schemas.openxmlformats.org/officeDocument/2006/relationships/hyperlink" Target="https://www.aecf.org/resources/early-warning-why-reading-by-the-end-of-third-grade-matters/" TargetMode="External"/><Relationship Id="rId9" Type="http://schemas.openxmlformats.org/officeDocument/2006/relationships/hyperlink" Target="http://www.readingrockets.org/article/stages-reading-development" TargetMode="External"/><Relationship Id="rId14" Type="http://schemas.openxmlformats.org/officeDocument/2006/relationships/hyperlink" Target="https://www.denvergov.org/content/dam/denvergov/Portals/713/documents/data-resources/StatusOfDenversChildren_2018.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5"/>
          <p:cNvSpPr txBox="1">
            <a:spLocks noGrp="1"/>
          </p:cNvSpPr>
          <p:nvPr>
            <p:ph type="ctrTitle"/>
          </p:nvPr>
        </p:nvSpPr>
        <p:spPr>
          <a:xfrm>
            <a:off x="685800" y="1200150"/>
            <a:ext cx="7772400" cy="13353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FF"/>
              </a:buClr>
              <a:buSzPts val="4400"/>
              <a:buFont typeface="Arial"/>
              <a:buNone/>
            </a:pPr>
            <a:r>
              <a:rPr lang="en"/>
              <a:t>Supporting Developing Readers at the Library</a:t>
            </a:r>
            <a:endParaRPr sz="4400" b="0" i="0" u="none" strike="noStrike" cap="none">
              <a:solidFill>
                <a:srgbClr val="FFFFFF"/>
              </a:solidFill>
              <a:latin typeface="Arial"/>
              <a:ea typeface="Arial"/>
              <a:cs typeface="Arial"/>
              <a:sym typeface="Arial"/>
            </a:endParaRPr>
          </a:p>
        </p:txBody>
      </p:sp>
      <p:sp>
        <p:nvSpPr>
          <p:cNvPr id="751" name="Google Shape;751;p65"/>
          <p:cNvSpPr txBox="1">
            <a:spLocks noGrp="1"/>
          </p:cNvSpPr>
          <p:nvPr>
            <p:ph type="subTitle" idx="1"/>
          </p:nvPr>
        </p:nvSpPr>
        <p:spPr>
          <a:xfrm>
            <a:off x="1371600" y="2535450"/>
            <a:ext cx="6400800" cy="55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Noto Sans Symbols"/>
              <a:buNone/>
            </a:pPr>
            <a:r>
              <a:rPr lang="en" sz="3000"/>
              <a:t>Literacy-Based Programs</a:t>
            </a:r>
            <a:endParaRPr sz="3000" b="0" i="0" u="none" strike="noStrike" cap="none">
              <a:solidFill>
                <a:srgbClr val="FFFFFF"/>
              </a:solidFill>
              <a:latin typeface="Arial"/>
              <a:ea typeface="Arial"/>
              <a:cs typeface="Arial"/>
              <a:sym typeface="Arial"/>
            </a:endParaRPr>
          </a:p>
        </p:txBody>
      </p:sp>
      <p:pic>
        <p:nvPicPr>
          <p:cNvPr id="752" name="Google Shape;752;p65" descr="DPL_horiz_2color.eps"/>
          <p:cNvPicPr preferRelativeResize="0"/>
          <p:nvPr/>
        </p:nvPicPr>
        <p:blipFill rotWithShape="1">
          <a:blip r:embed="rId3">
            <a:alphaModFix/>
          </a:blip>
          <a:srcRect/>
          <a:stretch/>
        </p:blipFill>
        <p:spPr>
          <a:xfrm>
            <a:off x="324775" y="4627624"/>
            <a:ext cx="3530320" cy="360763"/>
          </a:xfrm>
          <a:prstGeom prst="rect">
            <a:avLst/>
          </a:prstGeom>
          <a:noFill/>
          <a:ln>
            <a:noFill/>
          </a:ln>
        </p:spPr>
      </p:pic>
      <p:sp>
        <p:nvSpPr>
          <p:cNvPr id="753" name="Google Shape;753;p65"/>
          <p:cNvSpPr txBox="1">
            <a:spLocks noGrp="1"/>
          </p:cNvSpPr>
          <p:nvPr>
            <p:ph type="subTitle" idx="1"/>
          </p:nvPr>
        </p:nvSpPr>
        <p:spPr>
          <a:xfrm>
            <a:off x="1544425" y="3218835"/>
            <a:ext cx="6400800" cy="725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Noto Sans Symbols"/>
              <a:buNone/>
            </a:pPr>
            <a:r>
              <a:rPr lang="en"/>
              <a:t>Presented by Warren Shanks, Children’s Librarian</a:t>
            </a:r>
            <a:endParaRPr/>
          </a:p>
          <a:p>
            <a:pPr marL="0" marR="0" lvl="0" indent="0" algn="ctr" rtl="0">
              <a:spcBef>
                <a:spcPts val="0"/>
              </a:spcBef>
              <a:spcAft>
                <a:spcPts val="0"/>
              </a:spcAft>
              <a:buClr>
                <a:schemeClr val="accent1"/>
              </a:buClr>
              <a:buSzPts val="2000"/>
              <a:buFont typeface="Noto Sans Symbols"/>
              <a:buNone/>
            </a:pPr>
            <a:r>
              <a:rPr lang="en"/>
              <a:t> and Carrie Wolfson, Children’s Librarian</a:t>
            </a:r>
            <a:endParaRPr sz="20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2" name="Title 1">
            <a:extLst>
              <a:ext uri="{FF2B5EF4-FFF2-40B4-BE49-F238E27FC236}">
                <a16:creationId xmlns:a16="http://schemas.microsoft.com/office/drawing/2014/main" id="{31A9DA3A-E77F-EF18-4F1E-5439ACA6EF9F}"/>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Background Knowledge Example</a:t>
            </a:r>
          </a:p>
        </p:txBody>
      </p:sp>
      <p:sp>
        <p:nvSpPr>
          <p:cNvPr id="805" name="Google Shape;805;p74"/>
          <p:cNvSpPr txBox="1">
            <a:spLocks noGrp="1"/>
          </p:cNvSpPr>
          <p:nvPr>
            <p:ph type="body" idx="1"/>
          </p:nvPr>
        </p:nvSpPr>
        <p:spPr>
          <a:xfrm>
            <a:off x="1128000" y="1277700"/>
            <a:ext cx="6888000" cy="2588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a:solidFill>
                  <a:srgbClr val="FFFFFF"/>
                </a:solidFill>
              </a:rPr>
              <a:t>"Observations using X-rays, the Sunyaev-Zeldovich effect, and weak lensing and galaxy distributions from the optical band, have over the last decade helped to unravel this exciting new frontier of cluster astrophysics, where the infall and virialization of matter takes place.”</a:t>
            </a:r>
            <a:endParaRPr sz="2200">
              <a:solidFill>
                <a:srgbClr val="FFFFFF"/>
              </a:solidFill>
            </a:endParaRPr>
          </a:p>
          <a:p>
            <a:pPr marL="0" lvl="0" indent="0" algn="ctr" rtl="0">
              <a:lnSpc>
                <a:spcPct val="115000"/>
              </a:lnSpc>
              <a:spcBef>
                <a:spcPts val="0"/>
              </a:spcBef>
              <a:spcAft>
                <a:spcPts val="0"/>
              </a:spcAft>
              <a:buNone/>
            </a:pPr>
            <a:endParaRPr sz="34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75">
            <a:extLst>
              <a:ext uri="{C183D7F6-B498-43B3-948B-1728B52AA6E4}">
                <adec:decorative xmlns:adec="http://schemas.microsoft.com/office/drawing/2017/decorative" val="1"/>
              </a:ext>
            </a:extLst>
          </p:cNvPr>
          <p:cNvPicPr preferRelativeResize="0"/>
          <p:nvPr/>
        </p:nvPicPr>
        <p:blipFill rotWithShape="1">
          <a:blip r:embed="rId3">
            <a:alphaModFix amt="50000"/>
          </a:blip>
          <a:srcRect t="7784" b="7784"/>
          <a:stretch/>
        </p:blipFill>
        <p:spPr>
          <a:xfrm>
            <a:off x="0" y="0"/>
            <a:ext cx="9144004" cy="5143497"/>
          </a:xfrm>
          <a:prstGeom prst="rect">
            <a:avLst/>
          </a:prstGeom>
          <a:noFill/>
          <a:ln>
            <a:noFill/>
          </a:ln>
        </p:spPr>
      </p:pic>
      <p:sp>
        <p:nvSpPr>
          <p:cNvPr id="811" name="Google Shape;811;p75"/>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Decoding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2" name="Title 1">
            <a:extLst>
              <a:ext uri="{FF2B5EF4-FFF2-40B4-BE49-F238E27FC236}">
                <a16:creationId xmlns:a16="http://schemas.microsoft.com/office/drawing/2014/main" id="{0767C4AA-DD9D-9B05-D537-A6855FD632F8}"/>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Decoding Example</a:t>
            </a:r>
          </a:p>
        </p:txBody>
      </p:sp>
      <p:sp>
        <p:nvSpPr>
          <p:cNvPr id="816" name="Google Shape;816;p76"/>
          <p:cNvSpPr txBox="1">
            <a:spLocks noGrp="1"/>
          </p:cNvSpPr>
          <p:nvPr>
            <p:ph type="body" idx="1"/>
          </p:nvPr>
        </p:nvSpPr>
        <p:spPr>
          <a:xfrm>
            <a:off x="1128000" y="1169575"/>
            <a:ext cx="6888000" cy="246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t>galaxy</a:t>
            </a:r>
            <a:endParaRPr sz="6400" b="1"/>
          </a:p>
          <a:p>
            <a:pPr marL="0" lvl="0" indent="0" algn="ctr" rtl="0">
              <a:spcBef>
                <a:spcPts val="1600"/>
              </a:spcBef>
              <a:spcAft>
                <a:spcPts val="1600"/>
              </a:spcAft>
              <a:buClr>
                <a:schemeClr val="dk1"/>
              </a:buClr>
              <a:buSzPts val="1100"/>
              <a:buFont typeface="Arial"/>
              <a:buNone/>
            </a:pPr>
            <a:r>
              <a:rPr lang="en" sz="6400"/>
              <a:t>ɡæləksi</a:t>
            </a:r>
            <a:endParaRPr sz="6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77">
            <a:extLst>
              <a:ext uri="{C183D7F6-B498-43B3-948B-1728B52AA6E4}">
                <adec:decorative xmlns:adec="http://schemas.microsoft.com/office/drawing/2017/decorative" val="1"/>
              </a:ext>
            </a:extLst>
          </p:cNvPr>
          <p:cNvPicPr preferRelativeResize="0"/>
          <p:nvPr/>
        </p:nvPicPr>
        <p:blipFill rotWithShape="1">
          <a:blip r:embed="rId3">
            <a:alphaModFix amt="50000"/>
          </a:blip>
          <a:srcRect t="7862" b="7870"/>
          <a:stretch/>
        </p:blipFill>
        <p:spPr>
          <a:xfrm>
            <a:off x="0" y="0"/>
            <a:ext cx="9144000" cy="5143498"/>
          </a:xfrm>
          <a:prstGeom prst="rect">
            <a:avLst/>
          </a:prstGeom>
          <a:noFill/>
          <a:ln>
            <a:noFill/>
          </a:ln>
        </p:spPr>
      </p:pic>
      <p:sp>
        <p:nvSpPr>
          <p:cNvPr id="822" name="Google Shape;822;p77"/>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Reading Motivation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78">
            <a:extLst>
              <a:ext uri="{C183D7F6-B498-43B3-948B-1728B52AA6E4}">
                <adec:decorative xmlns:adec="http://schemas.microsoft.com/office/drawing/2017/decorative" val="1"/>
              </a:ext>
            </a:extLst>
          </p:cNvPr>
          <p:cNvPicPr preferRelativeResize="0"/>
          <p:nvPr/>
        </p:nvPicPr>
        <p:blipFill rotWithShape="1">
          <a:blip r:embed="rId3">
            <a:alphaModFix amt="50000"/>
          </a:blip>
          <a:srcRect t="7547" b="7555"/>
          <a:stretch/>
        </p:blipFill>
        <p:spPr>
          <a:xfrm>
            <a:off x="0" y="0"/>
            <a:ext cx="9144005" cy="5143497"/>
          </a:xfrm>
          <a:prstGeom prst="rect">
            <a:avLst/>
          </a:prstGeom>
          <a:noFill/>
          <a:ln>
            <a:noFill/>
          </a:ln>
        </p:spPr>
      </p:pic>
      <p:sp>
        <p:nvSpPr>
          <p:cNvPr id="828" name="Google Shape;828;p78"/>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Fluency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2" name="Title 1">
            <a:extLst>
              <a:ext uri="{FF2B5EF4-FFF2-40B4-BE49-F238E27FC236}">
                <a16:creationId xmlns:a16="http://schemas.microsoft.com/office/drawing/2014/main" id="{BCA595F9-C97F-C5A7-4139-8A58DA5F1A42}"/>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Fluency Example</a:t>
            </a:r>
          </a:p>
        </p:txBody>
      </p:sp>
      <p:sp>
        <p:nvSpPr>
          <p:cNvPr id="833" name="Google Shape;833;p79"/>
          <p:cNvSpPr txBox="1">
            <a:spLocks noGrp="1"/>
          </p:cNvSpPr>
          <p:nvPr>
            <p:ph type="body" idx="1"/>
          </p:nvPr>
        </p:nvSpPr>
        <p:spPr>
          <a:xfrm>
            <a:off x="1128000" y="1160350"/>
            <a:ext cx="6888000" cy="27054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 sz="2200">
                <a:solidFill>
                  <a:srgbClr val="FFFFFF"/>
                </a:solidFill>
              </a:rPr>
              <a:t>Princess Magnolia minced to the door. Her glass slippers went </a:t>
            </a:r>
            <a:r>
              <a:rPr lang="en" sz="2200" i="1">
                <a:solidFill>
                  <a:srgbClr val="FFFFFF"/>
                </a:solidFill>
              </a:rPr>
              <a:t>tink-tink-tink-tink</a:t>
            </a:r>
            <a:r>
              <a:rPr lang="en" sz="2200">
                <a:solidFill>
                  <a:srgbClr val="FFFFFF"/>
                </a:solidFill>
              </a:rPr>
              <a:t>.</a:t>
            </a:r>
            <a:endParaRPr sz="2200">
              <a:solidFill>
                <a:srgbClr val="FFFFFF"/>
              </a:solidFill>
            </a:endParaRPr>
          </a:p>
          <a:p>
            <a:pPr marL="0" lvl="0" indent="0" algn="l" rtl="0">
              <a:lnSpc>
                <a:spcPct val="115000"/>
              </a:lnSpc>
              <a:spcBef>
                <a:spcPts val="0"/>
              </a:spcBef>
              <a:spcAft>
                <a:spcPts val="0"/>
              </a:spcAft>
              <a:buNone/>
            </a:pPr>
            <a:r>
              <a:rPr lang="en" sz="2200">
                <a:solidFill>
                  <a:srgbClr val="FFFFFF"/>
                </a:solidFill>
              </a:rPr>
              <a:t>	“You’re going to just leave me here?” said the duchess.</a:t>
            </a:r>
            <a:endParaRPr sz="2200">
              <a:solidFill>
                <a:srgbClr val="FFFFFF"/>
              </a:solidFill>
            </a:endParaRPr>
          </a:p>
          <a:p>
            <a:pPr marL="0" lvl="0" indent="457200" algn="l" rtl="0">
              <a:lnSpc>
                <a:spcPct val="115000"/>
              </a:lnSpc>
              <a:spcBef>
                <a:spcPts val="0"/>
              </a:spcBef>
              <a:spcAft>
                <a:spcPts val="0"/>
              </a:spcAft>
              <a:buNone/>
            </a:pPr>
            <a:r>
              <a:rPr lang="en" sz="2200">
                <a:solidFill>
                  <a:srgbClr val="FFFFFF"/>
                </a:solidFill>
              </a:rPr>
              <a:t>“I’ll hurry back!” said Princess Magnolia.</a:t>
            </a:r>
            <a:endParaRPr sz="2200">
              <a:solidFill>
                <a:srgbClr val="FFFFFF"/>
              </a:solidFill>
            </a:endParaRPr>
          </a:p>
          <a:p>
            <a:pPr marL="0" lvl="0" indent="457200" algn="l" rtl="0">
              <a:lnSpc>
                <a:spcPct val="115000"/>
              </a:lnSpc>
              <a:spcBef>
                <a:spcPts val="0"/>
              </a:spcBef>
              <a:spcAft>
                <a:spcPts val="0"/>
              </a:spcAft>
              <a:buNone/>
            </a:pPr>
            <a:r>
              <a:rPr lang="en" sz="2200">
                <a:solidFill>
                  <a:srgbClr val="FFFFFF"/>
                </a:solidFill>
              </a:rPr>
              <a:t>She smiled sweetly. She shut the door softly.</a:t>
            </a:r>
            <a:endParaRPr sz="2200">
              <a:solidFill>
                <a:srgbClr val="FFFFFF"/>
              </a:solidFill>
            </a:endParaRPr>
          </a:p>
          <a:p>
            <a:pPr marL="0" lvl="0" indent="457200" algn="l" rtl="0">
              <a:lnSpc>
                <a:spcPct val="115000"/>
              </a:lnSpc>
              <a:spcBef>
                <a:spcPts val="0"/>
              </a:spcBef>
              <a:spcAft>
                <a:spcPts val="0"/>
              </a:spcAft>
              <a:buNone/>
            </a:pPr>
            <a:r>
              <a:rPr lang="en" sz="2200">
                <a:solidFill>
                  <a:srgbClr val="FFFFFF"/>
                </a:solidFill>
              </a:rPr>
              <a:t>And then Princess Magnolia ran.</a:t>
            </a:r>
            <a:endParaRPr sz="2200">
              <a:solidFill>
                <a:srgbClr val="FFFFFF"/>
              </a:solidFill>
            </a:endParaRPr>
          </a:p>
          <a:p>
            <a:pPr marL="0" lvl="0" indent="0" algn="l" rtl="0">
              <a:lnSpc>
                <a:spcPct val="115000"/>
              </a:lnSpc>
              <a:spcBef>
                <a:spcPts val="0"/>
              </a:spcBef>
              <a:spcAft>
                <a:spcPts val="0"/>
              </a:spcAft>
              <a:buNone/>
            </a:pPr>
            <a:endParaRPr sz="1800">
              <a:solidFill>
                <a:srgbClr val="FFFFFF"/>
              </a:solidFill>
            </a:endParaRPr>
          </a:p>
          <a:p>
            <a:pPr marL="0" lvl="0" indent="0" algn="l" rtl="0">
              <a:lnSpc>
                <a:spcPct val="115000"/>
              </a:lnSpc>
              <a:spcBef>
                <a:spcPts val="0"/>
              </a:spcBef>
              <a:spcAft>
                <a:spcPts val="0"/>
              </a:spcAft>
              <a:buNone/>
            </a:pPr>
            <a:endParaRPr sz="18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80">
            <a:extLst>
              <a:ext uri="{C183D7F6-B498-43B3-948B-1728B52AA6E4}">
                <adec:decorative xmlns:adec="http://schemas.microsoft.com/office/drawing/2017/decorative" val="1"/>
              </a:ext>
            </a:extLst>
          </p:cNvPr>
          <p:cNvPicPr preferRelativeResize="0"/>
          <p:nvPr/>
        </p:nvPicPr>
        <p:blipFill rotWithShape="1">
          <a:blip r:embed="rId3">
            <a:alphaModFix amt="50000"/>
          </a:blip>
          <a:srcRect t="7785" b="7776"/>
          <a:stretch/>
        </p:blipFill>
        <p:spPr>
          <a:xfrm>
            <a:off x="0" y="0"/>
            <a:ext cx="9144004" cy="5143496"/>
          </a:xfrm>
          <a:prstGeom prst="rect">
            <a:avLst/>
          </a:prstGeom>
          <a:noFill/>
          <a:ln>
            <a:noFill/>
          </a:ln>
        </p:spPr>
      </p:pic>
      <p:sp>
        <p:nvSpPr>
          <p:cNvPr id="839" name="Google Shape;839;p80"/>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Comprehension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2" name="Title 1">
            <a:extLst>
              <a:ext uri="{FF2B5EF4-FFF2-40B4-BE49-F238E27FC236}">
                <a16:creationId xmlns:a16="http://schemas.microsoft.com/office/drawing/2014/main" id="{1F634B7F-5E3C-B541-4F9D-2ECE37738BB2}"/>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Comprehension Example</a:t>
            </a:r>
          </a:p>
        </p:txBody>
      </p:sp>
      <p:pic>
        <p:nvPicPr>
          <p:cNvPr id="845" name="Google Shape;845;p81" descr="Book jacket for The Snowy Day by Ezra Jack Keats."/>
          <p:cNvPicPr preferRelativeResize="0"/>
          <p:nvPr/>
        </p:nvPicPr>
        <p:blipFill rotWithShape="1">
          <a:blip r:embed="rId3">
            <a:alphaModFix/>
          </a:blip>
          <a:srcRect l="9043" t="15060" r="9035" b="15053"/>
          <a:stretch/>
        </p:blipFill>
        <p:spPr>
          <a:xfrm>
            <a:off x="1272100" y="1313963"/>
            <a:ext cx="2612349" cy="2228625"/>
          </a:xfrm>
          <a:prstGeom prst="rect">
            <a:avLst/>
          </a:prstGeom>
          <a:noFill/>
          <a:ln>
            <a:noFill/>
          </a:ln>
        </p:spPr>
      </p:pic>
      <p:sp>
        <p:nvSpPr>
          <p:cNvPr id="844" name="Google Shape;844;p81"/>
          <p:cNvSpPr txBox="1">
            <a:spLocks noGrp="1"/>
          </p:cNvSpPr>
          <p:nvPr>
            <p:ph type="body" idx="1"/>
          </p:nvPr>
        </p:nvSpPr>
        <p:spPr>
          <a:xfrm>
            <a:off x="4170275" y="1415600"/>
            <a:ext cx="3845700" cy="2450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200">
                <a:solidFill>
                  <a:srgbClr val="FFFFFF"/>
                </a:solidFill>
              </a:rPr>
              <a:t>What happened in the story?</a:t>
            </a:r>
            <a:endParaRPr sz="2200">
              <a:solidFill>
                <a:srgbClr val="FFFFFF"/>
              </a:solidFill>
            </a:endParaRPr>
          </a:p>
          <a:p>
            <a:pPr marL="0" lvl="0" indent="0" algn="l" rtl="0">
              <a:lnSpc>
                <a:spcPct val="150000"/>
              </a:lnSpc>
              <a:spcBef>
                <a:spcPts val="0"/>
              </a:spcBef>
              <a:spcAft>
                <a:spcPts val="0"/>
              </a:spcAft>
              <a:buNone/>
            </a:pPr>
            <a:r>
              <a:rPr lang="en" sz="2200">
                <a:solidFill>
                  <a:srgbClr val="FFFFFF"/>
                </a:solidFill>
              </a:rPr>
              <a:t>What’s the setting?</a:t>
            </a:r>
            <a:endParaRPr sz="2200">
              <a:solidFill>
                <a:srgbClr val="FFFFFF"/>
              </a:solidFill>
            </a:endParaRPr>
          </a:p>
          <a:p>
            <a:pPr marL="0" lvl="0" indent="0" algn="l" rtl="0">
              <a:lnSpc>
                <a:spcPct val="150000"/>
              </a:lnSpc>
              <a:spcBef>
                <a:spcPts val="0"/>
              </a:spcBef>
              <a:spcAft>
                <a:spcPts val="0"/>
              </a:spcAft>
              <a:buNone/>
            </a:pPr>
            <a:r>
              <a:rPr lang="en" sz="2200">
                <a:solidFill>
                  <a:srgbClr val="FFFFFF"/>
                </a:solidFill>
              </a:rPr>
              <a:t>Who’s the main character?</a:t>
            </a:r>
            <a:endParaRPr sz="2200">
              <a:solidFill>
                <a:srgbClr val="FFFFFF"/>
              </a:solidFill>
            </a:endParaRPr>
          </a:p>
          <a:p>
            <a:pPr marL="0" lvl="0" indent="0" algn="l" rtl="0">
              <a:lnSpc>
                <a:spcPct val="150000"/>
              </a:lnSpc>
              <a:spcBef>
                <a:spcPts val="0"/>
              </a:spcBef>
              <a:spcAft>
                <a:spcPts val="0"/>
              </a:spcAft>
              <a:buNone/>
            </a:pPr>
            <a:r>
              <a:rPr lang="en" sz="2200">
                <a:solidFill>
                  <a:srgbClr val="FFFFFF"/>
                </a:solidFill>
              </a:rPr>
              <a:t>How did the story end?</a:t>
            </a:r>
            <a:endParaRPr sz="2200">
              <a:solidFill>
                <a:srgbClr val="FFFFFF"/>
              </a:solidFill>
            </a:endParaRPr>
          </a:p>
          <a:p>
            <a:pPr marL="0" lvl="0" indent="0" algn="l" rtl="0">
              <a:lnSpc>
                <a:spcPct val="115000"/>
              </a:lnSpc>
              <a:spcBef>
                <a:spcPts val="0"/>
              </a:spcBef>
              <a:spcAft>
                <a:spcPts val="0"/>
              </a:spcAft>
              <a:buNone/>
            </a:pPr>
            <a:endParaRPr sz="1800">
              <a:solidFill>
                <a:srgbClr val="FFFFFF"/>
              </a:solidFill>
            </a:endParaRPr>
          </a:p>
          <a:p>
            <a:pPr marL="0" lvl="0" indent="0" algn="l" rtl="0">
              <a:lnSpc>
                <a:spcPct val="115000"/>
              </a:lnSpc>
              <a:spcBef>
                <a:spcPts val="0"/>
              </a:spcBef>
              <a:spcAft>
                <a:spcPts val="0"/>
              </a:spcAft>
              <a:buNone/>
            </a:pPr>
            <a:endParaRPr sz="18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82">
            <a:extLst>
              <a:ext uri="{C183D7F6-B498-43B3-948B-1728B52AA6E4}">
                <adec:decorative xmlns:adec="http://schemas.microsoft.com/office/drawing/2017/decorative" val="1"/>
              </a:ext>
            </a:extLst>
          </p:cNvPr>
          <p:cNvPicPr preferRelativeResize="0"/>
          <p:nvPr/>
        </p:nvPicPr>
        <p:blipFill rotWithShape="1">
          <a:blip r:embed="rId3">
            <a:alphaModFix/>
          </a:blip>
          <a:srcRect t="23767" b="23767"/>
          <a:stretch/>
        </p:blipFill>
        <p:spPr>
          <a:xfrm>
            <a:off x="25" y="11280"/>
            <a:ext cx="9143982" cy="3201930"/>
          </a:xfrm>
          <a:prstGeom prst="flowChartDocument">
            <a:avLst/>
          </a:prstGeom>
          <a:noFill/>
          <a:ln>
            <a:noFill/>
          </a:ln>
        </p:spPr>
      </p:pic>
      <p:sp>
        <p:nvSpPr>
          <p:cNvPr id="851" name="Google Shape;851;p82"/>
          <p:cNvSpPr txBox="1">
            <a:spLocks noGrp="1"/>
          </p:cNvSpPr>
          <p:nvPr>
            <p:ph type="ctrTitle"/>
          </p:nvPr>
        </p:nvSpPr>
        <p:spPr>
          <a:xfrm>
            <a:off x="523200" y="3537800"/>
            <a:ext cx="8531700" cy="15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Chat</a:t>
            </a:r>
            <a:endParaRPr/>
          </a:p>
          <a:p>
            <a:pPr marL="0" lvl="0" indent="0" algn="l" rtl="0">
              <a:spcBef>
                <a:spcPts val="0"/>
              </a:spcBef>
              <a:spcAft>
                <a:spcPts val="0"/>
              </a:spcAft>
              <a:buNone/>
            </a:pPr>
            <a:r>
              <a:rPr lang="en" sz="1800"/>
              <a:t>What was it like when ECRR was first implemented at your library? What are you already doing that connects to Grade Level Reading in your programs?</a:t>
            </a:r>
            <a:endParaRPr sz="1800"/>
          </a:p>
        </p:txBody>
      </p:sp>
      <p:sp>
        <p:nvSpPr>
          <p:cNvPr id="852" name="Google Shape;852;p82">
            <a:extLst>
              <a:ext uri="{C183D7F6-B498-43B3-948B-1728B52AA6E4}">
                <adec:decorative xmlns:adec="http://schemas.microsoft.com/office/drawing/2017/decorative" val="1"/>
              </a:ext>
            </a:extLst>
          </p:cNvPr>
          <p:cNvSpPr/>
          <p:nvPr/>
        </p:nvSpPr>
        <p:spPr>
          <a:xfrm>
            <a:off x="25" y="3537800"/>
            <a:ext cx="576900" cy="548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3"/>
          <p:cNvSpPr txBox="1">
            <a:spLocks noGrp="1"/>
          </p:cNvSpPr>
          <p:nvPr>
            <p:ph type="title"/>
          </p:nvPr>
        </p:nvSpPr>
        <p:spPr>
          <a:xfrm>
            <a:off x="685800" y="1484227"/>
            <a:ext cx="7772400" cy="150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Supportive elements in books help developing readers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6"/>
          <p:cNvSpPr txBox="1">
            <a:spLocks noGrp="1"/>
          </p:cNvSpPr>
          <p:nvPr>
            <p:ph type="title" idx="4294967295"/>
          </p:nvPr>
        </p:nvSpPr>
        <p:spPr>
          <a:xfrm>
            <a:off x="1219200" y="930275"/>
            <a:ext cx="6705600" cy="7445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600"/>
              </a:spcAft>
              <a:buClr>
                <a:schemeClr val="lt1"/>
              </a:buClr>
              <a:buSzPts val="2000"/>
              <a:buFont typeface="Arial"/>
              <a:buNone/>
              <a:tabLst/>
              <a:defRPr/>
            </a:pPr>
            <a:r>
              <a:rPr kumimoji="0" lang="en-US" sz="3600" b="0" i="0" u="none" strike="noStrike" kern="0" cap="none" spc="0" normalizeH="0" baseline="0" noProof="0" dirty="0">
                <a:ln>
                  <a:noFill/>
                </a:ln>
                <a:solidFill>
                  <a:schemeClr val="lt1"/>
                </a:solidFill>
                <a:effectLst/>
                <a:uLnTx/>
                <a:uFillTx/>
                <a:latin typeface="Arial"/>
                <a:ea typeface="Arial"/>
                <a:cs typeface="Arial"/>
                <a:sym typeface="Arial"/>
              </a:rPr>
              <a:t>Learning Objectives</a:t>
            </a:r>
          </a:p>
        </p:txBody>
      </p:sp>
      <p:sp>
        <p:nvSpPr>
          <p:cNvPr id="759" name="Google Shape;759;p66"/>
          <p:cNvSpPr txBox="1"/>
          <p:nvPr/>
        </p:nvSpPr>
        <p:spPr>
          <a:xfrm>
            <a:off x="1219350" y="1817600"/>
            <a:ext cx="6984600" cy="25125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rgbClr val="FFFFFF"/>
              </a:buClr>
              <a:buSzPts val="1600"/>
              <a:buAutoNum type="arabicPeriod"/>
            </a:pPr>
            <a:r>
              <a:rPr lang="en" sz="1600" dirty="0">
                <a:solidFill>
                  <a:srgbClr val="FFFFFF"/>
                </a:solidFill>
              </a:rPr>
              <a:t>Articulate the impact of third grade literacy </a:t>
            </a:r>
            <a:endParaRPr sz="1600" dirty="0">
              <a:solidFill>
                <a:srgbClr val="FFFFFF"/>
              </a:solidFill>
            </a:endParaRPr>
          </a:p>
          <a:p>
            <a:pPr marL="457200" marR="0" lvl="0" indent="0" algn="l" rtl="0">
              <a:lnSpc>
                <a:spcPct val="115000"/>
              </a:lnSpc>
              <a:spcBef>
                <a:spcPts val="0"/>
              </a:spcBef>
              <a:spcAft>
                <a:spcPts val="0"/>
              </a:spcAft>
              <a:buNone/>
            </a:pPr>
            <a:endParaRPr sz="1600" dirty="0">
              <a:solidFill>
                <a:srgbClr val="FFFFFF"/>
              </a:solidFill>
            </a:endParaRPr>
          </a:p>
          <a:p>
            <a:pPr marL="457200" lvl="0" indent="-330200" algn="l" rtl="0">
              <a:lnSpc>
                <a:spcPct val="115000"/>
              </a:lnSpc>
              <a:spcBef>
                <a:spcPts val="0"/>
              </a:spcBef>
              <a:spcAft>
                <a:spcPts val="0"/>
              </a:spcAft>
              <a:buClr>
                <a:srgbClr val="FFFFFF"/>
              </a:buClr>
              <a:buSzPts val="1600"/>
              <a:buAutoNum type="arabicPeriod"/>
            </a:pPr>
            <a:r>
              <a:rPr lang="en" sz="1600" dirty="0">
                <a:solidFill>
                  <a:srgbClr val="FFFFFF"/>
                </a:solidFill>
              </a:rPr>
              <a:t>Explain the five grade level reading skills</a:t>
            </a:r>
            <a:endParaRPr sz="1600" dirty="0">
              <a:solidFill>
                <a:srgbClr val="FFFFFF"/>
              </a:solidFill>
            </a:endParaRPr>
          </a:p>
          <a:p>
            <a:pPr marL="0" marR="0" lvl="0" indent="0" algn="l" rtl="0">
              <a:lnSpc>
                <a:spcPct val="115000"/>
              </a:lnSpc>
              <a:spcBef>
                <a:spcPts val="0"/>
              </a:spcBef>
              <a:spcAft>
                <a:spcPts val="0"/>
              </a:spcAft>
              <a:buNone/>
            </a:pPr>
            <a:endParaRPr sz="1600" dirty="0">
              <a:solidFill>
                <a:srgbClr val="FFFFFF"/>
              </a:solidFill>
            </a:endParaRPr>
          </a:p>
          <a:p>
            <a:pPr marL="457200" marR="0" lvl="0" indent="-330200" algn="l" rtl="0">
              <a:lnSpc>
                <a:spcPct val="115000"/>
              </a:lnSpc>
              <a:spcBef>
                <a:spcPts val="0"/>
              </a:spcBef>
              <a:spcAft>
                <a:spcPts val="0"/>
              </a:spcAft>
              <a:buClr>
                <a:srgbClr val="FFFFFF"/>
              </a:buClr>
              <a:buSzPts val="1600"/>
              <a:buAutoNum type="arabicPeriod"/>
            </a:pPr>
            <a:r>
              <a:rPr lang="en" sz="1600" dirty="0">
                <a:solidFill>
                  <a:srgbClr val="FFFFFF"/>
                </a:solidFill>
              </a:rPr>
              <a:t>Identify criteria for selecting book titles to support developing readers</a:t>
            </a:r>
            <a:endParaRPr sz="1600" dirty="0">
              <a:solidFill>
                <a:srgbClr val="FFFFFF"/>
              </a:solidFill>
            </a:endParaRPr>
          </a:p>
          <a:p>
            <a:pPr marL="0" marR="0" lvl="0" indent="0" algn="l" rtl="0">
              <a:lnSpc>
                <a:spcPct val="115000"/>
              </a:lnSpc>
              <a:spcBef>
                <a:spcPts val="0"/>
              </a:spcBef>
              <a:spcAft>
                <a:spcPts val="0"/>
              </a:spcAft>
              <a:buNone/>
            </a:pPr>
            <a:endParaRPr sz="1600" dirty="0">
              <a:solidFill>
                <a:srgbClr val="FFFFFF"/>
              </a:solidFill>
            </a:endParaRPr>
          </a:p>
          <a:p>
            <a:pPr marL="457200" marR="0" lvl="0" indent="-330200" algn="l" rtl="0">
              <a:lnSpc>
                <a:spcPct val="115000"/>
              </a:lnSpc>
              <a:spcBef>
                <a:spcPts val="0"/>
              </a:spcBef>
              <a:spcAft>
                <a:spcPts val="0"/>
              </a:spcAft>
              <a:buClr>
                <a:srgbClr val="FFFFFF"/>
              </a:buClr>
              <a:buSzPts val="1600"/>
              <a:buAutoNum type="arabicPeriod"/>
            </a:pPr>
            <a:r>
              <a:rPr lang="en" sz="1600" dirty="0">
                <a:solidFill>
                  <a:srgbClr val="FFFFFF"/>
                </a:solidFill>
              </a:rPr>
              <a:t>Incorporate the five skills into your programs and interactive spaces</a:t>
            </a:r>
            <a:endParaRPr sz="16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84">
            <a:extLst>
              <a:ext uri="{C183D7F6-B498-43B3-948B-1728B52AA6E4}">
                <adec:decorative xmlns:adec="http://schemas.microsoft.com/office/drawing/2017/decorative" val="1"/>
              </a:ext>
            </a:extLst>
          </p:cNvPr>
          <p:cNvPicPr preferRelativeResize="0"/>
          <p:nvPr/>
        </p:nvPicPr>
        <p:blipFill rotWithShape="1">
          <a:blip r:embed="rId3">
            <a:alphaModFix/>
          </a:blip>
          <a:srcRect l="20301" r="20301"/>
          <a:stretch/>
        </p:blipFill>
        <p:spPr>
          <a:xfrm>
            <a:off x="70950" y="0"/>
            <a:ext cx="4572000" cy="5143499"/>
          </a:xfrm>
          <a:prstGeom prst="rect">
            <a:avLst/>
          </a:prstGeom>
          <a:noFill/>
          <a:ln>
            <a:noFill/>
          </a:ln>
        </p:spPr>
      </p:pic>
      <p:sp>
        <p:nvSpPr>
          <p:cNvPr id="863" name="Google Shape;863;p84"/>
          <p:cNvSpPr txBox="1">
            <a:spLocks noGrp="1"/>
          </p:cNvSpPr>
          <p:nvPr>
            <p:ph type="title"/>
          </p:nvPr>
        </p:nvSpPr>
        <p:spPr>
          <a:xfrm>
            <a:off x="5172950" y="923700"/>
            <a:ext cx="3370500" cy="32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Books help readers move through the stages of reading development.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85"/>
          <p:cNvSpPr txBox="1">
            <a:spLocks noGrp="1"/>
          </p:cNvSpPr>
          <p:nvPr>
            <p:ph type="title"/>
          </p:nvPr>
        </p:nvSpPr>
        <p:spPr>
          <a:xfrm>
            <a:off x="1210225" y="1017850"/>
            <a:ext cx="7128000" cy="12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Supportive books can span </a:t>
            </a:r>
            <a:endParaRPr/>
          </a:p>
          <a:p>
            <a:pPr marL="0" lvl="0" indent="0" algn="l" rtl="0">
              <a:spcBef>
                <a:spcPts val="0"/>
              </a:spcBef>
              <a:spcAft>
                <a:spcPts val="0"/>
              </a:spcAft>
              <a:buNone/>
            </a:pPr>
            <a:r>
              <a:rPr lang="en"/>
              <a:t>across collections/genres. </a:t>
            </a:r>
            <a:endParaRPr>
              <a:solidFill>
                <a:srgbClr val="999999"/>
              </a:solidFill>
            </a:endParaRPr>
          </a:p>
        </p:txBody>
      </p:sp>
      <p:sp>
        <p:nvSpPr>
          <p:cNvPr id="869" name="Google Shape;869;p85"/>
          <p:cNvSpPr txBox="1">
            <a:spLocks noGrp="1"/>
          </p:cNvSpPr>
          <p:nvPr>
            <p:ph type="body" idx="4294967295"/>
          </p:nvPr>
        </p:nvSpPr>
        <p:spPr>
          <a:xfrm>
            <a:off x="369750" y="4327600"/>
            <a:ext cx="8404500" cy="3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Readers                               Picture Books	    Graphic Novels          Nonfiction                 Bookpacks</a:t>
            </a:r>
            <a:endParaRPr sz="1400"/>
          </a:p>
          <a:p>
            <a:pPr marL="0" lvl="0" indent="0" algn="l" rtl="0">
              <a:spcBef>
                <a:spcPts val="1600"/>
              </a:spcBef>
              <a:spcAft>
                <a:spcPts val="0"/>
              </a:spcAft>
              <a:buNone/>
            </a:pPr>
            <a:endParaRPr/>
          </a:p>
          <a:p>
            <a:pPr marL="0" lvl="0" indent="0" algn="l" rtl="0">
              <a:spcBef>
                <a:spcPts val="160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1600"/>
              </a:spcAft>
              <a:buNone/>
            </a:pPr>
            <a:endParaRPr/>
          </a:p>
        </p:txBody>
      </p:sp>
      <p:grpSp>
        <p:nvGrpSpPr>
          <p:cNvPr id="870" name="Google Shape;870;p85" descr="Samples of books."/>
          <p:cNvGrpSpPr/>
          <p:nvPr/>
        </p:nvGrpSpPr>
        <p:grpSpPr>
          <a:xfrm>
            <a:off x="191497" y="2630260"/>
            <a:ext cx="8891467" cy="1512829"/>
            <a:chOff x="187310" y="2390160"/>
            <a:chExt cx="8891467" cy="1512829"/>
          </a:xfrm>
        </p:grpSpPr>
        <p:grpSp>
          <p:nvGrpSpPr>
            <p:cNvPr id="871" name="Google Shape;871;p85"/>
            <p:cNvGrpSpPr/>
            <p:nvPr/>
          </p:nvGrpSpPr>
          <p:grpSpPr>
            <a:xfrm>
              <a:off x="7421175" y="2425615"/>
              <a:ext cx="1657601" cy="1391297"/>
              <a:chOff x="7421175" y="2425615"/>
              <a:chExt cx="1657601" cy="1391297"/>
            </a:xfrm>
          </p:grpSpPr>
          <p:pic>
            <p:nvPicPr>
              <p:cNvPr id="872" name="Google Shape;872;p85"/>
              <p:cNvPicPr preferRelativeResize="0"/>
              <p:nvPr/>
            </p:nvPicPr>
            <p:blipFill>
              <a:blip r:embed="rId3">
                <a:alphaModFix/>
              </a:blip>
              <a:stretch>
                <a:fillRect/>
              </a:stretch>
            </p:blipFill>
            <p:spPr>
              <a:xfrm>
                <a:off x="7421175" y="2792837"/>
                <a:ext cx="1210349" cy="1024076"/>
              </a:xfrm>
              <a:prstGeom prst="rect">
                <a:avLst/>
              </a:prstGeom>
              <a:noFill/>
              <a:ln>
                <a:noFill/>
              </a:ln>
            </p:spPr>
          </p:pic>
          <p:pic>
            <p:nvPicPr>
              <p:cNvPr id="873" name="Google Shape;873;p85"/>
              <p:cNvPicPr preferRelativeResize="0"/>
              <p:nvPr/>
            </p:nvPicPr>
            <p:blipFill>
              <a:blip r:embed="rId4">
                <a:alphaModFix/>
              </a:blip>
              <a:stretch>
                <a:fillRect/>
              </a:stretch>
            </p:blipFill>
            <p:spPr>
              <a:xfrm>
                <a:off x="8419377" y="2425615"/>
                <a:ext cx="659400" cy="557938"/>
              </a:xfrm>
              <a:prstGeom prst="rect">
                <a:avLst/>
              </a:prstGeom>
              <a:noFill/>
              <a:ln>
                <a:noFill/>
              </a:ln>
            </p:spPr>
          </p:pic>
        </p:grpSp>
        <p:pic>
          <p:nvPicPr>
            <p:cNvPr id="874" name="Google Shape;874;p85"/>
            <p:cNvPicPr preferRelativeResize="0"/>
            <p:nvPr/>
          </p:nvPicPr>
          <p:blipFill>
            <a:blip r:embed="rId5">
              <a:alphaModFix/>
            </a:blip>
            <a:stretch>
              <a:fillRect/>
            </a:stretch>
          </p:blipFill>
          <p:spPr>
            <a:xfrm>
              <a:off x="4318907" y="2528076"/>
              <a:ext cx="982043" cy="1322500"/>
            </a:xfrm>
            <a:prstGeom prst="rect">
              <a:avLst/>
            </a:prstGeom>
            <a:noFill/>
            <a:ln>
              <a:noFill/>
            </a:ln>
          </p:spPr>
        </p:pic>
        <p:pic>
          <p:nvPicPr>
            <p:cNvPr id="875" name="Google Shape;875;p85"/>
            <p:cNvPicPr preferRelativeResize="0"/>
            <p:nvPr/>
          </p:nvPicPr>
          <p:blipFill>
            <a:blip r:embed="rId6">
              <a:alphaModFix/>
            </a:blip>
            <a:stretch>
              <a:fillRect/>
            </a:stretch>
          </p:blipFill>
          <p:spPr>
            <a:xfrm>
              <a:off x="2705784" y="2549025"/>
              <a:ext cx="1147091" cy="1280600"/>
            </a:xfrm>
            <a:prstGeom prst="rect">
              <a:avLst/>
            </a:prstGeom>
            <a:noFill/>
            <a:ln>
              <a:noFill/>
            </a:ln>
          </p:spPr>
        </p:pic>
        <p:pic>
          <p:nvPicPr>
            <p:cNvPr id="876" name="Google Shape;876;p85"/>
            <p:cNvPicPr preferRelativeResize="0"/>
            <p:nvPr/>
          </p:nvPicPr>
          <p:blipFill>
            <a:blip r:embed="rId7">
              <a:alphaModFix/>
            </a:blip>
            <a:stretch>
              <a:fillRect/>
            </a:stretch>
          </p:blipFill>
          <p:spPr>
            <a:xfrm>
              <a:off x="5766250" y="2759164"/>
              <a:ext cx="1298850" cy="1091400"/>
            </a:xfrm>
            <a:prstGeom prst="rect">
              <a:avLst/>
            </a:prstGeom>
            <a:noFill/>
            <a:ln>
              <a:noFill/>
            </a:ln>
          </p:spPr>
        </p:pic>
        <p:grpSp>
          <p:nvGrpSpPr>
            <p:cNvPr id="877" name="Google Shape;877;p85"/>
            <p:cNvGrpSpPr/>
            <p:nvPr/>
          </p:nvGrpSpPr>
          <p:grpSpPr>
            <a:xfrm>
              <a:off x="187310" y="2390160"/>
              <a:ext cx="2011369" cy="1512829"/>
              <a:chOff x="187310" y="2390160"/>
              <a:chExt cx="2011369" cy="1512829"/>
            </a:xfrm>
          </p:grpSpPr>
          <p:pic>
            <p:nvPicPr>
              <p:cNvPr id="878" name="Google Shape;878;p85"/>
              <p:cNvPicPr preferRelativeResize="0"/>
              <p:nvPr/>
            </p:nvPicPr>
            <p:blipFill>
              <a:blip r:embed="rId8">
                <a:alphaModFix/>
              </a:blip>
              <a:stretch>
                <a:fillRect/>
              </a:stretch>
            </p:blipFill>
            <p:spPr>
              <a:xfrm rot="-942957">
                <a:off x="349875" y="2485327"/>
                <a:ext cx="885200" cy="1322496"/>
              </a:xfrm>
              <a:prstGeom prst="rect">
                <a:avLst/>
              </a:prstGeom>
              <a:noFill/>
              <a:ln>
                <a:noFill/>
              </a:ln>
            </p:spPr>
          </p:pic>
          <p:pic>
            <p:nvPicPr>
              <p:cNvPr id="879" name="Google Shape;879;p85"/>
              <p:cNvPicPr preferRelativeResize="0"/>
              <p:nvPr/>
            </p:nvPicPr>
            <p:blipFill>
              <a:blip r:embed="rId9">
                <a:alphaModFix/>
              </a:blip>
              <a:stretch>
                <a:fillRect/>
              </a:stretch>
            </p:blipFill>
            <p:spPr>
              <a:xfrm rot="721244">
                <a:off x="1186710" y="2491223"/>
                <a:ext cx="885188" cy="1310700"/>
              </a:xfrm>
              <a:prstGeom prst="rect">
                <a:avLst/>
              </a:prstGeom>
              <a:noFill/>
              <a:ln>
                <a:noFill/>
              </a:ln>
            </p:spPr>
          </p:pic>
        </p:grpSp>
      </p:grpSp>
      <p:pic>
        <p:nvPicPr>
          <p:cNvPr id="880" name="Google Shape;880;p85">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6556049" y="333850"/>
            <a:ext cx="1135175" cy="1613850"/>
          </a:xfrm>
          <a:prstGeom prst="rect">
            <a:avLst/>
          </a:prstGeom>
          <a:noFill/>
          <a:ln>
            <a:noFill/>
          </a:ln>
        </p:spPr>
      </p:pic>
      <p:sp>
        <p:nvSpPr>
          <p:cNvPr id="881" name="Google Shape;881;p85"/>
          <p:cNvSpPr txBox="1"/>
          <p:nvPr/>
        </p:nvSpPr>
        <p:spPr>
          <a:xfrm>
            <a:off x="6433250" y="2175775"/>
            <a:ext cx="1405500" cy="530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600"/>
              </a:spcAft>
              <a:buNone/>
            </a:pPr>
            <a:r>
              <a:rPr lang="en">
                <a:solidFill>
                  <a:schemeClr val="dk2"/>
                </a:solidFill>
              </a:rPr>
              <a:t>Chapter Books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86"/>
          <p:cNvSpPr txBox="1">
            <a:spLocks noGrp="1"/>
          </p:cNvSpPr>
          <p:nvPr>
            <p:ph type="title" idx="4294967295"/>
          </p:nvPr>
        </p:nvSpPr>
        <p:spPr>
          <a:xfrm>
            <a:off x="579438" y="1243013"/>
            <a:ext cx="3333750" cy="26574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0" algn="l" defTabSz="914400" rtl="0" eaLnBrk="1" fontAlgn="auto" latinLnBrk="0" hangingPunct="1">
              <a:lnSpc>
                <a:spcPct val="115000"/>
              </a:lnSpc>
              <a:spcBef>
                <a:spcPts val="1000"/>
              </a:spcBef>
              <a:spcAft>
                <a:spcPts val="0"/>
              </a:spcAft>
              <a:buClr>
                <a:schemeClr val="dk2"/>
              </a:buClr>
              <a:buSzPts val="1200"/>
              <a:buFont typeface="Arial"/>
              <a:buNone/>
              <a:tabLst/>
              <a:defRPr/>
            </a:pPr>
            <a:r>
              <a:rPr kumimoji="0" lang="en-US" sz="3000" b="1" i="0" u="none" strike="noStrike" kern="0" cap="none" spc="0" normalizeH="0" baseline="0" noProof="0" dirty="0">
                <a:ln>
                  <a:noFill/>
                </a:ln>
                <a:solidFill>
                  <a:srgbClr val="212121"/>
                </a:solidFill>
                <a:effectLst/>
                <a:uLnTx/>
                <a:uFillTx/>
                <a:latin typeface="Arial"/>
                <a:ea typeface="Arial"/>
                <a:cs typeface="Arial"/>
                <a:sym typeface="Arial"/>
              </a:rPr>
              <a:t>Supportive </a:t>
            </a:r>
          </a:p>
          <a:p>
            <a:pPr marL="457200" marR="0" lvl="0" indent="0" algn="l" defTabSz="914400" rtl="0" eaLnBrk="1" fontAlgn="auto" latinLnBrk="0" hangingPunct="1">
              <a:lnSpc>
                <a:spcPct val="115000"/>
              </a:lnSpc>
              <a:spcBef>
                <a:spcPts val="1600"/>
              </a:spcBef>
              <a:spcAft>
                <a:spcPts val="0"/>
              </a:spcAft>
              <a:buClr>
                <a:schemeClr val="dk2"/>
              </a:buClr>
              <a:buSzPts val="1200"/>
              <a:buFont typeface="Arial"/>
              <a:buNone/>
              <a:tabLst/>
              <a:defRPr/>
            </a:pPr>
            <a:r>
              <a:rPr kumimoji="0" lang="en-US" sz="3000" b="1" i="0" u="none" strike="noStrike" kern="0" cap="none" spc="0" normalizeH="0" baseline="0" noProof="0" dirty="0">
                <a:ln>
                  <a:noFill/>
                </a:ln>
                <a:solidFill>
                  <a:srgbClr val="212121"/>
                </a:solidFill>
                <a:effectLst/>
                <a:uLnTx/>
                <a:uFillTx/>
                <a:latin typeface="Arial"/>
                <a:ea typeface="Arial"/>
                <a:cs typeface="Arial"/>
                <a:sym typeface="Arial"/>
              </a:rPr>
              <a:t>Elements</a:t>
            </a:r>
          </a:p>
          <a:p>
            <a:pPr marL="0" marR="0" lvl="0" indent="0" algn="l" defTabSz="914400" rtl="0" eaLnBrk="1" fontAlgn="auto" latinLnBrk="0" hangingPunct="1">
              <a:lnSpc>
                <a:spcPct val="115000"/>
              </a:lnSpc>
              <a:spcBef>
                <a:spcPts val="1600"/>
              </a:spcBef>
              <a:spcAft>
                <a:spcPts val="0"/>
              </a:spcAft>
              <a:buClr>
                <a:schemeClr val="dk2"/>
              </a:buClr>
              <a:buSzPts val="1200"/>
              <a:buFont typeface="Arial"/>
              <a:buNone/>
              <a:tabLst/>
              <a:defRPr/>
            </a:pPr>
            <a:endParaRPr kumimoji="0" lang="en-US" sz="2200" b="0" i="0" u="none" strike="noStrike" kern="0" cap="none" spc="0" normalizeH="0" baseline="0" noProof="0" dirty="0">
              <a:ln>
                <a:noFill/>
              </a:ln>
              <a:solidFill>
                <a:schemeClr val="dk2"/>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1600"/>
              </a:spcBef>
              <a:spcAft>
                <a:spcPts val="1600"/>
              </a:spcAft>
              <a:buClr>
                <a:schemeClr val="dk2"/>
              </a:buClr>
              <a:buSzPts val="1200"/>
              <a:buFont typeface="Arial"/>
              <a:buNone/>
              <a:tabLst/>
              <a:defRPr/>
            </a:pPr>
            <a:endParaRPr kumimoji="0" lang="en-US" sz="1200" b="0" i="0" u="none" strike="noStrike" kern="0" cap="none" spc="0" normalizeH="0" baseline="0" noProof="0" dirty="0">
              <a:ln>
                <a:noFill/>
              </a:ln>
              <a:solidFill>
                <a:schemeClr val="dk2"/>
              </a:solidFill>
              <a:effectLst/>
              <a:uLnTx/>
              <a:uFillTx/>
              <a:latin typeface="Arial"/>
              <a:ea typeface="Arial"/>
              <a:cs typeface="Arial"/>
              <a:sym typeface="Arial"/>
            </a:endParaRPr>
          </a:p>
        </p:txBody>
      </p:sp>
      <p:pic>
        <p:nvPicPr>
          <p:cNvPr id="887" name="Google Shape;887;p86" descr="Two pages from Frog and Toad showing repeated text, punctuation, short words and sentences, and use of white space."/>
          <p:cNvPicPr preferRelativeResize="0"/>
          <p:nvPr/>
        </p:nvPicPr>
        <p:blipFill>
          <a:blip r:embed="rId3">
            <a:alphaModFix/>
          </a:blip>
          <a:stretch>
            <a:fillRect/>
          </a:stretch>
        </p:blipFill>
        <p:spPr>
          <a:xfrm>
            <a:off x="3912500" y="607050"/>
            <a:ext cx="5133452" cy="3929399"/>
          </a:xfrm>
          <a:prstGeom prst="rect">
            <a:avLst/>
          </a:prstGeom>
          <a:noFill/>
          <a:ln>
            <a:noFill/>
          </a:ln>
        </p:spPr>
      </p:pic>
      <p:sp>
        <p:nvSpPr>
          <p:cNvPr id="888" name="Google Shape;888;p86"/>
          <p:cNvSpPr txBox="1"/>
          <p:nvPr/>
        </p:nvSpPr>
        <p:spPr>
          <a:xfrm>
            <a:off x="5191475" y="4536450"/>
            <a:ext cx="2575500" cy="6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i="1">
                <a:solidFill>
                  <a:schemeClr val="dk2"/>
                </a:solidFill>
                <a:latin typeface="Roboto"/>
                <a:ea typeface="Roboto"/>
                <a:cs typeface="Roboto"/>
                <a:sym typeface="Roboto"/>
              </a:rPr>
              <a:t>Frog and Toad All Year</a:t>
            </a:r>
            <a:r>
              <a:rPr lang="en" sz="1100">
                <a:solidFill>
                  <a:schemeClr val="dk2"/>
                </a:solidFill>
                <a:latin typeface="Roboto"/>
                <a:ea typeface="Roboto"/>
                <a:cs typeface="Roboto"/>
                <a:sym typeface="Roboto"/>
              </a:rPr>
              <a:t> by Arnold Lobel</a:t>
            </a:r>
            <a:endParaRPr sz="1100" b="1">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7"/>
          <p:cNvSpPr txBox="1">
            <a:spLocks noGrp="1"/>
          </p:cNvSpPr>
          <p:nvPr>
            <p:ph type="title"/>
          </p:nvPr>
        </p:nvSpPr>
        <p:spPr>
          <a:xfrm>
            <a:off x="685800" y="1484227"/>
            <a:ext cx="7772400" cy="150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Incorporating the five skills into programs.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88" descr="Book jacket for Supertruck by Stephen Savage."/>
          <p:cNvPicPr preferRelativeResize="0"/>
          <p:nvPr/>
        </p:nvPicPr>
        <p:blipFill>
          <a:blip r:embed="rId3">
            <a:alphaModFix amt="40000"/>
          </a:blip>
          <a:stretch>
            <a:fillRect/>
          </a:stretch>
        </p:blipFill>
        <p:spPr>
          <a:xfrm>
            <a:off x="0" y="-1390650"/>
            <a:ext cx="9143998" cy="9143998"/>
          </a:xfrm>
          <a:prstGeom prst="rect">
            <a:avLst/>
          </a:prstGeom>
          <a:noFill/>
          <a:ln>
            <a:noFill/>
          </a:ln>
        </p:spPr>
      </p:pic>
      <p:sp>
        <p:nvSpPr>
          <p:cNvPr id="899" name="Google Shape;899;p88"/>
          <p:cNvSpPr txBox="1">
            <a:spLocks noGrp="1"/>
          </p:cNvSpPr>
          <p:nvPr>
            <p:ph type="title" idx="4294967295"/>
          </p:nvPr>
        </p:nvSpPr>
        <p:spPr>
          <a:xfrm>
            <a:off x="1528950" y="1149625"/>
            <a:ext cx="6086100" cy="3240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Supertruck</a:t>
            </a:r>
            <a:r>
              <a:rPr kumimoji="0" lang="en-US" sz="4800" b="0"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Arial"/>
                <a:ea typeface="Arial"/>
                <a:cs typeface="Arial"/>
                <a:sym typeface="Arial"/>
              </a:rPr>
              <a:t>by Stephen Savage</a:t>
            </a:r>
            <a:endParaRPr kumimoji="0" lang="en-US" sz="4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2" name="Title 1">
            <a:extLst>
              <a:ext uri="{FF2B5EF4-FFF2-40B4-BE49-F238E27FC236}">
                <a16:creationId xmlns:a16="http://schemas.microsoft.com/office/drawing/2014/main" id="{58A7F43B-1A86-ED78-006A-9167F08EB682}"/>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Reading Motivation Example</a:t>
            </a:r>
          </a:p>
        </p:txBody>
      </p:sp>
      <p:pic>
        <p:nvPicPr>
          <p:cNvPr id="904" name="Google Shape;904;p89" descr="Library sign reading, &quot;motivate your developing reader with the topics they love.&quot;"/>
          <p:cNvPicPr preferRelativeResize="0"/>
          <p:nvPr/>
        </p:nvPicPr>
        <p:blipFill>
          <a:blip r:embed="rId3">
            <a:alphaModFix/>
          </a:blip>
          <a:stretch>
            <a:fillRect/>
          </a:stretch>
        </p:blipFill>
        <p:spPr>
          <a:xfrm>
            <a:off x="0" y="349250"/>
            <a:ext cx="9144001" cy="4445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2" name="Title 1">
            <a:extLst>
              <a:ext uri="{FF2B5EF4-FFF2-40B4-BE49-F238E27FC236}">
                <a16:creationId xmlns:a16="http://schemas.microsoft.com/office/drawing/2014/main" id="{87D334BC-9489-8B9A-783D-FF2AB6A2AC28}"/>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If I Were a Truck Reading Prompt</a:t>
            </a:r>
          </a:p>
        </p:txBody>
      </p:sp>
      <p:pic>
        <p:nvPicPr>
          <p:cNvPr id="909" name="Google Shape;909;p90" descr="Sample writing prompt for If I Were a Truck. Kids can draw a truck and ansswer questions like, &quot;If I were a truck, I would be a BLANK truck."/>
          <p:cNvPicPr preferRelativeResize="0"/>
          <p:nvPr/>
        </p:nvPicPr>
        <p:blipFill>
          <a:blip r:embed="rId3">
            <a:alphaModFix/>
          </a:blip>
          <a:stretch>
            <a:fillRect/>
          </a:stretch>
        </p:blipFill>
        <p:spPr>
          <a:xfrm>
            <a:off x="1243851" y="0"/>
            <a:ext cx="6656298"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2" name="Title 1">
            <a:extLst>
              <a:ext uri="{FF2B5EF4-FFF2-40B4-BE49-F238E27FC236}">
                <a16:creationId xmlns:a16="http://schemas.microsoft.com/office/drawing/2014/main" id="{2DEB3AA1-DFA3-0B70-2A5E-83CFD945D058}"/>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If I Were a Truck Activities</a:t>
            </a:r>
          </a:p>
        </p:txBody>
      </p:sp>
      <p:pic>
        <p:nvPicPr>
          <p:cNvPr id="914" name="Google Shape;914;p91" descr="Craft where kids can use shapes to build a truck"/>
          <p:cNvPicPr preferRelativeResize="0"/>
          <p:nvPr/>
        </p:nvPicPr>
        <p:blipFill rotWithShape="1">
          <a:blip r:embed="rId3">
            <a:alphaModFix/>
          </a:blip>
          <a:srcRect t="8687" b="12621"/>
          <a:stretch/>
        </p:blipFill>
        <p:spPr>
          <a:xfrm rot="-5400000">
            <a:off x="1002475" y="471675"/>
            <a:ext cx="3360375" cy="5445175"/>
          </a:xfrm>
          <a:prstGeom prst="rect">
            <a:avLst/>
          </a:prstGeom>
          <a:noFill/>
          <a:ln>
            <a:noFill/>
          </a:ln>
        </p:spPr>
      </p:pic>
      <p:pic>
        <p:nvPicPr>
          <p:cNvPr id="915" name="Google Shape;915;p91" descr="Kids can use flannel board trucks to create their own story."/>
          <p:cNvPicPr preferRelativeResize="0"/>
          <p:nvPr/>
        </p:nvPicPr>
        <p:blipFill rotWithShape="1">
          <a:blip r:embed="rId4">
            <a:alphaModFix/>
          </a:blip>
          <a:srcRect t="11269" b="11960"/>
          <a:stretch/>
        </p:blipFill>
        <p:spPr>
          <a:xfrm>
            <a:off x="5405250" y="-166900"/>
            <a:ext cx="3366800" cy="5310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92" descr="Book jacket for The Real Poop on Pidgeons by Kevin McClosky."/>
          <p:cNvPicPr preferRelativeResize="0"/>
          <p:nvPr/>
        </p:nvPicPr>
        <p:blipFill>
          <a:blip r:embed="rId3">
            <a:alphaModFix amt="35000"/>
          </a:blip>
          <a:stretch>
            <a:fillRect/>
          </a:stretch>
        </p:blipFill>
        <p:spPr>
          <a:xfrm>
            <a:off x="0" y="-705451"/>
            <a:ext cx="9144000" cy="6097195"/>
          </a:xfrm>
          <a:prstGeom prst="rect">
            <a:avLst/>
          </a:prstGeom>
          <a:noFill/>
          <a:ln>
            <a:noFill/>
          </a:ln>
        </p:spPr>
      </p:pic>
      <p:sp>
        <p:nvSpPr>
          <p:cNvPr id="921" name="Google Shape;921;p92"/>
          <p:cNvSpPr txBox="1">
            <a:spLocks noGrp="1"/>
          </p:cNvSpPr>
          <p:nvPr>
            <p:ph type="ctrTitle"/>
          </p:nvPr>
        </p:nvSpPr>
        <p:spPr>
          <a:xfrm>
            <a:off x="0" y="1035600"/>
            <a:ext cx="9144000" cy="30723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4800"/>
              <a:t>The Real Poop on Pigeons! </a:t>
            </a:r>
            <a:endParaRPr sz="4800"/>
          </a:p>
          <a:p>
            <a:pPr marL="0" lvl="0" indent="0" algn="ctr" rtl="0">
              <a:spcBef>
                <a:spcPts val="0"/>
              </a:spcBef>
              <a:spcAft>
                <a:spcPts val="0"/>
              </a:spcAft>
              <a:buNone/>
            </a:pPr>
            <a:r>
              <a:rPr lang="en" sz="4800"/>
              <a:t>by Kevin McCloskey</a:t>
            </a: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93">
            <a:extLst>
              <a:ext uri="{C183D7F6-B498-43B3-948B-1728B52AA6E4}">
                <adec:decorative xmlns:adec="http://schemas.microsoft.com/office/drawing/2017/decorative" val="1"/>
              </a:ext>
            </a:extLst>
          </p:cNvPr>
          <p:cNvPicPr preferRelativeResize="0"/>
          <p:nvPr/>
        </p:nvPicPr>
        <p:blipFill rotWithShape="1">
          <a:blip r:embed="rId3">
            <a:alphaModFix amt="43000"/>
          </a:blip>
          <a:srcRect t="28520" b="31331"/>
          <a:stretch/>
        </p:blipFill>
        <p:spPr>
          <a:xfrm>
            <a:off x="557650" y="-86726"/>
            <a:ext cx="8005777" cy="6612127"/>
          </a:xfrm>
          <a:prstGeom prst="rect">
            <a:avLst/>
          </a:prstGeom>
          <a:noFill/>
          <a:ln>
            <a:noFill/>
          </a:ln>
        </p:spPr>
      </p:pic>
      <p:sp>
        <p:nvSpPr>
          <p:cNvPr id="927" name="Google Shape;927;p93"/>
          <p:cNvSpPr txBox="1">
            <a:spLocks noGrp="1"/>
          </p:cNvSpPr>
          <p:nvPr>
            <p:ph type="ctrTitle"/>
          </p:nvPr>
        </p:nvSpPr>
        <p:spPr>
          <a:xfrm>
            <a:off x="1837575" y="7943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Winter Break Programming</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67">
            <a:extLst>
              <a:ext uri="{C183D7F6-B498-43B3-948B-1728B52AA6E4}">
                <adec:decorative xmlns:adec="http://schemas.microsoft.com/office/drawing/2017/decorative" val="1"/>
              </a:ext>
            </a:extLst>
          </p:cNvPr>
          <p:cNvPicPr preferRelativeResize="0"/>
          <p:nvPr/>
        </p:nvPicPr>
        <p:blipFill rotWithShape="1">
          <a:blip r:embed="rId3">
            <a:alphaModFix/>
          </a:blip>
          <a:srcRect t="1752" b="45787"/>
          <a:stretch/>
        </p:blipFill>
        <p:spPr>
          <a:xfrm>
            <a:off x="25" y="11280"/>
            <a:ext cx="9143982" cy="3201930"/>
          </a:xfrm>
          <a:prstGeom prst="flowChartDocument">
            <a:avLst/>
          </a:prstGeom>
          <a:noFill/>
          <a:ln>
            <a:noFill/>
          </a:ln>
        </p:spPr>
      </p:pic>
      <p:sp>
        <p:nvSpPr>
          <p:cNvPr id="765" name="Google Shape;765;p67"/>
          <p:cNvSpPr txBox="1">
            <a:spLocks noGrp="1"/>
          </p:cNvSpPr>
          <p:nvPr>
            <p:ph type="ctrTitle"/>
          </p:nvPr>
        </p:nvSpPr>
        <p:spPr>
          <a:xfrm>
            <a:off x="523200" y="3553975"/>
            <a:ext cx="8097600" cy="142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Ice Breaker Chat</a:t>
            </a:r>
            <a:endParaRPr/>
          </a:p>
          <a:p>
            <a:pPr marL="0" lvl="0" indent="0" algn="l" rtl="0">
              <a:spcBef>
                <a:spcPts val="0"/>
              </a:spcBef>
              <a:spcAft>
                <a:spcPts val="0"/>
              </a:spcAft>
              <a:buClr>
                <a:schemeClr val="dk1"/>
              </a:buClr>
              <a:buSzPts val="1100"/>
              <a:buFont typeface="Arial"/>
              <a:buNone/>
            </a:pPr>
            <a:r>
              <a:rPr lang="en" sz="2400"/>
              <a:t>Share an example of a book-based program offered at your library.</a:t>
            </a:r>
            <a:endParaRPr sz="2400"/>
          </a:p>
        </p:txBody>
      </p:sp>
      <p:sp>
        <p:nvSpPr>
          <p:cNvPr id="766" name="Google Shape;766;p67">
            <a:extLst>
              <a:ext uri="{C183D7F6-B498-43B3-948B-1728B52AA6E4}">
                <adec:decorative xmlns:adec="http://schemas.microsoft.com/office/drawing/2017/decorative" val="1"/>
              </a:ext>
            </a:extLst>
          </p:cNvPr>
          <p:cNvSpPr/>
          <p:nvPr/>
        </p:nvSpPr>
        <p:spPr>
          <a:xfrm>
            <a:off x="25" y="3553975"/>
            <a:ext cx="576900" cy="548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2" name="Title 1">
            <a:extLst>
              <a:ext uri="{FF2B5EF4-FFF2-40B4-BE49-F238E27FC236}">
                <a16:creationId xmlns:a16="http://schemas.microsoft.com/office/drawing/2014/main" id="{F6A61E6E-A536-4788-6F66-5CB1B1DE19A0}"/>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Example Programs #1</a:t>
            </a:r>
          </a:p>
        </p:txBody>
      </p:sp>
      <p:pic>
        <p:nvPicPr>
          <p:cNvPr id="932" name="Google Shape;932;p94" descr="Marketing flyers for winter reading programs."/>
          <p:cNvPicPr preferRelativeResize="0"/>
          <p:nvPr/>
        </p:nvPicPr>
        <p:blipFill>
          <a:blip r:embed="rId3">
            <a:alphaModFix/>
          </a:blip>
          <a:stretch>
            <a:fillRect/>
          </a:stretch>
        </p:blipFill>
        <p:spPr>
          <a:xfrm>
            <a:off x="717425" y="0"/>
            <a:ext cx="3300608" cy="5143501"/>
          </a:xfrm>
          <a:prstGeom prst="rect">
            <a:avLst/>
          </a:prstGeom>
          <a:noFill/>
          <a:ln>
            <a:noFill/>
          </a:ln>
        </p:spPr>
      </p:pic>
      <p:pic>
        <p:nvPicPr>
          <p:cNvPr id="933" name="Google Shape;933;p9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343800" y="-816100"/>
            <a:ext cx="4450475" cy="6935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2" name="Title 1">
            <a:extLst>
              <a:ext uri="{FF2B5EF4-FFF2-40B4-BE49-F238E27FC236}">
                <a16:creationId xmlns:a16="http://schemas.microsoft.com/office/drawing/2014/main" id="{678CD02E-E71C-C4D8-C181-345BFDC7E81E}"/>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Example Programs #2</a:t>
            </a:r>
          </a:p>
        </p:txBody>
      </p:sp>
      <p:pic>
        <p:nvPicPr>
          <p:cNvPr id="938" name="Google Shape;938;p95" descr="Craft where kids make a recipe from craft supplies and write out recipe ingredients and instructions."/>
          <p:cNvPicPr preferRelativeResize="0"/>
          <p:nvPr/>
        </p:nvPicPr>
        <p:blipFill>
          <a:blip r:embed="rId3">
            <a:alphaModFix/>
          </a:blip>
          <a:stretch>
            <a:fillRect/>
          </a:stretch>
        </p:blipFill>
        <p:spPr>
          <a:xfrm>
            <a:off x="1899638" y="152400"/>
            <a:ext cx="5344727"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96">
            <a:extLst>
              <a:ext uri="{C183D7F6-B498-43B3-948B-1728B52AA6E4}">
                <adec:decorative xmlns:adec="http://schemas.microsoft.com/office/drawing/2017/decorative" val="1"/>
              </a:ext>
            </a:extLst>
          </p:cNvPr>
          <p:cNvPicPr preferRelativeResize="0"/>
          <p:nvPr/>
        </p:nvPicPr>
        <p:blipFill>
          <a:blip r:embed="rId3">
            <a:alphaModFix amt="37000"/>
          </a:blip>
          <a:stretch>
            <a:fillRect/>
          </a:stretch>
        </p:blipFill>
        <p:spPr>
          <a:xfrm>
            <a:off x="-11477" y="-891962"/>
            <a:ext cx="9144000" cy="6103632"/>
          </a:xfrm>
          <a:prstGeom prst="rect">
            <a:avLst/>
          </a:prstGeom>
          <a:noFill/>
          <a:ln>
            <a:noFill/>
          </a:ln>
        </p:spPr>
      </p:pic>
      <p:sp>
        <p:nvSpPr>
          <p:cNvPr id="944" name="Google Shape;944;p96"/>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4800"/>
              <a:t>Reading Conferences</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97">
            <a:extLst>
              <a:ext uri="{C183D7F6-B498-43B3-948B-1728B52AA6E4}">
                <adec:decorative xmlns:adec="http://schemas.microsoft.com/office/drawing/2017/decorative" val="1"/>
              </a:ext>
            </a:extLst>
          </p:cNvPr>
          <p:cNvSpPr/>
          <p:nvPr/>
        </p:nvSpPr>
        <p:spPr>
          <a:xfrm>
            <a:off x="0" y="2574400"/>
            <a:ext cx="4568400" cy="17145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0" name="Google Shape;950;p9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88925" y="299012"/>
            <a:ext cx="3512424" cy="4545474"/>
          </a:xfrm>
          <a:prstGeom prst="rect">
            <a:avLst/>
          </a:prstGeom>
          <a:noFill/>
          <a:ln>
            <a:noFill/>
          </a:ln>
        </p:spPr>
      </p:pic>
      <p:pic>
        <p:nvPicPr>
          <p:cNvPr id="951" name="Google Shape;951;p97">
            <a:extLst>
              <a:ext uri="{C183D7F6-B498-43B3-948B-1728B52AA6E4}">
                <adec:decorative xmlns:adec="http://schemas.microsoft.com/office/drawing/2017/decorative" val="1"/>
              </a:ext>
            </a:extLst>
          </p:cNvPr>
          <p:cNvPicPr preferRelativeResize="0"/>
          <p:nvPr/>
        </p:nvPicPr>
        <p:blipFill rotWithShape="1">
          <a:blip r:embed="rId4">
            <a:alphaModFix/>
          </a:blip>
          <a:srcRect l="22856" t="7774" r="23212" b="3170"/>
          <a:stretch/>
        </p:blipFill>
        <p:spPr>
          <a:xfrm>
            <a:off x="487275" y="-59925"/>
            <a:ext cx="4020051" cy="5310674"/>
          </a:xfrm>
          <a:prstGeom prst="rect">
            <a:avLst/>
          </a:prstGeom>
          <a:noFill/>
          <a:ln>
            <a:noFill/>
          </a:ln>
        </p:spPr>
      </p:pic>
      <p:sp>
        <p:nvSpPr>
          <p:cNvPr id="2" name="Title 1">
            <a:extLst>
              <a:ext uri="{FF2B5EF4-FFF2-40B4-BE49-F238E27FC236}">
                <a16:creationId xmlns:a16="http://schemas.microsoft.com/office/drawing/2014/main" id="{D977F4B1-F6DF-9A5C-F084-4070E7B37738}"/>
              </a:ext>
            </a:extLst>
          </p:cNvPr>
          <p:cNvSpPr>
            <a:spLocks noGrp="1"/>
          </p:cNvSpPr>
          <p:nvPr>
            <p:ph type="title"/>
          </p:nvPr>
        </p:nvSpPr>
        <p:spPr>
          <a:xfrm>
            <a:off x="351600" y="5143500"/>
            <a:ext cx="3997500" cy="1389600"/>
          </a:xfrm>
        </p:spPr>
        <p:txBody>
          <a:bodyPr spcFirstLastPara="1" wrap="square" lIns="91425" tIns="91425" rIns="91425" bIns="91425" anchor="t" anchorCtr="0"/>
          <a:lstStyle/>
          <a:p>
            <a:r>
              <a:rPr lang="en-US" dirty="0"/>
              <a:t>Tell a Librarian about your Book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98">
            <a:extLst>
              <a:ext uri="{C183D7F6-B498-43B3-948B-1728B52AA6E4}">
                <adec:decorative xmlns:adec="http://schemas.microsoft.com/office/drawing/2017/decorative" val="1"/>
              </a:ext>
            </a:extLst>
          </p:cNvPr>
          <p:cNvPicPr preferRelativeResize="0"/>
          <p:nvPr/>
        </p:nvPicPr>
        <p:blipFill>
          <a:blip r:embed="rId3">
            <a:alphaModFix amt="41000"/>
          </a:blip>
          <a:stretch>
            <a:fillRect/>
          </a:stretch>
        </p:blipFill>
        <p:spPr>
          <a:xfrm>
            <a:off x="-899725" y="0"/>
            <a:ext cx="10840103" cy="5269499"/>
          </a:xfrm>
          <a:prstGeom prst="rect">
            <a:avLst/>
          </a:prstGeom>
          <a:noFill/>
          <a:ln>
            <a:noFill/>
          </a:ln>
        </p:spPr>
      </p:pic>
      <p:sp>
        <p:nvSpPr>
          <p:cNvPr id="957" name="Google Shape;957;p98"/>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4800"/>
              <a:t>Reading Area</a:t>
            </a:r>
            <a:endParaRPr sz="4800"/>
          </a:p>
          <a:p>
            <a:pPr marL="0" lvl="0" indent="0" algn="ctr" rtl="0">
              <a:spcBef>
                <a:spcPts val="0"/>
              </a:spcBef>
              <a:spcAft>
                <a:spcPts val="0"/>
              </a:spcAft>
              <a:buClr>
                <a:srgbClr val="000000"/>
              </a:buClr>
              <a:buSzPts val="1100"/>
              <a:buFont typeface="Arial"/>
              <a:buNone/>
            </a:pPr>
            <a:r>
              <a:rPr lang="en" sz="4800"/>
              <a:t>Exhibits</a:t>
            </a:r>
            <a:endParaRPr sz="4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2" name="Title 1">
            <a:extLst>
              <a:ext uri="{FF2B5EF4-FFF2-40B4-BE49-F238E27FC236}">
                <a16:creationId xmlns:a16="http://schemas.microsoft.com/office/drawing/2014/main" id="{BB4DF7DB-088E-25C3-6853-8BFF5EEA600B}"/>
              </a:ext>
            </a:extLst>
          </p:cNvPr>
          <p:cNvSpPr>
            <a:spLocks noGrp="1"/>
          </p:cNvSpPr>
          <p:nvPr>
            <p:ph type="title" idx="4294967295"/>
          </p:nvPr>
        </p:nvSpPr>
        <p:spPr>
          <a:xfrm>
            <a:off x="219232" y="-918150"/>
            <a:ext cx="8520600" cy="572700"/>
          </a:xfrm>
        </p:spPr>
        <p:txBody>
          <a:bodyPr spcFirstLastPara="1" wrap="square" lIns="91425" tIns="91425" rIns="91425" bIns="91425" anchor="b" anchorCtr="0"/>
          <a:lstStyle/>
          <a:p>
            <a:r>
              <a:rPr lang="en-US" dirty="0"/>
              <a:t>Exhibit Example</a:t>
            </a:r>
          </a:p>
        </p:txBody>
      </p:sp>
      <p:pic>
        <p:nvPicPr>
          <p:cNvPr id="962" name="Google Shape;962;p99" descr="Craft where kids can mix and match the heads and bodies of different animals."/>
          <p:cNvPicPr preferRelativeResize="0"/>
          <p:nvPr/>
        </p:nvPicPr>
        <p:blipFill rotWithShape="1">
          <a:blip r:embed="rId3">
            <a:alphaModFix/>
          </a:blip>
          <a:srcRect t="12006" b="5702"/>
          <a:stretch/>
        </p:blipFill>
        <p:spPr>
          <a:xfrm>
            <a:off x="2863700" y="0"/>
            <a:ext cx="3038377" cy="5143501"/>
          </a:xfrm>
          <a:prstGeom prst="rect">
            <a:avLst/>
          </a:prstGeom>
          <a:noFill/>
          <a:ln>
            <a:noFill/>
          </a:ln>
        </p:spPr>
      </p:pic>
      <p:pic>
        <p:nvPicPr>
          <p:cNvPr id="963" name="Google Shape;963;p9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230300"/>
            <a:ext cx="2863702" cy="5891044"/>
          </a:xfrm>
          <a:prstGeom prst="rect">
            <a:avLst/>
          </a:prstGeom>
          <a:noFill/>
          <a:ln>
            <a:noFill/>
          </a:ln>
        </p:spPr>
      </p:pic>
      <p:pic>
        <p:nvPicPr>
          <p:cNvPr id="964" name="Google Shape;964;p99">
            <a:extLst>
              <a:ext uri="{C183D7F6-B498-43B3-948B-1728B52AA6E4}">
                <adec:decorative xmlns:adec="http://schemas.microsoft.com/office/drawing/2017/decorative" val="1"/>
              </a:ext>
            </a:extLst>
          </p:cNvPr>
          <p:cNvPicPr preferRelativeResize="0"/>
          <p:nvPr/>
        </p:nvPicPr>
        <p:blipFill rotWithShape="1">
          <a:blip r:embed="rId5">
            <a:alphaModFix/>
          </a:blip>
          <a:srcRect t="9255"/>
          <a:stretch/>
        </p:blipFill>
        <p:spPr>
          <a:xfrm>
            <a:off x="6289950" y="0"/>
            <a:ext cx="2755270"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0">
            <a:extLst>
              <a:ext uri="{C183D7F6-B498-43B3-948B-1728B52AA6E4}">
                <adec:decorative xmlns:adec="http://schemas.microsoft.com/office/drawing/2017/decorative" val="1"/>
              </a:ext>
            </a:extLst>
          </p:cNvPr>
          <p:cNvPicPr preferRelativeResize="0"/>
          <p:nvPr/>
        </p:nvPicPr>
        <p:blipFill rotWithShape="1">
          <a:blip r:embed="rId3">
            <a:alphaModFix amt="46000"/>
          </a:blip>
          <a:srcRect l="13164" t="6817" r="13164" b="6886"/>
          <a:stretch/>
        </p:blipFill>
        <p:spPr>
          <a:xfrm>
            <a:off x="0" y="-476079"/>
            <a:ext cx="9144000" cy="6092179"/>
          </a:xfrm>
          <a:prstGeom prst="rect">
            <a:avLst/>
          </a:prstGeom>
          <a:noFill/>
          <a:ln>
            <a:noFill/>
          </a:ln>
        </p:spPr>
      </p:pic>
      <p:sp>
        <p:nvSpPr>
          <p:cNvPr id="970" name="Google Shape;970;p100"/>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4800"/>
              <a:t>Author Visits</a:t>
            </a:r>
            <a:endParaRPr sz="4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101" descr="Author Ben Clanton signs books for two young boys."/>
          <p:cNvPicPr preferRelativeResize="0"/>
          <p:nvPr/>
        </p:nvPicPr>
        <p:blipFill>
          <a:blip r:embed="rId3">
            <a:alphaModFix/>
          </a:blip>
          <a:stretch>
            <a:fillRect/>
          </a:stretch>
        </p:blipFill>
        <p:spPr>
          <a:xfrm>
            <a:off x="-57781" y="-61438"/>
            <a:ext cx="9259555" cy="5266375"/>
          </a:xfrm>
          <a:prstGeom prst="rect">
            <a:avLst/>
          </a:prstGeom>
          <a:noFill/>
          <a:ln>
            <a:noFill/>
          </a:ln>
        </p:spPr>
      </p:pic>
      <p:sp>
        <p:nvSpPr>
          <p:cNvPr id="2" name="Title 1">
            <a:extLst>
              <a:ext uri="{FF2B5EF4-FFF2-40B4-BE49-F238E27FC236}">
                <a16:creationId xmlns:a16="http://schemas.microsoft.com/office/drawing/2014/main" id="{74B10C5D-5E9E-88F0-C038-46AF551C43D0}"/>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Author Visit Example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102" descr="A drawing of MooseJelly."/>
          <p:cNvPicPr preferRelativeResize="0"/>
          <p:nvPr/>
        </p:nvPicPr>
        <p:blipFill rotWithShape="1">
          <a:blip r:embed="rId3">
            <a:alphaModFix/>
          </a:blip>
          <a:srcRect l="28463" t="53152" r="32020" b="16899"/>
          <a:stretch/>
        </p:blipFill>
        <p:spPr>
          <a:xfrm rot="-6479879">
            <a:off x="1149732" y="613393"/>
            <a:ext cx="6460318" cy="3916699"/>
          </a:xfrm>
          <a:prstGeom prst="rect">
            <a:avLst/>
          </a:prstGeom>
          <a:noFill/>
          <a:ln>
            <a:noFill/>
          </a:ln>
        </p:spPr>
      </p:pic>
      <p:sp>
        <p:nvSpPr>
          <p:cNvPr id="2" name="Title 1">
            <a:extLst>
              <a:ext uri="{FF2B5EF4-FFF2-40B4-BE49-F238E27FC236}">
                <a16:creationId xmlns:a16="http://schemas.microsoft.com/office/drawing/2014/main" id="{B0C708F4-3A5A-4D68-2158-D513F5567203}"/>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err="1"/>
              <a:t>MooseJelly</a:t>
            </a:r>
            <a:r>
              <a:rPr lang="en-US" dirty="0"/>
              <a:t> Darwing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03"/>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a:t>Template and Guides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8"/>
          <p:cNvSpPr txBox="1">
            <a:spLocks noGrp="1"/>
          </p:cNvSpPr>
          <p:nvPr>
            <p:ph type="title"/>
          </p:nvPr>
        </p:nvSpPr>
        <p:spPr>
          <a:xfrm>
            <a:off x="685800" y="1484227"/>
            <a:ext cx="7772400" cy="150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Why focus on grade level reading?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104">
            <a:extLst>
              <a:ext uri="{C183D7F6-B498-43B3-948B-1728B52AA6E4}">
                <adec:decorative xmlns:adec="http://schemas.microsoft.com/office/drawing/2017/decorative" val="1"/>
              </a:ext>
            </a:extLst>
          </p:cNvPr>
          <p:cNvPicPr preferRelativeResize="0"/>
          <p:nvPr/>
        </p:nvPicPr>
        <p:blipFill rotWithShape="1">
          <a:blip r:embed="rId3">
            <a:alphaModFix/>
          </a:blip>
          <a:srcRect t="9879" b="43430"/>
          <a:stretch/>
        </p:blipFill>
        <p:spPr>
          <a:xfrm>
            <a:off x="25" y="11280"/>
            <a:ext cx="9143982" cy="3201930"/>
          </a:xfrm>
          <a:prstGeom prst="flowChartDocument">
            <a:avLst/>
          </a:prstGeom>
          <a:noFill/>
          <a:ln>
            <a:noFill/>
          </a:ln>
        </p:spPr>
      </p:pic>
      <p:sp>
        <p:nvSpPr>
          <p:cNvPr id="991" name="Google Shape;991;p104"/>
          <p:cNvSpPr txBox="1">
            <a:spLocks noGrp="1"/>
          </p:cNvSpPr>
          <p:nvPr>
            <p:ph type="ctrTitle"/>
          </p:nvPr>
        </p:nvSpPr>
        <p:spPr>
          <a:xfrm>
            <a:off x="1116050" y="3537800"/>
            <a:ext cx="7293300" cy="14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Now, let’s practice. </a:t>
            </a:r>
            <a:r>
              <a:rPr lang="en"/>
              <a:t>What ideas do you have for embedding GLR skills in different kinds of programming?</a:t>
            </a:r>
            <a:endParaRPr>
              <a:latin typeface="Arial"/>
              <a:ea typeface="Arial"/>
              <a:cs typeface="Arial"/>
              <a:sym typeface="Arial"/>
            </a:endParaRPr>
          </a:p>
        </p:txBody>
      </p:sp>
      <p:sp>
        <p:nvSpPr>
          <p:cNvPr id="992" name="Google Shape;992;p104">
            <a:extLst>
              <a:ext uri="{C183D7F6-B498-43B3-948B-1728B52AA6E4}">
                <adec:decorative xmlns:adec="http://schemas.microsoft.com/office/drawing/2017/decorative" val="1"/>
              </a:ext>
            </a:extLst>
          </p:cNvPr>
          <p:cNvSpPr/>
          <p:nvPr/>
        </p:nvSpPr>
        <p:spPr>
          <a:xfrm>
            <a:off x="539150" y="3537800"/>
            <a:ext cx="576900" cy="548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8" name="Google Shape;998;p105"/>
          <p:cNvSpPr txBox="1">
            <a:spLocks noGrp="1"/>
          </p:cNvSpPr>
          <p:nvPr>
            <p:ph type="title"/>
          </p:nvPr>
        </p:nvSpPr>
        <p:spPr>
          <a:xfrm>
            <a:off x="457200" y="253746"/>
            <a:ext cx="8229600" cy="939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Thank you for attending!</a:t>
            </a:r>
            <a:endParaRPr/>
          </a:p>
        </p:txBody>
      </p:sp>
      <p:sp>
        <p:nvSpPr>
          <p:cNvPr id="997" name="Google Shape;997;p105"/>
          <p:cNvSpPr txBox="1">
            <a:spLocks noGrp="1"/>
          </p:cNvSpPr>
          <p:nvPr>
            <p:ph type="body" idx="1"/>
          </p:nvPr>
        </p:nvSpPr>
        <p:spPr>
          <a:xfrm>
            <a:off x="872067" y="2006600"/>
            <a:ext cx="7408200" cy="258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400"/>
              <a:buFont typeface="Arial"/>
              <a:buNone/>
            </a:pPr>
            <a:r>
              <a:rPr lang="en" sz="1800">
                <a:solidFill>
                  <a:schemeClr val="dk1"/>
                </a:solidFill>
              </a:rPr>
              <a:t>Join DPL librarians for the other webinars in our grade level reading series:</a:t>
            </a:r>
            <a:endParaRPr sz="1800">
              <a:solidFill>
                <a:schemeClr val="dk1"/>
              </a:solidFill>
            </a:endParaRPr>
          </a:p>
          <a:p>
            <a:pPr marL="457200" lvl="0" indent="-342900" algn="l" rtl="0">
              <a:spcBef>
                <a:spcPts val="0"/>
              </a:spcBef>
              <a:spcAft>
                <a:spcPts val="0"/>
              </a:spcAft>
              <a:buClr>
                <a:schemeClr val="dk1"/>
              </a:buClr>
              <a:buSzPts val="1800"/>
              <a:buFont typeface="Arial"/>
              <a:buChar char="●"/>
            </a:pPr>
            <a:r>
              <a:rPr lang="en" sz="1800">
                <a:solidFill>
                  <a:schemeClr val="dk1"/>
                </a:solidFill>
              </a:rPr>
              <a:t>Part 1 – </a:t>
            </a:r>
            <a:r>
              <a:rPr lang="en" sz="1800" u="sng">
                <a:solidFill>
                  <a:srgbClr val="0097A7"/>
                </a:solidFill>
                <a:hlinkClick r:id="rId3"/>
              </a:rPr>
              <a:t>Supporting Developing Readers at the Library: Reader’s Advisory for K-3rd Graders</a:t>
            </a:r>
            <a:r>
              <a:rPr lang="en" sz="1800">
                <a:solidFill>
                  <a:schemeClr val="dk1"/>
                </a:solidFill>
              </a:rPr>
              <a:t> is archived.</a:t>
            </a:r>
            <a:endParaRPr sz="1800">
              <a:solidFill>
                <a:schemeClr val="dk1"/>
              </a:solidFill>
            </a:endParaRPr>
          </a:p>
          <a:p>
            <a:pPr marL="457200" lvl="0" indent="-342900" algn="l" rtl="0">
              <a:spcBef>
                <a:spcPts val="0"/>
              </a:spcBef>
              <a:spcAft>
                <a:spcPts val="0"/>
              </a:spcAft>
              <a:buClr>
                <a:schemeClr val="dk1"/>
              </a:buClr>
              <a:buSzPts val="1800"/>
              <a:buFont typeface="Arial"/>
              <a:buChar char="●"/>
            </a:pPr>
            <a:r>
              <a:rPr lang="en" sz="1800">
                <a:solidFill>
                  <a:schemeClr val="dk1"/>
                </a:solidFill>
              </a:rPr>
              <a:t>Part 3 – </a:t>
            </a:r>
            <a:r>
              <a:rPr lang="en" sz="1800" u="sng">
                <a:solidFill>
                  <a:srgbClr val="0097A7"/>
                </a:solidFill>
                <a:hlinkClick r:id="rId4"/>
              </a:rPr>
              <a:t>Collection Development for K-3rd Graders</a:t>
            </a:r>
            <a:r>
              <a:rPr lang="en" sz="1800">
                <a:solidFill>
                  <a:schemeClr val="dk1"/>
                </a:solidFill>
              </a:rPr>
              <a:t> is scheduled for September 24, 2019.</a:t>
            </a:r>
            <a:endParaRPr sz="1800">
              <a:solidFill>
                <a:schemeClr val="dk1"/>
              </a:solidFill>
            </a:endParaRPr>
          </a:p>
          <a:p>
            <a:pPr marL="457200" lvl="0" indent="-342900" algn="l" rtl="0">
              <a:spcBef>
                <a:spcPts val="0"/>
              </a:spcBef>
              <a:spcAft>
                <a:spcPts val="0"/>
              </a:spcAft>
              <a:buClr>
                <a:schemeClr val="dk1"/>
              </a:buClr>
              <a:buSzPts val="1800"/>
              <a:buFont typeface="Arial"/>
              <a:buChar char="●"/>
            </a:pPr>
            <a:r>
              <a:rPr lang="en" sz="1800">
                <a:solidFill>
                  <a:schemeClr val="dk1"/>
                </a:solidFill>
              </a:rPr>
              <a:t>Part 4 – </a:t>
            </a:r>
            <a:r>
              <a:rPr lang="en" sz="1800" u="sng">
                <a:solidFill>
                  <a:srgbClr val="0097A7"/>
                </a:solidFill>
                <a:hlinkClick r:id="rId5"/>
              </a:rPr>
              <a:t>Outreach for K-3rd Graders</a:t>
            </a:r>
            <a:r>
              <a:rPr lang="en" sz="1800">
                <a:solidFill>
                  <a:schemeClr val="dk1"/>
                </a:solidFill>
              </a:rPr>
              <a:t> is scheduled for November 4, 2019.</a:t>
            </a:r>
            <a:endParaRPr/>
          </a:p>
        </p:txBody>
      </p:sp>
      <p:pic>
        <p:nvPicPr>
          <p:cNvPr id="999" name="Google Shape;999;p10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24775" y="4627624"/>
            <a:ext cx="3530320" cy="3607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6"/>
          <p:cNvSpPr txBox="1">
            <a:spLocks noGrp="1"/>
          </p:cNvSpPr>
          <p:nvPr>
            <p:ph type="title"/>
          </p:nvPr>
        </p:nvSpPr>
        <p:spPr>
          <a:xfrm>
            <a:off x="311700" y="85475"/>
            <a:ext cx="8520600" cy="39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Sources and further reading</a:t>
            </a:r>
            <a:endParaRPr sz="1800"/>
          </a:p>
        </p:txBody>
      </p:sp>
      <p:sp>
        <p:nvSpPr>
          <p:cNvPr id="1005" name="Google Shape;1005;p106"/>
          <p:cNvSpPr txBox="1">
            <a:spLocks noGrp="1"/>
          </p:cNvSpPr>
          <p:nvPr>
            <p:ph type="body" idx="1"/>
          </p:nvPr>
        </p:nvSpPr>
        <p:spPr>
          <a:xfrm>
            <a:off x="311700" y="485075"/>
            <a:ext cx="8520600" cy="4564500"/>
          </a:xfrm>
          <a:prstGeom prst="rect">
            <a:avLst/>
          </a:prstGeom>
        </p:spPr>
        <p:txBody>
          <a:bodyPr spcFirstLastPara="1" wrap="square" lIns="91425" tIns="91425" rIns="91425" bIns="91425" anchor="t" anchorCtr="0">
            <a:noAutofit/>
          </a:bodyPr>
          <a:lstStyle/>
          <a:p>
            <a:pPr marL="457200" lvl="0" indent="-285750" algn="l" rtl="0">
              <a:lnSpc>
                <a:spcPct val="100000"/>
              </a:lnSpc>
              <a:spcBef>
                <a:spcPts val="0"/>
              </a:spcBef>
              <a:spcAft>
                <a:spcPts val="0"/>
              </a:spcAft>
              <a:buSzPts val="900"/>
              <a:buChar char="●"/>
            </a:pPr>
            <a:r>
              <a:rPr lang="en" sz="900"/>
              <a:t>Amplify Education, Inc. (2017). A new guide with the latest research on how children learn to read. Retrieved from </a:t>
            </a:r>
            <a:r>
              <a:rPr lang="en" sz="900" u="sng">
                <a:solidFill>
                  <a:schemeClr val="hlink"/>
                </a:solidFill>
                <a:hlinkClick r:id="rId3"/>
              </a:rPr>
              <a:t>http://go.info.amplify.com/primer-pt1</a:t>
            </a:r>
            <a:endParaRPr sz="900"/>
          </a:p>
          <a:p>
            <a:pPr marL="457200" lvl="0" indent="-285750" algn="l" rtl="0">
              <a:lnSpc>
                <a:spcPct val="100000"/>
              </a:lnSpc>
              <a:spcBef>
                <a:spcPts val="0"/>
              </a:spcBef>
              <a:spcAft>
                <a:spcPts val="0"/>
              </a:spcAft>
              <a:buSzPts val="900"/>
              <a:buChar char="●"/>
            </a:pPr>
            <a:r>
              <a:rPr lang="en" sz="900"/>
              <a:t>Annie E. Casey Foundation. (2010, January 1). Reading by Third Grade. Retrieved from </a:t>
            </a:r>
            <a:r>
              <a:rPr lang="en" sz="900" u="sng">
                <a:solidFill>
                  <a:schemeClr val="hlink"/>
                </a:solidFill>
                <a:hlinkClick r:id="rId4"/>
              </a:rPr>
              <a:t>https://www.aecf.org/resources/early-warning-why-reading-by-the-end-of-third-grade-matters/</a:t>
            </a:r>
            <a:r>
              <a:rPr lang="en" sz="900"/>
              <a:t> </a:t>
            </a:r>
            <a:endParaRPr sz="900"/>
          </a:p>
          <a:p>
            <a:pPr marL="457200" lvl="0" indent="-285750" algn="l" rtl="0">
              <a:lnSpc>
                <a:spcPct val="100000"/>
              </a:lnSpc>
              <a:spcBef>
                <a:spcPts val="0"/>
              </a:spcBef>
              <a:spcAft>
                <a:spcPts val="0"/>
              </a:spcAft>
              <a:buSzPts val="900"/>
              <a:buChar char="●"/>
            </a:pPr>
            <a:r>
              <a:rPr lang="en" sz="900"/>
              <a:t>Dehaene, S. (2010). Reading in the brain: The new science of how we read. New York: Penguin Books.</a:t>
            </a:r>
            <a:endParaRPr sz="900"/>
          </a:p>
          <a:p>
            <a:pPr marL="457200" lvl="0" indent="-285750" algn="l" rtl="0">
              <a:lnSpc>
                <a:spcPct val="100000"/>
              </a:lnSpc>
              <a:spcBef>
                <a:spcPts val="0"/>
              </a:spcBef>
              <a:spcAft>
                <a:spcPts val="0"/>
              </a:spcAft>
              <a:buSzPts val="900"/>
              <a:buChar char="●"/>
            </a:pPr>
            <a:r>
              <a:rPr lang="en" sz="900"/>
              <a:t>Denver Office of Children’s Affairs. Retrieved from </a:t>
            </a:r>
            <a:r>
              <a:rPr lang="en" sz="900" u="sng">
                <a:solidFill>
                  <a:schemeClr val="hlink"/>
                </a:solidFill>
                <a:hlinkClick r:id="rId5"/>
              </a:rPr>
              <a:t>https://www.denvergov.org/content/denvergov/en/office-of-childrens-affairs.html</a:t>
            </a:r>
            <a:r>
              <a:rPr lang="en" sz="900"/>
              <a:t> </a:t>
            </a:r>
            <a:endParaRPr sz="900"/>
          </a:p>
          <a:p>
            <a:pPr marL="457200" lvl="0" indent="-285750" algn="l" rtl="0">
              <a:lnSpc>
                <a:spcPct val="100000"/>
              </a:lnSpc>
              <a:spcBef>
                <a:spcPts val="0"/>
              </a:spcBef>
              <a:spcAft>
                <a:spcPts val="0"/>
              </a:spcAft>
              <a:buSzPts val="900"/>
              <a:buChar char="●"/>
            </a:pPr>
            <a:r>
              <a:rPr lang="en" sz="900"/>
              <a:t>Ferlazzo, L. (2016, September 02). 'No More Reading For Junk': An Interview With Barbara Marinak &amp; Linda Gambrell. Retrieved from </a:t>
            </a:r>
            <a:r>
              <a:rPr lang="en" sz="900" u="sng">
                <a:solidFill>
                  <a:schemeClr val="hlink"/>
                </a:solidFill>
                <a:hlinkClick r:id="rId6"/>
              </a:rPr>
              <a:t>https://blogs.edweek.org/teachers/classroom_qa_with_larry_ferlazzo/2016/09/no_more_reading_for_junk_an_interview_with_barbara_marinak_linda_gambrell.html</a:t>
            </a:r>
            <a:endParaRPr sz="900"/>
          </a:p>
          <a:p>
            <a:pPr marL="457200" lvl="0" indent="-285750" algn="l" rtl="0">
              <a:lnSpc>
                <a:spcPct val="100000"/>
              </a:lnSpc>
              <a:spcBef>
                <a:spcPts val="0"/>
              </a:spcBef>
              <a:spcAft>
                <a:spcPts val="0"/>
              </a:spcAft>
              <a:buSzPts val="900"/>
              <a:buChar char="●"/>
            </a:pPr>
            <a:r>
              <a:rPr lang="en" sz="900"/>
              <a:t>Gambrell, L., &amp; Marinak, B. (2009). Reading motivation: What the research says. Retrieved from </a:t>
            </a:r>
            <a:r>
              <a:rPr lang="en" sz="900" u="sng">
                <a:solidFill>
                  <a:schemeClr val="hlink"/>
                </a:solidFill>
                <a:hlinkClick r:id="rId7"/>
              </a:rPr>
              <a:t>http://www.readingrockets.org/article/reading-motivation-what-research-says</a:t>
            </a:r>
            <a:r>
              <a:rPr lang="en" sz="900"/>
              <a:t> </a:t>
            </a:r>
            <a:endParaRPr sz="900"/>
          </a:p>
          <a:p>
            <a:pPr marL="457200" lvl="0" indent="-285750" algn="l" rtl="0">
              <a:lnSpc>
                <a:spcPct val="100000"/>
              </a:lnSpc>
              <a:spcBef>
                <a:spcPts val="0"/>
              </a:spcBef>
              <a:spcAft>
                <a:spcPts val="0"/>
              </a:spcAft>
              <a:buSzPts val="900"/>
              <a:buChar char="●"/>
            </a:pPr>
            <a:r>
              <a:rPr lang="en" sz="900"/>
              <a:t>Hanford, E. (2018, September 10). Why aren't kids being taught to read? Retrieved from </a:t>
            </a:r>
            <a:r>
              <a:rPr lang="en" sz="900" u="sng">
                <a:solidFill>
                  <a:schemeClr val="hlink"/>
                </a:solidFill>
                <a:hlinkClick r:id="rId8"/>
              </a:rPr>
              <a:t>https://www.apmreports.org/story/2018/09/10/hard-words-why-american-kids-arent-being-taught-to-read</a:t>
            </a:r>
            <a:endParaRPr sz="900"/>
          </a:p>
          <a:p>
            <a:pPr marL="457200" lvl="0" indent="-285750" algn="l" rtl="0">
              <a:lnSpc>
                <a:spcPct val="100000"/>
              </a:lnSpc>
              <a:spcBef>
                <a:spcPts val="0"/>
              </a:spcBef>
              <a:spcAft>
                <a:spcPts val="0"/>
              </a:spcAft>
              <a:buSzPts val="900"/>
              <a:buChar char="●"/>
            </a:pPr>
            <a:r>
              <a:rPr lang="en" sz="900"/>
              <a:t>Horning, K. T. (2010). From cover to cover: Evaluating and reviewing children’s books. New York: Harper Collins.</a:t>
            </a:r>
            <a:endParaRPr sz="900"/>
          </a:p>
          <a:p>
            <a:pPr marL="457200" lvl="0" indent="-285750" algn="l" rtl="0">
              <a:lnSpc>
                <a:spcPct val="100000"/>
              </a:lnSpc>
              <a:spcBef>
                <a:spcPts val="0"/>
              </a:spcBef>
              <a:spcAft>
                <a:spcPts val="0"/>
              </a:spcAft>
              <a:buSzPts val="900"/>
              <a:buChar char="●"/>
            </a:pPr>
            <a:r>
              <a:rPr lang="en" sz="900"/>
              <a:t>Lin, G. (2015, August 19). It's Not an Easy Reader. Retrieved from https://forum.teachingbooks.net/2011/01/guest-blogger-grace-lin/</a:t>
            </a:r>
            <a:endParaRPr sz="900"/>
          </a:p>
          <a:p>
            <a:pPr marL="457200" lvl="0" indent="-285750" algn="l" rtl="0">
              <a:lnSpc>
                <a:spcPct val="100000"/>
              </a:lnSpc>
              <a:spcBef>
                <a:spcPts val="0"/>
              </a:spcBef>
              <a:spcAft>
                <a:spcPts val="0"/>
              </a:spcAft>
              <a:buSzPts val="900"/>
              <a:buChar char="●"/>
            </a:pPr>
            <a:r>
              <a:rPr lang="en" sz="900"/>
              <a:t>Miller, D. (2014). The book whisperer: awakening the inner reader in every child. Chichester: John Wiley and Sons.</a:t>
            </a:r>
            <a:endParaRPr sz="900"/>
          </a:p>
          <a:p>
            <a:pPr marL="457200" lvl="0" indent="-285750" algn="l" rtl="0">
              <a:lnSpc>
                <a:spcPct val="100000"/>
              </a:lnSpc>
              <a:spcBef>
                <a:spcPts val="0"/>
              </a:spcBef>
              <a:spcAft>
                <a:spcPts val="0"/>
              </a:spcAft>
              <a:buSzPts val="900"/>
              <a:buChar char="●"/>
            </a:pPr>
            <a:r>
              <a:rPr lang="en" sz="900"/>
              <a:t>Pacific Resources for Education and Learning (2013). Stages of reading development. Retrieved from </a:t>
            </a:r>
            <a:r>
              <a:rPr lang="en" sz="900" u="sng">
                <a:solidFill>
                  <a:schemeClr val="hlink"/>
                </a:solidFill>
                <a:hlinkClick r:id="rId9"/>
              </a:rPr>
              <a:t>http://www.readingrockets.org/article/stages-reading-development</a:t>
            </a:r>
            <a:endParaRPr sz="900"/>
          </a:p>
          <a:p>
            <a:pPr marL="457200" lvl="0" indent="-285750" algn="l" rtl="0">
              <a:lnSpc>
                <a:spcPct val="100000"/>
              </a:lnSpc>
              <a:spcBef>
                <a:spcPts val="0"/>
              </a:spcBef>
              <a:spcAft>
                <a:spcPts val="0"/>
              </a:spcAft>
              <a:buSzPts val="900"/>
              <a:buChar char="●"/>
            </a:pPr>
            <a:r>
              <a:rPr lang="en" sz="900"/>
              <a:t>Parrott, K. (2017, August 28). Thinking Outside the Bin: Why labeling books by reading level disempowers young readers. School Library Journal. Retrieved from </a:t>
            </a:r>
            <a:r>
              <a:rPr lang="en" sz="900" u="sng">
                <a:solidFill>
                  <a:schemeClr val="hlink"/>
                </a:solidFill>
                <a:hlinkClick r:id="rId10"/>
              </a:rPr>
              <a:t>https://www.slj.com/?detailStory=thinking-outside-the-bin-why-labeling-books-by-reading-level-disempowers-young-readers</a:t>
            </a:r>
            <a:r>
              <a:rPr lang="en" sz="900"/>
              <a:t> </a:t>
            </a:r>
            <a:endParaRPr sz="900"/>
          </a:p>
          <a:p>
            <a:pPr marL="457200" lvl="0" indent="-285750" algn="l" rtl="0">
              <a:lnSpc>
                <a:spcPct val="100000"/>
              </a:lnSpc>
              <a:spcBef>
                <a:spcPts val="0"/>
              </a:spcBef>
              <a:spcAft>
                <a:spcPts val="0"/>
              </a:spcAft>
              <a:buSzPts val="900"/>
              <a:buChar char="●"/>
            </a:pPr>
            <a:r>
              <a:rPr lang="en" sz="900"/>
              <a:t>Perma-Bound Books. Text Leveling Correlation Guide. Retrieved from </a:t>
            </a:r>
            <a:r>
              <a:rPr lang="en" sz="900" u="sng">
                <a:solidFill>
                  <a:schemeClr val="hlink"/>
                </a:solidFill>
                <a:hlinkClick r:id="rId11"/>
              </a:rPr>
              <a:t>https://www.perma-bound.com/static/common-core/EC_Correlation_Lexile_Poster_12_NEW.pdf</a:t>
            </a:r>
            <a:r>
              <a:rPr lang="en" sz="900"/>
              <a:t> </a:t>
            </a:r>
            <a:endParaRPr sz="900"/>
          </a:p>
          <a:p>
            <a:pPr marL="457200" lvl="0" indent="-285750" algn="l" rtl="0">
              <a:lnSpc>
                <a:spcPct val="100000"/>
              </a:lnSpc>
              <a:spcBef>
                <a:spcPts val="0"/>
              </a:spcBef>
              <a:spcAft>
                <a:spcPts val="0"/>
              </a:spcAft>
              <a:buSzPts val="900"/>
              <a:buChar char="●"/>
            </a:pPr>
            <a:r>
              <a:rPr lang="en" sz="900"/>
              <a:t>Pinell, G. S. (n.d.). What Is Leveled Reading? Retrieved from </a:t>
            </a:r>
            <a:r>
              <a:rPr lang="en" sz="900" u="sng">
                <a:solidFill>
                  <a:schemeClr val="hlink"/>
                </a:solidFill>
                <a:hlinkClick r:id="rId12"/>
              </a:rPr>
              <a:t>https://www.scholastic.com/teachers/articles/teaching-content/what-leveled-reading/</a:t>
            </a:r>
            <a:r>
              <a:rPr lang="en" sz="900"/>
              <a:t> </a:t>
            </a:r>
            <a:endParaRPr sz="900">
              <a:solidFill>
                <a:schemeClr val="dk1"/>
              </a:solidFill>
            </a:endParaRPr>
          </a:p>
          <a:p>
            <a:pPr marL="457200" lvl="0" indent="-285750" algn="l" rtl="0">
              <a:lnSpc>
                <a:spcPct val="100000"/>
              </a:lnSpc>
              <a:spcBef>
                <a:spcPts val="0"/>
              </a:spcBef>
              <a:spcAft>
                <a:spcPts val="0"/>
              </a:spcAft>
              <a:buSzPts val="900"/>
              <a:buChar char="●"/>
            </a:pPr>
            <a:r>
              <a:rPr lang="en" sz="900"/>
              <a:t>Reading Rockets (2016). Welcome to reading 101! Retrieved from </a:t>
            </a:r>
            <a:r>
              <a:rPr lang="en" sz="900" u="sng">
                <a:solidFill>
                  <a:schemeClr val="hlink"/>
                </a:solidFill>
                <a:hlinkClick r:id="rId13"/>
              </a:rPr>
              <a:t>http://www.readingrockets.org/teaching/reading101-course/welcome-reading-101</a:t>
            </a:r>
            <a:r>
              <a:rPr lang="en" sz="900"/>
              <a:t> </a:t>
            </a:r>
            <a:endParaRPr sz="900"/>
          </a:p>
          <a:p>
            <a:pPr marL="457200" lvl="0" indent="-285750" algn="l" rtl="0">
              <a:lnSpc>
                <a:spcPct val="100000"/>
              </a:lnSpc>
              <a:spcBef>
                <a:spcPts val="0"/>
              </a:spcBef>
              <a:spcAft>
                <a:spcPts val="0"/>
              </a:spcAft>
              <a:buSzPts val="900"/>
              <a:buChar char="●"/>
            </a:pPr>
            <a:r>
              <a:rPr lang="en" sz="900"/>
              <a:t>Recht, D. R., &amp; Leslie, L. (1988). Effect of prior knowledge on good and poor readers memory of text. Journal of Educational Psychology,80(1), 16-20. Retrieved from http://www.literacyhow.com/wp-content/uploads/2016/03/Effect-of-Prior-Knowledge-on-Good-and-Poor-Readers-Memory-of-Text.pdf</a:t>
            </a:r>
            <a:endParaRPr sz="900"/>
          </a:p>
          <a:p>
            <a:pPr marL="457200" lvl="0" indent="-285750" algn="l" rtl="0">
              <a:lnSpc>
                <a:spcPct val="100000"/>
              </a:lnSpc>
              <a:spcBef>
                <a:spcPts val="0"/>
              </a:spcBef>
              <a:spcAft>
                <a:spcPts val="0"/>
              </a:spcAft>
              <a:buSzPts val="900"/>
              <a:buChar char="●"/>
            </a:pPr>
            <a:r>
              <a:rPr lang="en" sz="900"/>
              <a:t>Seidenberg, M. (2018). Language at the speed of sight: How we read, why so many can’t, and what can be done about it. New York: Basic Books.</a:t>
            </a:r>
            <a:endParaRPr sz="900"/>
          </a:p>
          <a:p>
            <a:pPr marL="457200" lvl="0" indent="-285750" algn="l" rtl="0">
              <a:lnSpc>
                <a:spcPct val="100000"/>
              </a:lnSpc>
              <a:spcBef>
                <a:spcPts val="0"/>
              </a:spcBef>
              <a:spcAft>
                <a:spcPts val="0"/>
              </a:spcAft>
              <a:buSzPts val="900"/>
              <a:buChar char="●"/>
            </a:pPr>
            <a:r>
              <a:rPr lang="en" sz="900"/>
              <a:t>The status of Denver's children: A community resource 2018. (2018). Retrieved from </a:t>
            </a:r>
            <a:r>
              <a:rPr lang="en" sz="900" u="sng">
                <a:solidFill>
                  <a:schemeClr val="hlink"/>
                </a:solidFill>
                <a:hlinkClick r:id="rId14"/>
              </a:rPr>
              <a:t>https://www.denvergov.org/content/dam/denvergov/Portals/713/documents/data-resources/StatusOfDenversChildren_2018.pdf</a:t>
            </a:r>
            <a:r>
              <a:rPr lang="en" sz="900"/>
              <a:t> </a:t>
            </a:r>
            <a:endParaRPr sz="900"/>
          </a:p>
          <a:p>
            <a:pPr marL="457200" lvl="0" indent="-285750" algn="l" rtl="0">
              <a:lnSpc>
                <a:spcPct val="100000"/>
              </a:lnSpc>
              <a:spcBef>
                <a:spcPts val="0"/>
              </a:spcBef>
              <a:spcAft>
                <a:spcPts val="0"/>
              </a:spcAft>
              <a:buSzPts val="900"/>
              <a:buChar char="●"/>
            </a:pPr>
            <a:r>
              <a:rPr lang="en" sz="900"/>
              <a:t>Wexler, N. (2018, April 13). Why American students haven't gotten better at reading in 20 Years. Retrieved from </a:t>
            </a:r>
            <a:r>
              <a:rPr lang="en" sz="900" u="sng">
                <a:solidFill>
                  <a:schemeClr val="hlink"/>
                </a:solidFill>
                <a:hlinkClick r:id="rId15"/>
              </a:rPr>
              <a:t>https://www.theatlantic.com/education/archive/2018/04/-american-students-reading/557915/</a:t>
            </a:r>
            <a:endParaRPr sz="900"/>
          </a:p>
          <a:p>
            <a:pPr marL="457200" lvl="0" indent="-285750" algn="l" rtl="0">
              <a:lnSpc>
                <a:spcPct val="100000"/>
              </a:lnSpc>
              <a:spcBef>
                <a:spcPts val="0"/>
              </a:spcBef>
              <a:spcAft>
                <a:spcPts val="0"/>
              </a:spcAft>
              <a:buSzPts val="900"/>
              <a:buChar char="●"/>
            </a:pPr>
            <a:r>
              <a:rPr lang="en" sz="900"/>
              <a:t>Wigfield, A., Gladstone, J., &amp; Turci, L. (2016). Beyond cognition: reading motivation and reading comprehension. Child development perspectives, 10(3), 190-195. Retrieved from </a:t>
            </a:r>
            <a:r>
              <a:rPr lang="en" sz="900" u="sng">
                <a:solidFill>
                  <a:schemeClr val="hlink"/>
                </a:solidFill>
                <a:hlinkClick r:id="rId16"/>
              </a:rPr>
              <a:t>https://www.ncbi.nlm.nih.gov/pmc/articles/PMC5014370/</a:t>
            </a:r>
            <a:endParaRPr sz="900"/>
          </a:p>
          <a:p>
            <a:pPr marL="457200" lvl="0" indent="-285750" algn="l" rtl="0">
              <a:lnSpc>
                <a:spcPct val="100000"/>
              </a:lnSpc>
              <a:spcBef>
                <a:spcPts val="0"/>
              </a:spcBef>
              <a:spcAft>
                <a:spcPts val="0"/>
              </a:spcAft>
              <a:buSzPts val="900"/>
              <a:buChar char="●"/>
            </a:pPr>
            <a:r>
              <a:rPr lang="en" sz="900"/>
              <a:t>Wolf, M. (2007). Proust and the squid: The story and science of the reading brain. New York: Harper Collins.</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69"/>
          <p:cNvSpPr txBox="1">
            <a:spLocks noGrp="1"/>
          </p:cNvSpPr>
          <p:nvPr>
            <p:ph type="title" idx="4294967295"/>
          </p:nvPr>
        </p:nvSpPr>
        <p:spPr>
          <a:xfrm>
            <a:off x="171450" y="1377950"/>
            <a:ext cx="2682875" cy="2044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8500" b="0" i="0" u="none" strike="noStrike" kern="0" cap="none" spc="0" normalizeH="0" baseline="0" noProof="0" dirty="0">
                <a:ln>
                  <a:noFill/>
                </a:ln>
                <a:solidFill>
                  <a:srgbClr val="FFFFFF"/>
                </a:solidFill>
                <a:effectLst/>
                <a:uLnTx/>
                <a:uFillTx/>
                <a:latin typeface="Arial"/>
                <a:ea typeface="Arial"/>
                <a:cs typeface="Arial"/>
                <a:sym typeface="Arial"/>
              </a:rPr>
              <a:t>40%</a:t>
            </a:r>
            <a:r>
              <a:rPr kumimoji="0" lang="en-US" sz="6400" b="0" i="0" u="none" strike="noStrike" kern="0" cap="none" spc="0" normalizeH="0" baseline="0" noProof="0" dirty="0">
                <a:ln>
                  <a:noFill/>
                </a:ln>
                <a:solidFill>
                  <a:srgbClr val="FFFFFF"/>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Arial"/>
                <a:cs typeface="Arial"/>
                <a:sym typeface="Arial"/>
              </a:rPr>
              <a:t>of students in Colorado read at grade level</a:t>
            </a:r>
          </a:p>
        </p:txBody>
      </p:sp>
      <p:pic>
        <p:nvPicPr>
          <p:cNvPr id="776" name="Google Shape;776;p69" descr="Map of Denver County showing that third grade students are not meeting English Language Arts Assessment expecations from the 2016-2017 school year."/>
          <p:cNvPicPr preferRelativeResize="0"/>
          <p:nvPr/>
        </p:nvPicPr>
        <p:blipFill rotWithShape="1">
          <a:blip r:embed="rId3">
            <a:alphaModFix/>
          </a:blip>
          <a:srcRect l="4840" r="4849"/>
          <a:stretch/>
        </p:blipFill>
        <p:spPr>
          <a:xfrm>
            <a:off x="3047650" y="0"/>
            <a:ext cx="6096350" cy="5143500"/>
          </a:xfrm>
          <a:prstGeom prst="rect">
            <a:avLst/>
          </a:prstGeom>
          <a:noFill/>
          <a:ln>
            <a:noFill/>
          </a:ln>
        </p:spPr>
      </p:pic>
      <p:sp>
        <p:nvSpPr>
          <p:cNvPr id="778" name="Google Shape;778;p69">
            <a:extLst>
              <a:ext uri="{C183D7F6-B498-43B3-948B-1728B52AA6E4}">
                <adec:decorative xmlns:adec="http://schemas.microsoft.com/office/drawing/2017/decorative" val="1"/>
              </a:ext>
            </a:extLst>
          </p:cNvPr>
          <p:cNvSpPr/>
          <p:nvPr/>
        </p:nvSpPr>
        <p:spPr>
          <a:xfrm rot="5400000">
            <a:off x="-150" y="150"/>
            <a:ext cx="715200" cy="7149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2" name="Title 1">
            <a:extLst>
              <a:ext uri="{FF2B5EF4-FFF2-40B4-BE49-F238E27FC236}">
                <a16:creationId xmlns:a16="http://schemas.microsoft.com/office/drawing/2014/main" id="{51CFA60D-CE1D-CEF1-28BC-121994C75487}"/>
              </a:ext>
            </a:extLst>
          </p:cNvPr>
          <p:cNvSpPr>
            <a:spLocks noGrp="1"/>
          </p:cNvSpPr>
          <p:nvPr>
            <p:ph type="title" idx="4294967295"/>
          </p:nvPr>
        </p:nvSpPr>
        <p:spPr>
          <a:xfrm>
            <a:off x="367359" y="278047"/>
            <a:ext cx="8520600" cy="572700"/>
          </a:xfrm>
        </p:spPr>
        <p:txBody>
          <a:bodyPr/>
          <a:lstStyle/>
          <a:p>
            <a:pPr marL="0" lvl="0" indent="0" algn="ctr" rtl="0">
              <a:spcBef>
                <a:spcPts val="0"/>
              </a:spcBef>
              <a:spcAft>
                <a:spcPts val="0"/>
              </a:spcAft>
            </a:pPr>
            <a:r>
              <a:rPr lang="en-US" sz="2800" dirty="0"/>
              <a:t>Grade Level Reading Project Mission</a:t>
            </a:r>
          </a:p>
        </p:txBody>
      </p:sp>
      <p:sp>
        <p:nvSpPr>
          <p:cNvPr id="783" name="Google Shape;783;p70"/>
          <p:cNvSpPr txBox="1">
            <a:spLocks noGrp="1"/>
          </p:cNvSpPr>
          <p:nvPr>
            <p:ph type="body" idx="1"/>
          </p:nvPr>
        </p:nvSpPr>
        <p:spPr>
          <a:xfrm>
            <a:off x="1219225" y="1373750"/>
            <a:ext cx="6705300" cy="2484600"/>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 dirty="0"/>
              <a:t>Support and empower library staff, families and educators to connect children (K-3rd grade) with diverse books they enjoy and that inspire curiosity to foster lifelong readers.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3" name="Title 2">
            <a:extLst>
              <a:ext uri="{FF2B5EF4-FFF2-40B4-BE49-F238E27FC236}">
                <a16:creationId xmlns:a16="http://schemas.microsoft.com/office/drawing/2014/main" id="{FB4BB1B1-0F41-F5FD-61F2-8F69D2069C9D}"/>
              </a:ext>
            </a:extLst>
          </p:cNvPr>
          <p:cNvSpPr>
            <a:spLocks noGrp="1"/>
          </p:cNvSpPr>
          <p:nvPr>
            <p:ph type="title" idx="4294967295"/>
          </p:nvPr>
        </p:nvSpPr>
        <p:spPr>
          <a:xfrm>
            <a:off x="311700" y="-572700"/>
            <a:ext cx="8520600" cy="572700"/>
          </a:xfrm>
        </p:spPr>
        <p:txBody>
          <a:bodyPr spcFirstLastPara="1" wrap="square" lIns="91425" tIns="91425" rIns="91425" bIns="91425" anchor="b" anchorCtr="0"/>
          <a:lstStyle/>
          <a:p>
            <a:r>
              <a:rPr lang="en-US" dirty="0"/>
              <a:t>Every Child Ready to Read</a:t>
            </a:r>
          </a:p>
        </p:txBody>
      </p:sp>
      <p:pic>
        <p:nvPicPr>
          <p:cNvPr id="788" name="Google Shape;788;p71" descr="Two young girls reading with their mom."/>
          <p:cNvPicPr preferRelativeResize="0"/>
          <p:nvPr/>
        </p:nvPicPr>
        <p:blipFill>
          <a:blip r:embed="rId3">
            <a:alphaModFix/>
          </a:blip>
          <a:stretch>
            <a:fillRect/>
          </a:stretch>
        </p:blipFill>
        <p:spPr>
          <a:xfrm>
            <a:off x="3296500" y="243050"/>
            <a:ext cx="2551001" cy="3821679"/>
          </a:xfrm>
          <a:prstGeom prst="rect">
            <a:avLst/>
          </a:prstGeom>
          <a:noFill/>
          <a:ln>
            <a:noFill/>
          </a:ln>
        </p:spPr>
      </p:pic>
      <p:pic>
        <p:nvPicPr>
          <p:cNvPr id="789" name="Google Shape;789;p71" descr="A young boy reading."/>
          <p:cNvPicPr preferRelativeResize="0"/>
          <p:nvPr/>
        </p:nvPicPr>
        <p:blipFill>
          <a:blip r:embed="rId4">
            <a:alphaModFix/>
          </a:blip>
          <a:stretch>
            <a:fillRect/>
          </a:stretch>
        </p:blipFill>
        <p:spPr>
          <a:xfrm>
            <a:off x="2276975" y="621688"/>
            <a:ext cx="4590051" cy="30643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400"/>
                                        <p:tgtEl>
                                          <p:spTgt spid="789"/>
                                        </p:tgtEl>
                                      </p:cBhvr>
                                    </p:animEffect>
                                    <p:set>
                                      <p:cBhvr>
                                        <p:cTn id="7" dur="1" fill="hold">
                                          <p:stCondLst>
                                            <p:cond delay="2400"/>
                                          </p:stCondLst>
                                        </p:cTn>
                                        <p:tgtEl>
                                          <p:spTgt spid="78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88"/>
                                        </p:tgtEl>
                                        <p:attrNameLst>
                                          <p:attrName>style.visibility</p:attrName>
                                        </p:attrNameLst>
                                      </p:cBhvr>
                                      <p:to>
                                        <p:strVal val="visible"/>
                                      </p:to>
                                    </p:set>
                                    <p:animEffect transition="in" filter="fade">
                                      <p:cBhvr>
                                        <p:cTn id="10" dur="26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2"/>
          <p:cNvSpPr txBox="1">
            <a:spLocks noGrp="1"/>
          </p:cNvSpPr>
          <p:nvPr>
            <p:ph type="title"/>
          </p:nvPr>
        </p:nvSpPr>
        <p:spPr>
          <a:xfrm>
            <a:off x="685800" y="1484227"/>
            <a:ext cx="7772400" cy="1500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Five Grade Level Reading Skills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73">
            <a:extLst>
              <a:ext uri="{C183D7F6-B498-43B3-948B-1728B52AA6E4}">
                <adec:decorative xmlns:adec="http://schemas.microsoft.com/office/drawing/2017/decorative" val="1"/>
              </a:ext>
            </a:extLst>
          </p:cNvPr>
          <p:cNvPicPr preferRelativeResize="0"/>
          <p:nvPr/>
        </p:nvPicPr>
        <p:blipFill rotWithShape="1">
          <a:blip r:embed="rId3">
            <a:alphaModFix amt="50000"/>
          </a:blip>
          <a:srcRect t="13305" b="13305"/>
          <a:stretch/>
        </p:blipFill>
        <p:spPr>
          <a:xfrm>
            <a:off x="0" y="0"/>
            <a:ext cx="9144003" cy="5143497"/>
          </a:xfrm>
          <a:prstGeom prst="rect">
            <a:avLst/>
          </a:prstGeom>
          <a:noFill/>
          <a:ln>
            <a:noFill/>
          </a:ln>
        </p:spPr>
      </p:pic>
      <p:sp>
        <p:nvSpPr>
          <p:cNvPr id="800" name="Google Shape;800;p73"/>
          <p:cNvSpPr txBox="1">
            <a:spLocks noGrp="1"/>
          </p:cNvSpPr>
          <p:nvPr>
            <p:ph type="ctrTitle"/>
          </p:nvPr>
        </p:nvSpPr>
        <p:spPr>
          <a:xfrm>
            <a:off x="2135425" y="1251450"/>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Background Knowledge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vefor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6659</Words>
  <Application>Microsoft Office PowerPoint</Application>
  <PresentationFormat>On-screen Show (16:9)</PresentationFormat>
  <Paragraphs>454</Paragraphs>
  <Slides>42</Slides>
  <Notes>42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Noto Sans Symbols</vt:lpstr>
      <vt:lpstr>Arial</vt:lpstr>
      <vt:lpstr>Roboto</vt:lpstr>
      <vt:lpstr>Verdana</vt:lpstr>
      <vt:lpstr>Calibri</vt:lpstr>
      <vt:lpstr>Simple Light</vt:lpstr>
      <vt:lpstr>Waveform</vt:lpstr>
      <vt:lpstr>Waveform</vt:lpstr>
      <vt:lpstr>Supporting Developing Readers at the Library</vt:lpstr>
      <vt:lpstr>Learning Objectives</vt:lpstr>
      <vt:lpstr>Ice Breaker Chat Share an example of a book-based program offered at your library.</vt:lpstr>
      <vt:lpstr>Why focus on grade level reading?</vt:lpstr>
      <vt:lpstr>40%  of students in Colorado read at grade level</vt:lpstr>
      <vt:lpstr>Grade Level Reading Project Mission</vt:lpstr>
      <vt:lpstr>Every Child Ready to Read</vt:lpstr>
      <vt:lpstr>Five Grade Level Reading Skills</vt:lpstr>
      <vt:lpstr>Background Knowledge</vt:lpstr>
      <vt:lpstr>Background Knowledge Example</vt:lpstr>
      <vt:lpstr>Decoding</vt:lpstr>
      <vt:lpstr>Decoding Example</vt:lpstr>
      <vt:lpstr>Reading Motivation</vt:lpstr>
      <vt:lpstr>Fluency</vt:lpstr>
      <vt:lpstr>Fluency Example</vt:lpstr>
      <vt:lpstr>Comprehension</vt:lpstr>
      <vt:lpstr>Comprehension Example</vt:lpstr>
      <vt:lpstr>Chat What was it like when ECRR was first implemented at your library? What are you already doing that connects to Grade Level Reading in your programs?</vt:lpstr>
      <vt:lpstr>Supportive elements in books help developing readers</vt:lpstr>
      <vt:lpstr>Books help readers move through the stages of reading development.</vt:lpstr>
      <vt:lpstr>Supportive books can span  across collections/genres. </vt:lpstr>
      <vt:lpstr>Supportive  Elements  </vt:lpstr>
      <vt:lpstr>Incorporating the five skills into programs. </vt:lpstr>
      <vt:lpstr>Supertruck  by Stephen Savage</vt:lpstr>
      <vt:lpstr>Reading Motivation Example</vt:lpstr>
      <vt:lpstr>If I Were a Truck Reading Prompt</vt:lpstr>
      <vt:lpstr>If I Were a Truck Activities</vt:lpstr>
      <vt:lpstr>The Real Poop on Pigeons!  by Kevin McCloskey</vt:lpstr>
      <vt:lpstr>Winter Break Programming</vt:lpstr>
      <vt:lpstr>Example Programs #1</vt:lpstr>
      <vt:lpstr>Example Programs #2</vt:lpstr>
      <vt:lpstr>Reading Conferences</vt:lpstr>
      <vt:lpstr>Tell a Librarian about your Book</vt:lpstr>
      <vt:lpstr>Reading Area Exhibits</vt:lpstr>
      <vt:lpstr>Exhibit Example</vt:lpstr>
      <vt:lpstr>Author Visits</vt:lpstr>
      <vt:lpstr>Author Visit Example</vt:lpstr>
      <vt:lpstr>MooseJelly Darwing</vt:lpstr>
      <vt:lpstr>Template and Guides</vt:lpstr>
      <vt:lpstr>Now, let’s practice. What ideas do you have for embedding GLR skills in different kinds of programming?</vt:lpstr>
      <vt:lpstr>Thank you for attending!</vt:lpstr>
      <vt:lpstr>Sources and 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Developing Readers at the Library</dc:title>
  <dc:creator>Kreger, Christine</dc:creator>
  <cp:lastModifiedBy>Kreger, Christine</cp:lastModifiedBy>
  <cp:revision>1</cp:revision>
  <dcterms:modified xsi:type="dcterms:W3CDTF">2025-03-04T13:25:57Z</dcterms:modified>
</cp:coreProperties>
</file>