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 id="2147483692" r:id="rId2"/>
    <p:sldMasterId id="2147483693" r:id="rId3"/>
  </p:sldMasterIdLst>
  <p:notesMasterIdLst>
    <p:notesMasterId r:id="rId5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300" r:id="rId44"/>
    <p:sldId id="301" r:id="rId45"/>
    <p:sldId id="302" r:id="rId46"/>
    <p:sldId id="303" r:id="rId47"/>
    <p:sldId id="304" r:id="rId48"/>
    <p:sldId id="305" r:id="rId49"/>
    <p:sldId id="306" r:id="rId50"/>
    <p:sldId id="307" r:id="rId51"/>
    <p:sldId id="308" r:id="rId52"/>
    <p:sldId id="309" r:id="rId53"/>
    <p:sldId id="310" r:id="rId54"/>
  </p:sldIdLst>
  <p:sldSz cx="9144000" cy="5143500" type="screen16x9"/>
  <p:notesSz cx="6858000" cy="9144000"/>
  <p:embeddedFontLst>
    <p:embeddedFont>
      <p:font typeface="Amatic SC" panose="00000500000000000000" pitchFamily="2" charset="-79"/>
      <p:regular r:id="rId56"/>
      <p:bold r:id="rId57"/>
    </p:embeddedFont>
    <p:embeddedFont>
      <p:font typeface="Source Code Pro" panose="020B0509030403020204" pitchFamily="49"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8" d="100"/>
          <a:sy n="78" d="100"/>
        </p:scale>
        <p:origin x="204" y="2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font" Target="fonts/font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E39E07BC-AD9C-47F6-9BC2-6275546A8A58}"/>
    <pc:docChg chg="undo custSel delSld modSld">
      <pc:chgData name="Kreger, Christine" userId="07b08700-4580-4b2b-8f3c-b5ccee8dc705" providerId="ADAL" clId="{E39E07BC-AD9C-47F6-9BC2-6275546A8A58}" dt="2025-01-29T14:14:32.478" v="929" actId="962"/>
      <pc:docMkLst>
        <pc:docMk/>
      </pc:docMkLst>
      <pc:sldChg chg="modSp mod">
        <pc:chgData name="Kreger, Christine" userId="07b08700-4580-4b2b-8f3c-b5ccee8dc705" providerId="ADAL" clId="{E39E07BC-AD9C-47F6-9BC2-6275546A8A58}" dt="2025-01-22T18:00:16.970" v="0" actId="33553"/>
        <pc:sldMkLst>
          <pc:docMk/>
          <pc:sldMk cId="0" sldId="257"/>
        </pc:sldMkLst>
        <pc:spChg chg="mod">
          <ac:chgData name="Kreger, Christine" userId="07b08700-4580-4b2b-8f3c-b5ccee8dc705" providerId="ADAL" clId="{E39E07BC-AD9C-47F6-9BC2-6275546A8A58}" dt="2025-01-22T18:00:16.970" v="0" actId="33553"/>
          <ac:spMkLst>
            <pc:docMk/>
            <pc:sldMk cId="0" sldId="257"/>
            <ac:spMk id="298" creationId="{00000000-0000-0000-0000-000000000000}"/>
          </ac:spMkLst>
        </pc:spChg>
      </pc:sldChg>
      <pc:sldChg chg="modSp mod">
        <pc:chgData name="Kreger, Christine" userId="07b08700-4580-4b2b-8f3c-b5ccee8dc705" providerId="ADAL" clId="{E39E07BC-AD9C-47F6-9BC2-6275546A8A58}" dt="2025-01-29T14:08:01.961" v="890" actId="13244"/>
        <pc:sldMkLst>
          <pc:docMk/>
          <pc:sldMk cId="0" sldId="258"/>
        </pc:sldMkLst>
        <pc:spChg chg="mod">
          <ac:chgData name="Kreger, Christine" userId="07b08700-4580-4b2b-8f3c-b5ccee8dc705" providerId="ADAL" clId="{E39E07BC-AD9C-47F6-9BC2-6275546A8A58}" dt="2025-01-22T18:00:21.141" v="1" actId="33553"/>
          <ac:spMkLst>
            <pc:docMk/>
            <pc:sldMk cId="0" sldId="258"/>
            <ac:spMk id="304" creationId="{00000000-0000-0000-0000-000000000000}"/>
          </ac:spMkLst>
        </pc:spChg>
        <pc:spChg chg="mod">
          <ac:chgData name="Kreger, Christine" userId="07b08700-4580-4b2b-8f3c-b5ccee8dc705" providerId="ADAL" clId="{E39E07BC-AD9C-47F6-9BC2-6275546A8A58}" dt="2025-01-29T13:38:42.395" v="177" actId="1076"/>
          <ac:spMkLst>
            <pc:docMk/>
            <pc:sldMk cId="0" sldId="258"/>
            <ac:spMk id="305" creationId="{00000000-0000-0000-0000-000000000000}"/>
          </ac:spMkLst>
        </pc:spChg>
        <pc:picChg chg="mod ord">
          <ac:chgData name="Kreger, Christine" userId="07b08700-4580-4b2b-8f3c-b5ccee8dc705" providerId="ADAL" clId="{E39E07BC-AD9C-47F6-9BC2-6275546A8A58}" dt="2025-01-29T14:08:01.961" v="890" actId="13244"/>
          <ac:picMkLst>
            <pc:docMk/>
            <pc:sldMk cId="0" sldId="258"/>
            <ac:picMk id="307" creationId="{00000000-0000-0000-0000-000000000000}"/>
          </ac:picMkLst>
        </pc:picChg>
        <pc:picChg chg="mod ord">
          <ac:chgData name="Kreger, Christine" userId="07b08700-4580-4b2b-8f3c-b5ccee8dc705" providerId="ADAL" clId="{E39E07BC-AD9C-47F6-9BC2-6275546A8A58}" dt="2025-01-29T14:07:58.049" v="889" actId="13244"/>
          <ac:picMkLst>
            <pc:docMk/>
            <pc:sldMk cId="0" sldId="258"/>
            <ac:picMk id="308" creationId="{00000000-0000-0000-0000-000000000000}"/>
          </ac:picMkLst>
        </pc:picChg>
      </pc:sldChg>
      <pc:sldChg chg="modSp mod">
        <pc:chgData name="Kreger, Christine" userId="07b08700-4580-4b2b-8f3c-b5ccee8dc705" providerId="ADAL" clId="{E39E07BC-AD9C-47F6-9BC2-6275546A8A58}" dt="2025-01-29T14:13:39.843" v="925" actId="13244"/>
        <pc:sldMkLst>
          <pc:docMk/>
          <pc:sldMk cId="0" sldId="259"/>
        </pc:sldMkLst>
        <pc:spChg chg="ord">
          <ac:chgData name="Kreger, Christine" userId="07b08700-4580-4b2b-8f3c-b5ccee8dc705" providerId="ADAL" clId="{E39E07BC-AD9C-47F6-9BC2-6275546A8A58}" dt="2025-01-29T14:13:39.843" v="925" actId="13244"/>
          <ac:spMkLst>
            <pc:docMk/>
            <pc:sldMk cId="0" sldId="259"/>
            <ac:spMk id="314" creationId="{00000000-0000-0000-0000-000000000000}"/>
          </ac:spMkLst>
        </pc:spChg>
        <pc:spChg chg="mod">
          <ac:chgData name="Kreger, Christine" userId="07b08700-4580-4b2b-8f3c-b5ccee8dc705" providerId="ADAL" clId="{E39E07BC-AD9C-47F6-9BC2-6275546A8A58}" dt="2025-01-29T13:39:21.488" v="182" actId="962"/>
          <ac:spMkLst>
            <pc:docMk/>
            <pc:sldMk cId="0" sldId="259"/>
            <ac:spMk id="315" creationId="{00000000-0000-0000-0000-000000000000}"/>
          </ac:spMkLst>
        </pc:spChg>
        <pc:spChg chg="ord">
          <ac:chgData name="Kreger, Christine" userId="07b08700-4580-4b2b-8f3c-b5ccee8dc705" providerId="ADAL" clId="{E39E07BC-AD9C-47F6-9BC2-6275546A8A58}" dt="2025-01-29T14:13:38.514" v="924" actId="13244"/>
          <ac:spMkLst>
            <pc:docMk/>
            <pc:sldMk cId="0" sldId="259"/>
            <ac:spMk id="316" creationId="{00000000-0000-0000-0000-000000000000}"/>
          </ac:spMkLst>
        </pc:spChg>
        <pc:picChg chg="mod ord">
          <ac:chgData name="Kreger, Christine" userId="07b08700-4580-4b2b-8f3c-b5ccee8dc705" providerId="ADAL" clId="{E39E07BC-AD9C-47F6-9BC2-6275546A8A58}" dt="2025-01-29T14:08:29.737" v="892" actId="13244"/>
          <ac:picMkLst>
            <pc:docMk/>
            <pc:sldMk cId="0" sldId="259"/>
            <ac:picMk id="313" creationId="{00000000-0000-0000-0000-000000000000}"/>
          </ac:picMkLst>
        </pc:picChg>
      </pc:sldChg>
      <pc:sldChg chg="modSp mod">
        <pc:chgData name="Kreger, Christine" userId="07b08700-4580-4b2b-8f3c-b5ccee8dc705" providerId="ADAL" clId="{E39E07BC-AD9C-47F6-9BC2-6275546A8A58}" dt="2025-01-29T14:13:52.547" v="926" actId="13244"/>
        <pc:sldMkLst>
          <pc:docMk/>
          <pc:sldMk cId="0" sldId="261"/>
        </pc:sldMkLst>
        <pc:spChg chg="mod ord">
          <ac:chgData name="Kreger, Christine" userId="07b08700-4580-4b2b-8f3c-b5ccee8dc705" providerId="ADAL" clId="{E39E07BC-AD9C-47F6-9BC2-6275546A8A58}" dt="2025-01-29T14:08:38.361" v="893" actId="13244"/>
          <ac:spMkLst>
            <pc:docMk/>
            <pc:sldMk cId="0" sldId="261"/>
            <ac:spMk id="328" creationId="{00000000-0000-0000-0000-000000000000}"/>
          </ac:spMkLst>
        </pc:spChg>
        <pc:picChg chg="mod ord">
          <ac:chgData name="Kreger, Christine" userId="07b08700-4580-4b2b-8f3c-b5ccee8dc705" providerId="ADAL" clId="{E39E07BC-AD9C-47F6-9BC2-6275546A8A58}" dt="2025-01-29T14:13:52.547" v="926" actId="13244"/>
          <ac:picMkLst>
            <pc:docMk/>
            <pc:sldMk cId="0" sldId="261"/>
            <ac:picMk id="326" creationId="{00000000-0000-0000-0000-000000000000}"/>
          </ac:picMkLst>
        </pc:picChg>
      </pc:sldChg>
      <pc:sldChg chg="modSp mod">
        <pc:chgData name="Kreger, Christine" userId="07b08700-4580-4b2b-8f3c-b5ccee8dc705" providerId="ADAL" clId="{E39E07BC-AD9C-47F6-9BC2-6275546A8A58}" dt="2025-01-22T18:00:38.417" v="4" actId="33553"/>
        <pc:sldMkLst>
          <pc:docMk/>
          <pc:sldMk cId="0" sldId="262"/>
        </pc:sldMkLst>
        <pc:spChg chg="mod">
          <ac:chgData name="Kreger, Christine" userId="07b08700-4580-4b2b-8f3c-b5ccee8dc705" providerId="ADAL" clId="{E39E07BC-AD9C-47F6-9BC2-6275546A8A58}" dt="2025-01-22T18:00:38.417" v="4" actId="33553"/>
          <ac:spMkLst>
            <pc:docMk/>
            <pc:sldMk cId="0" sldId="262"/>
            <ac:spMk id="333" creationId="{00000000-0000-0000-0000-000000000000}"/>
          </ac:spMkLst>
        </pc:spChg>
      </pc:sldChg>
      <pc:sldChg chg="modSp mod">
        <pc:chgData name="Kreger, Christine" userId="07b08700-4580-4b2b-8f3c-b5ccee8dc705" providerId="ADAL" clId="{E39E07BC-AD9C-47F6-9BC2-6275546A8A58}" dt="2025-01-22T18:00:47.554" v="5" actId="33553"/>
        <pc:sldMkLst>
          <pc:docMk/>
          <pc:sldMk cId="0" sldId="264"/>
        </pc:sldMkLst>
        <pc:spChg chg="mod">
          <ac:chgData name="Kreger, Christine" userId="07b08700-4580-4b2b-8f3c-b5ccee8dc705" providerId="ADAL" clId="{E39E07BC-AD9C-47F6-9BC2-6275546A8A58}" dt="2025-01-22T18:00:47.554" v="5" actId="33553"/>
          <ac:spMkLst>
            <pc:docMk/>
            <pc:sldMk cId="0" sldId="264"/>
            <ac:spMk id="343" creationId="{00000000-0000-0000-0000-000000000000}"/>
          </ac:spMkLst>
        </pc:spChg>
      </pc:sldChg>
      <pc:sldChg chg="modSp mod">
        <pc:chgData name="Kreger, Christine" userId="07b08700-4580-4b2b-8f3c-b5ccee8dc705" providerId="ADAL" clId="{E39E07BC-AD9C-47F6-9BC2-6275546A8A58}" dt="2025-01-29T14:09:42.132" v="901" actId="13244"/>
        <pc:sldMkLst>
          <pc:docMk/>
          <pc:sldMk cId="0" sldId="265"/>
        </pc:sldMkLst>
        <pc:spChg chg="mod ord">
          <ac:chgData name="Kreger, Christine" userId="07b08700-4580-4b2b-8f3c-b5ccee8dc705" providerId="ADAL" clId="{E39E07BC-AD9C-47F6-9BC2-6275546A8A58}" dt="2025-01-29T14:08:50.547" v="894" actId="13244"/>
          <ac:spMkLst>
            <pc:docMk/>
            <pc:sldMk cId="0" sldId="265"/>
            <ac:spMk id="350" creationId="{00000000-0000-0000-0000-000000000000}"/>
          </ac:spMkLst>
        </pc:spChg>
        <pc:spChg chg="ord">
          <ac:chgData name="Kreger, Christine" userId="07b08700-4580-4b2b-8f3c-b5ccee8dc705" providerId="ADAL" clId="{E39E07BC-AD9C-47F6-9BC2-6275546A8A58}" dt="2025-01-29T14:09:42.132" v="901" actId="13244"/>
          <ac:spMkLst>
            <pc:docMk/>
            <pc:sldMk cId="0" sldId="265"/>
            <ac:spMk id="351" creationId="{00000000-0000-0000-0000-000000000000}"/>
          </ac:spMkLst>
        </pc:spChg>
        <pc:spChg chg="ord">
          <ac:chgData name="Kreger, Christine" userId="07b08700-4580-4b2b-8f3c-b5ccee8dc705" providerId="ADAL" clId="{E39E07BC-AD9C-47F6-9BC2-6275546A8A58}" dt="2025-01-29T14:09:39.341" v="900" actId="13244"/>
          <ac:spMkLst>
            <pc:docMk/>
            <pc:sldMk cId="0" sldId="265"/>
            <ac:spMk id="354" creationId="{00000000-0000-0000-0000-000000000000}"/>
          </ac:spMkLst>
        </pc:spChg>
        <pc:spChg chg="ord">
          <ac:chgData name="Kreger, Christine" userId="07b08700-4580-4b2b-8f3c-b5ccee8dc705" providerId="ADAL" clId="{E39E07BC-AD9C-47F6-9BC2-6275546A8A58}" dt="2025-01-29T14:09:35.859" v="899" actId="13244"/>
          <ac:spMkLst>
            <pc:docMk/>
            <pc:sldMk cId="0" sldId="265"/>
            <ac:spMk id="356" creationId="{00000000-0000-0000-0000-000000000000}"/>
          </ac:spMkLst>
        </pc:spChg>
        <pc:picChg chg="mod">
          <ac:chgData name="Kreger, Christine" userId="07b08700-4580-4b2b-8f3c-b5ccee8dc705" providerId="ADAL" clId="{E39E07BC-AD9C-47F6-9BC2-6275546A8A58}" dt="2025-01-29T14:09:13.701" v="896" actId="962"/>
          <ac:picMkLst>
            <pc:docMk/>
            <pc:sldMk cId="0" sldId="265"/>
            <ac:picMk id="349" creationId="{00000000-0000-0000-0000-000000000000}"/>
          </ac:picMkLst>
        </pc:picChg>
        <pc:cxnChg chg="mod">
          <ac:chgData name="Kreger, Christine" userId="07b08700-4580-4b2b-8f3c-b5ccee8dc705" providerId="ADAL" clId="{E39E07BC-AD9C-47F6-9BC2-6275546A8A58}" dt="2025-01-29T14:09:27.288" v="897" actId="962"/>
          <ac:cxnSpMkLst>
            <pc:docMk/>
            <pc:sldMk cId="0" sldId="265"/>
            <ac:cxnSpMk id="353" creationId="{00000000-0000-0000-0000-000000000000}"/>
          </ac:cxnSpMkLst>
        </pc:cxnChg>
        <pc:cxnChg chg="mod">
          <ac:chgData name="Kreger, Christine" userId="07b08700-4580-4b2b-8f3c-b5ccee8dc705" providerId="ADAL" clId="{E39E07BC-AD9C-47F6-9BC2-6275546A8A58}" dt="2025-01-29T14:09:29.954" v="898" actId="962"/>
          <ac:cxnSpMkLst>
            <pc:docMk/>
            <pc:sldMk cId="0" sldId="265"/>
            <ac:cxnSpMk id="355" creationId="{00000000-0000-0000-0000-000000000000}"/>
          </ac:cxnSpMkLst>
        </pc:cxnChg>
      </pc:sldChg>
      <pc:sldChg chg="modSp mod">
        <pc:chgData name="Kreger, Christine" userId="07b08700-4580-4b2b-8f3c-b5ccee8dc705" providerId="ADAL" clId="{E39E07BC-AD9C-47F6-9BC2-6275546A8A58}" dt="2025-01-29T14:14:08.774" v="927" actId="962"/>
        <pc:sldMkLst>
          <pc:docMk/>
          <pc:sldMk cId="0" sldId="266"/>
        </pc:sldMkLst>
        <pc:spChg chg="ord">
          <ac:chgData name="Kreger, Christine" userId="07b08700-4580-4b2b-8f3c-b5ccee8dc705" providerId="ADAL" clId="{E39E07BC-AD9C-47F6-9BC2-6275546A8A58}" dt="2025-01-29T14:10:02.288" v="903" actId="13244"/>
          <ac:spMkLst>
            <pc:docMk/>
            <pc:sldMk cId="0" sldId="266"/>
            <ac:spMk id="362" creationId="{00000000-0000-0000-0000-000000000000}"/>
          </ac:spMkLst>
        </pc:spChg>
        <pc:spChg chg="mod ord">
          <ac:chgData name="Kreger, Christine" userId="07b08700-4580-4b2b-8f3c-b5ccee8dc705" providerId="ADAL" clId="{E39E07BC-AD9C-47F6-9BC2-6275546A8A58}" dt="2025-01-29T14:10:06.397" v="904" actId="13244"/>
          <ac:spMkLst>
            <pc:docMk/>
            <pc:sldMk cId="0" sldId="266"/>
            <ac:spMk id="363" creationId="{00000000-0000-0000-0000-000000000000}"/>
          </ac:spMkLst>
        </pc:spChg>
        <pc:picChg chg="mod">
          <ac:chgData name="Kreger, Christine" userId="07b08700-4580-4b2b-8f3c-b5ccee8dc705" providerId="ADAL" clId="{E39E07BC-AD9C-47F6-9BC2-6275546A8A58}" dt="2025-01-29T14:14:08.774" v="927" actId="962"/>
          <ac:picMkLst>
            <pc:docMk/>
            <pc:sldMk cId="0" sldId="266"/>
            <ac:picMk id="361" creationId="{00000000-0000-0000-0000-000000000000}"/>
          </ac:picMkLst>
        </pc:picChg>
        <pc:cxnChg chg="mod">
          <ac:chgData name="Kreger, Christine" userId="07b08700-4580-4b2b-8f3c-b5ccee8dc705" providerId="ADAL" clId="{E39E07BC-AD9C-47F6-9BC2-6275546A8A58}" dt="2025-01-29T13:43:23.099" v="194" actId="962"/>
          <ac:cxnSpMkLst>
            <pc:docMk/>
            <pc:sldMk cId="0" sldId="266"/>
            <ac:cxnSpMk id="364" creationId="{00000000-0000-0000-0000-000000000000}"/>
          </ac:cxnSpMkLst>
        </pc:cxnChg>
        <pc:cxnChg chg="mod">
          <ac:chgData name="Kreger, Christine" userId="07b08700-4580-4b2b-8f3c-b5ccee8dc705" providerId="ADAL" clId="{E39E07BC-AD9C-47F6-9BC2-6275546A8A58}" dt="2025-01-29T13:43:24.844" v="195" actId="962"/>
          <ac:cxnSpMkLst>
            <pc:docMk/>
            <pc:sldMk cId="0" sldId="266"/>
            <ac:cxnSpMk id="366" creationId="{00000000-0000-0000-0000-000000000000}"/>
          </ac:cxnSpMkLst>
        </pc:cxnChg>
        <pc:cxnChg chg="mod">
          <ac:chgData name="Kreger, Christine" userId="07b08700-4580-4b2b-8f3c-b5ccee8dc705" providerId="ADAL" clId="{E39E07BC-AD9C-47F6-9BC2-6275546A8A58}" dt="2025-01-29T13:43:26.411" v="196" actId="962"/>
          <ac:cxnSpMkLst>
            <pc:docMk/>
            <pc:sldMk cId="0" sldId="266"/>
            <ac:cxnSpMk id="368" creationId="{00000000-0000-0000-0000-000000000000}"/>
          </ac:cxnSpMkLst>
        </pc:cxnChg>
        <pc:cxnChg chg="mod">
          <ac:chgData name="Kreger, Christine" userId="07b08700-4580-4b2b-8f3c-b5ccee8dc705" providerId="ADAL" clId="{E39E07BC-AD9C-47F6-9BC2-6275546A8A58}" dt="2025-01-29T13:43:27.355" v="197" actId="962"/>
          <ac:cxnSpMkLst>
            <pc:docMk/>
            <pc:sldMk cId="0" sldId="266"/>
            <ac:cxnSpMk id="370" creationId="{00000000-0000-0000-0000-000000000000}"/>
          </ac:cxnSpMkLst>
        </pc:cxnChg>
      </pc:sldChg>
      <pc:sldChg chg="modSp mod">
        <pc:chgData name="Kreger, Christine" userId="07b08700-4580-4b2b-8f3c-b5ccee8dc705" providerId="ADAL" clId="{E39E07BC-AD9C-47F6-9BC2-6275546A8A58}" dt="2025-01-29T14:10:43.238" v="908" actId="13244"/>
        <pc:sldMkLst>
          <pc:docMk/>
          <pc:sldMk cId="0" sldId="267"/>
        </pc:sldMkLst>
        <pc:spChg chg="mod">
          <ac:chgData name="Kreger, Christine" userId="07b08700-4580-4b2b-8f3c-b5ccee8dc705" providerId="ADAL" clId="{E39E07BC-AD9C-47F6-9BC2-6275546A8A58}" dt="2025-01-22T18:00:56.219" v="8" actId="33553"/>
          <ac:spMkLst>
            <pc:docMk/>
            <pc:sldMk cId="0" sldId="267"/>
            <ac:spMk id="377" creationId="{00000000-0000-0000-0000-000000000000}"/>
          </ac:spMkLst>
        </pc:spChg>
        <pc:picChg chg="mod">
          <ac:chgData name="Kreger, Christine" userId="07b08700-4580-4b2b-8f3c-b5ccee8dc705" providerId="ADAL" clId="{E39E07BC-AD9C-47F6-9BC2-6275546A8A58}" dt="2025-01-29T13:43:41.156" v="199" actId="962"/>
          <ac:picMkLst>
            <pc:docMk/>
            <pc:sldMk cId="0" sldId="267"/>
            <ac:picMk id="378" creationId="{00000000-0000-0000-0000-000000000000}"/>
          </ac:picMkLst>
        </pc:picChg>
        <pc:picChg chg="mod ord">
          <ac:chgData name="Kreger, Christine" userId="07b08700-4580-4b2b-8f3c-b5ccee8dc705" providerId="ADAL" clId="{E39E07BC-AD9C-47F6-9BC2-6275546A8A58}" dt="2025-01-29T14:10:28.813" v="905" actId="13244"/>
          <ac:picMkLst>
            <pc:docMk/>
            <pc:sldMk cId="0" sldId="267"/>
            <ac:picMk id="379" creationId="{00000000-0000-0000-0000-000000000000}"/>
          </ac:picMkLst>
        </pc:picChg>
        <pc:picChg chg="mod ord">
          <ac:chgData name="Kreger, Christine" userId="07b08700-4580-4b2b-8f3c-b5ccee8dc705" providerId="ADAL" clId="{E39E07BC-AD9C-47F6-9BC2-6275546A8A58}" dt="2025-01-29T14:10:38.431" v="907" actId="13244"/>
          <ac:picMkLst>
            <pc:docMk/>
            <pc:sldMk cId="0" sldId="267"/>
            <ac:picMk id="380" creationId="{00000000-0000-0000-0000-000000000000}"/>
          </ac:picMkLst>
        </pc:picChg>
        <pc:picChg chg="mod ord">
          <ac:chgData name="Kreger, Christine" userId="07b08700-4580-4b2b-8f3c-b5ccee8dc705" providerId="ADAL" clId="{E39E07BC-AD9C-47F6-9BC2-6275546A8A58}" dt="2025-01-29T14:10:43.238" v="908" actId="13244"/>
          <ac:picMkLst>
            <pc:docMk/>
            <pc:sldMk cId="0" sldId="267"/>
            <ac:picMk id="381" creationId="{00000000-0000-0000-0000-000000000000}"/>
          </ac:picMkLst>
        </pc:picChg>
      </pc:sldChg>
      <pc:sldChg chg="modSp mod">
        <pc:chgData name="Kreger, Christine" userId="07b08700-4580-4b2b-8f3c-b5ccee8dc705" providerId="ADAL" clId="{E39E07BC-AD9C-47F6-9BC2-6275546A8A58}" dt="2025-01-29T14:14:21.320" v="928" actId="962"/>
        <pc:sldMkLst>
          <pc:docMk/>
          <pc:sldMk cId="0" sldId="268"/>
        </pc:sldMkLst>
        <pc:spChg chg="ord">
          <ac:chgData name="Kreger, Christine" userId="07b08700-4580-4b2b-8f3c-b5ccee8dc705" providerId="ADAL" clId="{E39E07BC-AD9C-47F6-9BC2-6275546A8A58}" dt="2025-01-29T14:10:55.709" v="909" actId="13244"/>
          <ac:spMkLst>
            <pc:docMk/>
            <pc:sldMk cId="0" sldId="268"/>
            <ac:spMk id="387" creationId="{00000000-0000-0000-0000-000000000000}"/>
          </ac:spMkLst>
        </pc:spChg>
        <pc:spChg chg="mod ord">
          <ac:chgData name="Kreger, Christine" userId="07b08700-4580-4b2b-8f3c-b5ccee8dc705" providerId="ADAL" clId="{E39E07BC-AD9C-47F6-9BC2-6275546A8A58}" dt="2025-01-29T14:11:18.177" v="911" actId="13244"/>
          <ac:spMkLst>
            <pc:docMk/>
            <pc:sldMk cId="0" sldId="268"/>
            <ac:spMk id="388" creationId="{00000000-0000-0000-0000-000000000000}"/>
          </ac:spMkLst>
        </pc:spChg>
        <pc:picChg chg="mod">
          <ac:chgData name="Kreger, Christine" userId="07b08700-4580-4b2b-8f3c-b5ccee8dc705" providerId="ADAL" clId="{E39E07BC-AD9C-47F6-9BC2-6275546A8A58}" dt="2025-01-29T14:14:21.320" v="928" actId="962"/>
          <ac:picMkLst>
            <pc:docMk/>
            <pc:sldMk cId="0" sldId="268"/>
            <ac:picMk id="386" creationId="{00000000-0000-0000-0000-000000000000}"/>
          </ac:picMkLst>
        </pc:picChg>
        <pc:cxnChg chg="mod">
          <ac:chgData name="Kreger, Christine" userId="07b08700-4580-4b2b-8f3c-b5ccee8dc705" providerId="ADAL" clId="{E39E07BC-AD9C-47F6-9BC2-6275546A8A58}" dt="2025-01-29T13:45:54.728" v="208" actId="962"/>
          <ac:cxnSpMkLst>
            <pc:docMk/>
            <pc:sldMk cId="0" sldId="268"/>
            <ac:cxnSpMk id="391" creationId="{00000000-0000-0000-0000-000000000000}"/>
          </ac:cxnSpMkLst>
        </pc:cxnChg>
        <pc:cxnChg chg="mod">
          <ac:chgData name="Kreger, Christine" userId="07b08700-4580-4b2b-8f3c-b5ccee8dc705" providerId="ADAL" clId="{E39E07BC-AD9C-47F6-9BC2-6275546A8A58}" dt="2025-01-29T13:45:55.977" v="209" actId="962"/>
          <ac:cxnSpMkLst>
            <pc:docMk/>
            <pc:sldMk cId="0" sldId="268"/>
            <ac:cxnSpMk id="393" creationId="{00000000-0000-0000-0000-000000000000}"/>
          </ac:cxnSpMkLst>
        </pc:cxnChg>
      </pc:sldChg>
      <pc:sldChg chg="modSp mod">
        <pc:chgData name="Kreger, Christine" userId="07b08700-4580-4b2b-8f3c-b5ccee8dc705" providerId="ADAL" clId="{E39E07BC-AD9C-47F6-9BC2-6275546A8A58}" dt="2025-01-29T14:14:32.478" v="929" actId="962"/>
        <pc:sldMkLst>
          <pc:docMk/>
          <pc:sldMk cId="0" sldId="269"/>
        </pc:sldMkLst>
        <pc:spChg chg="ord">
          <ac:chgData name="Kreger, Christine" userId="07b08700-4580-4b2b-8f3c-b5ccee8dc705" providerId="ADAL" clId="{E39E07BC-AD9C-47F6-9BC2-6275546A8A58}" dt="2025-01-29T14:11:52.457" v="914" actId="13244"/>
          <ac:spMkLst>
            <pc:docMk/>
            <pc:sldMk cId="0" sldId="269"/>
            <ac:spMk id="399" creationId="{00000000-0000-0000-0000-000000000000}"/>
          </ac:spMkLst>
        </pc:spChg>
        <pc:spChg chg="mod ord">
          <ac:chgData name="Kreger, Christine" userId="07b08700-4580-4b2b-8f3c-b5ccee8dc705" providerId="ADAL" clId="{E39E07BC-AD9C-47F6-9BC2-6275546A8A58}" dt="2025-01-29T14:11:46.429" v="913" actId="13244"/>
          <ac:spMkLst>
            <pc:docMk/>
            <pc:sldMk cId="0" sldId="269"/>
            <ac:spMk id="400" creationId="{00000000-0000-0000-0000-000000000000}"/>
          </ac:spMkLst>
        </pc:spChg>
        <pc:spChg chg="ord">
          <ac:chgData name="Kreger, Christine" userId="07b08700-4580-4b2b-8f3c-b5ccee8dc705" providerId="ADAL" clId="{E39E07BC-AD9C-47F6-9BC2-6275546A8A58}" dt="2025-01-29T14:11:58.426" v="915" actId="13244"/>
          <ac:spMkLst>
            <pc:docMk/>
            <pc:sldMk cId="0" sldId="269"/>
            <ac:spMk id="403" creationId="{00000000-0000-0000-0000-000000000000}"/>
          </ac:spMkLst>
        </pc:spChg>
        <pc:picChg chg="mod">
          <ac:chgData name="Kreger, Christine" userId="07b08700-4580-4b2b-8f3c-b5ccee8dc705" providerId="ADAL" clId="{E39E07BC-AD9C-47F6-9BC2-6275546A8A58}" dt="2025-01-29T14:14:32.478" v="929" actId="962"/>
          <ac:picMkLst>
            <pc:docMk/>
            <pc:sldMk cId="0" sldId="269"/>
            <ac:picMk id="398" creationId="{00000000-0000-0000-0000-000000000000}"/>
          </ac:picMkLst>
        </pc:picChg>
        <pc:cxnChg chg="mod">
          <ac:chgData name="Kreger, Christine" userId="07b08700-4580-4b2b-8f3c-b5ccee8dc705" providerId="ADAL" clId="{E39E07BC-AD9C-47F6-9BC2-6275546A8A58}" dt="2025-01-29T13:46:53.016" v="212" actId="962"/>
          <ac:cxnSpMkLst>
            <pc:docMk/>
            <pc:sldMk cId="0" sldId="269"/>
            <ac:cxnSpMk id="402" creationId="{00000000-0000-0000-0000-000000000000}"/>
          </ac:cxnSpMkLst>
        </pc:cxnChg>
      </pc:sldChg>
      <pc:sldChg chg="modSp mod">
        <pc:chgData name="Kreger, Christine" userId="07b08700-4580-4b2b-8f3c-b5ccee8dc705" providerId="ADAL" clId="{E39E07BC-AD9C-47F6-9BC2-6275546A8A58}" dt="2025-01-29T14:12:18.313" v="916" actId="13244"/>
        <pc:sldMkLst>
          <pc:docMk/>
          <pc:sldMk cId="0" sldId="270"/>
        </pc:sldMkLst>
        <pc:spChg chg="mod">
          <ac:chgData name="Kreger, Christine" userId="07b08700-4580-4b2b-8f3c-b5ccee8dc705" providerId="ADAL" clId="{E39E07BC-AD9C-47F6-9BC2-6275546A8A58}" dt="2025-01-22T18:01:04.197" v="11" actId="33553"/>
          <ac:spMkLst>
            <pc:docMk/>
            <pc:sldMk cId="0" sldId="270"/>
            <ac:spMk id="409" creationId="{00000000-0000-0000-0000-000000000000}"/>
          </ac:spMkLst>
        </pc:spChg>
        <pc:picChg chg="mod">
          <ac:chgData name="Kreger, Christine" userId="07b08700-4580-4b2b-8f3c-b5ccee8dc705" providerId="ADAL" clId="{E39E07BC-AD9C-47F6-9BC2-6275546A8A58}" dt="2025-01-29T13:47:05.805" v="214" actId="962"/>
          <ac:picMkLst>
            <pc:docMk/>
            <pc:sldMk cId="0" sldId="270"/>
            <ac:picMk id="410" creationId="{00000000-0000-0000-0000-000000000000}"/>
          </ac:picMkLst>
        </pc:picChg>
        <pc:picChg chg="mod">
          <ac:chgData name="Kreger, Christine" userId="07b08700-4580-4b2b-8f3c-b5ccee8dc705" providerId="ADAL" clId="{E39E07BC-AD9C-47F6-9BC2-6275546A8A58}" dt="2025-01-29T13:47:18.960" v="216" actId="962"/>
          <ac:picMkLst>
            <pc:docMk/>
            <pc:sldMk cId="0" sldId="270"/>
            <ac:picMk id="411" creationId="{00000000-0000-0000-0000-000000000000}"/>
          </ac:picMkLst>
        </pc:picChg>
        <pc:picChg chg="mod">
          <ac:chgData name="Kreger, Christine" userId="07b08700-4580-4b2b-8f3c-b5ccee8dc705" providerId="ADAL" clId="{E39E07BC-AD9C-47F6-9BC2-6275546A8A58}" dt="2025-01-29T13:47:30.313" v="218" actId="962"/>
          <ac:picMkLst>
            <pc:docMk/>
            <pc:sldMk cId="0" sldId="270"/>
            <ac:picMk id="412" creationId="{00000000-0000-0000-0000-000000000000}"/>
          </ac:picMkLst>
        </pc:picChg>
        <pc:picChg chg="mod ord">
          <ac:chgData name="Kreger, Christine" userId="07b08700-4580-4b2b-8f3c-b5ccee8dc705" providerId="ADAL" clId="{E39E07BC-AD9C-47F6-9BC2-6275546A8A58}" dt="2025-01-29T14:12:18.313" v="916" actId="13244"/>
          <ac:picMkLst>
            <pc:docMk/>
            <pc:sldMk cId="0" sldId="270"/>
            <ac:picMk id="413" creationId="{00000000-0000-0000-0000-000000000000}"/>
          </ac:picMkLst>
        </pc:picChg>
      </pc:sldChg>
      <pc:sldChg chg="modSp mod">
        <pc:chgData name="Kreger, Christine" userId="07b08700-4580-4b2b-8f3c-b5ccee8dc705" providerId="ADAL" clId="{E39E07BC-AD9C-47F6-9BC2-6275546A8A58}" dt="2025-01-29T14:12:37.645" v="918" actId="13244"/>
        <pc:sldMkLst>
          <pc:docMk/>
          <pc:sldMk cId="0" sldId="271"/>
        </pc:sldMkLst>
        <pc:spChg chg="ord">
          <ac:chgData name="Kreger, Christine" userId="07b08700-4580-4b2b-8f3c-b5ccee8dc705" providerId="ADAL" clId="{E39E07BC-AD9C-47F6-9BC2-6275546A8A58}" dt="2025-01-29T14:12:32.120" v="917" actId="13244"/>
          <ac:spMkLst>
            <pc:docMk/>
            <pc:sldMk cId="0" sldId="271"/>
            <ac:spMk id="2" creationId="{30DE2388-8741-49EB-882E-4869C7AFD916}"/>
          </ac:spMkLst>
        </pc:spChg>
        <pc:spChg chg="ord">
          <ac:chgData name="Kreger, Christine" userId="07b08700-4580-4b2b-8f3c-b5ccee8dc705" providerId="ADAL" clId="{E39E07BC-AD9C-47F6-9BC2-6275546A8A58}" dt="2025-01-29T14:12:37.645" v="918" actId="13244"/>
          <ac:spMkLst>
            <pc:docMk/>
            <pc:sldMk cId="0" sldId="271"/>
            <ac:spMk id="419" creationId="{00000000-0000-0000-0000-000000000000}"/>
          </ac:spMkLst>
        </pc:spChg>
        <pc:spChg chg="mod">
          <ac:chgData name="Kreger, Christine" userId="07b08700-4580-4b2b-8f3c-b5ccee8dc705" providerId="ADAL" clId="{E39E07BC-AD9C-47F6-9BC2-6275546A8A58}" dt="2025-01-29T13:48:10.397" v="223" actId="962"/>
          <ac:spMkLst>
            <pc:docMk/>
            <pc:sldMk cId="0" sldId="271"/>
            <ac:spMk id="420" creationId="{00000000-0000-0000-0000-000000000000}"/>
          </ac:spMkLst>
        </pc:spChg>
        <pc:picChg chg="mod">
          <ac:chgData name="Kreger, Christine" userId="07b08700-4580-4b2b-8f3c-b5ccee8dc705" providerId="ADAL" clId="{E39E07BC-AD9C-47F6-9BC2-6275546A8A58}" dt="2025-01-29T13:48:08.628" v="222" actId="962"/>
          <ac:picMkLst>
            <pc:docMk/>
            <pc:sldMk cId="0" sldId="271"/>
            <ac:picMk id="418" creationId="{00000000-0000-0000-0000-000000000000}"/>
          </ac:picMkLst>
        </pc:picChg>
      </pc:sldChg>
      <pc:sldChg chg="modSp mod">
        <pc:chgData name="Kreger, Christine" userId="07b08700-4580-4b2b-8f3c-b5ccee8dc705" providerId="ADAL" clId="{E39E07BC-AD9C-47F6-9BC2-6275546A8A58}" dt="2025-01-29T14:12:51.154" v="919" actId="13244"/>
        <pc:sldMkLst>
          <pc:docMk/>
          <pc:sldMk cId="0" sldId="273"/>
        </pc:sldMkLst>
        <pc:spChg chg="mod">
          <ac:chgData name="Kreger, Christine" userId="07b08700-4580-4b2b-8f3c-b5ccee8dc705" providerId="ADAL" clId="{E39E07BC-AD9C-47F6-9BC2-6275546A8A58}" dt="2025-01-29T14:06:33.675" v="869" actId="255"/>
          <ac:spMkLst>
            <pc:docMk/>
            <pc:sldMk cId="0" sldId="273"/>
            <ac:spMk id="431" creationId="{00000000-0000-0000-0000-000000000000}"/>
          </ac:spMkLst>
        </pc:spChg>
        <pc:picChg chg="mod">
          <ac:chgData name="Kreger, Christine" userId="07b08700-4580-4b2b-8f3c-b5ccee8dc705" providerId="ADAL" clId="{E39E07BC-AD9C-47F6-9BC2-6275546A8A58}" dt="2025-01-29T13:48:23.095" v="225" actId="962"/>
          <ac:picMkLst>
            <pc:docMk/>
            <pc:sldMk cId="0" sldId="273"/>
            <ac:picMk id="433" creationId="{00000000-0000-0000-0000-000000000000}"/>
          </ac:picMkLst>
        </pc:picChg>
        <pc:picChg chg="mod ord">
          <ac:chgData name="Kreger, Christine" userId="07b08700-4580-4b2b-8f3c-b5ccee8dc705" providerId="ADAL" clId="{E39E07BC-AD9C-47F6-9BC2-6275546A8A58}" dt="2025-01-29T14:12:51.154" v="919" actId="13244"/>
          <ac:picMkLst>
            <pc:docMk/>
            <pc:sldMk cId="0" sldId="273"/>
            <ac:picMk id="434" creationId="{00000000-0000-0000-0000-000000000000}"/>
          </ac:picMkLst>
        </pc:picChg>
        <pc:picChg chg="mod">
          <ac:chgData name="Kreger, Christine" userId="07b08700-4580-4b2b-8f3c-b5ccee8dc705" providerId="ADAL" clId="{E39E07BC-AD9C-47F6-9BC2-6275546A8A58}" dt="2025-01-29T13:48:44.318" v="229" actId="962"/>
          <ac:picMkLst>
            <pc:docMk/>
            <pc:sldMk cId="0" sldId="273"/>
            <ac:picMk id="435" creationId="{00000000-0000-0000-0000-000000000000}"/>
          </ac:picMkLst>
        </pc:picChg>
        <pc:picChg chg="mod">
          <ac:chgData name="Kreger, Christine" userId="07b08700-4580-4b2b-8f3c-b5ccee8dc705" providerId="ADAL" clId="{E39E07BC-AD9C-47F6-9BC2-6275546A8A58}" dt="2025-01-29T13:49:03.894" v="231" actId="962"/>
          <ac:picMkLst>
            <pc:docMk/>
            <pc:sldMk cId="0" sldId="273"/>
            <ac:picMk id="436" creationId="{00000000-0000-0000-0000-000000000000}"/>
          </ac:picMkLst>
        </pc:picChg>
        <pc:picChg chg="mod">
          <ac:chgData name="Kreger, Christine" userId="07b08700-4580-4b2b-8f3c-b5ccee8dc705" providerId="ADAL" clId="{E39E07BC-AD9C-47F6-9BC2-6275546A8A58}" dt="2025-01-29T13:49:37.436" v="233" actId="962"/>
          <ac:picMkLst>
            <pc:docMk/>
            <pc:sldMk cId="0" sldId="273"/>
            <ac:picMk id="437" creationId="{00000000-0000-0000-0000-000000000000}"/>
          </ac:picMkLst>
        </pc:picChg>
      </pc:sldChg>
      <pc:sldChg chg="modSp mod">
        <pc:chgData name="Kreger, Christine" userId="07b08700-4580-4b2b-8f3c-b5ccee8dc705" providerId="ADAL" clId="{E39E07BC-AD9C-47F6-9BC2-6275546A8A58}" dt="2025-01-29T14:07:11.803" v="874" actId="20577"/>
        <pc:sldMkLst>
          <pc:docMk/>
          <pc:sldMk cId="0" sldId="274"/>
        </pc:sldMkLst>
        <pc:spChg chg="mod">
          <ac:chgData name="Kreger, Christine" userId="07b08700-4580-4b2b-8f3c-b5ccee8dc705" providerId="ADAL" clId="{E39E07BC-AD9C-47F6-9BC2-6275546A8A58}" dt="2025-01-29T14:07:11.803" v="874" actId="20577"/>
          <ac:spMkLst>
            <pc:docMk/>
            <pc:sldMk cId="0" sldId="274"/>
            <ac:spMk id="442" creationId="{00000000-0000-0000-0000-000000000000}"/>
          </ac:spMkLst>
        </pc:spChg>
      </pc:sldChg>
      <pc:sldChg chg="modSp mod">
        <pc:chgData name="Kreger, Christine" userId="07b08700-4580-4b2b-8f3c-b5ccee8dc705" providerId="ADAL" clId="{E39E07BC-AD9C-47F6-9BC2-6275546A8A58}" dt="2025-01-29T14:07:17.141" v="878" actId="20577"/>
        <pc:sldMkLst>
          <pc:docMk/>
          <pc:sldMk cId="0" sldId="275"/>
        </pc:sldMkLst>
        <pc:spChg chg="mod">
          <ac:chgData name="Kreger, Christine" userId="07b08700-4580-4b2b-8f3c-b5ccee8dc705" providerId="ADAL" clId="{E39E07BC-AD9C-47F6-9BC2-6275546A8A58}" dt="2025-01-29T14:07:17.141" v="878" actId="20577"/>
          <ac:spMkLst>
            <pc:docMk/>
            <pc:sldMk cId="0" sldId="275"/>
            <ac:spMk id="448" creationId="{00000000-0000-0000-0000-000000000000}"/>
          </ac:spMkLst>
        </pc:spChg>
      </pc:sldChg>
      <pc:sldChg chg="modSp mod">
        <pc:chgData name="Kreger, Christine" userId="07b08700-4580-4b2b-8f3c-b5ccee8dc705" providerId="ADAL" clId="{E39E07BC-AD9C-47F6-9BC2-6275546A8A58}" dt="2025-01-29T14:07:30.769" v="882" actId="20577"/>
        <pc:sldMkLst>
          <pc:docMk/>
          <pc:sldMk cId="0" sldId="276"/>
        </pc:sldMkLst>
        <pc:spChg chg="mod">
          <ac:chgData name="Kreger, Christine" userId="07b08700-4580-4b2b-8f3c-b5ccee8dc705" providerId="ADAL" clId="{E39E07BC-AD9C-47F6-9BC2-6275546A8A58}" dt="2025-01-29T14:07:30.769" v="882" actId="20577"/>
          <ac:spMkLst>
            <pc:docMk/>
            <pc:sldMk cId="0" sldId="276"/>
            <ac:spMk id="454" creationId="{00000000-0000-0000-0000-000000000000}"/>
          </ac:spMkLst>
        </pc:spChg>
      </pc:sldChg>
      <pc:sldChg chg="modSp mod">
        <pc:chgData name="Kreger, Christine" userId="07b08700-4580-4b2b-8f3c-b5ccee8dc705" providerId="ADAL" clId="{E39E07BC-AD9C-47F6-9BC2-6275546A8A58}" dt="2025-01-29T14:07:43.124" v="888" actId="255"/>
        <pc:sldMkLst>
          <pc:docMk/>
          <pc:sldMk cId="0" sldId="277"/>
        </pc:sldMkLst>
        <pc:spChg chg="mod">
          <ac:chgData name="Kreger, Christine" userId="07b08700-4580-4b2b-8f3c-b5ccee8dc705" providerId="ADAL" clId="{E39E07BC-AD9C-47F6-9BC2-6275546A8A58}" dt="2025-01-29T14:07:43.124" v="888" actId="255"/>
          <ac:spMkLst>
            <pc:docMk/>
            <pc:sldMk cId="0" sldId="277"/>
            <ac:spMk id="460" creationId="{00000000-0000-0000-0000-000000000000}"/>
          </ac:spMkLst>
        </pc:spChg>
      </pc:sldChg>
      <pc:sldChg chg="modSp mod">
        <pc:chgData name="Kreger, Christine" userId="07b08700-4580-4b2b-8f3c-b5ccee8dc705" providerId="ADAL" clId="{E39E07BC-AD9C-47F6-9BC2-6275546A8A58}" dt="2025-01-29T14:13:01.077" v="920" actId="13244"/>
        <pc:sldMkLst>
          <pc:docMk/>
          <pc:sldMk cId="0" sldId="279"/>
        </pc:sldMkLst>
        <pc:spChg chg="mod ord">
          <ac:chgData name="Kreger, Christine" userId="07b08700-4580-4b2b-8f3c-b5ccee8dc705" providerId="ADAL" clId="{E39E07BC-AD9C-47F6-9BC2-6275546A8A58}" dt="2025-01-29T14:13:01.077" v="920" actId="13244"/>
          <ac:spMkLst>
            <pc:docMk/>
            <pc:sldMk cId="0" sldId="279"/>
            <ac:spMk id="472" creationId="{00000000-0000-0000-0000-000000000000}"/>
          </ac:spMkLst>
        </pc:spChg>
        <pc:picChg chg="mod">
          <ac:chgData name="Kreger, Christine" userId="07b08700-4580-4b2b-8f3c-b5ccee8dc705" providerId="ADAL" clId="{E39E07BC-AD9C-47F6-9BC2-6275546A8A58}" dt="2025-01-29T13:49:57.482" v="235" actId="962"/>
          <ac:picMkLst>
            <pc:docMk/>
            <pc:sldMk cId="0" sldId="279"/>
            <ac:picMk id="473" creationId="{00000000-0000-0000-0000-000000000000}"/>
          </ac:picMkLst>
        </pc:picChg>
      </pc:sldChg>
      <pc:sldChg chg="addSp modSp mod">
        <pc:chgData name="Kreger, Christine" userId="07b08700-4580-4b2b-8f3c-b5ccee8dc705" providerId="ADAL" clId="{E39E07BC-AD9C-47F6-9BC2-6275546A8A58}" dt="2025-01-29T13:50:20.269" v="237" actId="962"/>
        <pc:sldMkLst>
          <pc:docMk/>
          <pc:sldMk cId="0" sldId="280"/>
        </pc:sldMkLst>
        <pc:spChg chg="add mod">
          <ac:chgData name="Kreger, Christine" userId="07b08700-4580-4b2b-8f3c-b5ccee8dc705" providerId="ADAL" clId="{E39E07BC-AD9C-47F6-9BC2-6275546A8A58}" dt="2025-01-22T18:01:51.651" v="98" actId="20577"/>
          <ac:spMkLst>
            <pc:docMk/>
            <pc:sldMk cId="0" sldId="280"/>
            <ac:spMk id="2" creationId="{027592FF-F853-0BAF-5B60-FE1FA5F7F46A}"/>
          </ac:spMkLst>
        </pc:spChg>
        <pc:picChg chg="mod">
          <ac:chgData name="Kreger, Christine" userId="07b08700-4580-4b2b-8f3c-b5ccee8dc705" providerId="ADAL" clId="{E39E07BC-AD9C-47F6-9BC2-6275546A8A58}" dt="2025-01-29T13:50:20.269" v="237" actId="962"/>
          <ac:picMkLst>
            <pc:docMk/>
            <pc:sldMk cId="0" sldId="280"/>
            <ac:picMk id="479" creationId="{00000000-0000-0000-0000-000000000000}"/>
          </ac:picMkLst>
        </pc:picChg>
      </pc:sldChg>
      <pc:sldChg chg="addSp modSp mod">
        <pc:chgData name="Kreger, Christine" userId="07b08700-4580-4b2b-8f3c-b5ccee8dc705" providerId="ADAL" clId="{E39E07BC-AD9C-47F6-9BC2-6275546A8A58}" dt="2025-01-29T13:53:25.646" v="637" actId="962"/>
        <pc:sldMkLst>
          <pc:docMk/>
          <pc:sldMk cId="0" sldId="281"/>
        </pc:sldMkLst>
        <pc:spChg chg="add mod">
          <ac:chgData name="Kreger, Christine" userId="07b08700-4580-4b2b-8f3c-b5ccee8dc705" providerId="ADAL" clId="{E39E07BC-AD9C-47F6-9BC2-6275546A8A58}" dt="2025-01-29T13:36:17.801" v="113" actId="20577"/>
          <ac:spMkLst>
            <pc:docMk/>
            <pc:sldMk cId="0" sldId="281"/>
            <ac:spMk id="2" creationId="{DA26E951-755D-43A0-0786-366BE6E2A4F2}"/>
          </ac:spMkLst>
        </pc:spChg>
        <pc:picChg chg="mod">
          <ac:chgData name="Kreger, Christine" userId="07b08700-4580-4b2b-8f3c-b5ccee8dc705" providerId="ADAL" clId="{E39E07BC-AD9C-47F6-9BC2-6275546A8A58}" dt="2025-01-29T13:53:25.646" v="637" actId="962"/>
          <ac:picMkLst>
            <pc:docMk/>
            <pc:sldMk cId="0" sldId="281"/>
            <ac:picMk id="485" creationId="{00000000-0000-0000-0000-000000000000}"/>
          </ac:picMkLst>
        </pc:picChg>
      </pc:sldChg>
      <pc:sldChg chg="addSp modSp mod">
        <pc:chgData name="Kreger, Christine" userId="07b08700-4580-4b2b-8f3c-b5ccee8dc705" providerId="ADAL" clId="{E39E07BC-AD9C-47F6-9BC2-6275546A8A58}" dt="2025-01-29T13:54:18.058" v="639" actId="962"/>
        <pc:sldMkLst>
          <pc:docMk/>
          <pc:sldMk cId="0" sldId="282"/>
        </pc:sldMkLst>
        <pc:spChg chg="add mod">
          <ac:chgData name="Kreger, Christine" userId="07b08700-4580-4b2b-8f3c-b5ccee8dc705" providerId="ADAL" clId="{E39E07BC-AD9C-47F6-9BC2-6275546A8A58}" dt="2025-01-29T13:36:27.925" v="121" actId="20577"/>
          <ac:spMkLst>
            <pc:docMk/>
            <pc:sldMk cId="0" sldId="282"/>
            <ac:spMk id="2" creationId="{63CE53E7-E7FF-9DF9-4A2B-C8B42092074C}"/>
          </ac:spMkLst>
        </pc:spChg>
        <pc:picChg chg="mod">
          <ac:chgData name="Kreger, Christine" userId="07b08700-4580-4b2b-8f3c-b5ccee8dc705" providerId="ADAL" clId="{E39E07BC-AD9C-47F6-9BC2-6275546A8A58}" dt="2025-01-29T13:54:18.058" v="639" actId="962"/>
          <ac:picMkLst>
            <pc:docMk/>
            <pc:sldMk cId="0" sldId="282"/>
            <ac:picMk id="491" creationId="{00000000-0000-0000-0000-000000000000}"/>
          </ac:picMkLst>
        </pc:picChg>
      </pc:sldChg>
      <pc:sldChg chg="addSp modSp mod">
        <pc:chgData name="Kreger, Christine" userId="07b08700-4580-4b2b-8f3c-b5ccee8dc705" providerId="ADAL" clId="{E39E07BC-AD9C-47F6-9BC2-6275546A8A58}" dt="2025-01-29T13:54:41.804" v="641" actId="962"/>
        <pc:sldMkLst>
          <pc:docMk/>
          <pc:sldMk cId="0" sldId="283"/>
        </pc:sldMkLst>
        <pc:spChg chg="add mod">
          <ac:chgData name="Kreger, Christine" userId="07b08700-4580-4b2b-8f3c-b5ccee8dc705" providerId="ADAL" clId="{E39E07BC-AD9C-47F6-9BC2-6275546A8A58}" dt="2025-01-29T13:36:36.451" v="129" actId="20577"/>
          <ac:spMkLst>
            <pc:docMk/>
            <pc:sldMk cId="0" sldId="283"/>
            <ac:spMk id="2" creationId="{60944A37-8E26-EF6E-6502-BAC6FA9DB8EE}"/>
          </ac:spMkLst>
        </pc:spChg>
        <pc:picChg chg="mod">
          <ac:chgData name="Kreger, Christine" userId="07b08700-4580-4b2b-8f3c-b5ccee8dc705" providerId="ADAL" clId="{E39E07BC-AD9C-47F6-9BC2-6275546A8A58}" dt="2025-01-29T13:54:41.804" v="641" actId="962"/>
          <ac:picMkLst>
            <pc:docMk/>
            <pc:sldMk cId="0" sldId="283"/>
            <ac:picMk id="497" creationId="{00000000-0000-0000-0000-000000000000}"/>
          </ac:picMkLst>
        </pc:picChg>
      </pc:sldChg>
      <pc:sldChg chg="addSp modSp mod">
        <pc:chgData name="Kreger, Christine" userId="07b08700-4580-4b2b-8f3c-b5ccee8dc705" providerId="ADAL" clId="{E39E07BC-AD9C-47F6-9BC2-6275546A8A58}" dt="2025-01-29T13:55:04.302" v="643" actId="962"/>
        <pc:sldMkLst>
          <pc:docMk/>
          <pc:sldMk cId="0" sldId="284"/>
        </pc:sldMkLst>
        <pc:spChg chg="add mod">
          <ac:chgData name="Kreger, Christine" userId="07b08700-4580-4b2b-8f3c-b5ccee8dc705" providerId="ADAL" clId="{E39E07BC-AD9C-47F6-9BC2-6275546A8A58}" dt="2025-01-29T13:36:43.791" v="137" actId="20577"/>
          <ac:spMkLst>
            <pc:docMk/>
            <pc:sldMk cId="0" sldId="284"/>
            <ac:spMk id="2" creationId="{EA33A39F-741D-E005-1C1C-492D5E725591}"/>
          </ac:spMkLst>
        </pc:spChg>
        <pc:picChg chg="mod">
          <ac:chgData name="Kreger, Christine" userId="07b08700-4580-4b2b-8f3c-b5ccee8dc705" providerId="ADAL" clId="{E39E07BC-AD9C-47F6-9BC2-6275546A8A58}" dt="2025-01-29T13:55:04.302" v="643" actId="962"/>
          <ac:picMkLst>
            <pc:docMk/>
            <pc:sldMk cId="0" sldId="284"/>
            <ac:picMk id="503" creationId="{00000000-0000-0000-0000-000000000000}"/>
          </ac:picMkLst>
        </pc:picChg>
      </pc:sldChg>
      <pc:sldChg chg="addSp modSp mod">
        <pc:chgData name="Kreger, Christine" userId="07b08700-4580-4b2b-8f3c-b5ccee8dc705" providerId="ADAL" clId="{E39E07BC-AD9C-47F6-9BC2-6275546A8A58}" dt="2025-01-29T13:55:20.745" v="645" actId="962"/>
        <pc:sldMkLst>
          <pc:docMk/>
          <pc:sldMk cId="0" sldId="285"/>
        </pc:sldMkLst>
        <pc:spChg chg="add mod">
          <ac:chgData name="Kreger, Christine" userId="07b08700-4580-4b2b-8f3c-b5ccee8dc705" providerId="ADAL" clId="{E39E07BC-AD9C-47F6-9BC2-6275546A8A58}" dt="2025-01-29T13:36:51.625" v="145" actId="20577"/>
          <ac:spMkLst>
            <pc:docMk/>
            <pc:sldMk cId="0" sldId="285"/>
            <ac:spMk id="2" creationId="{D439FB20-092C-7718-D15C-329666BEF2F3}"/>
          </ac:spMkLst>
        </pc:spChg>
        <pc:picChg chg="mod">
          <ac:chgData name="Kreger, Christine" userId="07b08700-4580-4b2b-8f3c-b5ccee8dc705" providerId="ADAL" clId="{E39E07BC-AD9C-47F6-9BC2-6275546A8A58}" dt="2025-01-29T13:55:20.745" v="645" actId="962"/>
          <ac:picMkLst>
            <pc:docMk/>
            <pc:sldMk cId="0" sldId="285"/>
            <ac:picMk id="509" creationId="{00000000-0000-0000-0000-000000000000}"/>
          </ac:picMkLst>
        </pc:picChg>
      </pc:sldChg>
      <pc:sldChg chg="addSp modSp mod">
        <pc:chgData name="Kreger, Christine" userId="07b08700-4580-4b2b-8f3c-b5ccee8dc705" providerId="ADAL" clId="{E39E07BC-AD9C-47F6-9BC2-6275546A8A58}" dt="2025-01-29T13:55:48.809" v="647" actId="962"/>
        <pc:sldMkLst>
          <pc:docMk/>
          <pc:sldMk cId="0" sldId="286"/>
        </pc:sldMkLst>
        <pc:spChg chg="add mod">
          <ac:chgData name="Kreger, Christine" userId="07b08700-4580-4b2b-8f3c-b5ccee8dc705" providerId="ADAL" clId="{E39E07BC-AD9C-47F6-9BC2-6275546A8A58}" dt="2025-01-29T13:36:57.213" v="153" actId="20577"/>
          <ac:spMkLst>
            <pc:docMk/>
            <pc:sldMk cId="0" sldId="286"/>
            <ac:spMk id="2" creationId="{0146239D-CD1F-3EEF-ED3F-F9DD599DBDEA}"/>
          </ac:spMkLst>
        </pc:spChg>
        <pc:picChg chg="mod">
          <ac:chgData name="Kreger, Christine" userId="07b08700-4580-4b2b-8f3c-b5ccee8dc705" providerId="ADAL" clId="{E39E07BC-AD9C-47F6-9BC2-6275546A8A58}" dt="2025-01-29T13:55:48.809" v="647" actId="962"/>
          <ac:picMkLst>
            <pc:docMk/>
            <pc:sldMk cId="0" sldId="286"/>
            <ac:picMk id="515" creationId="{00000000-0000-0000-0000-000000000000}"/>
          </ac:picMkLst>
        </pc:picChg>
      </pc:sldChg>
      <pc:sldChg chg="addSp modSp mod">
        <pc:chgData name="Kreger, Christine" userId="07b08700-4580-4b2b-8f3c-b5ccee8dc705" providerId="ADAL" clId="{E39E07BC-AD9C-47F6-9BC2-6275546A8A58}" dt="2025-01-29T13:55:55.256" v="648" actId="962"/>
        <pc:sldMkLst>
          <pc:docMk/>
          <pc:sldMk cId="0" sldId="287"/>
        </pc:sldMkLst>
        <pc:spChg chg="add mod">
          <ac:chgData name="Kreger, Christine" userId="07b08700-4580-4b2b-8f3c-b5ccee8dc705" providerId="ADAL" clId="{E39E07BC-AD9C-47F6-9BC2-6275546A8A58}" dt="2025-01-29T13:37:04.721" v="161" actId="20577"/>
          <ac:spMkLst>
            <pc:docMk/>
            <pc:sldMk cId="0" sldId="287"/>
            <ac:spMk id="2" creationId="{60210BA3-6221-FA71-9F3B-13AE95F30979}"/>
          </ac:spMkLst>
        </pc:spChg>
        <pc:picChg chg="mod">
          <ac:chgData name="Kreger, Christine" userId="07b08700-4580-4b2b-8f3c-b5ccee8dc705" providerId="ADAL" clId="{E39E07BC-AD9C-47F6-9BC2-6275546A8A58}" dt="2025-01-29T13:55:55.256" v="648" actId="962"/>
          <ac:picMkLst>
            <pc:docMk/>
            <pc:sldMk cId="0" sldId="287"/>
            <ac:picMk id="521" creationId="{00000000-0000-0000-0000-000000000000}"/>
          </ac:picMkLst>
        </pc:picChg>
      </pc:sldChg>
      <pc:sldChg chg="modSp mod">
        <pc:chgData name="Kreger, Christine" userId="07b08700-4580-4b2b-8f3c-b5ccee8dc705" providerId="ADAL" clId="{E39E07BC-AD9C-47F6-9BC2-6275546A8A58}" dt="2025-01-29T14:13:11.328" v="921" actId="13244"/>
        <pc:sldMkLst>
          <pc:docMk/>
          <pc:sldMk cId="0" sldId="288"/>
        </pc:sldMkLst>
        <pc:spChg chg="mod ord">
          <ac:chgData name="Kreger, Christine" userId="07b08700-4580-4b2b-8f3c-b5ccee8dc705" providerId="ADAL" clId="{E39E07BC-AD9C-47F6-9BC2-6275546A8A58}" dt="2025-01-29T14:13:11.328" v="921" actId="13244"/>
          <ac:spMkLst>
            <pc:docMk/>
            <pc:sldMk cId="0" sldId="288"/>
            <ac:spMk id="527" creationId="{00000000-0000-0000-0000-000000000000}"/>
          </ac:spMkLst>
        </pc:spChg>
        <pc:picChg chg="mod">
          <ac:chgData name="Kreger, Christine" userId="07b08700-4580-4b2b-8f3c-b5ccee8dc705" providerId="ADAL" clId="{E39E07BC-AD9C-47F6-9BC2-6275546A8A58}" dt="2025-01-29T13:56:08.538" v="650" actId="962"/>
          <ac:picMkLst>
            <pc:docMk/>
            <pc:sldMk cId="0" sldId="288"/>
            <ac:picMk id="528" creationId="{00000000-0000-0000-0000-000000000000}"/>
          </ac:picMkLst>
        </pc:picChg>
      </pc:sldChg>
      <pc:sldChg chg="addSp modSp mod">
        <pc:chgData name="Kreger, Christine" userId="07b08700-4580-4b2b-8f3c-b5ccee8dc705" providerId="ADAL" clId="{E39E07BC-AD9C-47F6-9BC2-6275546A8A58}" dt="2025-01-29T13:56:57.325" v="652" actId="962"/>
        <pc:sldMkLst>
          <pc:docMk/>
          <pc:sldMk cId="0" sldId="289"/>
        </pc:sldMkLst>
        <pc:spChg chg="add mod">
          <ac:chgData name="Kreger, Christine" userId="07b08700-4580-4b2b-8f3c-b5ccee8dc705" providerId="ADAL" clId="{E39E07BC-AD9C-47F6-9BC2-6275546A8A58}" dt="2025-01-29T13:37:23.811" v="171" actId="20577"/>
          <ac:spMkLst>
            <pc:docMk/>
            <pc:sldMk cId="0" sldId="289"/>
            <ac:spMk id="2" creationId="{4C11BEA7-198E-453B-0727-7763585A6CBB}"/>
          </ac:spMkLst>
        </pc:spChg>
        <pc:picChg chg="mod">
          <ac:chgData name="Kreger, Christine" userId="07b08700-4580-4b2b-8f3c-b5ccee8dc705" providerId="ADAL" clId="{E39E07BC-AD9C-47F6-9BC2-6275546A8A58}" dt="2025-01-29T13:56:57.325" v="652" actId="962"/>
          <ac:picMkLst>
            <pc:docMk/>
            <pc:sldMk cId="0" sldId="289"/>
            <ac:picMk id="534" creationId="{00000000-0000-0000-0000-000000000000}"/>
          </ac:picMkLst>
        </pc:picChg>
      </pc:sldChg>
      <pc:sldChg chg="addSp delSp modSp mod">
        <pc:chgData name="Kreger, Christine" userId="07b08700-4580-4b2b-8f3c-b5ccee8dc705" providerId="ADAL" clId="{E39E07BC-AD9C-47F6-9BC2-6275546A8A58}" dt="2025-01-29T14:03:06.222" v="725" actId="20577"/>
        <pc:sldMkLst>
          <pc:docMk/>
          <pc:sldMk cId="0" sldId="290"/>
        </pc:sldMkLst>
        <pc:spChg chg="add del mod">
          <ac:chgData name="Kreger, Christine" userId="07b08700-4580-4b2b-8f3c-b5ccee8dc705" providerId="ADAL" clId="{E39E07BC-AD9C-47F6-9BC2-6275546A8A58}" dt="2025-01-29T13:57:00.982" v="653" actId="478"/>
          <ac:spMkLst>
            <pc:docMk/>
            <pc:sldMk cId="0" sldId="290"/>
            <ac:spMk id="2" creationId="{3D926C93-E659-49E6-7DD7-704001E8DF77}"/>
          </ac:spMkLst>
        </pc:spChg>
        <pc:spChg chg="add mod">
          <ac:chgData name="Kreger, Christine" userId="07b08700-4580-4b2b-8f3c-b5ccee8dc705" providerId="ADAL" clId="{E39E07BC-AD9C-47F6-9BC2-6275546A8A58}" dt="2025-01-29T14:03:06.222" v="725" actId="20577"/>
          <ac:spMkLst>
            <pc:docMk/>
            <pc:sldMk cId="0" sldId="290"/>
            <ac:spMk id="3" creationId="{45BF8AFB-935F-625B-C097-0FC4E22DF0CA}"/>
          </ac:spMkLst>
        </pc:spChg>
        <pc:picChg chg="mod">
          <ac:chgData name="Kreger, Christine" userId="07b08700-4580-4b2b-8f3c-b5ccee8dc705" providerId="ADAL" clId="{E39E07BC-AD9C-47F6-9BC2-6275546A8A58}" dt="2025-01-29T13:57:51.220" v="655" actId="962"/>
          <ac:picMkLst>
            <pc:docMk/>
            <pc:sldMk cId="0" sldId="290"/>
            <ac:picMk id="540" creationId="{00000000-0000-0000-0000-000000000000}"/>
          </ac:picMkLst>
        </pc:picChg>
      </pc:sldChg>
      <pc:sldChg chg="addSp modSp mod">
        <pc:chgData name="Kreger, Christine" userId="07b08700-4580-4b2b-8f3c-b5ccee8dc705" providerId="ADAL" clId="{E39E07BC-AD9C-47F6-9BC2-6275546A8A58}" dt="2025-01-29T14:03:18.438" v="729" actId="20577"/>
        <pc:sldMkLst>
          <pc:docMk/>
          <pc:sldMk cId="0" sldId="291"/>
        </pc:sldMkLst>
        <pc:spChg chg="add mod">
          <ac:chgData name="Kreger, Christine" userId="07b08700-4580-4b2b-8f3c-b5ccee8dc705" providerId="ADAL" clId="{E39E07BC-AD9C-47F6-9BC2-6275546A8A58}" dt="2025-01-29T14:03:18.438" v="729" actId="20577"/>
          <ac:spMkLst>
            <pc:docMk/>
            <pc:sldMk cId="0" sldId="291"/>
            <ac:spMk id="2" creationId="{722E8D95-4B79-BC92-4664-F61C97B5095B}"/>
          </ac:spMkLst>
        </pc:spChg>
        <pc:picChg chg="mod">
          <ac:chgData name="Kreger, Christine" userId="07b08700-4580-4b2b-8f3c-b5ccee8dc705" providerId="ADAL" clId="{E39E07BC-AD9C-47F6-9BC2-6275546A8A58}" dt="2025-01-29T13:58:23.633" v="657" actId="962"/>
          <ac:picMkLst>
            <pc:docMk/>
            <pc:sldMk cId="0" sldId="291"/>
            <ac:picMk id="546" creationId="{00000000-0000-0000-0000-000000000000}"/>
          </ac:picMkLst>
        </pc:picChg>
      </pc:sldChg>
      <pc:sldChg chg="addSp modSp mod">
        <pc:chgData name="Kreger, Christine" userId="07b08700-4580-4b2b-8f3c-b5ccee8dc705" providerId="ADAL" clId="{E39E07BC-AD9C-47F6-9BC2-6275546A8A58}" dt="2025-01-29T14:03:24.638" v="733" actId="20577"/>
        <pc:sldMkLst>
          <pc:docMk/>
          <pc:sldMk cId="0" sldId="292"/>
        </pc:sldMkLst>
        <pc:spChg chg="add mod">
          <ac:chgData name="Kreger, Christine" userId="07b08700-4580-4b2b-8f3c-b5ccee8dc705" providerId="ADAL" clId="{E39E07BC-AD9C-47F6-9BC2-6275546A8A58}" dt="2025-01-29T14:03:24.638" v="733" actId="20577"/>
          <ac:spMkLst>
            <pc:docMk/>
            <pc:sldMk cId="0" sldId="292"/>
            <ac:spMk id="2" creationId="{F73C052D-9DF9-65C9-1C15-60EE1BD1B64C}"/>
          </ac:spMkLst>
        </pc:spChg>
        <pc:picChg chg="mod">
          <ac:chgData name="Kreger, Christine" userId="07b08700-4580-4b2b-8f3c-b5ccee8dc705" providerId="ADAL" clId="{E39E07BC-AD9C-47F6-9BC2-6275546A8A58}" dt="2025-01-29T13:58:45.500" v="659" actId="962"/>
          <ac:picMkLst>
            <pc:docMk/>
            <pc:sldMk cId="0" sldId="292"/>
            <ac:picMk id="552" creationId="{00000000-0000-0000-0000-000000000000}"/>
          </ac:picMkLst>
        </pc:picChg>
      </pc:sldChg>
      <pc:sldChg chg="addSp modSp mod">
        <pc:chgData name="Kreger, Christine" userId="07b08700-4580-4b2b-8f3c-b5ccee8dc705" providerId="ADAL" clId="{E39E07BC-AD9C-47F6-9BC2-6275546A8A58}" dt="2025-01-29T14:03:30.220" v="737" actId="20577"/>
        <pc:sldMkLst>
          <pc:docMk/>
          <pc:sldMk cId="0" sldId="293"/>
        </pc:sldMkLst>
        <pc:spChg chg="add mod">
          <ac:chgData name="Kreger, Christine" userId="07b08700-4580-4b2b-8f3c-b5ccee8dc705" providerId="ADAL" clId="{E39E07BC-AD9C-47F6-9BC2-6275546A8A58}" dt="2025-01-29T14:03:30.220" v="737" actId="20577"/>
          <ac:spMkLst>
            <pc:docMk/>
            <pc:sldMk cId="0" sldId="293"/>
            <ac:spMk id="2" creationId="{54AEEF50-AE62-BA37-1D01-C41400F2CE8C}"/>
          </ac:spMkLst>
        </pc:spChg>
        <pc:picChg chg="mod">
          <ac:chgData name="Kreger, Christine" userId="07b08700-4580-4b2b-8f3c-b5ccee8dc705" providerId="ADAL" clId="{E39E07BC-AD9C-47F6-9BC2-6275546A8A58}" dt="2025-01-29T13:59:25.035" v="661" actId="962"/>
          <ac:picMkLst>
            <pc:docMk/>
            <pc:sldMk cId="0" sldId="293"/>
            <ac:picMk id="558" creationId="{00000000-0000-0000-0000-000000000000}"/>
          </ac:picMkLst>
        </pc:picChg>
      </pc:sldChg>
      <pc:sldChg chg="addSp modSp mod">
        <pc:chgData name="Kreger, Christine" userId="07b08700-4580-4b2b-8f3c-b5ccee8dc705" providerId="ADAL" clId="{E39E07BC-AD9C-47F6-9BC2-6275546A8A58}" dt="2025-01-29T14:03:35.903" v="741" actId="20577"/>
        <pc:sldMkLst>
          <pc:docMk/>
          <pc:sldMk cId="0" sldId="294"/>
        </pc:sldMkLst>
        <pc:spChg chg="add mod">
          <ac:chgData name="Kreger, Christine" userId="07b08700-4580-4b2b-8f3c-b5ccee8dc705" providerId="ADAL" clId="{E39E07BC-AD9C-47F6-9BC2-6275546A8A58}" dt="2025-01-29T14:03:35.903" v="741" actId="20577"/>
          <ac:spMkLst>
            <pc:docMk/>
            <pc:sldMk cId="0" sldId="294"/>
            <ac:spMk id="2" creationId="{BF7A8A2F-1E6B-5D56-78B4-AB7B7F545BD0}"/>
          </ac:spMkLst>
        </pc:spChg>
        <pc:picChg chg="mod">
          <ac:chgData name="Kreger, Christine" userId="07b08700-4580-4b2b-8f3c-b5ccee8dc705" providerId="ADAL" clId="{E39E07BC-AD9C-47F6-9BC2-6275546A8A58}" dt="2025-01-29T13:59:34.007" v="662" actId="962"/>
          <ac:picMkLst>
            <pc:docMk/>
            <pc:sldMk cId="0" sldId="294"/>
            <ac:picMk id="564" creationId="{00000000-0000-0000-0000-000000000000}"/>
          </ac:picMkLst>
        </pc:picChg>
      </pc:sldChg>
      <pc:sldChg chg="modSp mod">
        <pc:chgData name="Kreger, Christine" userId="07b08700-4580-4b2b-8f3c-b5ccee8dc705" providerId="ADAL" clId="{E39E07BC-AD9C-47F6-9BC2-6275546A8A58}" dt="2025-01-29T14:13:22.040" v="922" actId="13244"/>
        <pc:sldMkLst>
          <pc:docMk/>
          <pc:sldMk cId="0" sldId="295"/>
        </pc:sldMkLst>
        <pc:spChg chg="mod ord">
          <ac:chgData name="Kreger, Christine" userId="07b08700-4580-4b2b-8f3c-b5ccee8dc705" providerId="ADAL" clId="{E39E07BC-AD9C-47F6-9BC2-6275546A8A58}" dt="2025-01-29T14:13:22.040" v="922" actId="13244"/>
          <ac:spMkLst>
            <pc:docMk/>
            <pc:sldMk cId="0" sldId="295"/>
            <ac:spMk id="570" creationId="{00000000-0000-0000-0000-000000000000}"/>
          </ac:spMkLst>
        </pc:spChg>
        <pc:picChg chg="mod">
          <ac:chgData name="Kreger, Christine" userId="07b08700-4580-4b2b-8f3c-b5ccee8dc705" providerId="ADAL" clId="{E39E07BC-AD9C-47F6-9BC2-6275546A8A58}" dt="2025-01-29T13:59:53.137" v="664" actId="962"/>
          <ac:picMkLst>
            <pc:docMk/>
            <pc:sldMk cId="0" sldId="295"/>
            <ac:picMk id="571" creationId="{00000000-0000-0000-0000-000000000000}"/>
          </ac:picMkLst>
        </pc:picChg>
      </pc:sldChg>
      <pc:sldChg chg="del">
        <pc:chgData name="Kreger, Christine" userId="07b08700-4580-4b2b-8f3c-b5ccee8dc705" providerId="ADAL" clId="{E39E07BC-AD9C-47F6-9BC2-6275546A8A58}" dt="2025-01-29T13:59:57.641" v="665" actId="47"/>
        <pc:sldMkLst>
          <pc:docMk/>
          <pc:sldMk cId="0" sldId="296"/>
        </pc:sldMkLst>
      </pc:sldChg>
      <pc:sldChg chg="del">
        <pc:chgData name="Kreger, Christine" userId="07b08700-4580-4b2b-8f3c-b5ccee8dc705" providerId="ADAL" clId="{E39E07BC-AD9C-47F6-9BC2-6275546A8A58}" dt="2025-01-29T14:00:00.390" v="666" actId="47"/>
        <pc:sldMkLst>
          <pc:docMk/>
          <pc:sldMk cId="0" sldId="297"/>
        </pc:sldMkLst>
      </pc:sldChg>
      <pc:sldChg chg="del">
        <pc:chgData name="Kreger, Christine" userId="07b08700-4580-4b2b-8f3c-b5ccee8dc705" providerId="ADAL" clId="{E39E07BC-AD9C-47F6-9BC2-6275546A8A58}" dt="2025-01-29T14:00:02.038" v="667" actId="47"/>
        <pc:sldMkLst>
          <pc:docMk/>
          <pc:sldMk cId="0" sldId="298"/>
        </pc:sldMkLst>
      </pc:sldChg>
      <pc:sldChg chg="del">
        <pc:chgData name="Kreger, Christine" userId="07b08700-4580-4b2b-8f3c-b5ccee8dc705" providerId="ADAL" clId="{E39E07BC-AD9C-47F6-9BC2-6275546A8A58}" dt="2025-01-29T14:00:03.745" v="668" actId="47"/>
        <pc:sldMkLst>
          <pc:docMk/>
          <pc:sldMk cId="0" sldId="299"/>
        </pc:sldMkLst>
      </pc:sldChg>
      <pc:sldChg chg="modSp mod">
        <pc:chgData name="Kreger, Christine" userId="07b08700-4580-4b2b-8f3c-b5ccee8dc705" providerId="ADAL" clId="{E39E07BC-AD9C-47F6-9BC2-6275546A8A58}" dt="2025-01-29T14:13:30.173" v="923" actId="13244"/>
        <pc:sldMkLst>
          <pc:docMk/>
          <pc:sldMk cId="0" sldId="300"/>
        </pc:sldMkLst>
        <pc:spChg chg="mod ord">
          <ac:chgData name="Kreger, Christine" userId="07b08700-4580-4b2b-8f3c-b5ccee8dc705" providerId="ADAL" clId="{E39E07BC-AD9C-47F6-9BC2-6275546A8A58}" dt="2025-01-29T14:13:30.173" v="923" actId="13244"/>
          <ac:spMkLst>
            <pc:docMk/>
            <pc:sldMk cId="0" sldId="300"/>
            <ac:spMk id="601" creationId="{00000000-0000-0000-0000-000000000000}"/>
          </ac:spMkLst>
        </pc:spChg>
        <pc:picChg chg="mod">
          <ac:chgData name="Kreger, Christine" userId="07b08700-4580-4b2b-8f3c-b5ccee8dc705" providerId="ADAL" clId="{E39E07BC-AD9C-47F6-9BC2-6275546A8A58}" dt="2025-01-29T14:00:17.617" v="670" actId="962"/>
          <ac:picMkLst>
            <pc:docMk/>
            <pc:sldMk cId="0" sldId="300"/>
            <ac:picMk id="602" creationId="{00000000-0000-0000-0000-000000000000}"/>
          </ac:picMkLst>
        </pc:picChg>
      </pc:sldChg>
      <pc:sldChg chg="addSp modSp mod">
        <pc:chgData name="Kreger, Christine" userId="07b08700-4580-4b2b-8f3c-b5ccee8dc705" providerId="ADAL" clId="{E39E07BC-AD9C-47F6-9BC2-6275546A8A58}" dt="2025-01-29T14:04:05.339" v="763" actId="20577"/>
        <pc:sldMkLst>
          <pc:docMk/>
          <pc:sldMk cId="0" sldId="301"/>
        </pc:sldMkLst>
        <pc:spChg chg="add mod">
          <ac:chgData name="Kreger, Christine" userId="07b08700-4580-4b2b-8f3c-b5ccee8dc705" providerId="ADAL" clId="{E39E07BC-AD9C-47F6-9BC2-6275546A8A58}" dt="2025-01-29T14:04:05.339" v="763" actId="20577"/>
          <ac:spMkLst>
            <pc:docMk/>
            <pc:sldMk cId="0" sldId="301"/>
            <ac:spMk id="2" creationId="{636722D2-916E-9776-279D-B228C095E3AF}"/>
          </ac:spMkLst>
        </pc:spChg>
        <pc:picChg chg="mod">
          <ac:chgData name="Kreger, Christine" userId="07b08700-4580-4b2b-8f3c-b5ccee8dc705" providerId="ADAL" clId="{E39E07BC-AD9C-47F6-9BC2-6275546A8A58}" dt="2025-01-29T14:00:40.366" v="672" actId="962"/>
          <ac:picMkLst>
            <pc:docMk/>
            <pc:sldMk cId="0" sldId="301"/>
            <ac:picMk id="608" creationId="{00000000-0000-0000-0000-000000000000}"/>
          </ac:picMkLst>
        </pc:picChg>
      </pc:sldChg>
      <pc:sldChg chg="addSp delSp modSp mod">
        <pc:chgData name="Kreger, Christine" userId="07b08700-4580-4b2b-8f3c-b5ccee8dc705" providerId="ADAL" clId="{E39E07BC-AD9C-47F6-9BC2-6275546A8A58}" dt="2025-01-29T14:04:14.805" v="767" actId="20577"/>
        <pc:sldMkLst>
          <pc:docMk/>
          <pc:sldMk cId="0" sldId="302"/>
        </pc:sldMkLst>
        <pc:spChg chg="add mod">
          <ac:chgData name="Kreger, Christine" userId="07b08700-4580-4b2b-8f3c-b5ccee8dc705" providerId="ADAL" clId="{E39E07BC-AD9C-47F6-9BC2-6275546A8A58}" dt="2025-01-29T14:04:14.805" v="767" actId="20577"/>
          <ac:spMkLst>
            <pc:docMk/>
            <pc:sldMk cId="0" sldId="302"/>
            <ac:spMk id="2" creationId="{E96420C0-D5C4-E738-5FB1-299A9FC81A00}"/>
          </ac:spMkLst>
        </pc:spChg>
        <pc:spChg chg="del">
          <ac:chgData name="Kreger, Christine" userId="07b08700-4580-4b2b-8f3c-b5ccee8dc705" providerId="ADAL" clId="{E39E07BC-AD9C-47F6-9BC2-6275546A8A58}" dt="2025-01-29T14:00:57.583" v="673" actId="478"/>
          <ac:spMkLst>
            <pc:docMk/>
            <pc:sldMk cId="0" sldId="302"/>
            <ac:spMk id="613" creationId="{00000000-0000-0000-0000-000000000000}"/>
          </ac:spMkLst>
        </pc:spChg>
        <pc:picChg chg="mod">
          <ac:chgData name="Kreger, Christine" userId="07b08700-4580-4b2b-8f3c-b5ccee8dc705" providerId="ADAL" clId="{E39E07BC-AD9C-47F6-9BC2-6275546A8A58}" dt="2025-01-29T14:01:23.744" v="675" actId="962"/>
          <ac:picMkLst>
            <pc:docMk/>
            <pc:sldMk cId="0" sldId="302"/>
            <ac:picMk id="614" creationId="{00000000-0000-0000-0000-000000000000}"/>
          </ac:picMkLst>
        </pc:picChg>
      </pc:sldChg>
      <pc:sldChg chg="addSp delSp modSp mod">
        <pc:chgData name="Kreger, Christine" userId="07b08700-4580-4b2b-8f3c-b5ccee8dc705" providerId="ADAL" clId="{E39E07BC-AD9C-47F6-9BC2-6275546A8A58}" dt="2025-01-29T14:04:20.069" v="771" actId="20577"/>
        <pc:sldMkLst>
          <pc:docMk/>
          <pc:sldMk cId="0" sldId="303"/>
        </pc:sldMkLst>
        <pc:spChg chg="add mod">
          <ac:chgData name="Kreger, Christine" userId="07b08700-4580-4b2b-8f3c-b5ccee8dc705" providerId="ADAL" clId="{E39E07BC-AD9C-47F6-9BC2-6275546A8A58}" dt="2025-01-29T14:04:20.069" v="771" actId="20577"/>
          <ac:spMkLst>
            <pc:docMk/>
            <pc:sldMk cId="0" sldId="303"/>
            <ac:spMk id="2" creationId="{A6FFBA0C-3AEB-85BF-8EEB-4039B9352EF5}"/>
          </ac:spMkLst>
        </pc:spChg>
        <pc:spChg chg="del">
          <ac:chgData name="Kreger, Christine" userId="07b08700-4580-4b2b-8f3c-b5ccee8dc705" providerId="ADAL" clId="{E39E07BC-AD9C-47F6-9BC2-6275546A8A58}" dt="2025-01-29T14:01:27.292" v="676" actId="478"/>
          <ac:spMkLst>
            <pc:docMk/>
            <pc:sldMk cId="0" sldId="303"/>
            <ac:spMk id="619" creationId="{00000000-0000-0000-0000-000000000000}"/>
          </ac:spMkLst>
        </pc:spChg>
        <pc:picChg chg="mod">
          <ac:chgData name="Kreger, Christine" userId="07b08700-4580-4b2b-8f3c-b5ccee8dc705" providerId="ADAL" clId="{E39E07BC-AD9C-47F6-9BC2-6275546A8A58}" dt="2025-01-29T14:01:53.013" v="678" actId="962"/>
          <ac:picMkLst>
            <pc:docMk/>
            <pc:sldMk cId="0" sldId="303"/>
            <ac:picMk id="620" creationId="{00000000-0000-0000-0000-000000000000}"/>
          </ac:picMkLst>
        </pc:picChg>
      </pc:sldChg>
      <pc:sldChg chg="addSp delSp modSp mod">
        <pc:chgData name="Kreger, Christine" userId="07b08700-4580-4b2b-8f3c-b5ccee8dc705" providerId="ADAL" clId="{E39E07BC-AD9C-47F6-9BC2-6275546A8A58}" dt="2025-01-29T14:04:26.561" v="775" actId="20577"/>
        <pc:sldMkLst>
          <pc:docMk/>
          <pc:sldMk cId="0" sldId="304"/>
        </pc:sldMkLst>
        <pc:spChg chg="add mod">
          <ac:chgData name="Kreger, Christine" userId="07b08700-4580-4b2b-8f3c-b5ccee8dc705" providerId="ADAL" clId="{E39E07BC-AD9C-47F6-9BC2-6275546A8A58}" dt="2025-01-29T14:04:26.561" v="775" actId="20577"/>
          <ac:spMkLst>
            <pc:docMk/>
            <pc:sldMk cId="0" sldId="304"/>
            <ac:spMk id="2" creationId="{2F7FF129-B015-CB80-4474-706C5B429560}"/>
          </ac:spMkLst>
        </pc:spChg>
        <pc:spChg chg="del">
          <ac:chgData name="Kreger, Christine" userId="07b08700-4580-4b2b-8f3c-b5ccee8dc705" providerId="ADAL" clId="{E39E07BC-AD9C-47F6-9BC2-6275546A8A58}" dt="2025-01-29T14:01:56.353" v="679" actId="478"/>
          <ac:spMkLst>
            <pc:docMk/>
            <pc:sldMk cId="0" sldId="304"/>
            <ac:spMk id="625" creationId="{00000000-0000-0000-0000-000000000000}"/>
          </ac:spMkLst>
        </pc:spChg>
        <pc:picChg chg="mod">
          <ac:chgData name="Kreger, Christine" userId="07b08700-4580-4b2b-8f3c-b5ccee8dc705" providerId="ADAL" clId="{E39E07BC-AD9C-47F6-9BC2-6275546A8A58}" dt="2025-01-29T14:02:01.552" v="680" actId="962"/>
          <ac:picMkLst>
            <pc:docMk/>
            <pc:sldMk cId="0" sldId="304"/>
            <ac:picMk id="626" creationId="{00000000-0000-0000-0000-000000000000}"/>
          </ac:picMkLst>
        </pc:picChg>
      </pc:sldChg>
      <pc:sldChg chg="delSp modSp mod">
        <pc:chgData name="Kreger, Christine" userId="07b08700-4580-4b2b-8f3c-b5ccee8dc705" providerId="ADAL" clId="{E39E07BC-AD9C-47F6-9BC2-6275546A8A58}" dt="2025-01-29T14:04:31.117" v="776" actId="33553"/>
        <pc:sldMkLst>
          <pc:docMk/>
          <pc:sldMk cId="0" sldId="307"/>
        </pc:sldMkLst>
        <pc:spChg chg="mod">
          <ac:chgData name="Kreger, Christine" userId="07b08700-4580-4b2b-8f3c-b5ccee8dc705" providerId="ADAL" clId="{E39E07BC-AD9C-47F6-9BC2-6275546A8A58}" dt="2025-01-29T14:04:31.117" v="776" actId="33553"/>
          <ac:spMkLst>
            <pc:docMk/>
            <pc:sldMk cId="0" sldId="307"/>
            <ac:spMk id="641" creationId="{00000000-0000-0000-0000-000000000000}"/>
          </ac:spMkLst>
        </pc:spChg>
        <pc:spChg chg="del">
          <ac:chgData name="Kreger, Christine" userId="07b08700-4580-4b2b-8f3c-b5ccee8dc705" providerId="ADAL" clId="{E39E07BC-AD9C-47F6-9BC2-6275546A8A58}" dt="2025-01-29T13:41:39.907" v="189" actId="21"/>
          <ac:spMkLst>
            <pc:docMk/>
            <pc:sldMk cId="0" sldId="307"/>
            <ac:spMk id="642" creationId="{00000000-0000-0000-0000-000000000000}"/>
          </ac:spMkLst>
        </pc:spChg>
      </pc:sldChg>
      <pc:sldChg chg="modSp mod">
        <pc:chgData name="Kreger, Christine" userId="07b08700-4580-4b2b-8f3c-b5ccee8dc705" providerId="ADAL" clId="{E39E07BC-AD9C-47F6-9BC2-6275546A8A58}" dt="2025-01-29T13:37:42.707" v="173" actId="33553"/>
        <pc:sldMkLst>
          <pc:docMk/>
          <pc:sldMk cId="0" sldId="309"/>
        </pc:sldMkLst>
        <pc:spChg chg="mod">
          <ac:chgData name="Kreger, Christine" userId="07b08700-4580-4b2b-8f3c-b5ccee8dc705" providerId="ADAL" clId="{E39E07BC-AD9C-47F6-9BC2-6275546A8A58}" dt="2025-01-29T13:37:42.707" v="173" actId="33553"/>
          <ac:spMkLst>
            <pc:docMk/>
            <pc:sldMk cId="0" sldId="309"/>
            <ac:spMk id="65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la.org/alsc/awardsgrants/bookmedia/geiselaward/geiselawardtermscriteria/geiselawardtermscrite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nvergov.org/content/dam/denvergov/Portals/713/documents/data-resources/StatusOfDenversChildren_2018.pdf"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denvergov.org/content/denvergov/en/office-of-childrens-affairs.html" TargetMode="External"/><Relationship Id="rId4" Type="http://schemas.openxmlformats.org/officeDocument/2006/relationships/hyperlink" Target="https://www.chalkbeat.org/posts/co/2019/08/15/2019-colorado-test-results/?utm_source=newsletter&amp;utm_medium=email&amp;utm_campaign=cb_bureau_colorado"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000000"/>
                </a:solidFill>
              </a:rPr>
              <a:t>KATIE</a:t>
            </a:r>
            <a:endParaRPr>
              <a:solidFill>
                <a:srgbClr val="000000"/>
              </a:solidFill>
            </a:endParaRPr>
          </a:p>
        </p:txBody>
      </p:sp>
      <p:sp>
        <p:nvSpPr>
          <p:cNvPr id="289" name="Google Shape;2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9e545c6d93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9e545c6d93_0_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Part of our work was putting together criteria for each of the subject headings. </a:t>
            </a:r>
            <a:endParaRPr sz="1100">
              <a:solidFill>
                <a:schemeClr val="dk1"/>
              </a:solidFill>
              <a:latin typeface="Arial"/>
              <a:ea typeface="Arial"/>
              <a:cs typeface="Arial"/>
              <a:sym typeface="Arial"/>
            </a:endParaRPr>
          </a:p>
          <a:p>
            <a:pPr marL="914400" lvl="1" indent="-311150" algn="l" rtl="0">
              <a:spcBef>
                <a:spcPts val="0"/>
              </a:spcBef>
              <a:spcAft>
                <a:spcPts val="0"/>
              </a:spcAft>
              <a:buSzPts val="1300"/>
              <a:buChar char="○"/>
            </a:pPr>
            <a:r>
              <a:rPr lang="en-US" sz="1100">
                <a:solidFill>
                  <a:schemeClr val="dk1"/>
                </a:solidFill>
                <a:latin typeface="Arial"/>
                <a:ea typeface="Arial"/>
                <a:cs typeface="Arial"/>
                <a:sym typeface="Arial"/>
              </a:rPr>
              <a:t>Much of it based on K.T. Horning’s book, </a:t>
            </a:r>
            <a:r>
              <a:rPr lang="en-US" sz="1100" i="1">
                <a:solidFill>
                  <a:schemeClr val="dk1"/>
                </a:solidFill>
                <a:latin typeface="Arial"/>
                <a:ea typeface="Arial"/>
                <a:cs typeface="Arial"/>
                <a:sym typeface="Arial"/>
              </a:rPr>
              <a:t>From Cover to Cover</a:t>
            </a:r>
            <a:r>
              <a:rPr lang="en-US" sz="1100">
                <a:solidFill>
                  <a:schemeClr val="dk1"/>
                </a:solidFill>
                <a:latin typeface="Arial"/>
                <a:ea typeface="Arial"/>
                <a:cs typeface="Arial"/>
                <a:sym typeface="Arial"/>
              </a:rPr>
              <a:t>, as well as the </a:t>
            </a:r>
            <a:r>
              <a:rPr lang="en-US" sz="1100" u="sng">
                <a:solidFill>
                  <a:schemeClr val="hlink"/>
                </a:solidFill>
                <a:latin typeface="Arial"/>
                <a:ea typeface="Arial"/>
                <a:cs typeface="Arial"/>
                <a:sym typeface="Arial"/>
                <a:hlinkClick r:id="rId3"/>
              </a:rPr>
              <a:t>Geisel Award Criteria</a:t>
            </a:r>
            <a:r>
              <a:rPr lang="en-US" sz="1100">
                <a:solidFill>
                  <a:schemeClr val="dk1"/>
                </a:solidFill>
                <a:latin typeface="Arial"/>
                <a:ea typeface="Arial"/>
                <a:cs typeface="Arial"/>
                <a:sym typeface="Arial"/>
              </a:rPr>
              <a:t>. </a:t>
            </a:r>
            <a:endParaRPr sz="1100">
              <a:solidFill>
                <a:schemeClr val="dk1"/>
              </a:solidFill>
              <a:latin typeface="Arial"/>
              <a:ea typeface="Arial"/>
              <a:cs typeface="Arial"/>
              <a:sym typeface="Arial"/>
            </a:endParaRPr>
          </a:p>
          <a:p>
            <a:pPr marL="914400" lvl="1"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We wanted the criteria to be detailed enough to help us determine if a book was a good fit.</a:t>
            </a:r>
            <a:endParaRPr sz="1100">
              <a:solidFill>
                <a:schemeClr val="dk1"/>
              </a:solidFill>
              <a:latin typeface="Arial"/>
              <a:ea typeface="Arial"/>
              <a:cs typeface="Arial"/>
              <a:sym typeface="Arial"/>
            </a:endParaRPr>
          </a:p>
          <a:p>
            <a:pPr marL="914400" lvl="1"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But there also needed to be some wiggle room for informed judgement. </a:t>
            </a:r>
            <a:endParaRPr sz="1100">
              <a:solidFill>
                <a:schemeClr val="dk1"/>
              </a:solidFill>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For instance, our criteria for Early Books includes a Lexile range of 0 to 350, which we’ve found is usually about on target. </a:t>
            </a:r>
            <a:endParaRPr sz="1100">
              <a:latin typeface="Arial"/>
              <a:ea typeface="Arial"/>
              <a:cs typeface="Arial"/>
              <a:sym typeface="Arial"/>
            </a:endParaRPr>
          </a:p>
          <a:p>
            <a:pPr marL="914400" lvl="1" indent="-311150" algn="l" rtl="0">
              <a:spcBef>
                <a:spcPts val="0"/>
              </a:spcBef>
              <a:spcAft>
                <a:spcPts val="0"/>
              </a:spcAft>
              <a:buSzPts val="1300"/>
              <a:buChar char="○"/>
            </a:pPr>
            <a:r>
              <a:rPr lang="en-US" sz="1100">
                <a:latin typeface="Arial"/>
                <a:ea typeface="Arial"/>
                <a:cs typeface="Arial"/>
                <a:sym typeface="Arial"/>
              </a:rPr>
              <a:t>However, if a title doesn’t have a Lexile level or it fits all the other criteria except the Lexile level, we’ll use our own informed judgement as librarians to decide what to do. </a:t>
            </a:r>
            <a:endParaRPr sz="1100">
              <a:latin typeface="Arial"/>
              <a:ea typeface="Arial"/>
              <a:cs typeface="Arial"/>
              <a:sym typeface="Arial"/>
            </a:endParaRPr>
          </a:p>
          <a:p>
            <a:pPr marL="914400" lvl="1" indent="-311150" algn="l" rtl="0">
              <a:spcBef>
                <a:spcPts val="0"/>
              </a:spcBef>
              <a:spcAft>
                <a:spcPts val="0"/>
              </a:spcAft>
              <a:buSzPts val="1300"/>
              <a:buChar char="○"/>
            </a:pPr>
            <a:r>
              <a:rPr lang="en-US" sz="1100">
                <a:latin typeface="Arial"/>
                <a:ea typeface="Arial"/>
                <a:cs typeface="Arial"/>
                <a:sym typeface="Arial"/>
              </a:rPr>
              <a:t>In the case of this example, it’s pretty clearly on target. </a:t>
            </a:r>
            <a:r>
              <a:rPr lang="en-US" sz="1100" i="1">
                <a:latin typeface="Arial"/>
                <a:ea typeface="Arial"/>
                <a:cs typeface="Arial"/>
                <a:sym typeface="Arial"/>
              </a:rPr>
              <a:t>Racoon Cubs</a:t>
            </a:r>
            <a:r>
              <a:rPr lang="en-US" sz="1100">
                <a:latin typeface="Arial"/>
                <a:ea typeface="Arial"/>
                <a:cs typeface="Arial"/>
                <a:sym typeface="Arial"/>
              </a:rPr>
              <a:t> has a Lexile level of 110. </a:t>
            </a:r>
            <a:endParaRPr sz="1100">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We look for a large font that has ample white space between words, as well as around the text. This helps the eye focus because we have to train our eye muscles to read. </a:t>
            </a:r>
            <a:endParaRPr sz="1100">
              <a:latin typeface="Arial"/>
              <a:ea typeface="Arial"/>
              <a:cs typeface="Arial"/>
              <a:sym typeface="Arial"/>
            </a:endParaRPr>
          </a:p>
          <a:p>
            <a:pPr marL="914400" lvl="1" indent="-311150" algn="l" rtl="0">
              <a:spcBef>
                <a:spcPts val="0"/>
              </a:spcBef>
              <a:spcAft>
                <a:spcPts val="0"/>
              </a:spcAft>
              <a:buSzPts val="1300"/>
              <a:buChar char="○"/>
            </a:pPr>
            <a:r>
              <a:rPr lang="en-US" sz="1100">
                <a:latin typeface="Arial"/>
                <a:ea typeface="Arial"/>
                <a:cs typeface="Arial"/>
                <a:sym typeface="Arial"/>
              </a:rPr>
              <a:t>White space doesn’t have to be white, it could be blue or green or in this case pink. The important thing is that it provides an uncluttered background to make the words stand out to readers. </a:t>
            </a:r>
            <a:endParaRPr sz="11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e545c6d93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9e545c6d93_0_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Here’s another Early Book example. </a:t>
            </a:r>
            <a:endParaRPr sz="1100">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We look for sentences made up of no more than 1-12 short (just one or two syllables a piece) words. </a:t>
            </a:r>
            <a:endParaRPr sz="1100">
              <a:latin typeface="Arial"/>
              <a:ea typeface="Arial"/>
              <a:cs typeface="Arial"/>
              <a:sym typeface="Arial"/>
            </a:endParaRPr>
          </a:p>
          <a:p>
            <a:pPr marL="914400" lvl="1" indent="-311150" algn="l" rtl="0">
              <a:spcBef>
                <a:spcPts val="0"/>
              </a:spcBef>
              <a:spcAft>
                <a:spcPts val="0"/>
              </a:spcAft>
              <a:buSzPts val="1300"/>
              <a:buChar char="○"/>
            </a:pPr>
            <a:r>
              <a:rPr lang="en-US" sz="1100">
                <a:latin typeface="Arial"/>
                <a:ea typeface="Arial"/>
                <a:cs typeface="Arial"/>
                <a:sym typeface="Arial"/>
              </a:rPr>
              <a:t>And it’s best if those words repeat often so readers have a chance to practice and gain confidence with them.</a:t>
            </a:r>
            <a:endParaRPr sz="1100">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Simple punctuation is another important element for very new readers. Colons, semi-colons, and my least favorite, ellipses, can be really confusing! </a:t>
            </a:r>
            <a:endParaRPr sz="1100">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For Early Books, we want illustrations on every two page spread that help readers by supporting the text. </a:t>
            </a:r>
            <a:endParaRPr sz="1100">
              <a:latin typeface="Arial"/>
              <a:ea typeface="Arial"/>
              <a:cs typeface="Arial"/>
              <a:sym typeface="Arial"/>
            </a:endParaRPr>
          </a:p>
          <a:p>
            <a:pPr marL="914400" lvl="1" indent="-311150" algn="l" rtl="0">
              <a:spcBef>
                <a:spcPts val="0"/>
              </a:spcBef>
              <a:spcAft>
                <a:spcPts val="0"/>
              </a:spcAft>
              <a:buSzPts val="1300"/>
              <a:buChar char="○"/>
            </a:pPr>
            <a:r>
              <a:rPr lang="en-US" sz="1100">
                <a:latin typeface="Arial"/>
                <a:ea typeface="Arial"/>
                <a:cs typeface="Arial"/>
                <a:sym typeface="Arial"/>
              </a:rPr>
              <a:t>In this example, we have visual representations of you and I, big and small. </a:t>
            </a:r>
            <a:endParaRPr sz="1100">
              <a:latin typeface="Arial"/>
              <a:ea typeface="Arial"/>
              <a:cs typeface="Arial"/>
              <a:sym typeface="Arial"/>
            </a:endParaRPr>
          </a:p>
          <a:p>
            <a:pPr marL="914400" lvl="1" indent="-311150" algn="l" rtl="0">
              <a:spcBef>
                <a:spcPts val="0"/>
              </a:spcBef>
              <a:spcAft>
                <a:spcPts val="0"/>
              </a:spcAft>
              <a:buSzPts val="1300"/>
              <a:buChar char="○"/>
            </a:pPr>
            <a:r>
              <a:rPr lang="en-US" sz="1100">
                <a:latin typeface="Arial"/>
                <a:ea typeface="Arial"/>
                <a:cs typeface="Arial"/>
                <a:sym typeface="Arial"/>
              </a:rPr>
              <a:t>Also, illustrations are representative of the text and are enticing enough to promote reading motivation. </a:t>
            </a:r>
            <a:endParaRPr sz="1100">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In case you’re wondering, </a:t>
            </a:r>
            <a:r>
              <a:rPr lang="en-US" sz="1100" i="1">
                <a:solidFill>
                  <a:schemeClr val="dk1"/>
                </a:solidFill>
                <a:latin typeface="Arial"/>
                <a:ea typeface="Arial"/>
                <a:cs typeface="Arial"/>
                <a:sym typeface="Arial"/>
              </a:rPr>
              <a:t>You Are (Not) Small </a:t>
            </a:r>
            <a:r>
              <a:rPr lang="en-US" sz="1100">
                <a:solidFill>
                  <a:schemeClr val="dk1"/>
                </a:solidFill>
                <a:latin typeface="Arial"/>
                <a:ea typeface="Arial"/>
                <a:cs typeface="Arial"/>
                <a:sym typeface="Arial"/>
              </a:rPr>
              <a:t>has a lexile level of 60. </a:t>
            </a:r>
            <a:endParaRPr sz="1100">
              <a:solidFill>
                <a:schemeClr val="dk1"/>
              </a:solidFill>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We’ll talk more about specific criteria for each level in the next section.</a:t>
            </a:r>
            <a:endParaRPr sz="1100">
              <a:solidFill>
                <a:schemeClr val="dk1"/>
              </a:solidFill>
              <a:latin typeface="Arial"/>
              <a:ea typeface="Arial"/>
              <a:cs typeface="Arial"/>
              <a:sym typeface="Arial"/>
            </a:endParaRPr>
          </a:p>
          <a:p>
            <a:pPr marL="0" lvl="0" indent="0" algn="l" rtl="0">
              <a:spcBef>
                <a:spcPts val="0"/>
              </a:spcBef>
              <a:spcAft>
                <a:spcPts val="0"/>
              </a:spcAft>
              <a:buNone/>
            </a:pPr>
            <a:endParaRPr sz="11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9e545c6d93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9e545c6d93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Here are a few examples of excellent Early Books. Title and author information is included in the slide notes. As you can see the titles include nonfiction, picture books, graphic novels, and beginning readers. </a:t>
            </a:r>
            <a:endParaRPr sz="1100">
              <a:latin typeface="Arial"/>
              <a:ea typeface="Arial"/>
              <a:cs typeface="Arial"/>
              <a:sym typeface="Arial"/>
            </a:endParaRPr>
          </a:p>
          <a:p>
            <a:pPr marL="914400" lvl="1" indent="-311150" algn="l" rtl="0">
              <a:spcBef>
                <a:spcPts val="0"/>
              </a:spcBef>
              <a:spcAft>
                <a:spcPts val="0"/>
              </a:spcAft>
              <a:buSzPts val="1300"/>
              <a:buChar char="○"/>
            </a:pPr>
            <a:r>
              <a:rPr lang="en-US" sz="1100" i="1">
                <a:latin typeface="Arial"/>
                <a:ea typeface="Arial"/>
                <a:cs typeface="Arial"/>
                <a:sym typeface="Arial"/>
              </a:rPr>
              <a:t>Noodleheads Find Something Fishy</a:t>
            </a:r>
            <a:r>
              <a:rPr lang="en-US" sz="1100">
                <a:latin typeface="Arial"/>
                <a:ea typeface="Arial"/>
                <a:cs typeface="Arial"/>
                <a:sym typeface="Arial"/>
              </a:rPr>
              <a:t> by Tedd Arnold, Martha Hamilton and Mitch Weiss</a:t>
            </a:r>
            <a:endParaRPr sz="1100">
              <a:latin typeface="Arial"/>
              <a:ea typeface="Arial"/>
              <a:cs typeface="Arial"/>
              <a:sym typeface="Arial"/>
            </a:endParaRPr>
          </a:p>
          <a:p>
            <a:pPr marL="914400" lvl="1" indent="-311150" algn="l" rtl="0">
              <a:spcBef>
                <a:spcPts val="0"/>
              </a:spcBef>
              <a:spcAft>
                <a:spcPts val="0"/>
              </a:spcAft>
              <a:buSzPts val="1300"/>
              <a:buChar char="○"/>
            </a:pPr>
            <a:r>
              <a:rPr lang="en-US" sz="1100" i="1">
                <a:latin typeface="Arial"/>
                <a:ea typeface="Arial"/>
                <a:cs typeface="Arial"/>
                <a:sym typeface="Arial"/>
              </a:rPr>
              <a:t>I Like the Farm</a:t>
            </a:r>
            <a:r>
              <a:rPr lang="en-US" sz="1100">
                <a:latin typeface="Arial"/>
                <a:ea typeface="Arial"/>
                <a:cs typeface="Arial"/>
                <a:sym typeface="Arial"/>
              </a:rPr>
              <a:t> by Shelley Rotner</a:t>
            </a:r>
            <a:endParaRPr sz="1100">
              <a:latin typeface="Arial"/>
              <a:ea typeface="Arial"/>
              <a:cs typeface="Arial"/>
              <a:sym typeface="Arial"/>
            </a:endParaRPr>
          </a:p>
          <a:p>
            <a:pPr marL="914400" lvl="1" indent="-311150" algn="l" rtl="0">
              <a:spcBef>
                <a:spcPts val="0"/>
              </a:spcBef>
              <a:spcAft>
                <a:spcPts val="0"/>
              </a:spcAft>
              <a:buSzPts val="1300"/>
              <a:buChar char="○"/>
            </a:pPr>
            <a:r>
              <a:rPr lang="en-US" sz="1100" i="1">
                <a:latin typeface="Arial"/>
                <a:ea typeface="Arial"/>
                <a:cs typeface="Arial"/>
                <a:sym typeface="Arial"/>
              </a:rPr>
              <a:t>They All Saw</a:t>
            </a:r>
            <a:r>
              <a:rPr lang="en-US" sz="1100">
                <a:latin typeface="Arial"/>
                <a:ea typeface="Arial"/>
                <a:cs typeface="Arial"/>
                <a:sym typeface="Arial"/>
              </a:rPr>
              <a:t> a Cat by Brendan Wenzel</a:t>
            </a:r>
            <a:endParaRPr sz="1100">
              <a:latin typeface="Arial"/>
              <a:ea typeface="Arial"/>
              <a:cs typeface="Arial"/>
              <a:sym typeface="Arial"/>
            </a:endParaRPr>
          </a:p>
          <a:p>
            <a:pPr marL="914400" lvl="1" indent="-311150" algn="l" rtl="0">
              <a:spcBef>
                <a:spcPts val="0"/>
              </a:spcBef>
              <a:spcAft>
                <a:spcPts val="0"/>
              </a:spcAft>
              <a:buSzPts val="1300"/>
              <a:buChar char="○"/>
            </a:pPr>
            <a:r>
              <a:rPr lang="en-US" sz="1100" i="1">
                <a:latin typeface="Arial"/>
                <a:ea typeface="Arial"/>
                <a:cs typeface="Arial"/>
                <a:sym typeface="Arial"/>
              </a:rPr>
              <a:t>I See Rocks</a:t>
            </a:r>
            <a:r>
              <a:rPr lang="en-US" sz="1100">
                <a:latin typeface="Arial"/>
                <a:ea typeface="Arial"/>
                <a:cs typeface="Arial"/>
                <a:sym typeface="Arial"/>
              </a:rPr>
              <a:t> by Tim Mayerling</a:t>
            </a:r>
            <a:endParaRPr sz="1100">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9e545c6d93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9e545c6d93_0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Criteria for Transitional Books, as you might expect, allows for longer books with more text. </a:t>
            </a:r>
            <a:endParaRPr sz="1100">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In general, we’re looking for books no longer than 48-100 pages. Although, nonfiction titles are often much shorter. </a:t>
            </a:r>
            <a:endParaRPr sz="1100">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The font should still be large, though it doesn’t need to be as large as the font we find in an Early Book. </a:t>
            </a:r>
            <a:endParaRPr sz="1100">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We still want wide margins and white space, but as we can see in this example, it doesn’t have to be as plentiful as in an Early Book. </a:t>
            </a:r>
            <a:endParaRPr sz="11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9e545c6d93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9e545c6d93_0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298450" algn="l" rtl="0">
              <a:spcBef>
                <a:spcPts val="0"/>
              </a:spcBef>
              <a:spcAft>
                <a:spcPts val="0"/>
              </a:spcAft>
              <a:buSzPts val="1100"/>
              <a:buChar char="●"/>
            </a:pPr>
            <a:r>
              <a:rPr lang="en-US" sz="1100">
                <a:latin typeface="Arial"/>
                <a:ea typeface="Arial"/>
                <a:cs typeface="Arial"/>
                <a:sym typeface="Arial"/>
              </a:rPr>
              <a:t>Here’s a second Transitional Book example. </a:t>
            </a:r>
            <a:endParaRPr sz="1100">
              <a:latin typeface="Arial"/>
              <a:ea typeface="Arial"/>
              <a:cs typeface="Arial"/>
              <a:sym typeface="Arial"/>
            </a:endParaRPr>
          </a:p>
          <a:p>
            <a:pPr marL="457200" lvl="0" indent="-298450" algn="l" rtl="0">
              <a:spcBef>
                <a:spcPts val="0"/>
              </a:spcBef>
              <a:spcAft>
                <a:spcPts val="0"/>
              </a:spcAft>
              <a:buSzPts val="1100"/>
              <a:buChar char="●"/>
            </a:pPr>
            <a:r>
              <a:rPr lang="en-US" sz="1100">
                <a:latin typeface="Arial"/>
                <a:ea typeface="Arial"/>
                <a:cs typeface="Arial"/>
                <a:sym typeface="Arial"/>
              </a:rPr>
              <a:t>Lexile-wise, we’re looking at titles around 350 to 750. </a:t>
            </a:r>
            <a:r>
              <a:rPr lang="en-US" sz="1100" i="1">
                <a:latin typeface="Arial"/>
                <a:ea typeface="Arial"/>
                <a:cs typeface="Arial"/>
                <a:sym typeface="Arial"/>
              </a:rPr>
              <a:t>Fox + Chick</a:t>
            </a:r>
            <a:r>
              <a:rPr lang="en-US" sz="1100">
                <a:latin typeface="Arial"/>
                <a:ea typeface="Arial"/>
                <a:cs typeface="Arial"/>
                <a:sym typeface="Arial"/>
              </a:rPr>
              <a:t>, our example from the previous slide, comes in at 370 and on this slide </a:t>
            </a:r>
            <a:r>
              <a:rPr lang="en-US" sz="1100" i="1">
                <a:latin typeface="Arial"/>
                <a:ea typeface="Arial"/>
                <a:cs typeface="Arial"/>
                <a:sym typeface="Arial"/>
              </a:rPr>
              <a:t>Charlie &amp; Mouse</a:t>
            </a:r>
            <a:r>
              <a:rPr lang="en-US" sz="1100">
                <a:latin typeface="Arial"/>
                <a:ea typeface="Arial"/>
                <a:cs typeface="Arial"/>
                <a:sym typeface="Arial"/>
              </a:rPr>
              <a:t> is leveled at 420. </a:t>
            </a:r>
            <a:endParaRPr sz="1100">
              <a:latin typeface="Arial"/>
              <a:ea typeface="Arial"/>
              <a:cs typeface="Arial"/>
              <a:sym typeface="Arial"/>
            </a:endParaRPr>
          </a:p>
          <a:p>
            <a:pPr marL="457200" lvl="0" indent="-298450" algn="l" rtl="0">
              <a:spcBef>
                <a:spcPts val="0"/>
              </a:spcBef>
              <a:spcAft>
                <a:spcPts val="0"/>
              </a:spcAft>
              <a:buSzPts val="1100"/>
              <a:buChar char="●"/>
            </a:pPr>
            <a:r>
              <a:rPr lang="en-US" sz="1100">
                <a:latin typeface="Arial"/>
                <a:ea typeface="Arial"/>
                <a:cs typeface="Arial"/>
                <a:sym typeface="Arial"/>
              </a:rPr>
              <a:t>Although not all Transitional Books have chapters, we have found it helpful to have a ballpark number of pages per chapter.  </a:t>
            </a:r>
            <a:endParaRPr sz="1100">
              <a:latin typeface="Arial"/>
              <a:ea typeface="Arial"/>
              <a:cs typeface="Arial"/>
              <a:sym typeface="Arial"/>
            </a:endParaRPr>
          </a:p>
          <a:p>
            <a:pPr marL="457200" lvl="0" indent="-298450" algn="l" rtl="0">
              <a:spcBef>
                <a:spcPts val="0"/>
              </a:spcBef>
              <a:spcAft>
                <a:spcPts val="0"/>
              </a:spcAft>
              <a:buSzPts val="1100"/>
              <a:buChar char="●"/>
            </a:pPr>
            <a:r>
              <a:rPr lang="en-US" sz="1100">
                <a:latin typeface="Arial"/>
                <a:ea typeface="Arial"/>
                <a:cs typeface="Arial"/>
                <a:sym typeface="Arial"/>
              </a:rPr>
              <a:t>For context, chapters in </a:t>
            </a:r>
            <a:r>
              <a:rPr lang="en-US" sz="1100" i="1">
                <a:latin typeface="Arial"/>
                <a:ea typeface="Arial"/>
                <a:cs typeface="Arial"/>
                <a:sym typeface="Arial"/>
              </a:rPr>
              <a:t>Charlie &amp; Mouse</a:t>
            </a:r>
            <a:r>
              <a:rPr lang="en-US" sz="1100">
                <a:latin typeface="Arial"/>
                <a:ea typeface="Arial"/>
                <a:cs typeface="Arial"/>
                <a:sym typeface="Arial"/>
              </a:rPr>
              <a:t> are between 6-12 pages. </a:t>
            </a:r>
            <a:r>
              <a:rPr lang="en-US" sz="1100" i="1">
                <a:latin typeface="Arial"/>
                <a:ea typeface="Arial"/>
                <a:cs typeface="Arial"/>
                <a:sym typeface="Arial"/>
              </a:rPr>
              <a:t>Fox + Chick</a:t>
            </a:r>
            <a:r>
              <a:rPr lang="en-US" sz="1100">
                <a:latin typeface="Arial"/>
                <a:ea typeface="Arial"/>
                <a:cs typeface="Arial"/>
                <a:sym typeface="Arial"/>
              </a:rPr>
              <a:t> has longer chapters, between 15-16 pages, but that makes sense because it’s a graphic novel. </a:t>
            </a:r>
            <a:endParaRPr sz="1100">
              <a:latin typeface="Arial"/>
              <a:ea typeface="Arial"/>
              <a:cs typeface="Arial"/>
              <a:sym typeface="Arial"/>
            </a:endParaRPr>
          </a:p>
          <a:p>
            <a:pPr marL="457200" lvl="0" indent="-298450" algn="l" rtl="0">
              <a:spcBef>
                <a:spcPts val="0"/>
              </a:spcBef>
              <a:spcAft>
                <a:spcPts val="0"/>
              </a:spcAft>
              <a:buSzPts val="1100"/>
              <a:buChar char="●"/>
            </a:pPr>
            <a:r>
              <a:rPr lang="en-US" sz="1100">
                <a:latin typeface="Arial"/>
                <a:ea typeface="Arial"/>
                <a:cs typeface="Arial"/>
                <a:sym typeface="Arial"/>
              </a:rPr>
              <a:t>Finally, we still want illustrations that are representative of the text to keep readers engaged, but they don’t need to be on every page as with Early Books. </a:t>
            </a:r>
            <a:endParaRPr sz="1100">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e545c6d93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e545c6d93_0_1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solidFill>
                  <a:schemeClr val="dk1"/>
                </a:solidFill>
                <a:latin typeface="Arial"/>
                <a:ea typeface="Arial"/>
                <a:cs typeface="Arial"/>
                <a:sym typeface="Arial"/>
              </a:rPr>
              <a:t>Here are a few examples of wonderful Transitional Books. Again, you’ll see we have beginning readers, early chapter books, graphic novels, and nonfiction. </a:t>
            </a:r>
            <a:endParaRPr sz="1100">
              <a:solidFill>
                <a:schemeClr val="dk1"/>
              </a:solidFill>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i="1">
                <a:solidFill>
                  <a:schemeClr val="dk1"/>
                </a:solidFill>
                <a:latin typeface="Arial"/>
                <a:ea typeface="Arial"/>
                <a:cs typeface="Arial"/>
                <a:sym typeface="Arial"/>
              </a:rPr>
              <a:t>Tiger vs. Nightmare</a:t>
            </a:r>
            <a:r>
              <a:rPr lang="en-US" sz="1100">
                <a:solidFill>
                  <a:schemeClr val="dk1"/>
                </a:solidFill>
                <a:latin typeface="Arial"/>
                <a:ea typeface="Arial"/>
                <a:cs typeface="Arial"/>
                <a:sym typeface="Arial"/>
              </a:rPr>
              <a:t> by Emily Tetri</a:t>
            </a:r>
            <a:endParaRPr sz="1100">
              <a:solidFill>
                <a:schemeClr val="dk1"/>
              </a:solidFill>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i="1">
                <a:solidFill>
                  <a:schemeClr val="dk1"/>
                </a:solidFill>
                <a:latin typeface="Arial"/>
                <a:ea typeface="Arial"/>
                <a:cs typeface="Arial"/>
                <a:sym typeface="Arial"/>
              </a:rPr>
              <a:t>Charlie &amp; Mouse Even Better</a:t>
            </a:r>
            <a:r>
              <a:rPr lang="en-US" sz="1100">
                <a:solidFill>
                  <a:schemeClr val="dk1"/>
                </a:solidFill>
                <a:latin typeface="Arial"/>
                <a:ea typeface="Arial"/>
                <a:cs typeface="Arial"/>
                <a:sym typeface="Arial"/>
              </a:rPr>
              <a:t> by Laurel Snyder, illustrated by Emily Hughes</a:t>
            </a:r>
            <a:endParaRPr sz="1100">
              <a:solidFill>
                <a:schemeClr val="dk1"/>
              </a:solidFill>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i="1">
                <a:solidFill>
                  <a:schemeClr val="dk1"/>
                </a:solidFill>
                <a:latin typeface="Arial"/>
                <a:ea typeface="Arial"/>
                <a:cs typeface="Arial"/>
                <a:sym typeface="Arial"/>
              </a:rPr>
              <a:t>Meet Yasmin!</a:t>
            </a:r>
            <a:r>
              <a:rPr lang="en-US" sz="1100">
                <a:solidFill>
                  <a:schemeClr val="dk1"/>
                </a:solidFill>
                <a:latin typeface="Arial"/>
                <a:ea typeface="Arial"/>
                <a:cs typeface="Arial"/>
                <a:sym typeface="Arial"/>
              </a:rPr>
              <a:t> by Saadia Faruqi, illustrated by Hatem Aly</a:t>
            </a:r>
            <a:endParaRPr sz="1100">
              <a:solidFill>
                <a:schemeClr val="dk1"/>
              </a:solidFill>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i="1">
                <a:solidFill>
                  <a:schemeClr val="dk1"/>
                </a:solidFill>
                <a:latin typeface="Arial"/>
                <a:ea typeface="Arial"/>
                <a:cs typeface="Arial"/>
                <a:sym typeface="Arial"/>
              </a:rPr>
              <a:t>Fly Guy Presents: Sharks</a:t>
            </a:r>
            <a:r>
              <a:rPr lang="en-US" sz="1100">
                <a:solidFill>
                  <a:schemeClr val="dk1"/>
                </a:solidFill>
                <a:latin typeface="Arial"/>
                <a:ea typeface="Arial"/>
                <a:cs typeface="Arial"/>
                <a:sym typeface="Arial"/>
              </a:rPr>
              <a:t> by Tedd Arnold</a:t>
            </a:r>
            <a:endParaRPr sz="11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9e545c6d93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9e545c6d93_0_5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KATIE</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US" sz="1100">
                <a:latin typeface="Arial"/>
                <a:ea typeface="Arial"/>
                <a:cs typeface="Arial"/>
                <a:sym typeface="Arial"/>
              </a:rPr>
              <a:t>Let’s take a few minutes to share about how the Beginning Reader collection is organized at your library.</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US" sz="1100">
                <a:latin typeface="Arial"/>
                <a:ea typeface="Arial"/>
                <a:cs typeface="Arial"/>
                <a:sym typeface="Arial"/>
              </a:rPr>
              <a:t>Please type your answer into the chat box.</a:t>
            </a:r>
            <a:endParaRPr sz="110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a1dc77825e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a:p>
        </p:txBody>
      </p:sp>
      <p:sp>
        <p:nvSpPr>
          <p:cNvPr id="424" name="Google Shape;424;ga1dc77825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a1dc77825e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a1dc77825e_0_2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Spoiler alert: it’s incredibly complex and inconsistent!</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The Beginning Reader criteria and rubric are meant to be used in tandem to assist in evaluating individual beginning reader titles to determine inclusion in a Beginning Reader collection and if so at what level.</a:t>
            </a:r>
            <a:endParaRPr sz="1100">
              <a:latin typeface="Arial"/>
              <a:ea typeface="Arial"/>
              <a:cs typeface="Arial"/>
              <a:sym typeface="Arial"/>
            </a:endParaRPr>
          </a:p>
          <a:p>
            <a:pPr marL="457200" lvl="0" indent="-298450" algn="l" rtl="0">
              <a:lnSpc>
                <a:spcPct val="115000"/>
              </a:lnSpc>
              <a:spcBef>
                <a:spcPts val="0"/>
              </a:spcBef>
              <a:spcAft>
                <a:spcPts val="0"/>
              </a:spcAft>
              <a:buSzPts val="1100"/>
              <a:buChar char="●"/>
            </a:pPr>
            <a:r>
              <a:rPr lang="en-US" sz="1100">
                <a:latin typeface="Arial"/>
                <a:ea typeface="Arial"/>
                <a:cs typeface="Arial"/>
                <a:sym typeface="Arial"/>
              </a:rPr>
              <a:t>DPL has three levels: jR1, jR2 and jR3.</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Prior to the creation of these tools, at DPL, publisher assigned levels were used to determine Beginning Reader collection levels (example: a title had a published assigned level of 1, therefore it would be a jR1 in DPL’s collection). Based on our research, we have discovered that there is quite a bit of inconsistency between and within publisher assigned levels. </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Every publisher has its own leveling system</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Within publishers, imprints could have different leveling systems</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Media tie-ins will often have even other leveling systems, or be totally inappropriate for the Beginning Reader Collection</a:t>
            </a:r>
            <a:endParaRPr sz="1100">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a1dc77825e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a1dc77825e_0_2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The existing collection needs consistent and clear leveling. </a:t>
            </a:r>
            <a:endParaRPr sz="110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a:latin typeface="Arial"/>
                <a:ea typeface="Arial"/>
                <a:cs typeface="Arial"/>
                <a:sym typeface="Arial"/>
              </a:rPr>
              <a:t>The Beginning Reader Leveling Project will involve trained staff working on a long-term timeframe to evaluate every existing title in the Beginning Reader collection using the Beginning Reader Collection Criteria and Classification Rubric.</a:t>
            </a:r>
            <a:endParaRPr sz="1100">
              <a:latin typeface="Arial"/>
              <a:ea typeface="Arial"/>
              <a:cs typeface="Arial"/>
              <a:sym typeface="Arial"/>
            </a:endParaRPr>
          </a:p>
          <a:p>
            <a:pPr marL="914400" lvl="1" indent="-298450" algn="l" rtl="0">
              <a:spcBef>
                <a:spcPts val="0"/>
              </a:spcBef>
              <a:spcAft>
                <a:spcPts val="0"/>
              </a:spcAft>
              <a:buSzPts val="1100"/>
              <a:buFont typeface="Arial"/>
              <a:buChar char="○"/>
            </a:pPr>
            <a:r>
              <a:rPr lang="en-US" sz="1100">
                <a:latin typeface="Arial"/>
                <a:ea typeface="Arial"/>
                <a:cs typeface="Arial"/>
                <a:sym typeface="Arial"/>
              </a:rPr>
              <a:t>We offered an extended version of this training in May to staff and formed a core team of folks who have been working</a:t>
            </a:r>
            <a:endParaRPr sz="1100">
              <a:latin typeface="Arial"/>
              <a:ea typeface="Arial"/>
              <a:cs typeface="Arial"/>
              <a:sym typeface="Arial"/>
            </a:endParaRPr>
          </a:p>
          <a:p>
            <a:pPr marL="914400" lvl="1" indent="-298450" algn="l" rtl="0">
              <a:spcBef>
                <a:spcPts val="0"/>
              </a:spcBef>
              <a:spcAft>
                <a:spcPts val="0"/>
              </a:spcAft>
              <a:buSzPts val="1100"/>
              <a:buFont typeface="Arial"/>
              <a:buChar char="○"/>
            </a:pPr>
            <a:r>
              <a:rPr lang="en-US" sz="1100">
                <a:latin typeface="Arial"/>
                <a:ea typeface="Arial"/>
                <a:cs typeface="Arial"/>
                <a:sym typeface="Arial"/>
              </a:rPr>
              <a:t>So far they have leveled about 10% of the collection.</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The new books need consistent and clear leveling.</a:t>
            </a:r>
            <a:endParaRPr sz="110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a:latin typeface="Arial"/>
                <a:ea typeface="Arial"/>
                <a:cs typeface="Arial"/>
                <a:sym typeface="Arial"/>
              </a:rPr>
              <a:t>Our Children’s Collection Development Specialist now uses these tools for every new Beginning Reader she buys.</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By creating our own criteria we are attempting to provide a basic structure to support customers and staff in locating books at a helpful level for their developing reader.</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At the same time, we believe in intellectual freedom and the right to choose books based on interest, as well as or instead of reading level. With that in mind, our three levels intentionally encompass a range of reading levels so readers can be both challenged and feel a sense of mastery.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9ce0e26bd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9ce0e26bd8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KATIE</a:t>
            </a:r>
            <a:endParaRPr sz="1100">
              <a:latin typeface="Arial"/>
              <a:ea typeface="Arial"/>
              <a:cs typeface="Arial"/>
              <a:sym typeface="Arial"/>
            </a:endParaRPr>
          </a:p>
          <a:p>
            <a:pPr marL="0" lvl="0" indent="0" algn="l" rtl="0">
              <a:spcBef>
                <a:spcPts val="0"/>
              </a:spcBef>
              <a:spcAft>
                <a:spcPts val="0"/>
              </a:spcAft>
              <a:buNone/>
            </a:pPr>
            <a:r>
              <a:rPr lang="en-US" sz="1100">
                <a:latin typeface="Arial"/>
                <a:ea typeface="Arial"/>
                <a:cs typeface="Arial"/>
                <a:sym typeface="Arial"/>
              </a:rPr>
              <a:t>By the end of today’s webinar, we hope that you’ll be able to:</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457200" lvl="0" indent="-298450" algn="l" rtl="0">
              <a:spcBef>
                <a:spcPts val="0"/>
              </a:spcBef>
              <a:spcAft>
                <a:spcPts val="0"/>
              </a:spcAft>
              <a:buSzPts val="1100"/>
              <a:buFont typeface="Arial"/>
              <a:buAutoNum type="arabicPeriod"/>
            </a:pPr>
            <a:r>
              <a:rPr lang="en-US" sz="1100">
                <a:latin typeface="Arial"/>
                <a:ea typeface="Arial"/>
                <a:cs typeface="Arial"/>
                <a:sym typeface="Arial"/>
              </a:rPr>
              <a:t>Explain access issues related to Beginning Readers and leveling</a:t>
            </a:r>
            <a:endParaRPr sz="1100">
              <a:latin typeface="Arial"/>
              <a:ea typeface="Arial"/>
              <a:cs typeface="Arial"/>
              <a:sym typeface="Arial"/>
            </a:endParaRPr>
          </a:p>
          <a:p>
            <a:pPr marL="457200" lvl="0" indent="-298450" algn="l" rtl="0">
              <a:spcBef>
                <a:spcPts val="0"/>
              </a:spcBef>
              <a:spcAft>
                <a:spcPts val="0"/>
              </a:spcAft>
              <a:buSzPts val="1100"/>
              <a:buFont typeface="Arial"/>
              <a:buAutoNum type="arabicPeriod"/>
            </a:pPr>
            <a:r>
              <a:rPr lang="en-US" sz="1100">
                <a:latin typeface="Arial"/>
                <a:ea typeface="Arial"/>
                <a:cs typeface="Arial"/>
                <a:sym typeface="Arial"/>
              </a:rPr>
              <a:t>Understand the details of the Beginning Reader Collection Criteria and Classification Rubric used for evaluating books in Beginning Reader collections by level</a:t>
            </a:r>
            <a:endParaRPr sz="1100">
              <a:latin typeface="Arial"/>
              <a:ea typeface="Arial"/>
              <a:cs typeface="Arial"/>
              <a:sym typeface="Arial"/>
            </a:endParaRPr>
          </a:p>
          <a:p>
            <a:pPr marL="457200" lvl="0" indent="-298450" algn="l" rtl="0">
              <a:spcBef>
                <a:spcPts val="0"/>
              </a:spcBef>
              <a:spcAft>
                <a:spcPts val="0"/>
              </a:spcAft>
              <a:buSzPts val="1100"/>
              <a:buFont typeface="Arial"/>
              <a:buAutoNum type="arabicPeriod"/>
            </a:pPr>
            <a:r>
              <a:rPr lang="en-US" sz="1100">
                <a:latin typeface="Arial"/>
                <a:ea typeface="Arial"/>
                <a:cs typeface="Arial"/>
                <a:sym typeface="Arial"/>
              </a:rPr>
              <a:t>Gain experience using these tools to evaluate Beginning Readers by level</a:t>
            </a:r>
            <a:endParaRPr sz="1100">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a1dc77825e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a1dc77825e_0_2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Each category has several criteria.</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Many criteria have quantifiable factors like number of words per sentence or page, syllables per word, pages with illustrations on them, font size etc.</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Many criteria require a level of informed judgement, like evaluating if illustrations are representative of the text, or if sentence structure is simple or more complex.</a:t>
            </a:r>
            <a:endParaRPr sz="110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a:latin typeface="Arial"/>
                <a:ea typeface="Arial"/>
                <a:cs typeface="Arial"/>
                <a:sym typeface="Arial"/>
              </a:rPr>
              <a:t>The more books you review using these criteria as a lens, the more comfortable you’ll feel making these judgements.</a:t>
            </a:r>
            <a:endParaRPr sz="110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a:latin typeface="Arial"/>
                <a:ea typeface="Arial"/>
                <a:cs typeface="Arial"/>
                <a:sym typeface="Arial"/>
              </a:rPr>
              <a:t>We’ll have some opportunities to practice using these criteria on books later in the presentation.</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This document also includes detailed instructions on using the Beginning Reader Collection Classification Rubric.</a:t>
            </a:r>
            <a:endParaRPr sz="110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a1dc77825e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a1dc77825e_0_2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 weighted system for scoring books based on the criteria.</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Each criteria item has a place for evaluation and scoring.</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Each item’s criteria weight is determined by importance to the overall category.</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Each item is scored by its prevalence in the book.</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If a title fulfills the criteria 75%+ of the time, give it full points.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If a title fulfills the criteria 50-75% of the time, subtract 1 point.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If a title fulfills the criteria less than 50% of the time, subtract 2 points.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When reviewing a title that is a hybrid/multi-level book, base scoring on the hardest portion/section of the book.</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None/>
            </a:pPr>
            <a:r>
              <a:rPr lang="en-US" sz="1100">
                <a:latin typeface="Arial"/>
                <a:ea typeface="Arial"/>
                <a:cs typeface="Arial"/>
                <a:sym typeface="Arial"/>
              </a:rPr>
              <a:t>Click the link to make your own copy and start playing in the sandbox!</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a1dc77825e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a1dc77825e_0_2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A weighted system for scoring books based on the criteria</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Each criteria item has a place for evaluation and scoring</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Each item’s criteria weight is determined by importance to the overall category</a:t>
            </a:r>
            <a:endParaRPr sz="110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Each item is scored by its prevalence in the book</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If a title fulfills the criteria 75%+ of the time, give it full points.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If a title fulfills the criteria 50-75% of the time, subtract 1 point.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If a title fulfills the criteria less than 50% of the time, subtract 2 points.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When reviewing a title that is a hybrid/multi-level book, base scoring on the hardest portion/section of the book.</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a1dc77825e_0_2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ga1dc77825e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a1dc77825e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a1dc77825e_0_4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KATIE</a:t>
            </a:r>
            <a:endParaRPr sz="1100">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9c65ca19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9c65ca19c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We want to acknowledge that we are sharing scans of only a few pages of each book, as we don’t want to violate copyright laws. </a:t>
            </a:r>
            <a:endParaRPr/>
          </a:p>
        </p:txBody>
      </p:sp>
      <p:sp>
        <p:nvSpPr>
          <p:cNvPr id="477" name="Google Shape;477;g9c65ca19c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9c65ca19c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9c65ca19ca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g9c65ca19ca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9c65ca19c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9c65ca19ca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g9c65ca19ca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9c65ca19c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9c65ca19ca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9c65ca19ca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9c65ca19c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9c65ca19ca_0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g9c65ca19ca_0_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9ce0e26bd8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9ce0e26bd8_0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Introductions (KATIE and GIGI)</a:t>
            </a:r>
            <a:endParaRPr sz="1100">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9c65ca19ca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9c65ca19ca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g9c65ca19ca_0_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9c65ca19c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9c65ca19ca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g9c65ca19ca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9c65ca19ca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9c65ca19ca_0_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g9c65ca19ca_0_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a38f562537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a38f562537_1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9c65ca19ca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9c65ca19ca_0_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sz="1100">
              <a:latin typeface="Arial"/>
              <a:ea typeface="Arial"/>
              <a:cs typeface="Arial"/>
              <a:sym typeface="Arial"/>
            </a:endParaRPr>
          </a:p>
          <a:p>
            <a:pPr marL="0" lvl="0" indent="0" algn="l" rtl="0">
              <a:spcBef>
                <a:spcPts val="0"/>
              </a:spcBef>
              <a:spcAft>
                <a:spcPts val="0"/>
              </a:spcAft>
              <a:buNone/>
            </a:pPr>
            <a:r>
              <a:rPr lang="en-US" sz="1100">
                <a:latin typeface="Arial"/>
                <a:ea typeface="Arial"/>
                <a:cs typeface="Arial"/>
                <a:sym typeface="Arial"/>
              </a:rPr>
              <a:t>We want to acknowledge that we are sharing scans of only a few pages of each book, as we don’t want to violate copyright laws. </a:t>
            </a:r>
            <a:endParaRPr/>
          </a:p>
        </p:txBody>
      </p:sp>
      <p:sp>
        <p:nvSpPr>
          <p:cNvPr id="532" name="Google Shape;532;g9c65ca19ca_0_9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9c65ca19ca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9c65ca19ca_0_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a:p>
        </p:txBody>
      </p:sp>
      <p:sp>
        <p:nvSpPr>
          <p:cNvPr id="538" name="Google Shape;538;g9c65ca19ca_0_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9c65ca19ca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9c65ca19ca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a:p>
        </p:txBody>
      </p:sp>
      <p:sp>
        <p:nvSpPr>
          <p:cNvPr id="544" name="Google Shape;544;g9c65ca19ca_0_1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9c65ca19c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9c65ca19ca_0_1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a:p>
        </p:txBody>
      </p:sp>
      <p:sp>
        <p:nvSpPr>
          <p:cNvPr id="550" name="Google Shape;550;g9c65ca19ca_0_10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9c65ca19ca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9c65ca19ca_0_1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a:p>
        </p:txBody>
      </p:sp>
      <p:sp>
        <p:nvSpPr>
          <p:cNvPr id="556" name="Google Shape;556;g9c65ca19ca_0_1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9c65ca19ca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9c65ca19ca_0_1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a:p>
        </p:txBody>
      </p:sp>
      <p:sp>
        <p:nvSpPr>
          <p:cNvPr id="562" name="Google Shape;562;g9c65ca19ca_0_1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9ce0e26bd8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9ce0e26bd8_0_2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KATIE</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US" sz="1100">
                <a:latin typeface="Arial"/>
                <a:ea typeface="Arial"/>
                <a:cs typeface="Arial"/>
                <a:sym typeface="Arial"/>
              </a:rPr>
              <a:t>To get us started, let’s take a minute to share any issues you’ve encountered about Beginning Reader levels. </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US" sz="1100">
                <a:latin typeface="Arial"/>
                <a:ea typeface="Arial"/>
                <a:cs typeface="Arial"/>
                <a:sym typeface="Arial"/>
              </a:rPr>
              <a:t>Please type your answer into the chat box.</a:t>
            </a:r>
            <a:endParaRPr sz="1100">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a38f562537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a38f562537_1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a:p>
          <a:p>
            <a:pPr marL="0" lvl="0" indent="0" algn="l" rtl="0">
              <a:spcBef>
                <a:spcPts val="0"/>
              </a:spcBef>
              <a:spcAft>
                <a:spcPts val="0"/>
              </a:spcAft>
              <a:buNone/>
            </a:pPr>
            <a:r>
              <a:rPr lang="en-US"/>
              <a:t>We want to acknowledge that we are sharing scans of only a few pages of each book, as we don’t want to violate copyright laws.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a38f562537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a38f562537_1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KATIE</a:t>
            </a:r>
            <a:endParaRPr/>
          </a:p>
          <a:p>
            <a:pPr marL="0" lvl="0" indent="0" algn="l" rtl="0">
              <a:spcBef>
                <a:spcPts val="0"/>
              </a:spcBef>
              <a:spcAft>
                <a:spcPts val="0"/>
              </a:spcAft>
              <a:buNone/>
            </a:pPr>
            <a:r>
              <a:rPr lang="en-US"/>
              <a:t>We want to acknowledge that we are sharing scans of only a few pages of each book, as we don’t want to violate copyright laws.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9e8dbcbe5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9e8dbcbe52_0_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g9e8dbcbe52_0_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9d332919f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9d332919f5_0_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9d332919f5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9d332919f5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9d332919f5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9d332919f5_0_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9e8dbcbe52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a:p>
        </p:txBody>
      </p:sp>
      <p:sp>
        <p:nvSpPr>
          <p:cNvPr id="629" name="Google Shape;629;g9e8dbcbe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9e8dbcbe52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a:p>
        </p:txBody>
      </p:sp>
      <p:sp>
        <p:nvSpPr>
          <p:cNvPr id="634" name="Google Shape;634;g9e8dbcbe5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9e8dbcbe52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9e8dbcbe52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a:p>
          <a:p>
            <a:pPr marL="457200" lvl="0" indent="-317500" algn="l" rtl="0">
              <a:spcBef>
                <a:spcPts val="0"/>
              </a:spcBef>
              <a:spcAft>
                <a:spcPts val="0"/>
              </a:spcAft>
              <a:buSzPts val="1400"/>
              <a:buChar char="●"/>
            </a:pPr>
            <a:r>
              <a:rPr lang="en-US"/>
              <a:t>Here are a few examples of excellent Early Books. Title and author information is included in the slide notes. As you can see the titles include nonfiction, picture books, graphic novels, and beginning readers. </a:t>
            </a:r>
            <a:endParaRPr/>
          </a:p>
          <a:p>
            <a:pPr marL="914400" lvl="1" indent="-317500" algn="l" rtl="0">
              <a:spcBef>
                <a:spcPts val="0"/>
              </a:spcBef>
              <a:spcAft>
                <a:spcPts val="0"/>
              </a:spcAft>
              <a:buSzPts val="1400"/>
              <a:buChar char="○"/>
            </a:pPr>
            <a:r>
              <a:rPr lang="en-US" i="1"/>
              <a:t>Noodleheads Find Something Fishy</a:t>
            </a:r>
            <a:r>
              <a:rPr lang="en-US"/>
              <a:t> by Tedd Arnold, Martha Hamilton and Mitch Weiss</a:t>
            </a:r>
            <a:endParaRPr/>
          </a:p>
          <a:p>
            <a:pPr marL="914400" lvl="1" indent="-317500" algn="l" rtl="0">
              <a:spcBef>
                <a:spcPts val="0"/>
              </a:spcBef>
              <a:spcAft>
                <a:spcPts val="0"/>
              </a:spcAft>
              <a:buSzPts val="1400"/>
              <a:buChar char="○"/>
            </a:pPr>
            <a:r>
              <a:rPr lang="en-US" i="1"/>
              <a:t>I Like the Farm</a:t>
            </a:r>
            <a:r>
              <a:rPr lang="en-US"/>
              <a:t> by Shelley Rotner</a:t>
            </a:r>
            <a:endParaRPr/>
          </a:p>
          <a:p>
            <a:pPr marL="914400" lvl="1" indent="-317500" algn="l" rtl="0">
              <a:spcBef>
                <a:spcPts val="0"/>
              </a:spcBef>
              <a:spcAft>
                <a:spcPts val="0"/>
              </a:spcAft>
              <a:buSzPts val="1400"/>
              <a:buChar char="○"/>
            </a:pPr>
            <a:r>
              <a:rPr lang="en-US" i="1"/>
              <a:t>They All Saw</a:t>
            </a:r>
            <a:r>
              <a:rPr lang="en-US"/>
              <a:t> a Cat by Brendan Wenzel</a:t>
            </a:r>
            <a:endParaRPr/>
          </a:p>
          <a:p>
            <a:pPr marL="914400" lvl="1" indent="-317500" algn="l" rtl="0">
              <a:spcBef>
                <a:spcPts val="0"/>
              </a:spcBef>
              <a:spcAft>
                <a:spcPts val="0"/>
              </a:spcAft>
              <a:buSzPts val="1400"/>
              <a:buChar char="○"/>
            </a:pPr>
            <a:r>
              <a:rPr lang="en-US" i="1"/>
              <a:t>I See Rocks</a:t>
            </a:r>
            <a:r>
              <a:rPr lang="en-US"/>
              <a:t> by Tim Mayerling</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9e545c6d93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9e545c6d93_0_4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Here are some sources, both ones we used in the presentation, and some great articles to get you thinking even more about Beginning Readers, levels and leveling systems.</a:t>
            </a:r>
            <a:endParaRPr sz="1100">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9ce0e26bd8_0_7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GP</a:t>
            </a:r>
            <a:endParaRPr/>
          </a:p>
        </p:txBody>
      </p:sp>
      <p:sp>
        <p:nvSpPr>
          <p:cNvPr id="319" name="Google Shape;319;g9ce0e26bd8_0_7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9e8dbcbe5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9e8dbcbe52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GP</a:t>
            </a:r>
            <a:endParaRPr sz="1100">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9e8dbcbe52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BOTH</a:t>
            </a:r>
            <a:endParaRPr sz="1100">
              <a:latin typeface="Arial"/>
              <a:ea typeface="Arial"/>
              <a:cs typeface="Arial"/>
              <a:sym typeface="Arial"/>
            </a:endParaRPr>
          </a:p>
        </p:txBody>
      </p:sp>
      <p:sp>
        <p:nvSpPr>
          <p:cNvPr id="658" name="Google Shape;658;g9e8dbcbe5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9ce0e26bd8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9ce0e26bd8_0_6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For the Grade Level Reading (GLR) Project Team this heat map from the </a:t>
            </a:r>
            <a:r>
              <a:rPr lang="en-US" sz="1100" u="sng">
                <a:solidFill>
                  <a:schemeClr val="hlink"/>
                </a:solidFill>
                <a:latin typeface="Arial"/>
                <a:ea typeface="Arial"/>
                <a:cs typeface="Arial"/>
                <a:sym typeface="Arial"/>
                <a:hlinkClick r:id="rId3"/>
              </a:rPr>
              <a:t>Status of Denver’s Children report</a:t>
            </a:r>
            <a:r>
              <a:rPr lang="en-US" sz="1100">
                <a:solidFill>
                  <a:schemeClr val="dk1"/>
                </a:solidFill>
                <a:latin typeface="Arial"/>
                <a:ea typeface="Arial"/>
                <a:cs typeface="Arial"/>
                <a:sym typeface="Arial"/>
              </a:rPr>
              <a:t> has been our constant companion. </a:t>
            </a:r>
            <a:endParaRPr sz="1100">
              <a:solidFill>
                <a:schemeClr val="dk1"/>
              </a:solidFill>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On this map, the darker the shade of orange the more students there are in the neighborhood NOT reading at grade level. </a:t>
            </a:r>
            <a:endParaRPr sz="1100">
              <a:solidFill>
                <a:schemeClr val="dk1"/>
              </a:solidFill>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According to a recent </a:t>
            </a:r>
            <a:r>
              <a:rPr lang="en-US" sz="1100" u="sng">
                <a:solidFill>
                  <a:schemeClr val="hlink"/>
                </a:solidFill>
                <a:latin typeface="Arial"/>
                <a:ea typeface="Arial"/>
                <a:cs typeface="Arial"/>
                <a:sym typeface="Arial"/>
                <a:hlinkClick r:id="rId4"/>
              </a:rPr>
              <a:t>Chalkbeat article</a:t>
            </a:r>
            <a:r>
              <a:rPr lang="en-US" sz="1100">
                <a:latin typeface="Arial"/>
                <a:ea typeface="Arial"/>
                <a:cs typeface="Arial"/>
                <a:sym typeface="Arial"/>
              </a:rPr>
              <a:t>, just 26 out of 178 Colorado districts have more than half of their third-graders reading at grade level. </a:t>
            </a:r>
            <a:endParaRPr sz="1100">
              <a:solidFill>
                <a:schemeClr val="dk1"/>
              </a:solidFill>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In other words, in Colorado, 40% of 3rd graders read at grade level. </a:t>
            </a:r>
            <a:endParaRPr sz="1100">
              <a:solidFill>
                <a:schemeClr val="dk1"/>
              </a:solidFill>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And in Denver that number’s a little lower at 39.4%. </a:t>
            </a:r>
            <a:endParaRPr sz="1100">
              <a:solidFill>
                <a:schemeClr val="dk1"/>
              </a:solidFill>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The ability to read is a foundation students need to in order to navigate future grades, and life after school. </a:t>
            </a:r>
            <a:endParaRPr sz="1100">
              <a:solidFill>
                <a:schemeClr val="dk1"/>
              </a:solidFill>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The </a:t>
            </a:r>
            <a:r>
              <a:rPr lang="en-US" sz="1100" u="sng">
                <a:solidFill>
                  <a:schemeClr val="hlink"/>
                </a:solidFill>
                <a:latin typeface="Arial"/>
                <a:ea typeface="Arial"/>
                <a:cs typeface="Arial"/>
                <a:sym typeface="Arial"/>
                <a:hlinkClick r:id="rId5"/>
              </a:rPr>
              <a:t>Denver Office of Children’s Affairs </a:t>
            </a:r>
            <a:r>
              <a:rPr lang="en-US" sz="1100">
                <a:solidFill>
                  <a:schemeClr val="dk1"/>
                </a:solidFill>
                <a:latin typeface="Arial"/>
                <a:ea typeface="Arial"/>
                <a:cs typeface="Arial"/>
                <a:sym typeface="Arial"/>
              </a:rPr>
              <a:t>states that “Beginning in fourth grade, children transition from learning how to read to reading to learn.” </a:t>
            </a:r>
            <a:endParaRPr sz="1100">
              <a:solidFill>
                <a:schemeClr val="dk1"/>
              </a:solidFill>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In response to this, DPL put together an internal work team to look at what our role could be in supporting developing readers.</a:t>
            </a:r>
            <a:endParaRPr sz="1100">
              <a:solidFill>
                <a:schemeClr val="dk1"/>
              </a:solidFill>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At the public library, it’s not our MO to limit children or our collection by reading level. So what does it mean for us to support this work? </a:t>
            </a:r>
            <a:endParaRPr sz="1100" b="1">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9ce0e26bd8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9ce0e26bd8_0_7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After lots of research and discussion, the GLR Project Team came up with this project mission</a:t>
            </a:r>
            <a:r>
              <a:rPr lang="en-US" sz="1100">
                <a:latin typeface="Arial"/>
                <a:ea typeface="Arial"/>
                <a:cs typeface="Arial"/>
                <a:sym typeface="Arial"/>
              </a:rPr>
              <a:t>:</a:t>
            </a:r>
            <a:endParaRPr sz="1100">
              <a:latin typeface="Arial"/>
              <a:ea typeface="Arial"/>
              <a:cs typeface="Arial"/>
              <a:sym typeface="Arial"/>
            </a:endParaRPr>
          </a:p>
          <a:p>
            <a:pPr marL="914400" lvl="1"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To support and empower library staff, families and educators to connect children kindergarten through 3rd grade with diverse books they enjoy and that inspire curiosity to foster lifelong readers. </a:t>
            </a:r>
            <a:endParaRPr sz="1100">
              <a:solidFill>
                <a:schemeClr val="dk1"/>
              </a:solidFill>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In our meetings with Denver Public Schools, we heard a clearly articulated need for DPL to focus on the joy of reading, rather than the nuts and bolts of learning to read. </a:t>
            </a:r>
            <a:endParaRPr sz="1100">
              <a:solidFill>
                <a:schemeClr val="dk1"/>
              </a:solidFill>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And that made sense to us, because library employees aren’t trained to teach people to read. </a:t>
            </a:r>
            <a:endParaRPr sz="1100">
              <a:solidFill>
                <a:schemeClr val="dk1"/>
              </a:solidFill>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solidFill>
                  <a:schemeClr val="dk1"/>
                </a:solidFill>
                <a:latin typeface="Arial"/>
                <a:ea typeface="Arial"/>
                <a:cs typeface="Arial"/>
                <a:sym typeface="Arial"/>
              </a:rPr>
              <a:t>But we are trained to connect readers with materials that match their interests and reading levels! </a:t>
            </a:r>
            <a:endParaRPr sz="1100">
              <a:solidFill>
                <a:schemeClr val="dk1"/>
              </a:solidFill>
              <a:latin typeface="Arial"/>
              <a:ea typeface="Arial"/>
              <a:cs typeface="Arial"/>
              <a:sym typeface="Arial"/>
            </a:endParaRPr>
          </a:p>
          <a:p>
            <a:pPr marL="457200" lvl="0" indent="-311150" algn="l" rtl="0">
              <a:spcBef>
                <a:spcPts val="0"/>
              </a:spcBef>
              <a:spcAft>
                <a:spcPts val="0"/>
              </a:spcAft>
              <a:buSzPts val="1300"/>
              <a:buChar char="●"/>
            </a:pPr>
            <a:r>
              <a:rPr lang="en-US" sz="1100">
                <a:latin typeface="Arial"/>
                <a:ea typeface="Arial"/>
                <a:cs typeface="Arial"/>
                <a:sym typeface="Arial"/>
              </a:rPr>
              <a:t>One way we connect readers to materials is creating as many access points as possible for customers and staff alike.</a:t>
            </a:r>
            <a:endParaRPr sz="1100">
              <a:latin typeface="Arial"/>
              <a:ea typeface="Arial"/>
              <a:cs typeface="Arial"/>
              <a:sym typeface="Arial"/>
            </a:endParaRPr>
          </a:p>
          <a:p>
            <a:pPr marL="914400" lvl="1" indent="-311150" algn="l" rtl="0">
              <a:spcBef>
                <a:spcPts val="0"/>
              </a:spcBef>
              <a:spcAft>
                <a:spcPts val="0"/>
              </a:spcAft>
              <a:buSzPts val="1300"/>
              <a:buChar char="○"/>
            </a:pPr>
            <a:r>
              <a:rPr lang="en-US" sz="1100">
                <a:latin typeface="Arial"/>
                <a:ea typeface="Arial"/>
                <a:cs typeface="Arial"/>
                <a:sym typeface="Arial"/>
              </a:rPr>
              <a:t>And this is how we began thinking about the criteria for books for developing readers.</a:t>
            </a:r>
            <a:endParaRPr sz="11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a1dc77825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GP</a:t>
            </a:r>
            <a:endParaRPr/>
          </a:p>
        </p:txBody>
      </p:sp>
      <p:sp>
        <p:nvSpPr>
          <p:cNvPr id="336" name="Google Shape;336;ga1dc7782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a38f562537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a38f562537_1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GP</a:t>
            </a:r>
            <a:endParaRPr sz="1100">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latin typeface="Arial"/>
                <a:ea typeface="Arial"/>
                <a:cs typeface="Arial"/>
                <a:sym typeface="Arial"/>
              </a:rPr>
              <a:t>We asked: How can we make it easier for caregivers and DPL staff to find excellent, diverse books for readers in kindergarten through 3rd grade?</a:t>
            </a:r>
            <a:endParaRPr sz="1100">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latin typeface="Arial"/>
                <a:ea typeface="Arial"/>
                <a:cs typeface="Arial"/>
                <a:sym typeface="Arial"/>
              </a:rPr>
              <a:t>One important effort: Subject headings--local subject heading points. </a:t>
            </a:r>
            <a:endParaRPr sz="1100">
              <a:latin typeface="Arial"/>
              <a:ea typeface="Arial"/>
              <a:cs typeface="Arial"/>
              <a:sym typeface="Arial"/>
            </a:endParaRPr>
          </a:p>
          <a:p>
            <a:pPr marL="914400" lvl="1" indent="-311150" algn="l" rtl="0">
              <a:spcBef>
                <a:spcPts val="0"/>
              </a:spcBef>
              <a:spcAft>
                <a:spcPts val="0"/>
              </a:spcAft>
              <a:buClr>
                <a:schemeClr val="dk1"/>
              </a:buClr>
              <a:buSzPts val="1300"/>
              <a:buChar char="○"/>
            </a:pPr>
            <a:r>
              <a:rPr lang="en-US" sz="1100">
                <a:latin typeface="Arial"/>
                <a:ea typeface="Arial"/>
                <a:cs typeface="Arial"/>
                <a:sym typeface="Arial"/>
              </a:rPr>
              <a:t>This basically means we created them in-house (locally), they weren’t created by a vendor or given to us by the Library of Congress. </a:t>
            </a:r>
            <a:endParaRPr sz="1100">
              <a:latin typeface="Arial"/>
              <a:ea typeface="Arial"/>
              <a:cs typeface="Arial"/>
              <a:sym typeface="Arial"/>
            </a:endParaRPr>
          </a:p>
          <a:p>
            <a:pPr marL="914400" lvl="1" indent="-311150" algn="l" rtl="0">
              <a:spcBef>
                <a:spcPts val="0"/>
              </a:spcBef>
              <a:spcAft>
                <a:spcPts val="0"/>
              </a:spcAft>
              <a:buClr>
                <a:schemeClr val="dk1"/>
              </a:buClr>
              <a:buSzPts val="1300"/>
              <a:buChar char="○"/>
            </a:pPr>
            <a:r>
              <a:rPr lang="en-US" sz="1100">
                <a:latin typeface="Arial"/>
                <a:ea typeface="Arial"/>
                <a:cs typeface="Arial"/>
                <a:sym typeface="Arial"/>
              </a:rPr>
              <a:t>We landed on subject headings as a way to provide more access points for customers and staff. </a:t>
            </a:r>
            <a:endParaRPr sz="1100">
              <a:latin typeface="Arial"/>
              <a:ea typeface="Arial"/>
              <a:cs typeface="Arial"/>
              <a:sym typeface="Arial"/>
            </a:endParaRPr>
          </a:p>
          <a:p>
            <a:pPr marL="914400" lvl="1" indent="-311150" algn="l" rtl="0">
              <a:spcBef>
                <a:spcPts val="0"/>
              </a:spcBef>
              <a:spcAft>
                <a:spcPts val="0"/>
              </a:spcAft>
              <a:buClr>
                <a:schemeClr val="dk1"/>
              </a:buClr>
              <a:buSzPts val="1300"/>
              <a:buChar char="○"/>
            </a:pPr>
            <a:r>
              <a:rPr lang="en-US" sz="1100">
                <a:latin typeface="Arial"/>
                <a:ea typeface="Arial"/>
                <a:cs typeface="Arial"/>
                <a:sym typeface="Arial"/>
              </a:rPr>
              <a:t>Subject headings meant no shelving changes, no stickers, and no stigma!</a:t>
            </a:r>
            <a:endParaRPr sz="1100">
              <a:latin typeface="Arial"/>
              <a:ea typeface="Arial"/>
              <a:cs typeface="Arial"/>
              <a:sym typeface="Arial"/>
            </a:endParaRPr>
          </a:p>
          <a:p>
            <a:pPr marL="914400" lvl="1" indent="-311150" algn="l" rtl="0">
              <a:spcBef>
                <a:spcPts val="0"/>
              </a:spcBef>
              <a:spcAft>
                <a:spcPts val="0"/>
              </a:spcAft>
              <a:buClr>
                <a:schemeClr val="dk1"/>
              </a:buClr>
              <a:buSzPts val="1300"/>
              <a:buChar char="○"/>
            </a:pPr>
            <a:r>
              <a:rPr lang="en-US" sz="1100">
                <a:latin typeface="Arial"/>
                <a:ea typeface="Arial"/>
                <a:cs typeface="Arial"/>
                <a:sym typeface="Arial"/>
              </a:rPr>
              <a:t>These subject headings are searchable via the online public access catalog (or OPAC), as well as our staff-side interface. </a:t>
            </a:r>
            <a:endParaRPr sz="1100">
              <a:latin typeface="Arial"/>
              <a:ea typeface="Arial"/>
              <a:cs typeface="Arial"/>
              <a:sym typeface="Arial"/>
            </a:endParaRPr>
          </a:p>
          <a:p>
            <a:pPr marL="1371600" lvl="2" indent="-311150" algn="l" rtl="0">
              <a:spcBef>
                <a:spcPts val="0"/>
              </a:spcBef>
              <a:spcAft>
                <a:spcPts val="0"/>
              </a:spcAft>
              <a:buClr>
                <a:schemeClr val="dk1"/>
              </a:buClr>
              <a:buSzPts val="1300"/>
              <a:buChar char="■"/>
            </a:pPr>
            <a:r>
              <a:rPr lang="en-US" sz="1100">
                <a:latin typeface="Arial"/>
                <a:ea typeface="Arial"/>
                <a:cs typeface="Arial"/>
                <a:sym typeface="Arial"/>
              </a:rPr>
              <a:t>We use Polaris, if you’re curious. </a:t>
            </a:r>
            <a:endParaRPr sz="1100">
              <a:latin typeface="Arial"/>
              <a:ea typeface="Arial"/>
              <a:cs typeface="Arial"/>
              <a:sym typeface="Arial"/>
            </a:endParaRPr>
          </a:p>
          <a:p>
            <a:pPr marL="914400" lvl="0" indent="0" algn="l" rtl="0">
              <a:spcBef>
                <a:spcPts val="0"/>
              </a:spcBef>
              <a:spcAft>
                <a:spcPts val="0"/>
              </a:spcAft>
              <a:buNone/>
            </a:pPr>
            <a:endParaRPr sz="1100">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latin typeface="Arial"/>
                <a:ea typeface="Arial"/>
                <a:cs typeface="Arial"/>
                <a:sym typeface="Arial"/>
              </a:rPr>
              <a:t>And, yes, subject headings plural! We created two. </a:t>
            </a:r>
            <a:endParaRPr sz="1100">
              <a:latin typeface="Arial"/>
              <a:ea typeface="Arial"/>
              <a:cs typeface="Arial"/>
              <a:sym typeface="Arial"/>
            </a:endParaRPr>
          </a:p>
          <a:p>
            <a:pPr marL="914400" lvl="1" indent="-311150" algn="l" rtl="0">
              <a:spcBef>
                <a:spcPts val="0"/>
              </a:spcBef>
              <a:spcAft>
                <a:spcPts val="0"/>
              </a:spcAft>
              <a:buClr>
                <a:schemeClr val="dk1"/>
              </a:buClr>
              <a:buSzPts val="1300"/>
              <a:buChar char="○"/>
            </a:pPr>
            <a:r>
              <a:rPr lang="en-US" sz="1100">
                <a:latin typeface="Arial"/>
                <a:ea typeface="Arial"/>
                <a:cs typeface="Arial"/>
                <a:sym typeface="Arial"/>
              </a:rPr>
              <a:t>We considered a bunch of different terms, but finally landed on these two.</a:t>
            </a:r>
            <a:endParaRPr sz="1100">
              <a:latin typeface="Arial"/>
              <a:ea typeface="Arial"/>
              <a:cs typeface="Arial"/>
              <a:sym typeface="Arial"/>
            </a:endParaRPr>
          </a:p>
          <a:p>
            <a:pPr marL="914400" lvl="1" indent="-311150" algn="l" rtl="0">
              <a:spcBef>
                <a:spcPts val="0"/>
              </a:spcBef>
              <a:spcAft>
                <a:spcPts val="0"/>
              </a:spcAft>
              <a:buClr>
                <a:schemeClr val="dk1"/>
              </a:buClr>
              <a:buSzPts val="1300"/>
              <a:buChar char="○"/>
            </a:pPr>
            <a:r>
              <a:rPr lang="en-US" sz="1100">
                <a:latin typeface="Arial"/>
                <a:ea typeface="Arial"/>
                <a:cs typeface="Arial"/>
                <a:sym typeface="Arial"/>
              </a:rPr>
              <a:t>The first subject heading, Early Books, supports kids just beginning to read. </a:t>
            </a:r>
            <a:endParaRPr sz="1100">
              <a:latin typeface="Arial"/>
              <a:ea typeface="Arial"/>
              <a:cs typeface="Arial"/>
              <a:sym typeface="Arial"/>
            </a:endParaRPr>
          </a:p>
          <a:p>
            <a:pPr marL="914400" lvl="1" indent="-311150" algn="l" rtl="0">
              <a:spcBef>
                <a:spcPts val="0"/>
              </a:spcBef>
              <a:spcAft>
                <a:spcPts val="0"/>
              </a:spcAft>
              <a:buClr>
                <a:schemeClr val="dk1"/>
              </a:buClr>
              <a:buSzPts val="1300"/>
              <a:buChar char="○"/>
            </a:pPr>
            <a:r>
              <a:rPr lang="en-US" sz="1100">
                <a:latin typeface="Arial"/>
                <a:ea typeface="Arial"/>
                <a:cs typeface="Arial"/>
                <a:sym typeface="Arial"/>
              </a:rPr>
              <a:t>And the second, Transitional Books, supports kids bridging from early books to chapter books. </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457200" lvl="0" indent="-311150" algn="l" rtl="0">
              <a:spcBef>
                <a:spcPts val="0"/>
              </a:spcBef>
              <a:spcAft>
                <a:spcPts val="0"/>
              </a:spcAft>
              <a:buClr>
                <a:schemeClr val="dk1"/>
              </a:buClr>
              <a:buSzPts val="1300"/>
              <a:buChar char="●"/>
            </a:pPr>
            <a:r>
              <a:rPr lang="en-US" sz="1100">
                <a:latin typeface="Arial"/>
                <a:ea typeface="Arial"/>
                <a:cs typeface="Arial"/>
                <a:sym typeface="Arial"/>
              </a:rPr>
              <a:t>We have criteria for each subject heading that covers support elements, such as design, font, vocabulary, as well as the importance of the inclusion of titles with diverse representations. </a:t>
            </a:r>
            <a:endParaRPr sz="1100">
              <a:latin typeface="Arial"/>
              <a:ea typeface="Arial"/>
              <a:cs typeface="Arial"/>
              <a:sym typeface="Arial"/>
            </a:endParaRPr>
          </a:p>
          <a:p>
            <a:pPr marL="914400" lvl="1" indent="-311150" algn="l" rtl="0">
              <a:spcBef>
                <a:spcPts val="0"/>
              </a:spcBef>
              <a:spcAft>
                <a:spcPts val="0"/>
              </a:spcAft>
              <a:buClr>
                <a:schemeClr val="dk1"/>
              </a:buClr>
              <a:buSzPts val="1300"/>
              <a:buChar char="○"/>
            </a:pPr>
            <a:r>
              <a:rPr lang="en-US" sz="1100">
                <a:latin typeface="Arial"/>
                <a:ea typeface="Arial"/>
                <a:cs typeface="Arial"/>
                <a:sym typeface="Arial"/>
              </a:rPr>
              <a:t>These subject headings are helpful, but only if the books within each section make sense. It's not helpful if a jR2 is labeled an Early Book but is really more of a Transitional Book. </a:t>
            </a:r>
            <a:endParaRPr sz="1100">
              <a:latin typeface="Arial"/>
              <a:ea typeface="Arial"/>
              <a:cs typeface="Arial"/>
              <a:sym typeface="Arial"/>
            </a:endParaRPr>
          </a:p>
          <a:p>
            <a:pPr marL="0" lvl="0" indent="0" algn="l" rtl="0">
              <a:spcBef>
                <a:spcPts val="0"/>
              </a:spcBef>
              <a:spcAft>
                <a:spcPts val="0"/>
              </a:spcAft>
              <a:buNone/>
            </a:pPr>
            <a:endParaRPr sz="100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sp>
        <p:nvSpPr>
          <p:cNvPr id="23" name="Google Shape;23;p2"/>
          <p:cNvSpPr/>
          <p:nvPr/>
        </p:nvSpPr>
        <p:spPr>
          <a:xfrm>
            <a:off x="228600" y="171450"/>
            <a:ext cx="8695800" cy="4526400"/>
          </a:xfrm>
          <a:prstGeom prst="roundRect">
            <a:avLst>
              <a:gd name="adj" fmla="val 1272"/>
            </a:avLst>
          </a:prstGeom>
          <a:gradFill>
            <a:gsLst>
              <a:gs pos="0">
                <a:srgbClr val="366092"/>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4" name="Google Shape;24;p2"/>
          <p:cNvGrpSpPr/>
          <p:nvPr/>
        </p:nvGrpSpPr>
        <p:grpSpPr>
          <a:xfrm>
            <a:off x="211485" y="4015633"/>
            <a:ext cx="8723976" cy="998756"/>
            <a:chOff x="-3905250" y="4294188"/>
            <a:chExt cx="13011150" cy="1892300"/>
          </a:xfrm>
        </p:grpSpPr>
        <p:sp>
          <p:nvSpPr>
            <p:cNvPr id="25" name="Google Shape;25;p2"/>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26;p2"/>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27;p2"/>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28;p2"/>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29;p2"/>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0" name="Google Shape;30;p2"/>
          <p:cNvSpPr txBox="1">
            <a:spLocks noGrp="1"/>
          </p:cNvSpPr>
          <p:nvPr>
            <p:ph type="ctrTitle"/>
          </p:nvPr>
        </p:nvSpPr>
        <p:spPr>
          <a:xfrm>
            <a:off x="685800" y="1200150"/>
            <a:ext cx="7772400" cy="13350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1" name="Google Shape;31;p2"/>
          <p:cNvSpPr txBox="1">
            <a:spLocks noGrp="1"/>
          </p:cNvSpPr>
          <p:nvPr>
            <p:ph type="subTitle" idx="1"/>
          </p:nvPr>
        </p:nvSpPr>
        <p:spPr>
          <a:xfrm>
            <a:off x="1371600" y="2667001"/>
            <a:ext cx="6400800" cy="1104900"/>
          </a:xfrm>
          <a:prstGeom prst="rect">
            <a:avLst/>
          </a:prstGeom>
          <a:noFill/>
          <a:ln>
            <a:noFill/>
          </a:ln>
        </p:spPr>
        <p:txBody>
          <a:bodyPr spcFirstLastPara="1" wrap="square" lIns="91425" tIns="45700" rIns="91425" bIns="45700" anchor="t" anchorCtr="0">
            <a:noAutofit/>
          </a:bodyPr>
          <a:lstStyle>
            <a:lvl1pPr marR="0" lvl="0" algn="ctr" rtl="0">
              <a:spcBef>
                <a:spcPts val="400"/>
              </a:spcBef>
              <a:spcAft>
                <a:spcPts val="0"/>
              </a:spcAft>
              <a:buClr>
                <a:schemeClr val="accent1"/>
              </a:buClr>
              <a:buSzPts val="2000"/>
              <a:buFont typeface="Noto Sans Symbols"/>
              <a:buNone/>
              <a:defRPr sz="2000" b="0" i="0" u="none" strike="noStrike" cap="none">
                <a:solidFill>
                  <a:srgbClr val="FFFFFF"/>
                </a:solidFill>
                <a:latin typeface="Arial"/>
                <a:ea typeface="Arial"/>
                <a:cs typeface="Arial"/>
                <a:sym typeface="Arial"/>
              </a:defRPr>
            </a:lvl1pPr>
            <a:lvl2pPr marR="0" lvl="1" algn="ctr" rtl="0">
              <a:spcBef>
                <a:spcPts val="440"/>
              </a:spcBef>
              <a:spcAft>
                <a:spcPts val="0"/>
              </a:spcAft>
              <a:buClr>
                <a:schemeClr val="accent1"/>
              </a:buClr>
              <a:buSzPts val="2200"/>
              <a:buFont typeface="Noto Sans Symbols"/>
              <a:buNone/>
              <a:defRPr sz="2200" b="0" i="0" u="none" strike="noStrike" cap="none">
                <a:solidFill>
                  <a:srgbClr val="888888"/>
                </a:solidFill>
                <a:latin typeface="Arial"/>
                <a:ea typeface="Arial"/>
                <a:cs typeface="Arial"/>
                <a:sym typeface="Arial"/>
              </a:defRPr>
            </a:lvl2pPr>
            <a:lvl3pPr marR="0" lvl="2" algn="ctr" rtl="0">
              <a:spcBef>
                <a:spcPts val="400"/>
              </a:spcBef>
              <a:spcAft>
                <a:spcPts val="0"/>
              </a:spcAft>
              <a:buClr>
                <a:schemeClr val="accent1"/>
              </a:buClr>
              <a:buSzPts val="2000"/>
              <a:buFont typeface="Noto Sans Symbols"/>
              <a:buNone/>
              <a:defRPr sz="2000" b="0" i="0" u="none" strike="noStrike" cap="none">
                <a:solidFill>
                  <a:srgbClr val="888888"/>
                </a:solidFill>
                <a:latin typeface="Arial"/>
                <a:ea typeface="Arial"/>
                <a:cs typeface="Arial"/>
                <a:sym typeface="Arial"/>
              </a:defRPr>
            </a:lvl3pPr>
            <a:lvl4pPr marR="0" lvl="3" algn="ctr" rtl="0">
              <a:spcBef>
                <a:spcPts val="360"/>
              </a:spcBef>
              <a:spcAft>
                <a:spcPts val="0"/>
              </a:spcAft>
              <a:buClr>
                <a:schemeClr val="accent1"/>
              </a:buClr>
              <a:buSzPts val="1800"/>
              <a:buFont typeface="Noto Sans Symbols"/>
              <a:buNone/>
              <a:defRPr sz="1800" b="0" i="0" u="none" strike="noStrike" cap="none">
                <a:solidFill>
                  <a:srgbClr val="888888"/>
                </a:solidFill>
                <a:latin typeface="Arial"/>
                <a:ea typeface="Arial"/>
                <a:cs typeface="Arial"/>
                <a:sym typeface="Arial"/>
              </a:defRPr>
            </a:lvl4pPr>
            <a:lvl5pPr marR="0" lvl="4" algn="ctr" rtl="0">
              <a:spcBef>
                <a:spcPts val="320"/>
              </a:spcBef>
              <a:spcAft>
                <a:spcPts val="0"/>
              </a:spcAft>
              <a:buClr>
                <a:schemeClr val="accent1"/>
              </a:buClr>
              <a:buSzPts val="1600"/>
              <a:buFont typeface="Noto Sans Symbols"/>
              <a:buNone/>
              <a:defRPr sz="1600" b="0" i="0" u="none" strike="noStrike" cap="none">
                <a:solidFill>
                  <a:srgbClr val="888888"/>
                </a:solidFill>
                <a:latin typeface="Arial"/>
                <a:ea typeface="Arial"/>
                <a:cs typeface="Arial"/>
                <a:sym typeface="Arial"/>
              </a:defRPr>
            </a:lvl5pPr>
            <a:lvl6pPr marR="0" lvl="5" algn="ctr"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6pPr>
            <a:lvl7pPr marR="0" lvl="6" algn="ctr"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7pPr>
            <a:lvl8pPr marR="0" lvl="7" algn="ctr"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8pPr>
            <a:lvl9pPr marR="0" lvl="8" algn="ctr"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9pPr>
          </a:lstStyle>
          <a:p>
            <a:endParaRPr/>
          </a:p>
        </p:txBody>
      </p:sp>
      <p:sp>
        <p:nvSpPr>
          <p:cNvPr id="32" name="Google Shape;32;p2"/>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Google Shape;33;p2"/>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 name="Google Shape;34;p2"/>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11"/>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5" name="Google Shape;115;p11"/>
          <p:cNvSpPr txBox="1">
            <a:spLocks noGrp="1"/>
          </p:cNvSpPr>
          <p:nvPr>
            <p:ph type="body" idx="1"/>
          </p:nvPr>
        </p:nvSpPr>
        <p:spPr>
          <a:xfrm rot="5400000">
            <a:off x="3282250" y="-403450"/>
            <a:ext cx="2588100" cy="7408200"/>
          </a:xfrm>
          <a:prstGeom prst="rect">
            <a:avLst/>
          </a:prstGeom>
          <a:noFill/>
          <a:ln>
            <a:noFill/>
          </a:ln>
        </p:spPr>
        <p:txBody>
          <a:bodyPr spcFirstLastPara="1" wrap="square" lIns="91425" tIns="45700" rIns="91425" bIns="45700" anchor="ctr"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
        <p:nvSpPr>
          <p:cNvPr id="116" name="Google Shape;116;p11"/>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11"/>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Google Shape;118;p11"/>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12"/>
          <p:cNvSpPr/>
          <p:nvPr/>
        </p:nvSpPr>
        <p:spPr>
          <a:xfrm>
            <a:off x="228600" y="171450"/>
            <a:ext cx="8695800" cy="1069800"/>
          </a:xfrm>
          <a:prstGeom prst="roundRect">
            <a:avLst>
              <a:gd name="adj" fmla="val 7136"/>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1" name="Google Shape;121;p12"/>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 name="Google Shape;122;p12"/>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 name="Google Shape;123;p12"/>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grpSp>
        <p:nvGrpSpPr>
          <p:cNvPr id="124" name="Google Shape;124;p12"/>
          <p:cNvGrpSpPr/>
          <p:nvPr/>
        </p:nvGrpSpPr>
        <p:grpSpPr>
          <a:xfrm>
            <a:off x="211485" y="535804"/>
            <a:ext cx="8723976" cy="998756"/>
            <a:chOff x="-3905250" y="4294188"/>
            <a:chExt cx="13011150" cy="1892300"/>
          </a:xfrm>
        </p:grpSpPr>
        <p:sp>
          <p:nvSpPr>
            <p:cNvPr id="125" name="Google Shape;125;p12"/>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6" name="Google Shape;126;p12"/>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7" name="Google Shape;127;p12"/>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8" name="Google Shape;128;p12"/>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9" name="Google Shape;129;p12"/>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30" name="Google Shape;130;p12"/>
          <p:cNvSpPr txBox="1">
            <a:spLocks noGrp="1"/>
          </p:cNvSpPr>
          <p:nvPr>
            <p:ph type="title"/>
          </p:nvPr>
        </p:nvSpPr>
        <p:spPr>
          <a:xfrm rot="5400000">
            <a:off x="5975400" y="1739850"/>
            <a:ext cx="3365400" cy="2057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1" name="Google Shape;131;p12"/>
          <p:cNvSpPr txBox="1">
            <a:spLocks noGrp="1"/>
          </p:cNvSpPr>
          <p:nvPr>
            <p:ph type="body" idx="1"/>
          </p:nvPr>
        </p:nvSpPr>
        <p:spPr>
          <a:xfrm rot="5400000">
            <a:off x="1784400" y="-241350"/>
            <a:ext cx="3365400" cy="60198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_2">
    <p:bg>
      <p:bgPr>
        <a:solidFill>
          <a:srgbClr val="FFFFFF"/>
        </a:solidFill>
        <a:effectLst/>
      </p:bgPr>
    </p:bg>
    <p:spTree>
      <p:nvGrpSpPr>
        <p:cNvPr id="1" name="Shape 132"/>
        <p:cNvGrpSpPr/>
        <p:nvPr/>
      </p:nvGrpSpPr>
      <p:grpSpPr>
        <a:xfrm>
          <a:off x="0" y="0"/>
          <a:ext cx="0" cy="0"/>
          <a:chOff x="0" y="0"/>
          <a:chExt cx="0" cy="0"/>
        </a:xfrm>
      </p:grpSpPr>
      <p:sp>
        <p:nvSpPr>
          <p:cNvPr id="133" name="Google Shape;133;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13"/>
          <p:cNvGrpSpPr/>
          <p:nvPr/>
        </p:nvGrpSpPr>
        <p:grpSpPr>
          <a:xfrm>
            <a:off x="809650" y="887725"/>
            <a:ext cx="7524600" cy="3641441"/>
            <a:chOff x="809650" y="887725"/>
            <a:chExt cx="7524600" cy="3641441"/>
          </a:xfrm>
        </p:grpSpPr>
        <p:sp>
          <p:nvSpPr>
            <p:cNvPr id="135" name="Google Shape;135;p13"/>
            <p:cNvSpPr/>
            <p:nvPr/>
          </p:nvSpPr>
          <p:spPr>
            <a:xfrm>
              <a:off x="809650" y="887725"/>
              <a:ext cx="7524600" cy="3456650"/>
            </a:xfrm>
            <a:prstGeom prst="flowChartProcess">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rot="10800000">
              <a:off x="1076300" y="4212066"/>
              <a:ext cx="548700" cy="317100"/>
            </a:xfrm>
            <a:prstGeom prst="triangle">
              <a:avLst>
                <a:gd name="adj" fmla="val 50000"/>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13"/>
          <p:cNvSpPr txBox="1">
            <a:spLocks noGrp="1"/>
          </p:cNvSpPr>
          <p:nvPr>
            <p:ph type="body" idx="1"/>
          </p:nvPr>
        </p:nvSpPr>
        <p:spPr>
          <a:xfrm>
            <a:off x="1219225" y="1373750"/>
            <a:ext cx="6705300" cy="2484600"/>
          </a:xfrm>
          <a:prstGeom prst="rect">
            <a:avLst/>
          </a:prstGeom>
          <a:noFill/>
        </p:spPr>
        <p:txBody>
          <a:bodyPr spcFirstLastPara="1" wrap="square" lIns="91425" tIns="45700" rIns="91425" bIns="45700" anchor="t" anchorCtr="0">
            <a:noAutofit/>
          </a:bodyPr>
          <a:lstStyle>
            <a:lvl1pPr marL="457200" lvl="0" indent="-355600" algn="l" rtl="0">
              <a:lnSpc>
                <a:spcPct val="115000"/>
              </a:lnSpc>
              <a:spcBef>
                <a:spcPts val="480"/>
              </a:spcBef>
              <a:spcAft>
                <a:spcPts val="0"/>
              </a:spcAft>
              <a:buClr>
                <a:schemeClr val="lt1"/>
              </a:buClr>
              <a:buSzPts val="2000"/>
              <a:buChar char="∗"/>
              <a:defRPr sz="2000">
                <a:solidFill>
                  <a:schemeClr val="lt1"/>
                </a:solidFill>
              </a:defRPr>
            </a:lvl1pPr>
            <a:lvl2pPr marL="914400" lvl="1" indent="-330200" algn="l" rtl="0">
              <a:lnSpc>
                <a:spcPct val="115000"/>
              </a:lnSpc>
              <a:spcBef>
                <a:spcPts val="1600"/>
              </a:spcBef>
              <a:spcAft>
                <a:spcPts val="0"/>
              </a:spcAft>
              <a:buClr>
                <a:schemeClr val="lt1"/>
              </a:buClr>
              <a:buSzPts val="1600"/>
              <a:buChar char="∗"/>
              <a:defRPr sz="1600">
                <a:solidFill>
                  <a:schemeClr val="lt1"/>
                </a:solidFill>
              </a:defRPr>
            </a:lvl2pPr>
            <a:lvl3pPr marL="1371600" lvl="2" indent="-330200" algn="l" rtl="0">
              <a:lnSpc>
                <a:spcPct val="115000"/>
              </a:lnSpc>
              <a:spcBef>
                <a:spcPts val="1600"/>
              </a:spcBef>
              <a:spcAft>
                <a:spcPts val="0"/>
              </a:spcAft>
              <a:buClr>
                <a:schemeClr val="lt1"/>
              </a:buClr>
              <a:buSzPts val="1600"/>
              <a:buChar char="∗"/>
              <a:defRPr sz="1600">
                <a:solidFill>
                  <a:schemeClr val="lt1"/>
                </a:solidFill>
              </a:defRPr>
            </a:lvl3pPr>
            <a:lvl4pPr marL="1828800" lvl="3" indent="-330200" algn="l" rtl="0">
              <a:lnSpc>
                <a:spcPct val="115000"/>
              </a:lnSpc>
              <a:spcBef>
                <a:spcPts val="1600"/>
              </a:spcBef>
              <a:spcAft>
                <a:spcPts val="0"/>
              </a:spcAft>
              <a:buClr>
                <a:schemeClr val="lt1"/>
              </a:buClr>
              <a:buSzPts val="1600"/>
              <a:buChar char="∗"/>
              <a:defRPr sz="1600">
                <a:solidFill>
                  <a:schemeClr val="lt1"/>
                </a:solidFill>
              </a:defRPr>
            </a:lvl4pPr>
            <a:lvl5pPr marL="2286000" lvl="4" indent="-330200" algn="l" rtl="0">
              <a:lnSpc>
                <a:spcPct val="115000"/>
              </a:lnSpc>
              <a:spcBef>
                <a:spcPts val="1600"/>
              </a:spcBef>
              <a:spcAft>
                <a:spcPts val="0"/>
              </a:spcAft>
              <a:buClr>
                <a:schemeClr val="lt1"/>
              </a:buClr>
              <a:buSzPts val="1600"/>
              <a:buChar char="∗"/>
              <a:defRPr sz="1600">
                <a:solidFill>
                  <a:schemeClr val="lt1"/>
                </a:solidFill>
              </a:defRPr>
            </a:lvl5pPr>
            <a:lvl6pPr marL="2743200" lvl="5" indent="-330200" algn="l" rtl="0">
              <a:lnSpc>
                <a:spcPct val="115000"/>
              </a:lnSpc>
              <a:spcBef>
                <a:spcPts val="1600"/>
              </a:spcBef>
              <a:spcAft>
                <a:spcPts val="0"/>
              </a:spcAft>
              <a:buClr>
                <a:schemeClr val="lt1"/>
              </a:buClr>
              <a:buSzPts val="1600"/>
              <a:buChar char="∗"/>
              <a:defRPr sz="1600">
                <a:solidFill>
                  <a:schemeClr val="lt1"/>
                </a:solidFill>
              </a:defRPr>
            </a:lvl6pPr>
            <a:lvl7pPr marL="3200400" lvl="6" indent="-330200" algn="l" rtl="0">
              <a:lnSpc>
                <a:spcPct val="115000"/>
              </a:lnSpc>
              <a:spcBef>
                <a:spcPts val="1600"/>
              </a:spcBef>
              <a:spcAft>
                <a:spcPts val="0"/>
              </a:spcAft>
              <a:buClr>
                <a:schemeClr val="lt1"/>
              </a:buClr>
              <a:buSzPts val="1600"/>
              <a:buChar char="∗"/>
              <a:defRPr sz="1600">
                <a:solidFill>
                  <a:schemeClr val="lt1"/>
                </a:solidFill>
              </a:defRPr>
            </a:lvl7pPr>
            <a:lvl8pPr marL="3657600" lvl="7" indent="-330200" algn="l" rtl="0">
              <a:lnSpc>
                <a:spcPct val="115000"/>
              </a:lnSpc>
              <a:spcBef>
                <a:spcPts val="1600"/>
              </a:spcBef>
              <a:spcAft>
                <a:spcPts val="0"/>
              </a:spcAft>
              <a:buClr>
                <a:schemeClr val="lt1"/>
              </a:buClr>
              <a:buSzPts val="1600"/>
              <a:buChar char="∗"/>
              <a:defRPr sz="1600">
                <a:solidFill>
                  <a:schemeClr val="lt1"/>
                </a:solidFill>
              </a:defRPr>
            </a:lvl8pPr>
            <a:lvl9pPr marL="4114800" lvl="8" indent="-330200" algn="l" rtl="0">
              <a:lnSpc>
                <a:spcPct val="115000"/>
              </a:lnSpc>
              <a:spcBef>
                <a:spcPts val="1600"/>
              </a:spcBef>
              <a:spcAft>
                <a:spcPts val="1600"/>
              </a:spcAft>
              <a:buClr>
                <a:schemeClr val="lt1"/>
              </a:buClr>
              <a:buSzPts val="1600"/>
              <a:buChar char="∗"/>
              <a:defRPr sz="1600">
                <a:solidFill>
                  <a:schemeClr val="lt1"/>
                </a:solidFill>
              </a:defRPr>
            </a:lvl9pPr>
          </a:lstStyle>
          <a:p>
            <a:endParaRPr/>
          </a:p>
        </p:txBody>
      </p:sp>
      <p:sp>
        <p:nvSpPr>
          <p:cNvPr id="138" name="Google Shape;138;p13"/>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9">
  <p:cSld name="AUTOLAYOUT_40">
    <p:bg>
      <p:bgPr>
        <a:solidFill>
          <a:srgbClr val="FFFFFF"/>
        </a:solidFill>
        <a:effectLst/>
      </p:bgPr>
    </p:bg>
    <p:spTree>
      <p:nvGrpSpPr>
        <p:cNvPr id="1" name="Shape 139"/>
        <p:cNvGrpSpPr/>
        <p:nvPr/>
      </p:nvGrpSpPr>
      <p:grpSpPr>
        <a:xfrm>
          <a:off x="0" y="0"/>
          <a:ext cx="0" cy="0"/>
          <a:chOff x="0" y="0"/>
          <a:chExt cx="0" cy="0"/>
        </a:xfrm>
      </p:grpSpPr>
      <p:sp>
        <p:nvSpPr>
          <p:cNvPr id="140" name="Google Shape;140;p14"/>
          <p:cNvSpPr/>
          <p:nvPr/>
        </p:nvSpPr>
        <p:spPr>
          <a:xfrm>
            <a:off x="0" y="0"/>
            <a:ext cx="9144000" cy="5143500"/>
          </a:xfrm>
          <a:prstGeom prst="rect">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4"/>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txBox="1">
            <a:spLocks noGrp="1"/>
          </p:cNvSpPr>
          <p:nvPr>
            <p:ph type="sldNum" idx="12"/>
          </p:nvPr>
        </p:nvSpPr>
        <p:spPr>
          <a:xfrm>
            <a:off x="8472458" y="4663217"/>
            <a:ext cx="548700" cy="393600"/>
          </a:xfrm>
          <a:prstGeom prst="rect">
            <a:avLst/>
          </a:prstGeom>
          <a:noFill/>
        </p:spPr>
        <p:txBody>
          <a:bodyPr spcFirstLastPara="1" wrap="square" lIns="91425" tIns="45700" rIns="91425" bIns="45700" anchor="ctr" anchorCtr="0">
            <a:no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US"/>
              <a:t>‹#›</a:t>
            </a:fld>
            <a:endParaRPr/>
          </a:p>
        </p:txBody>
      </p:sp>
      <p:sp>
        <p:nvSpPr>
          <p:cNvPr id="143" name="Google Shape;143;p14"/>
          <p:cNvSpPr txBox="1">
            <a:spLocks noGrp="1"/>
          </p:cNvSpPr>
          <p:nvPr>
            <p:ph type="body" idx="1"/>
          </p:nvPr>
        </p:nvSpPr>
        <p:spPr>
          <a:xfrm>
            <a:off x="185350" y="632025"/>
            <a:ext cx="2683200" cy="3706500"/>
          </a:xfrm>
          <a:prstGeom prst="rect">
            <a:avLst/>
          </a:prstGeom>
          <a:noFill/>
        </p:spPr>
        <p:txBody>
          <a:bodyPr spcFirstLastPara="1" wrap="square" lIns="91425" tIns="45700" rIns="91425" bIns="45700" anchor="t" anchorCtr="0">
            <a:noAutofit/>
          </a:bodyPr>
          <a:lstStyle>
            <a:lvl1pPr marL="457200" lvl="0" indent="-330200" algn="l" rtl="0">
              <a:lnSpc>
                <a:spcPct val="115000"/>
              </a:lnSpc>
              <a:spcBef>
                <a:spcPts val="480"/>
              </a:spcBef>
              <a:spcAft>
                <a:spcPts val="0"/>
              </a:spcAft>
              <a:buClr>
                <a:srgbClr val="FFFFFF"/>
              </a:buClr>
              <a:buSzPts val="1600"/>
              <a:buChar char="∗"/>
              <a:defRPr sz="1600">
                <a:solidFill>
                  <a:srgbClr val="FFFFFF"/>
                </a:solidFill>
              </a:defRPr>
            </a:lvl1pPr>
            <a:lvl2pPr marL="914400" lvl="1" indent="-368300" algn="l" rtl="0">
              <a:lnSpc>
                <a:spcPct val="115000"/>
              </a:lnSpc>
              <a:spcBef>
                <a:spcPts val="1600"/>
              </a:spcBef>
              <a:spcAft>
                <a:spcPts val="0"/>
              </a:spcAft>
              <a:buClr>
                <a:srgbClr val="FFFFFF"/>
              </a:buClr>
              <a:buSzPts val="2200"/>
              <a:buChar char="∗"/>
              <a:defRPr sz="1400">
                <a:solidFill>
                  <a:srgbClr val="FFFFFF"/>
                </a:solidFill>
              </a:defRPr>
            </a:lvl2pPr>
            <a:lvl3pPr marL="1371600" lvl="2" indent="-355600" algn="l" rtl="0">
              <a:lnSpc>
                <a:spcPct val="115000"/>
              </a:lnSpc>
              <a:spcBef>
                <a:spcPts val="1600"/>
              </a:spcBef>
              <a:spcAft>
                <a:spcPts val="0"/>
              </a:spcAft>
              <a:buClr>
                <a:srgbClr val="FFFFFF"/>
              </a:buClr>
              <a:buSzPts val="2000"/>
              <a:buChar char="∗"/>
              <a:defRPr sz="1400">
                <a:solidFill>
                  <a:srgbClr val="FFFFFF"/>
                </a:solidFill>
              </a:defRPr>
            </a:lvl3pPr>
            <a:lvl4pPr marL="1828800" lvl="3" indent="-342900" algn="l" rtl="0">
              <a:lnSpc>
                <a:spcPct val="115000"/>
              </a:lnSpc>
              <a:spcBef>
                <a:spcPts val="1600"/>
              </a:spcBef>
              <a:spcAft>
                <a:spcPts val="0"/>
              </a:spcAft>
              <a:buClr>
                <a:srgbClr val="FFFFFF"/>
              </a:buClr>
              <a:buSzPts val="1800"/>
              <a:buChar char="∗"/>
              <a:defRPr sz="1400">
                <a:solidFill>
                  <a:srgbClr val="FFFFFF"/>
                </a:solidFill>
              </a:defRPr>
            </a:lvl4pPr>
            <a:lvl5pPr marL="2286000" lvl="4" indent="-330200" algn="l" rtl="0">
              <a:lnSpc>
                <a:spcPct val="115000"/>
              </a:lnSpc>
              <a:spcBef>
                <a:spcPts val="1600"/>
              </a:spcBef>
              <a:spcAft>
                <a:spcPts val="0"/>
              </a:spcAft>
              <a:buClr>
                <a:srgbClr val="FFFFFF"/>
              </a:buClr>
              <a:buSzPts val="1600"/>
              <a:buChar char="∗"/>
              <a:defRPr sz="1400">
                <a:solidFill>
                  <a:srgbClr val="FFFFFF"/>
                </a:solidFill>
              </a:defRPr>
            </a:lvl5pPr>
            <a:lvl6pPr marL="2743200" lvl="5" indent="-317500" algn="l" rtl="0">
              <a:lnSpc>
                <a:spcPct val="115000"/>
              </a:lnSpc>
              <a:spcBef>
                <a:spcPts val="1600"/>
              </a:spcBef>
              <a:spcAft>
                <a:spcPts val="0"/>
              </a:spcAft>
              <a:buClr>
                <a:srgbClr val="FFFFFF"/>
              </a:buClr>
              <a:buSzPts val="1400"/>
              <a:buChar char="∗"/>
              <a:defRPr sz="1400">
                <a:solidFill>
                  <a:srgbClr val="FFFFFF"/>
                </a:solidFill>
              </a:defRPr>
            </a:lvl6pPr>
            <a:lvl7pPr marL="3200400" lvl="6" indent="-317500" algn="l" rtl="0">
              <a:lnSpc>
                <a:spcPct val="115000"/>
              </a:lnSpc>
              <a:spcBef>
                <a:spcPts val="1600"/>
              </a:spcBef>
              <a:spcAft>
                <a:spcPts val="0"/>
              </a:spcAft>
              <a:buClr>
                <a:srgbClr val="FFFFFF"/>
              </a:buClr>
              <a:buSzPts val="1400"/>
              <a:buChar char="∗"/>
              <a:defRPr sz="1400">
                <a:solidFill>
                  <a:srgbClr val="FFFFFF"/>
                </a:solidFill>
              </a:defRPr>
            </a:lvl7pPr>
            <a:lvl8pPr marL="3657600" lvl="7" indent="-317500" algn="l" rtl="0">
              <a:lnSpc>
                <a:spcPct val="115000"/>
              </a:lnSpc>
              <a:spcBef>
                <a:spcPts val="1600"/>
              </a:spcBef>
              <a:spcAft>
                <a:spcPts val="0"/>
              </a:spcAft>
              <a:buClr>
                <a:srgbClr val="FFFFFF"/>
              </a:buClr>
              <a:buSzPts val="1400"/>
              <a:buChar char="∗"/>
              <a:defRPr sz="1400">
                <a:solidFill>
                  <a:srgbClr val="FFFFFF"/>
                </a:solidFill>
              </a:defRPr>
            </a:lvl8pPr>
            <a:lvl9pPr marL="4114800" lvl="8" indent="-317500" algn="l" rtl="0">
              <a:lnSpc>
                <a:spcPct val="115000"/>
              </a:lnSpc>
              <a:spcBef>
                <a:spcPts val="1600"/>
              </a:spcBef>
              <a:spcAft>
                <a:spcPts val="1600"/>
              </a:spcAft>
              <a:buClr>
                <a:srgbClr val="FFFFFF"/>
              </a:buClr>
              <a:buSzPts val="1400"/>
              <a:buChar char="∗"/>
              <a:defRPr sz="1400">
                <a:solidFill>
                  <a:srgbClr val="FFFFFF"/>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AUTOLAYOUT_38">
    <p:spTree>
      <p:nvGrpSpPr>
        <p:cNvPr id="1" name="Shape 144"/>
        <p:cNvGrpSpPr/>
        <p:nvPr/>
      </p:nvGrpSpPr>
      <p:grpSpPr>
        <a:xfrm>
          <a:off x="0" y="0"/>
          <a:ext cx="0" cy="0"/>
          <a:chOff x="0" y="0"/>
          <a:chExt cx="0" cy="0"/>
        </a:xfrm>
      </p:grpSpPr>
      <p:sp>
        <p:nvSpPr>
          <p:cNvPr id="145" name="Google Shape;145;p15"/>
          <p:cNvSpPr/>
          <p:nvPr/>
        </p:nvSpPr>
        <p:spPr>
          <a:xfrm>
            <a:off x="0" y="0"/>
            <a:ext cx="9144000" cy="5143500"/>
          </a:xfrm>
          <a:prstGeom prst="rect">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a:off x="25" y="0"/>
            <a:ext cx="9143982" cy="3277800"/>
          </a:xfrm>
          <a:prstGeom prst="flowChartDocumen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txBox="1">
            <a:spLocks noGrp="1"/>
          </p:cNvSpPr>
          <p:nvPr>
            <p:ph type="ctrTitle"/>
          </p:nvPr>
        </p:nvSpPr>
        <p:spPr>
          <a:xfrm>
            <a:off x="311700" y="3537800"/>
            <a:ext cx="8097600" cy="1005900"/>
          </a:xfrm>
          <a:prstGeom prst="rect">
            <a:avLst/>
          </a:prstGeom>
          <a:noFill/>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3000"/>
              <a:buNone/>
              <a:defRPr sz="3000">
                <a:solidFill>
                  <a:srgbClr val="FFFFFF"/>
                </a:solidFill>
              </a:defRPr>
            </a:lvl1pPr>
            <a:lvl2pPr lvl="1" algn="l" rtl="0">
              <a:lnSpc>
                <a:spcPct val="100000"/>
              </a:lnSpc>
              <a:spcBef>
                <a:spcPts val="0"/>
              </a:spcBef>
              <a:spcAft>
                <a:spcPts val="0"/>
              </a:spcAft>
              <a:buClr>
                <a:srgbClr val="FFFFFF"/>
              </a:buClr>
              <a:buSzPts val="3000"/>
              <a:buNone/>
              <a:defRPr sz="3000">
                <a:solidFill>
                  <a:srgbClr val="FFFFFF"/>
                </a:solidFill>
              </a:defRPr>
            </a:lvl2pPr>
            <a:lvl3pPr lvl="2" algn="l" rtl="0">
              <a:lnSpc>
                <a:spcPct val="100000"/>
              </a:lnSpc>
              <a:spcBef>
                <a:spcPts val="0"/>
              </a:spcBef>
              <a:spcAft>
                <a:spcPts val="0"/>
              </a:spcAft>
              <a:buClr>
                <a:srgbClr val="FFFFFF"/>
              </a:buClr>
              <a:buSzPts val="3000"/>
              <a:buNone/>
              <a:defRPr sz="3000">
                <a:solidFill>
                  <a:srgbClr val="FFFFFF"/>
                </a:solidFill>
              </a:defRPr>
            </a:lvl3pPr>
            <a:lvl4pPr lvl="3" algn="l" rtl="0">
              <a:lnSpc>
                <a:spcPct val="100000"/>
              </a:lnSpc>
              <a:spcBef>
                <a:spcPts val="0"/>
              </a:spcBef>
              <a:spcAft>
                <a:spcPts val="0"/>
              </a:spcAft>
              <a:buClr>
                <a:srgbClr val="FFFFFF"/>
              </a:buClr>
              <a:buSzPts val="3000"/>
              <a:buNone/>
              <a:defRPr sz="3000">
                <a:solidFill>
                  <a:srgbClr val="FFFFFF"/>
                </a:solidFill>
              </a:defRPr>
            </a:lvl4pPr>
            <a:lvl5pPr lvl="4" algn="l" rtl="0">
              <a:lnSpc>
                <a:spcPct val="100000"/>
              </a:lnSpc>
              <a:spcBef>
                <a:spcPts val="0"/>
              </a:spcBef>
              <a:spcAft>
                <a:spcPts val="0"/>
              </a:spcAft>
              <a:buClr>
                <a:srgbClr val="FFFFFF"/>
              </a:buClr>
              <a:buSzPts val="3000"/>
              <a:buNone/>
              <a:defRPr sz="3000">
                <a:solidFill>
                  <a:srgbClr val="FFFFFF"/>
                </a:solidFill>
              </a:defRPr>
            </a:lvl5pPr>
            <a:lvl6pPr lvl="5" algn="l" rtl="0">
              <a:lnSpc>
                <a:spcPct val="100000"/>
              </a:lnSpc>
              <a:spcBef>
                <a:spcPts val="0"/>
              </a:spcBef>
              <a:spcAft>
                <a:spcPts val="0"/>
              </a:spcAft>
              <a:buClr>
                <a:srgbClr val="FFFFFF"/>
              </a:buClr>
              <a:buSzPts val="3000"/>
              <a:buNone/>
              <a:defRPr sz="3000">
                <a:solidFill>
                  <a:srgbClr val="FFFFFF"/>
                </a:solidFill>
              </a:defRPr>
            </a:lvl6pPr>
            <a:lvl7pPr lvl="6" algn="l" rtl="0">
              <a:lnSpc>
                <a:spcPct val="100000"/>
              </a:lnSpc>
              <a:spcBef>
                <a:spcPts val="0"/>
              </a:spcBef>
              <a:spcAft>
                <a:spcPts val="0"/>
              </a:spcAft>
              <a:buClr>
                <a:srgbClr val="FFFFFF"/>
              </a:buClr>
              <a:buSzPts val="3000"/>
              <a:buNone/>
              <a:defRPr sz="3000">
                <a:solidFill>
                  <a:srgbClr val="FFFFFF"/>
                </a:solidFill>
              </a:defRPr>
            </a:lvl7pPr>
            <a:lvl8pPr lvl="7" algn="l" rtl="0">
              <a:lnSpc>
                <a:spcPct val="100000"/>
              </a:lnSpc>
              <a:spcBef>
                <a:spcPts val="0"/>
              </a:spcBef>
              <a:spcAft>
                <a:spcPts val="0"/>
              </a:spcAft>
              <a:buClr>
                <a:srgbClr val="FFFFFF"/>
              </a:buClr>
              <a:buSzPts val="3000"/>
              <a:buNone/>
              <a:defRPr sz="3000">
                <a:solidFill>
                  <a:srgbClr val="FFFFFF"/>
                </a:solidFill>
              </a:defRPr>
            </a:lvl8pPr>
            <a:lvl9pPr lvl="8" algn="l" rtl="0">
              <a:lnSpc>
                <a:spcPct val="100000"/>
              </a:lnSpc>
              <a:spcBef>
                <a:spcPts val="0"/>
              </a:spcBef>
              <a:spcAft>
                <a:spcPts val="0"/>
              </a:spcAft>
              <a:buClr>
                <a:srgbClr val="FFFFFF"/>
              </a:buClr>
              <a:buSzPts val="3000"/>
              <a:buNone/>
              <a:defRPr sz="3000">
                <a:solidFill>
                  <a:srgbClr val="FFFFFF"/>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8"/>
        <p:cNvGrpSpPr/>
        <p:nvPr/>
      </p:nvGrpSpPr>
      <p:grpSpPr>
        <a:xfrm>
          <a:off x="0" y="0"/>
          <a:ext cx="0" cy="0"/>
          <a:chOff x="0" y="0"/>
          <a:chExt cx="0" cy="0"/>
        </a:xfrm>
      </p:grpSpPr>
      <p:sp>
        <p:nvSpPr>
          <p:cNvPr id="149" name="Google Shape;149;p16"/>
          <p:cNvSpPr txBox="1">
            <a:spLocks noGrp="1"/>
          </p:cNvSpPr>
          <p:nvPr>
            <p:ph type="title"/>
          </p:nvPr>
        </p:nvSpPr>
        <p:spPr>
          <a:xfrm>
            <a:off x="311700" y="292850"/>
            <a:ext cx="8520600" cy="801000"/>
          </a:xfrm>
          <a:prstGeom prst="rect">
            <a:avLst/>
          </a:prstGeom>
        </p:spPr>
        <p:txBody>
          <a:bodyPr spcFirstLastPara="1" wrap="square" lIns="91425" tIns="45700" rIns="91425" bIns="45700" anchor="ctr" anchorCtr="0">
            <a:no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0" name="Google Shape;150;p16"/>
          <p:cNvSpPr txBox="1">
            <a:spLocks noGrp="1"/>
          </p:cNvSpPr>
          <p:nvPr>
            <p:ph type="body" idx="1"/>
          </p:nvPr>
        </p:nvSpPr>
        <p:spPr>
          <a:xfrm>
            <a:off x="311700" y="1228675"/>
            <a:ext cx="8520600" cy="3340200"/>
          </a:xfrm>
          <a:prstGeom prst="rect">
            <a:avLst/>
          </a:prstGeom>
        </p:spPr>
        <p:txBody>
          <a:bodyPr spcFirstLastPara="1" wrap="square" lIns="91425" tIns="45700" rIns="91425" bIns="45700" anchor="t" anchorCtr="0">
            <a:noAutofit/>
          </a:bodyPr>
          <a:lstStyle>
            <a:lvl1pPr marL="457200" lvl="0" indent="-381000" rtl="0">
              <a:spcBef>
                <a:spcPts val="480"/>
              </a:spcBef>
              <a:spcAft>
                <a:spcPts val="0"/>
              </a:spcAft>
              <a:buSzPts val="2400"/>
              <a:buChar char="∗"/>
              <a:defRPr/>
            </a:lvl1pPr>
            <a:lvl2pPr marL="914400" lvl="1" indent="-368300" rtl="0">
              <a:spcBef>
                <a:spcPts val="440"/>
              </a:spcBef>
              <a:spcAft>
                <a:spcPts val="0"/>
              </a:spcAft>
              <a:buSzPts val="2200"/>
              <a:buChar char="∗"/>
              <a:defRPr/>
            </a:lvl2pPr>
            <a:lvl3pPr marL="1371600" lvl="2" indent="-355600" rtl="0">
              <a:spcBef>
                <a:spcPts val="400"/>
              </a:spcBef>
              <a:spcAft>
                <a:spcPts val="0"/>
              </a:spcAft>
              <a:buSzPts val="2000"/>
              <a:buChar char="∗"/>
              <a:defRPr/>
            </a:lvl3pPr>
            <a:lvl4pPr marL="1828800" lvl="3" indent="-342900" rtl="0">
              <a:spcBef>
                <a:spcPts val="360"/>
              </a:spcBef>
              <a:spcAft>
                <a:spcPts val="0"/>
              </a:spcAft>
              <a:buSzPts val="1800"/>
              <a:buChar char="∗"/>
              <a:defRPr/>
            </a:lvl4pPr>
            <a:lvl5pPr marL="2286000" lvl="4" indent="-330200" rtl="0">
              <a:spcBef>
                <a:spcPts val="320"/>
              </a:spcBef>
              <a:spcAft>
                <a:spcPts val="0"/>
              </a:spcAft>
              <a:buSzPts val="1600"/>
              <a:buChar char="∗"/>
              <a:defRPr/>
            </a:lvl5pPr>
            <a:lvl6pPr marL="2743200" lvl="5" indent="-317500" rtl="0">
              <a:spcBef>
                <a:spcPts val="384"/>
              </a:spcBef>
              <a:spcAft>
                <a:spcPts val="0"/>
              </a:spcAft>
              <a:buSzPts val="1400"/>
              <a:buChar char="∗"/>
              <a:defRPr/>
            </a:lvl6pPr>
            <a:lvl7pPr marL="3200400" lvl="6" indent="-317500" rtl="0">
              <a:spcBef>
                <a:spcPts val="384"/>
              </a:spcBef>
              <a:spcAft>
                <a:spcPts val="0"/>
              </a:spcAft>
              <a:buSzPts val="1400"/>
              <a:buChar char="∗"/>
              <a:defRPr/>
            </a:lvl7pPr>
            <a:lvl8pPr marL="3657600" lvl="7" indent="-317500" rtl="0">
              <a:spcBef>
                <a:spcPts val="384"/>
              </a:spcBef>
              <a:spcAft>
                <a:spcPts val="0"/>
              </a:spcAft>
              <a:buSzPts val="1400"/>
              <a:buChar char="∗"/>
              <a:defRPr/>
            </a:lvl8pPr>
            <a:lvl9pPr marL="4114800" lvl="8" indent="-317500" rtl="0">
              <a:spcBef>
                <a:spcPts val="384"/>
              </a:spcBef>
              <a:spcAft>
                <a:spcPts val="0"/>
              </a:spcAft>
              <a:buSzPts val="1400"/>
              <a:buChar char="∗"/>
              <a:defRPr/>
            </a:lvl9pPr>
          </a:lstStyle>
          <a:p>
            <a:endParaRPr/>
          </a:p>
        </p:txBody>
      </p:sp>
      <p:sp>
        <p:nvSpPr>
          <p:cNvPr id="151" name="Google Shape;151;p16"/>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6"/>
        <p:cNvGrpSpPr/>
        <p:nvPr/>
      </p:nvGrpSpPr>
      <p:grpSpPr>
        <a:xfrm>
          <a:off x="0" y="0"/>
          <a:ext cx="0" cy="0"/>
          <a:chOff x="0" y="0"/>
          <a:chExt cx="0" cy="0"/>
        </a:xfrm>
      </p:grpSpPr>
      <p:sp>
        <p:nvSpPr>
          <p:cNvPr id="157" name="Google Shape;157;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8" name="Google Shape;158;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9" name="Google Shape;159;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0"/>
        <p:cNvGrpSpPr/>
        <p:nvPr/>
      </p:nvGrpSpPr>
      <p:grpSpPr>
        <a:xfrm>
          <a:off x="0" y="0"/>
          <a:ext cx="0" cy="0"/>
          <a:chOff x="0" y="0"/>
          <a:chExt cx="0" cy="0"/>
        </a:xfrm>
      </p:grpSpPr>
      <p:sp>
        <p:nvSpPr>
          <p:cNvPr id="161" name="Google Shape;161;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2" name="Google Shape;16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3"/>
        <p:cNvGrpSpPr/>
        <p:nvPr/>
      </p:nvGrpSpPr>
      <p:grpSpPr>
        <a:xfrm>
          <a:off x="0" y="0"/>
          <a:ext cx="0" cy="0"/>
          <a:chOff x="0" y="0"/>
          <a:chExt cx="0" cy="0"/>
        </a:xfrm>
      </p:grpSpPr>
      <p:sp>
        <p:nvSpPr>
          <p:cNvPr id="164" name="Google Shape;16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5" name="Google Shape;165;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6" name="Google Shape;166;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7"/>
        <p:cNvGrpSpPr/>
        <p:nvPr/>
      </p:nvGrpSpPr>
      <p:grpSpPr>
        <a:xfrm>
          <a:off x="0" y="0"/>
          <a:ext cx="0" cy="0"/>
          <a:chOff x="0" y="0"/>
          <a:chExt cx="0" cy="0"/>
        </a:xfrm>
      </p:grpSpPr>
      <p:sp>
        <p:nvSpPr>
          <p:cNvPr id="168" name="Google Shape;16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9" name="Google Shape;169;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0" name="Google Shape;170;p2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1" name="Google Shape;171;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3"/>
          <p:cNvSpPr txBox="1">
            <a:spLocks noGrp="1"/>
          </p:cNvSpPr>
          <p:nvPr>
            <p:ph type="body" idx="1"/>
          </p:nvPr>
        </p:nvSpPr>
        <p:spPr>
          <a:xfrm>
            <a:off x="872067" y="2006600"/>
            <a:ext cx="7408200" cy="2588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
        <p:nvSpPr>
          <p:cNvPr id="37" name="Google Shape;37;p3"/>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 name="Google Shape;38;p3"/>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9" name="Google Shape;39;p3"/>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0" name="Google Shape;40;p3"/>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2"/>
        <p:cNvGrpSpPr/>
        <p:nvPr/>
      </p:nvGrpSpPr>
      <p:grpSpPr>
        <a:xfrm>
          <a:off x="0" y="0"/>
          <a:ext cx="0" cy="0"/>
          <a:chOff x="0" y="0"/>
          <a:chExt cx="0" cy="0"/>
        </a:xfrm>
      </p:grpSpPr>
      <p:sp>
        <p:nvSpPr>
          <p:cNvPr id="173" name="Google Shape;17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5"/>
        <p:cNvGrpSpPr/>
        <p:nvPr/>
      </p:nvGrpSpPr>
      <p:grpSpPr>
        <a:xfrm>
          <a:off x="0" y="0"/>
          <a:ext cx="0" cy="0"/>
          <a:chOff x="0" y="0"/>
          <a:chExt cx="0" cy="0"/>
        </a:xfrm>
      </p:grpSpPr>
      <p:sp>
        <p:nvSpPr>
          <p:cNvPr id="176" name="Google Shape;176;p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7" name="Google Shape;177;p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78" name="Google Shape;17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1" name="Google Shape;18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2"/>
        <p:cNvGrpSpPr/>
        <p:nvPr/>
      </p:nvGrpSpPr>
      <p:grpSpPr>
        <a:xfrm>
          <a:off x="0" y="0"/>
          <a:ext cx="0" cy="0"/>
          <a:chOff x="0" y="0"/>
          <a:chExt cx="0" cy="0"/>
        </a:xfrm>
      </p:grpSpPr>
      <p:sp>
        <p:nvSpPr>
          <p:cNvPr id="183" name="Google Shape;183;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85" name="Google Shape;185;p2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6" name="Google Shape;186;p2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87" name="Google Shape;18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8"/>
        <p:cNvGrpSpPr/>
        <p:nvPr/>
      </p:nvGrpSpPr>
      <p:grpSpPr>
        <a:xfrm>
          <a:off x="0" y="0"/>
          <a:ext cx="0" cy="0"/>
          <a:chOff x="0" y="0"/>
          <a:chExt cx="0" cy="0"/>
        </a:xfrm>
      </p:grpSpPr>
      <p:sp>
        <p:nvSpPr>
          <p:cNvPr id="189" name="Google Shape;189;p2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90" name="Google Shape;19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1"/>
        <p:cNvGrpSpPr/>
        <p:nvPr/>
      </p:nvGrpSpPr>
      <p:grpSpPr>
        <a:xfrm>
          <a:off x="0" y="0"/>
          <a:ext cx="0" cy="0"/>
          <a:chOff x="0" y="0"/>
          <a:chExt cx="0" cy="0"/>
        </a:xfrm>
      </p:grpSpPr>
      <p:sp>
        <p:nvSpPr>
          <p:cNvPr id="192" name="Google Shape;192;p2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93" name="Google Shape;193;p2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94" name="Google Shape;19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5"/>
        <p:cNvGrpSpPr/>
        <p:nvPr/>
      </p:nvGrpSpPr>
      <p:grpSpPr>
        <a:xfrm>
          <a:off x="0" y="0"/>
          <a:ext cx="0" cy="0"/>
          <a:chOff x="0" y="0"/>
          <a:chExt cx="0" cy="0"/>
        </a:xfrm>
      </p:grpSpPr>
      <p:sp>
        <p:nvSpPr>
          <p:cNvPr id="196" name="Google Shape;19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spTree>
      <p:nvGrpSpPr>
        <p:cNvPr id="1" name="Shape 197"/>
        <p:cNvGrpSpPr/>
        <p:nvPr/>
      </p:nvGrpSpPr>
      <p:grpSpPr>
        <a:xfrm>
          <a:off x="0" y="0"/>
          <a:ext cx="0" cy="0"/>
          <a:chOff x="0" y="0"/>
          <a:chExt cx="0" cy="0"/>
        </a:xfrm>
      </p:grpSpPr>
      <p:sp>
        <p:nvSpPr>
          <p:cNvPr id="198" name="Google Shape;198;p29"/>
          <p:cNvSpPr/>
          <p:nvPr/>
        </p:nvSpPr>
        <p:spPr>
          <a:xfrm>
            <a:off x="228600" y="171450"/>
            <a:ext cx="8695800" cy="3552600"/>
          </a:xfrm>
          <a:prstGeom prst="roundRect">
            <a:avLst>
              <a:gd name="adj" fmla="val 1272"/>
            </a:avLst>
          </a:prstGeom>
          <a:gradFill>
            <a:gsLst>
              <a:gs pos="0">
                <a:srgbClr val="366092"/>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9" name="Google Shape;199;p29"/>
          <p:cNvSpPr/>
          <p:nvPr/>
        </p:nvSpPr>
        <p:spPr>
          <a:xfrm>
            <a:off x="6047438" y="3152694"/>
            <a:ext cx="2876431" cy="53552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0" name="Google Shape;200;p29"/>
          <p:cNvSpPr/>
          <p:nvPr/>
        </p:nvSpPr>
        <p:spPr>
          <a:xfrm>
            <a:off x="2619320" y="3056467"/>
            <a:ext cx="5544517" cy="637604"/>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1" name="Google Shape;201;p29"/>
          <p:cNvSpPr/>
          <p:nvPr/>
        </p:nvSpPr>
        <p:spPr>
          <a:xfrm>
            <a:off x="2828728" y="3065672"/>
            <a:ext cx="5467982" cy="580704"/>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2" name="Google Shape;202;p29"/>
          <p:cNvSpPr/>
          <p:nvPr/>
        </p:nvSpPr>
        <p:spPr>
          <a:xfrm>
            <a:off x="5609489" y="3055630"/>
            <a:ext cx="3308002" cy="488662"/>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3" name="Google Shape;203;p29"/>
          <p:cNvSpPr/>
          <p:nvPr/>
        </p:nvSpPr>
        <p:spPr>
          <a:xfrm>
            <a:off x="211665" y="3043916"/>
            <a:ext cx="8723372" cy="997406"/>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4" name="Google Shape;204;p29"/>
          <p:cNvSpPr txBox="1">
            <a:spLocks noGrp="1"/>
          </p:cNvSpPr>
          <p:nvPr>
            <p:ph type="title"/>
          </p:nvPr>
        </p:nvSpPr>
        <p:spPr>
          <a:xfrm>
            <a:off x="690032" y="1847670"/>
            <a:ext cx="77724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2800"/>
              <a:buNone/>
              <a:defRPr sz="1800" b="0" i="0" u="none" strike="noStrike" cap="none">
                <a:solidFill>
                  <a:schemeClr val="dk2"/>
                </a:solidFill>
              </a:defRPr>
            </a:lvl2pPr>
            <a:lvl3pPr marR="0" lvl="2" algn="l" rtl="0">
              <a:spcBef>
                <a:spcPts val="0"/>
              </a:spcBef>
              <a:spcAft>
                <a:spcPts val="0"/>
              </a:spcAft>
              <a:buSzPts val="2800"/>
              <a:buNone/>
              <a:defRPr sz="1800" b="0" i="0" u="none" strike="noStrike" cap="none">
                <a:solidFill>
                  <a:schemeClr val="dk2"/>
                </a:solidFill>
              </a:defRPr>
            </a:lvl3pPr>
            <a:lvl4pPr marR="0" lvl="3" algn="l" rtl="0">
              <a:spcBef>
                <a:spcPts val="0"/>
              </a:spcBef>
              <a:spcAft>
                <a:spcPts val="0"/>
              </a:spcAft>
              <a:buSzPts val="2800"/>
              <a:buNone/>
              <a:defRPr sz="1800" b="0" i="0" u="none" strike="noStrike" cap="none">
                <a:solidFill>
                  <a:schemeClr val="dk2"/>
                </a:solidFill>
              </a:defRPr>
            </a:lvl4pPr>
            <a:lvl5pPr marR="0" lvl="4" algn="l" rtl="0">
              <a:spcBef>
                <a:spcPts val="0"/>
              </a:spcBef>
              <a:spcAft>
                <a:spcPts val="0"/>
              </a:spcAft>
              <a:buSzPts val="2800"/>
              <a:buNone/>
              <a:defRPr sz="1800" b="0" i="0" u="none" strike="noStrike" cap="none">
                <a:solidFill>
                  <a:schemeClr val="dk2"/>
                </a:solidFill>
              </a:defRPr>
            </a:lvl5pPr>
            <a:lvl6pPr marR="0" lvl="5" algn="l" rtl="0">
              <a:spcBef>
                <a:spcPts val="0"/>
              </a:spcBef>
              <a:spcAft>
                <a:spcPts val="0"/>
              </a:spcAft>
              <a:buSzPts val="2800"/>
              <a:buNone/>
              <a:defRPr sz="1800" b="0" i="0" u="none" strike="noStrike" cap="none">
                <a:solidFill>
                  <a:schemeClr val="dk2"/>
                </a:solidFill>
              </a:defRPr>
            </a:lvl6pPr>
            <a:lvl7pPr marR="0" lvl="6" algn="l" rtl="0">
              <a:spcBef>
                <a:spcPts val="0"/>
              </a:spcBef>
              <a:spcAft>
                <a:spcPts val="0"/>
              </a:spcAft>
              <a:buSzPts val="2800"/>
              <a:buNone/>
              <a:defRPr sz="1800" b="0" i="0" u="none" strike="noStrike" cap="none">
                <a:solidFill>
                  <a:schemeClr val="dk2"/>
                </a:solidFill>
              </a:defRPr>
            </a:lvl7pPr>
            <a:lvl8pPr marR="0" lvl="7" algn="l" rtl="0">
              <a:spcBef>
                <a:spcPts val="0"/>
              </a:spcBef>
              <a:spcAft>
                <a:spcPts val="0"/>
              </a:spcAft>
              <a:buSzPts val="2800"/>
              <a:buNone/>
              <a:defRPr sz="1800" b="0" i="0" u="none" strike="noStrike" cap="none">
                <a:solidFill>
                  <a:schemeClr val="dk2"/>
                </a:solidFill>
              </a:defRPr>
            </a:lvl8pPr>
            <a:lvl9pPr marR="0" lvl="8" algn="l" rtl="0">
              <a:spcBef>
                <a:spcPts val="0"/>
              </a:spcBef>
              <a:spcAft>
                <a:spcPts val="0"/>
              </a:spcAft>
              <a:buSzPts val="2800"/>
              <a:buNone/>
              <a:defRPr sz="1800" b="0" i="0" u="none" strike="noStrike" cap="none">
                <a:solidFill>
                  <a:schemeClr val="dk2"/>
                </a:solidFill>
              </a:defRPr>
            </a:lvl9pPr>
          </a:lstStyle>
          <a:p>
            <a:endParaRPr/>
          </a:p>
        </p:txBody>
      </p:sp>
      <p:sp>
        <p:nvSpPr>
          <p:cNvPr id="205" name="Google Shape;205;p29"/>
          <p:cNvSpPr txBox="1">
            <a:spLocks noGrp="1"/>
          </p:cNvSpPr>
          <p:nvPr>
            <p:ph type="body" idx="1"/>
          </p:nvPr>
        </p:nvSpPr>
        <p:spPr>
          <a:xfrm>
            <a:off x="1367365" y="1078086"/>
            <a:ext cx="6417600" cy="705000"/>
          </a:xfrm>
          <a:prstGeom prst="rect">
            <a:avLst/>
          </a:prstGeom>
          <a:noFill/>
          <a:ln>
            <a:noFill/>
          </a:ln>
        </p:spPr>
        <p:txBody>
          <a:bodyPr spcFirstLastPara="1" wrap="square" lIns="91425" tIns="45700" rIns="91425" bIns="45700" anchor="b" anchorCtr="0">
            <a:noAutofit/>
          </a:bodyPr>
          <a:lstStyle>
            <a:lvl1pPr marL="457200" marR="0" lvl="0" indent="-228600" algn="ctr" rtl="0">
              <a:spcBef>
                <a:spcPts val="400"/>
              </a:spcBef>
              <a:spcAft>
                <a:spcPts val="0"/>
              </a:spcAft>
              <a:buClr>
                <a:schemeClr val="accent1"/>
              </a:buClr>
              <a:buSzPts val="2000"/>
              <a:buFont typeface="Noto Sans Symbols"/>
              <a:buNone/>
              <a:defRPr sz="2000" b="0" i="0" u="none" strike="noStrike" cap="none">
                <a:solidFill>
                  <a:srgbClr val="FFFFFF"/>
                </a:solidFill>
                <a:latin typeface="Arial"/>
                <a:ea typeface="Arial"/>
                <a:cs typeface="Arial"/>
                <a:sym typeface="Arial"/>
              </a:defRPr>
            </a:lvl1pPr>
            <a:lvl2pPr marL="914400" marR="0" lvl="1" indent="-228600" algn="l" rtl="0">
              <a:spcBef>
                <a:spcPts val="1600"/>
              </a:spcBef>
              <a:spcAft>
                <a:spcPts val="0"/>
              </a:spcAft>
              <a:buClr>
                <a:schemeClr val="accent1"/>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1600"/>
              </a:spcBef>
              <a:spcAft>
                <a:spcPts val="0"/>
              </a:spcAft>
              <a:buClr>
                <a:schemeClr val="accent1"/>
              </a:buClr>
              <a:buSzPts val="1600"/>
              <a:buFont typeface="Noto Sans Symbols"/>
              <a:buNone/>
              <a:defRPr sz="1600" b="0" i="0" u="none" strike="noStrike" cap="none">
                <a:solidFill>
                  <a:srgbClr val="888888"/>
                </a:solidFill>
                <a:latin typeface="Arial"/>
                <a:ea typeface="Arial"/>
                <a:cs typeface="Arial"/>
                <a:sym typeface="Arial"/>
              </a:defRPr>
            </a:lvl3pPr>
            <a:lvl4pPr marL="1828800" marR="0" lvl="3" indent="-228600" algn="l" rtl="0">
              <a:spcBef>
                <a:spcPts val="160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4pPr>
            <a:lvl5pPr marL="2286000" marR="0" lvl="4" indent="-228600" algn="l" rtl="0">
              <a:spcBef>
                <a:spcPts val="160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5pPr>
            <a:lvl6pPr marL="2743200" marR="0" lvl="5" indent="-228600" algn="l" rtl="0">
              <a:spcBef>
                <a:spcPts val="160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6pPr>
            <a:lvl7pPr marL="3200400" marR="0" lvl="6" indent="-228600" algn="l" rtl="0">
              <a:spcBef>
                <a:spcPts val="160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7pPr>
            <a:lvl8pPr marL="3657600" marR="0" lvl="7" indent="-228600" algn="l" rtl="0">
              <a:spcBef>
                <a:spcPts val="160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8pPr>
            <a:lvl9pPr marL="4114800" marR="0" lvl="8" indent="-228600" algn="l" rtl="0">
              <a:spcBef>
                <a:spcPts val="1600"/>
              </a:spcBef>
              <a:spcAft>
                <a:spcPts val="160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9pPr>
          </a:lstStyle>
          <a:p>
            <a:endParaRPr/>
          </a:p>
        </p:txBody>
      </p:sp>
      <p:sp>
        <p:nvSpPr>
          <p:cNvPr id="206" name="Google Shape;206;p29"/>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 name="Google Shape;207;p29"/>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 name="Google Shape;208;p29"/>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2">
  <p:cSld name="BLANK_1">
    <p:spTree>
      <p:nvGrpSpPr>
        <p:cNvPr id="1" name="Shape 209"/>
        <p:cNvGrpSpPr/>
        <p:nvPr/>
      </p:nvGrpSpPr>
      <p:grpSpPr>
        <a:xfrm>
          <a:off x="0" y="0"/>
          <a:ext cx="0" cy="0"/>
          <a:chOff x="0" y="0"/>
          <a:chExt cx="0" cy="0"/>
        </a:xfrm>
      </p:grpSpPr>
      <p:grpSp>
        <p:nvGrpSpPr>
          <p:cNvPr id="210" name="Google Shape;210;p30"/>
          <p:cNvGrpSpPr/>
          <p:nvPr/>
        </p:nvGrpSpPr>
        <p:grpSpPr>
          <a:xfrm rot="10800000">
            <a:off x="210283" y="3631350"/>
            <a:ext cx="8723434" cy="1361683"/>
            <a:chOff x="211645" y="171450"/>
            <a:chExt cx="8723434" cy="1361683"/>
          </a:xfrm>
        </p:grpSpPr>
        <p:sp>
          <p:nvSpPr>
            <p:cNvPr id="211" name="Google Shape;211;p30"/>
            <p:cNvSpPr/>
            <p:nvPr/>
          </p:nvSpPr>
          <p:spPr>
            <a:xfrm>
              <a:off x="228600" y="171450"/>
              <a:ext cx="8695800" cy="1069800"/>
            </a:xfrm>
            <a:prstGeom prst="roundRect">
              <a:avLst>
                <a:gd name="adj" fmla="val 7136"/>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12" name="Google Shape;212;p30"/>
            <p:cNvGrpSpPr/>
            <p:nvPr/>
          </p:nvGrpSpPr>
          <p:grpSpPr>
            <a:xfrm>
              <a:off x="211645" y="535702"/>
              <a:ext cx="8723434" cy="997431"/>
              <a:chOff x="-3905251" y="4294188"/>
              <a:chExt cx="13027829" cy="1892300"/>
            </a:xfrm>
          </p:grpSpPr>
          <p:sp>
            <p:nvSpPr>
              <p:cNvPr id="213" name="Google Shape;213;p30"/>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4" name="Google Shape;214;p30"/>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5" name="Google Shape;215;p30"/>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6" name="Google Shape;216;p30"/>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7" name="Google Shape;217;p30"/>
              <p:cNvSpPr/>
              <p:nvPr/>
            </p:nvSpPr>
            <p:spPr>
              <a:xfrm>
                <a:off x="-3905251" y="4294188"/>
                <a:ext cx="1302782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8"/>
        <p:cNvGrpSpPr/>
        <p:nvPr/>
      </p:nvGrpSpPr>
      <p:grpSpPr>
        <a:xfrm>
          <a:off x="0" y="0"/>
          <a:ext cx="0" cy="0"/>
          <a:chOff x="0" y="0"/>
          <a:chExt cx="0" cy="0"/>
        </a:xfrm>
      </p:grpSpPr>
      <p:sp>
        <p:nvSpPr>
          <p:cNvPr id="219" name="Google Shape;219;p31"/>
          <p:cNvSpPr txBox="1">
            <a:spLocks noGrp="1"/>
          </p:cNvSpPr>
          <p:nvPr>
            <p:ph type="body" idx="1"/>
          </p:nvPr>
        </p:nvSpPr>
        <p:spPr>
          <a:xfrm>
            <a:off x="872067" y="2006600"/>
            <a:ext cx="7408200" cy="25878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160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16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160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160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160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160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160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1600"/>
              </a:spcBef>
              <a:spcAft>
                <a:spcPts val="160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
        <p:nvSpPr>
          <p:cNvPr id="220" name="Google Shape;220;p31"/>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1" name="Google Shape;221;p31"/>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2" name="Google Shape;222;p31"/>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23" name="Google Shape;223;p31"/>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2800"/>
              <a:buNone/>
              <a:defRPr sz="1800" b="0" i="0" u="none" strike="noStrike" cap="none">
                <a:solidFill>
                  <a:schemeClr val="dk2"/>
                </a:solidFill>
              </a:defRPr>
            </a:lvl2pPr>
            <a:lvl3pPr marR="0" lvl="2" algn="l" rtl="0">
              <a:spcBef>
                <a:spcPts val="0"/>
              </a:spcBef>
              <a:spcAft>
                <a:spcPts val="0"/>
              </a:spcAft>
              <a:buSzPts val="2800"/>
              <a:buNone/>
              <a:defRPr sz="1800" b="0" i="0" u="none" strike="noStrike" cap="none">
                <a:solidFill>
                  <a:schemeClr val="dk2"/>
                </a:solidFill>
              </a:defRPr>
            </a:lvl3pPr>
            <a:lvl4pPr marR="0" lvl="3" algn="l" rtl="0">
              <a:spcBef>
                <a:spcPts val="0"/>
              </a:spcBef>
              <a:spcAft>
                <a:spcPts val="0"/>
              </a:spcAft>
              <a:buSzPts val="2800"/>
              <a:buNone/>
              <a:defRPr sz="1800" b="0" i="0" u="none" strike="noStrike" cap="none">
                <a:solidFill>
                  <a:schemeClr val="dk2"/>
                </a:solidFill>
              </a:defRPr>
            </a:lvl4pPr>
            <a:lvl5pPr marR="0" lvl="4" algn="l" rtl="0">
              <a:spcBef>
                <a:spcPts val="0"/>
              </a:spcBef>
              <a:spcAft>
                <a:spcPts val="0"/>
              </a:spcAft>
              <a:buSzPts val="2800"/>
              <a:buNone/>
              <a:defRPr sz="1800" b="0" i="0" u="none" strike="noStrike" cap="none">
                <a:solidFill>
                  <a:schemeClr val="dk2"/>
                </a:solidFill>
              </a:defRPr>
            </a:lvl5pPr>
            <a:lvl6pPr marR="0" lvl="5" algn="l" rtl="0">
              <a:spcBef>
                <a:spcPts val="0"/>
              </a:spcBef>
              <a:spcAft>
                <a:spcPts val="0"/>
              </a:spcAft>
              <a:buSzPts val="2800"/>
              <a:buNone/>
              <a:defRPr sz="1800" b="0" i="0" u="none" strike="noStrike" cap="none">
                <a:solidFill>
                  <a:schemeClr val="dk2"/>
                </a:solidFill>
              </a:defRPr>
            </a:lvl6pPr>
            <a:lvl7pPr marR="0" lvl="6" algn="l" rtl="0">
              <a:spcBef>
                <a:spcPts val="0"/>
              </a:spcBef>
              <a:spcAft>
                <a:spcPts val="0"/>
              </a:spcAft>
              <a:buSzPts val="2800"/>
              <a:buNone/>
              <a:defRPr sz="1800" b="0" i="0" u="none" strike="noStrike" cap="none">
                <a:solidFill>
                  <a:schemeClr val="dk2"/>
                </a:solidFill>
              </a:defRPr>
            </a:lvl7pPr>
            <a:lvl8pPr marR="0" lvl="7" algn="l" rtl="0">
              <a:spcBef>
                <a:spcPts val="0"/>
              </a:spcBef>
              <a:spcAft>
                <a:spcPts val="0"/>
              </a:spcAft>
              <a:buSzPts val="2800"/>
              <a:buNone/>
              <a:defRPr sz="1800" b="0" i="0" u="none" strike="noStrike" cap="none">
                <a:solidFill>
                  <a:schemeClr val="dk2"/>
                </a:solidFill>
              </a:defRPr>
            </a:lvl8pPr>
            <a:lvl9pPr marR="0" lvl="8" algn="l" rtl="0">
              <a:spcBef>
                <a:spcPts val="0"/>
              </a:spcBef>
              <a:spcAft>
                <a:spcPts val="0"/>
              </a:spcAft>
              <a:buSzPts val="2800"/>
              <a:buNone/>
              <a:defRPr sz="1800" b="0" i="0" u="none" strike="noStrike" cap="none">
                <a:solidFill>
                  <a:schemeClr val="dk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1"/>
        <p:cNvGrpSpPr/>
        <p:nvPr/>
      </p:nvGrpSpPr>
      <p:grpSpPr>
        <a:xfrm>
          <a:off x="0" y="0"/>
          <a:ext cx="0" cy="0"/>
          <a:chOff x="0" y="0"/>
          <a:chExt cx="0" cy="0"/>
        </a:xfrm>
      </p:grpSpPr>
      <p:sp>
        <p:nvSpPr>
          <p:cNvPr id="42" name="Google Shape;42;p4"/>
          <p:cNvSpPr/>
          <p:nvPr/>
        </p:nvSpPr>
        <p:spPr>
          <a:xfrm>
            <a:off x="228600" y="171450"/>
            <a:ext cx="8695800" cy="3552600"/>
          </a:xfrm>
          <a:prstGeom prst="roundRect">
            <a:avLst>
              <a:gd name="adj" fmla="val 1272"/>
            </a:avLst>
          </a:prstGeom>
          <a:gradFill>
            <a:gsLst>
              <a:gs pos="0">
                <a:srgbClr val="366092"/>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 name="Google Shape;43;p4"/>
          <p:cNvSpPr/>
          <p:nvPr/>
        </p:nvSpPr>
        <p:spPr>
          <a:xfrm>
            <a:off x="6047438" y="3152694"/>
            <a:ext cx="2876431" cy="53552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44;p4"/>
          <p:cNvSpPr/>
          <p:nvPr/>
        </p:nvSpPr>
        <p:spPr>
          <a:xfrm>
            <a:off x="2619320" y="3056467"/>
            <a:ext cx="5544517" cy="637604"/>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45;p4"/>
          <p:cNvSpPr/>
          <p:nvPr/>
        </p:nvSpPr>
        <p:spPr>
          <a:xfrm>
            <a:off x="2828728" y="3065672"/>
            <a:ext cx="5467982" cy="580704"/>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46;p4"/>
          <p:cNvSpPr/>
          <p:nvPr/>
        </p:nvSpPr>
        <p:spPr>
          <a:xfrm>
            <a:off x="5609489" y="3055630"/>
            <a:ext cx="3308002" cy="488662"/>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47;p4"/>
          <p:cNvSpPr/>
          <p:nvPr/>
        </p:nvSpPr>
        <p:spPr>
          <a:xfrm>
            <a:off x="211665" y="3043916"/>
            <a:ext cx="8723372" cy="997406"/>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48;p4"/>
          <p:cNvSpPr txBox="1">
            <a:spLocks noGrp="1"/>
          </p:cNvSpPr>
          <p:nvPr>
            <p:ph type="title"/>
          </p:nvPr>
        </p:nvSpPr>
        <p:spPr>
          <a:xfrm>
            <a:off x="690032" y="1847670"/>
            <a:ext cx="77724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9" name="Google Shape;49;p4"/>
          <p:cNvSpPr txBox="1">
            <a:spLocks noGrp="1"/>
          </p:cNvSpPr>
          <p:nvPr>
            <p:ph type="body" idx="1"/>
          </p:nvPr>
        </p:nvSpPr>
        <p:spPr>
          <a:xfrm>
            <a:off x="1367365" y="1078086"/>
            <a:ext cx="6417600" cy="705000"/>
          </a:xfrm>
          <a:prstGeom prst="rect">
            <a:avLst/>
          </a:prstGeom>
          <a:noFill/>
          <a:ln>
            <a:noFill/>
          </a:ln>
        </p:spPr>
        <p:txBody>
          <a:bodyPr spcFirstLastPara="1" wrap="square" lIns="91425" tIns="45700" rIns="91425" bIns="45700" anchor="b" anchorCtr="0">
            <a:noAutofit/>
          </a:bodyPr>
          <a:lstStyle>
            <a:lvl1pPr marL="457200" marR="0" lvl="0" indent="-228600" algn="ctr" rtl="0">
              <a:spcBef>
                <a:spcPts val="400"/>
              </a:spcBef>
              <a:spcAft>
                <a:spcPts val="0"/>
              </a:spcAft>
              <a:buClr>
                <a:schemeClr val="accent1"/>
              </a:buClr>
              <a:buSzPts val="2000"/>
              <a:buFont typeface="Noto Sans Symbols"/>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chemeClr val="accent1"/>
              </a:buClr>
              <a:buSzPts val="1800"/>
              <a:buFont typeface="Noto Sans Symbols"/>
              <a:buNone/>
              <a:defRPr sz="1800" b="0" i="0" u="none" strike="noStrike" cap="none">
                <a:solidFill>
                  <a:srgbClr val="888888"/>
                </a:solidFill>
                <a:latin typeface="Arial"/>
                <a:ea typeface="Arial"/>
                <a:cs typeface="Arial"/>
                <a:sym typeface="Arial"/>
              </a:defRPr>
            </a:lvl2pPr>
            <a:lvl3pPr marL="1371600" marR="0" lvl="2" indent="-228600" algn="l" rtl="0">
              <a:spcBef>
                <a:spcPts val="320"/>
              </a:spcBef>
              <a:spcAft>
                <a:spcPts val="0"/>
              </a:spcAft>
              <a:buClr>
                <a:schemeClr val="accent1"/>
              </a:buClr>
              <a:buSzPts val="1600"/>
              <a:buFont typeface="Noto Sans Symbols"/>
              <a:buNone/>
              <a:defRPr sz="1600" b="0" i="0" u="none" strike="noStrike" cap="none">
                <a:solidFill>
                  <a:srgbClr val="888888"/>
                </a:solidFill>
                <a:latin typeface="Arial"/>
                <a:ea typeface="Arial"/>
                <a:cs typeface="Arial"/>
                <a:sym typeface="Arial"/>
              </a:defRPr>
            </a:lvl3pPr>
            <a:lvl4pPr marL="1828800" marR="0" lvl="3" indent="-228600" algn="l" rtl="0">
              <a:spcBef>
                <a:spcPts val="28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4pPr>
            <a:lvl5pPr marL="2286000" marR="0" lvl="4" indent="-228600" algn="l" rtl="0">
              <a:spcBef>
                <a:spcPts val="280"/>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5pPr>
            <a:lvl6pPr marL="2743200" marR="0" lvl="5" indent="-228600" algn="l"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6pPr>
            <a:lvl7pPr marL="3200400" marR="0" lvl="6" indent="-228600" algn="l"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7pPr>
            <a:lvl8pPr marL="3657600" marR="0" lvl="7" indent="-228600" algn="l"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8pPr>
            <a:lvl9pPr marL="4114800" marR="0" lvl="8" indent="-228600" algn="l" rtl="0">
              <a:spcBef>
                <a:spcPts val="384"/>
              </a:spcBef>
              <a:spcAft>
                <a:spcPts val="0"/>
              </a:spcAft>
              <a:buClr>
                <a:schemeClr val="accent1"/>
              </a:buClr>
              <a:buSzPts val="1400"/>
              <a:buFont typeface="Noto Sans Symbols"/>
              <a:buNone/>
              <a:defRPr sz="1400" b="0" i="0" u="none" strike="noStrike" cap="none">
                <a:solidFill>
                  <a:srgbClr val="888888"/>
                </a:solidFill>
                <a:latin typeface="Arial"/>
                <a:ea typeface="Arial"/>
                <a:cs typeface="Arial"/>
                <a:sym typeface="Arial"/>
              </a:defRPr>
            </a:lvl9pPr>
          </a:lstStyle>
          <a:p>
            <a:endParaRPr/>
          </a:p>
        </p:txBody>
      </p:sp>
      <p:sp>
        <p:nvSpPr>
          <p:cNvPr id="50" name="Google Shape;50;p4"/>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4"/>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4"/>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9">
  <p:cSld name="AUTOLAYOUT_40">
    <p:bg>
      <p:bgPr>
        <a:solidFill>
          <a:srgbClr val="FFFFFF"/>
        </a:solidFill>
        <a:effectLst/>
      </p:bgPr>
    </p:bg>
    <p:spTree>
      <p:nvGrpSpPr>
        <p:cNvPr id="1" name="Shape 224"/>
        <p:cNvGrpSpPr/>
        <p:nvPr/>
      </p:nvGrpSpPr>
      <p:grpSpPr>
        <a:xfrm>
          <a:off x="0" y="0"/>
          <a:ext cx="0" cy="0"/>
          <a:chOff x="0" y="0"/>
          <a:chExt cx="0" cy="0"/>
        </a:xfrm>
      </p:grpSpPr>
      <p:sp>
        <p:nvSpPr>
          <p:cNvPr id="225" name="Google Shape;225;p32"/>
          <p:cNvSpPr/>
          <p:nvPr/>
        </p:nvSpPr>
        <p:spPr>
          <a:xfrm>
            <a:off x="0" y="0"/>
            <a:ext cx="9144000" cy="5143500"/>
          </a:xfrm>
          <a:prstGeom prst="rect">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2"/>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US"/>
              <a:t>‹#›</a:t>
            </a:fld>
            <a:endParaRPr/>
          </a:p>
        </p:txBody>
      </p:sp>
      <p:sp>
        <p:nvSpPr>
          <p:cNvPr id="228" name="Google Shape;228;p32"/>
          <p:cNvSpPr txBox="1">
            <a:spLocks noGrp="1"/>
          </p:cNvSpPr>
          <p:nvPr>
            <p:ph type="body" idx="1"/>
          </p:nvPr>
        </p:nvSpPr>
        <p:spPr>
          <a:xfrm>
            <a:off x="185350" y="632025"/>
            <a:ext cx="2683200" cy="3706500"/>
          </a:xfrm>
          <a:prstGeom prst="rect">
            <a:avLst/>
          </a:prstGeom>
          <a:noFill/>
        </p:spPr>
        <p:txBody>
          <a:bodyPr spcFirstLastPara="1" wrap="square" lIns="91425" tIns="91425" rIns="91425" bIns="91425" anchor="t" anchorCtr="0">
            <a:noAutofit/>
          </a:bodyPr>
          <a:lstStyle>
            <a:lvl1pPr marL="457200" lvl="0" indent="-330200" algn="l" rtl="0">
              <a:lnSpc>
                <a:spcPct val="115000"/>
              </a:lnSpc>
              <a:spcBef>
                <a:spcPts val="0"/>
              </a:spcBef>
              <a:spcAft>
                <a:spcPts val="0"/>
              </a:spcAft>
              <a:buClr>
                <a:srgbClr val="FFFFFF"/>
              </a:buClr>
              <a:buSzPts val="1600"/>
              <a:buChar char="●"/>
              <a:defRPr sz="1600">
                <a:solidFill>
                  <a:srgbClr val="FFFFFF"/>
                </a:solidFill>
              </a:defRPr>
            </a:lvl1pPr>
            <a:lvl2pPr marL="914400" lvl="1" indent="-317500" algn="l" rtl="0">
              <a:lnSpc>
                <a:spcPct val="115000"/>
              </a:lnSpc>
              <a:spcBef>
                <a:spcPts val="1600"/>
              </a:spcBef>
              <a:spcAft>
                <a:spcPts val="0"/>
              </a:spcAft>
              <a:buClr>
                <a:srgbClr val="FFFFFF"/>
              </a:buClr>
              <a:buSzPts val="1400"/>
              <a:buChar char="○"/>
              <a:defRPr sz="1400">
                <a:solidFill>
                  <a:srgbClr val="FFFFFF"/>
                </a:solidFill>
              </a:defRPr>
            </a:lvl2pPr>
            <a:lvl3pPr marL="1371600" lvl="2" indent="-317500" algn="l" rtl="0">
              <a:lnSpc>
                <a:spcPct val="115000"/>
              </a:lnSpc>
              <a:spcBef>
                <a:spcPts val="1600"/>
              </a:spcBef>
              <a:spcAft>
                <a:spcPts val="0"/>
              </a:spcAft>
              <a:buClr>
                <a:srgbClr val="FFFFFF"/>
              </a:buClr>
              <a:buSzPts val="1400"/>
              <a:buChar char="■"/>
              <a:defRPr sz="1400">
                <a:solidFill>
                  <a:srgbClr val="FFFFFF"/>
                </a:solidFill>
              </a:defRPr>
            </a:lvl3pPr>
            <a:lvl4pPr marL="1828800" lvl="3" indent="-317500" algn="l" rtl="0">
              <a:lnSpc>
                <a:spcPct val="115000"/>
              </a:lnSpc>
              <a:spcBef>
                <a:spcPts val="1600"/>
              </a:spcBef>
              <a:spcAft>
                <a:spcPts val="0"/>
              </a:spcAft>
              <a:buClr>
                <a:srgbClr val="FFFFFF"/>
              </a:buClr>
              <a:buSzPts val="1400"/>
              <a:buChar char="●"/>
              <a:defRPr sz="1400">
                <a:solidFill>
                  <a:srgbClr val="FFFFFF"/>
                </a:solidFill>
              </a:defRPr>
            </a:lvl4pPr>
            <a:lvl5pPr marL="2286000" lvl="4" indent="-317500" algn="l" rtl="0">
              <a:lnSpc>
                <a:spcPct val="115000"/>
              </a:lnSpc>
              <a:spcBef>
                <a:spcPts val="1600"/>
              </a:spcBef>
              <a:spcAft>
                <a:spcPts val="0"/>
              </a:spcAft>
              <a:buClr>
                <a:srgbClr val="FFFFFF"/>
              </a:buClr>
              <a:buSzPts val="1400"/>
              <a:buChar char="○"/>
              <a:defRPr sz="1400">
                <a:solidFill>
                  <a:srgbClr val="FFFFFF"/>
                </a:solidFill>
              </a:defRPr>
            </a:lvl5pPr>
            <a:lvl6pPr marL="2743200" lvl="5" indent="-317500" algn="l" rtl="0">
              <a:lnSpc>
                <a:spcPct val="115000"/>
              </a:lnSpc>
              <a:spcBef>
                <a:spcPts val="1600"/>
              </a:spcBef>
              <a:spcAft>
                <a:spcPts val="0"/>
              </a:spcAft>
              <a:buClr>
                <a:srgbClr val="FFFFFF"/>
              </a:buClr>
              <a:buSzPts val="1400"/>
              <a:buChar char="■"/>
              <a:defRPr sz="1400">
                <a:solidFill>
                  <a:srgbClr val="FFFFFF"/>
                </a:solidFill>
              </a:defRPr>
            </a:lvl6pPr>
            <a:lvl7pPr marL="3200400" lvl="6" indent="-317500" algn="l" rtl="0">
              <a:lnSpc>
                <a:spcPct val="115000"/>
              </a:lnSpc>
              <a:spcBef>
                <a:spcPts val="1600"/>
              </a:spcBef>
              <a:spcAft>
                <a:spcPts val="0"/>
              </a:spcAft>
              <a:buClr>
                <a:srgbClr val="FFFFFF"/>
              </a:buClr>
              <a:buSzPts val="1400"/>
              <a:buChar char="●"/>
              <a:defRPr sz="1400">
                <a:solidFill>
                  <a:srgbClr val="FFFFFF"/>
                </a:solidFill>
              </a:defRPr>
            </a:lvl7pPr>
            <a:lvl8pPr marL="3657600" lvl="7" indent="-317500" algn="l" rtl="0">
              <a:lnSpc>
                <a:spcPct val="115000"/>
              </a:lnSpc>
              <a:spcBef>
                <a:spcPts val="1600"/>
              </a:spcBef>
              <a:spcAft>
                <a:spcPts val="0"/>
              </a:spcAft>
              <a:buClr>
                <a:srgbClr val="FFFFFF"/>
              </a:buClr>
              <a:buSzPts val="1400"/>
              <a:buChar char="○"/>
              <a:defRPr sz="1400">
                <a:solidFill>
                  <a:srgbClr val="FFFFFF"/>
                </a:solidFill>
              </a:defRPr>
            </a:lvl8pPr>
            <a:lvl9pPr marL="4114800" lvl="8" indent="-317500" algn="l" rtl="0">
              <a:lnSpc>
                <a:spcPct val="115000"/>
              </a:lnSpc>
              <a:spcBef>
                <a:spcPts val="1600"/>
              </a:spcBef>
              <a:spcAft>
                <a:spcPts val="1600"/>
              </a:spcAft>
              <a:buClr>
                <a:srgbClr val="FFFFFF"/>
              </a:buClr>
              <a:buSzPts val="1400"/>
              <a:buChar char="■"/>
              <a:defRPr sz="1400">
                <a:solidFill>
                  <a:srgbClr val="FFFFFF"/>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ustom layout">
  <p:cSld name="AUTOLAYOUT_2">
    <p:bg>
      <p:bgPr>
        <a:solidFill>
          <a:srgbClr val="FFFFFF"/>
        </a:solidFill>
        <a:effectLst/>
      </p:bgPr>
    </p:bg>
    <p:spTree>
      <p:nvGrpSpPr>
        <p:cNvPr id="1" name="Shape 229"/>
        <p:cNvGrpSpPr/>
        <p:nvPr/>
      </p:nvGrpSpPr>
      <p:grpSpPr>
        <a:xfrm>
          <a:off x="0" y="0"/>
          <a:ext cx="0" cy="0"/>
          <a:chOff x="0" y="0"/>
          <a:chExt cx="0" cy="0"/>
        </a:xfrm>
      </p:grpSpPr>
      <p:sp>
        <p:nvSpPr>
          <p:cNvPr id="230" name="Google Shape;230;p3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 name="Google Shape;231;p33"/>
          <p:cNvGrpSpPr/>
          <p:nvPr/>
        </p:nvGrpSpPr>
        <p:grpSpPr>
          <a:xfrm>
            <a:off x="809650" y="887725"/>
            <a:ext cx="7524600" cy="3641441"/>
            <a:chOff x="809650" y="887725"/>
            <a:chExt cx="7524600" cy="3641441"/>
          </a:xfrm>
        </p:grpSpPr>
        <p:sp>
          <p:nvSpPr>
            <p:cNvPr id="232" name="Google Shape;232;p33"/>
            <p:cNvSpPr/>
            <p:nvPr/>
          </p:nvSpPr>
          <p:spPr>
            <a:xfrm>
              <a:off x="809650" y="887725"/>
              <a:ext cx="7524600" cy="3456650"/>
            </a:xfrm>
            <a:prstGeom prst="flowChartProcess">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3"/>
            <p:cNvSpPr/>
            <p:nvPr/>
          </p:nvSpPr>
          <p:spPr>
            <a:xfrm rot="10800000">
              <a:off x="1076300" y="4212066"/>
              <a:ext cx="548700" cy="317100"/>
            </a:xfrm>
            <a:prstGeom prst="triangle">
              <a:avLst>
                <a:gd name="adj" fmla="val 50000"/>
              </a:avLst>
            </a:prstGeom>
            <a:solidFill>
              <a:srgbClr val="577B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 name="Google Shape;234;p33"/>
          <p:cNvSpPr txBox="1">
            <a:spLocks noGrp="1"/>
          </p:cNvSpPr>
          <p:nvPr>
            <p:ph type="body" idx="1"/>
          </p:nvPr>
        </p:nvSpPr>
        <p:spPr>
          <a:xfrm>
            <a:off x="1219225" y="1373750"/>
            <a:ext cx="6705300" cy="2484600"/>
          </a:xfrm>
          <a:prstGeom prst="rect">
            <a:avLst/>
          </a:prstGeom>
          <a:noFill/>
        </p:spPr>
        <p:txBody>
          <a:bodyPr spcFirstLastPara="1" wrap="square" lIns="91425" tIns="91425" rIns="91425" bIns="91425" anchor="t" anchorCtr="0">
            <a:noAutofit/>
          </a:bodyPr>
          <a:lstStyle>
            <a:lvl1pPr marL="457200" lvl="0" indent="-355600" algn="l" rtl="0">
              <a:lnSpc>
                <a:spcPct val="115000"/>
              </a:lnSpc>
              <a:spcBef>
                <a:spcPts val="0"/>
              </a:spcBef>
              <a:spcAft>
                <a:spcPts val="0"/>
              </a:spcAft>
              <a:buClr>
                <a:schemeClr val="lt1"/>
              </a:buClr>
              <a:buSzPts val="2000"/>
              <a:buChar char="●"/>
              <a:defRPr sz="2000">
                <a:solidFill>
                  <a:schemeClr val="lt1"/>
                </a:solidFill>
              </a:defRPr>
            </a:lvl1pPr>
            <a:lvl2pPr marL="914400" lvl="1" indent="-330200" algn="l" rtl="0">
              <a:lnSpc>
                <a:spcPct val="115000"/>
              </a:lnSpc>
              <a:spcBef>
                <a:spcPts val="1600"/>
              </a:spcBef>
              <a:spcAft>
                <a:spcPts val="0"/>
              </a:spcAft>
              <a:buClr>
                <a:schemeClr val="lt1"/>
              </a:buClr>
              <a:buSzPts val="1600"/>
              <a:buChar char="○"/>
              <a:defRPr sz="1600">
                <a:solidFill>
                  <a:schemeClr val="lt1"/>
                </a:solidFill>
              </a:defRPr>
            </a:lvl2pPr>
            <a:lvl3pPr marL="1371600" lvl="2" indent="-330200" algn="l" rtl="0">
              <a:lnSpc>
                <a:spcPct val="115000"/>
              </a:lnSpc>
              <a:spcBef>
                <a:spcPts val="1600"/>
              </a:spcBef>
              <a:spcAft>
                <a:spcPts val="0"/>
              </a:spcAft>
              <a:buClr>
                <a:schemeClr val="lt1"/>
              </a:buClr>
              <a:buSzPts val="1600"/>
              <a:buChar char="■"/>
              <a:defRPr sz="1600">
                <a:solidFill>
                  <a:schemeClr val="lt1"/>
                </a:solidFill>
              </a:defRPr>
            </a:lvl3pPr>
            <a:lvl4pPr marL="1828800" lvl="3" indent="-330200" algn="l" rtl="0">
              <a:lnSpc>
                <a:spcPct val="115000"/>
              </a:lnSpc>
              <a:spcBef>
                <a:spcPts val="1600"/>
              </a:spcBef>
              <a:spcAft>
                <a:spcPts val="0"/>
              </a:spcAft>
              <a:buClr>
                <a:schemeClr val="lt1"/>
              </a:buClr>
              <a:buSzPts val="1600"/>
              <a:buChar char="●"/>
              <a:defRPr sz="1600">
                <a:solidFill>
                  <a:schemeClr val="lt1"/>
                </a:solidFill>
              </a:defRPr>
            </a:lvl4pPr>
            <a:lvl5pPr marL="2286000" lvl="4" indent="-330200" algn="l" rtl="0">
              <a:lnSpc>
                <a:spcPct val="115000"/>
              </a:lnSpc>
              <a:spcBef>
                <a:spcPts val="1600"/>
              </a:spcBef>
              <a:spcAft>
                <a:spcPts val="0"/>
              </a:spcAft>
              <a:buClr>
                <a:schemeClr val="lt1"/>
              </a:buClr>
              <a:buSzPts val="1600"/>
              <a:buChar char="○"/>
              <a:defRPr sz="1600">
                <a:solidFill>
                  <a:schemeClr val="lt1"/>
                </a:solidFill>
              </a:defRPr>
            </a:lvl5pPr>
            <a:lvl6pPr marL="2743200" lvl="5" indent="-330200" algn="l" rtl="0">
              <a:lnSpc>
                <a:spcPct val="115000"/>
              </a:lnSpc>
              <a:spcBef>
                <a:spcPts val="1600"/>
              </a:spcBef>
              <a:spcAft>
                <a:spcPts val="0"/>
              </a:spcAft>
              <a:buClr>
                <a:schemeClr val="lt1"/>
              </a:buClr>
              <a:buSzPts val="1600"/>
              <a:buChar char="■"/>
              <a:defRPr sz="1600">
                <a:solidFill>
                  <a:schemeClr val="lt1"/>
                </a:solidFill>
              </a:defRPr>
            </a:lvl6pPr>
            <a:lvl7pPr marL="3200400" lvl="6" indent="-330200" algn="l" rtl="0">
              <a:lnSpc>
                <a:spcPct val="115000"/>
              </a:lnSpc>
              <a:spcBef>
                <a:spcPts val="1600"/>
              </a:spcBef>
              <a:spcAft>
                <a:spcPts val="0"/>
              </a:spcAft>
              <a:buClr>
                <a:schemeClr val="lt1"/>
              </a:buClr>
              <a:buSzPts val="1600"/>
              <a:buChar char="●"/>
              <a:defRPr sz="1600">
                <a:solidFill>
                  <a:schemeClr val="lt1"/>
                </a:solidFill>
              </a:defRPr>
            </a:lvl7pPr>
            <a:lvl8pPr marL="3657600" lvl="7" indent="-330200" algn="l" rtl="0">
              <a:lnSpc>
                <a:spcPct val="115000"/>
              </a:lnSpc>
              <a:spcBef>
                <a:spcPts val="1600"/>
              </a:spcBef>
              <a:spcAft>
                <a:spcPts val="0"/>
              </a:spcAft>
              <a:buClr>
                <a:schemeClr val="lt1"/>
              </a:buClr>
              <a:buSzPts val="1600"/>
              <a:buChar char="○"/>
              <a:defRPr sz="1600">
                <a:solidFill>
                  <a:schemeClr val="lt1"/>
                </a:solidFill>
              </a:defRPr>
            </a:lvl8pPr>
            <a:lvl9pPr marL="4114800" lvl="8" indent="-330200" algn="l" rtl="0">
              <a:lnSpc>
                <a:spcPct val="115000"/>
              </a:lnSpc>
              <a:spcBef>
                <a:spcPts val="1600"/>
              </a:spcBef>
              <a:spcAft>
                <a:spcPts val="1600"/>
              </a:spcAft>
              <a:buClr>
                <a:schemeClr val="lt1"/>
              </a:buClr>
              <a:buSzPts val="1600"/>
              <a:buChar char="■"/>
              <a:defRPr sz="1600">
                <a:solidFill>
                  <a:schemeClr val="lt1"/>
                </a:solidFill>
              </a:defRPr>
            </a:lvl9pPr>
          </a:lstStyle>
          <a:p>
            <a:endParaRPr/>
          </a:p>
        </p:txBody>
      </p:sp>
      <p:sp>
        <p:nvSpPr>
          <p:cNvPr id="235" name="Google Shape;235;p3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Bullets">
  <p:cSld name="Title Bullets">
    <p:spTree>
      <p:nvGrpSpPr>
        <p:cNvPr id="1" name="Shape 236"/>
        <p:cNvGrpSpPr/>
        <p:nvPr/>
      </p:nvGrpSpPr>
      <p:grpSpPr>
        <a:xfrm>
          <a:off x="0" y="0"/>
          <a:ext cx="0" cy="0"/>
          <a:chOff x="0" y="0"/>
          <a:chExt cx="0" cy="0"/>
        </a:xfrm>
      </p:grpSpPr>
      <p:sp>
        <p:nvSpPr>
          <p:cNvPr id="237" name="Google Shape;237;p34"/>
          <p:cNvSpPr txBox="1">
            <a:spLocks noGrp="1"/>
          </p:cNvSpPr>
          <p:nvPr>
            <p:ph type="body" idx="1"/>
          </p:nvPr>
        </p:nvSpPr>
        <p:spPr>
          <a:xfrm>
            <a:off x="2073350" y="1228651"/>
            <a:ext cx="6849600" cy="37983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accent3"/>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299719" algn="l" rtl="0">
              <a:spcBef>
                <a:spcPts val="1600"/>
              </a:spcBef>
              <a:spcAft>
                <a:spcPts val="0"/>
              </a:spcAft>
              <a:buClr>
                <a:schemeClr val="accent3"/>
              </a:buClr>
              <a:buSzPts val="112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spcBef>
                <a:spcPts val="1600"/>
              </a:spcBef>
              <a:spcAft>
                <a:spcPts val="0"/>
              </a:spcAft>
              <a:buClr>
                <a:schemeClr val="accent3"/>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238" name="Google Shape;238;p34"/>
          <p:cNvCxnSpPr/>
          <p:nvPr/>
        </p:nvCxnSpPr>
        <p:spPr>
          <a:xfrm>
            <a:off x="2073350" y="1104605"/>
            <a:ext cx="6849600" cy="0"/>
          </a:xfrm>
          <a:prstGeom prst="straightConnector1">
            <a:avLst/>
          </a:prstGeom>
          <a:noFill/>
          <a:ln w="38100" cap="flat" cmpd="sng">
            <a:solidFill>
              <a:schemeClr val="accent4"/>
            </a:solidFill>
            <a:prstDash val="solid"/>
            <a:round/>
            <a:headEnd type="none" w="sm" len="sm"/>
            <a:tailEnd type="none" w="sm" len="sm"/>
          </a:ln>
        </p:spPr>
      </p:cxnSp>
      <p:sp>
        <p:nvSpPr>
          <p:cNvPr id="239" name="Google Shape;239;p34"/>
          <p:cNvSpPr txBox="1">
            <a:spLocks noGrp="1"/>
          </p:cNvSpPr>
          <p:nvPr>
            <p:ph type="ctrTitle"/>
          </p:nvPr>
        </p:nvSpPr>
        <p:spPr>
          <a:xfrm>
            <a:off x="2073350" y="199879"/>
            <a:ext cx="6727800" cy="78060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244"/>
        <p:cNvGrpSpPr/>
        <p:nvPr/>
      </p:nvGrpSpPr>
      <p:grpSpPr>
        <a:xfrm>
          <a:off x="0" y="0"/>
          <a:ext cx="0" cy="0"/>
          <a:chOff x="0" y="0"/>
          <a:chExt cx="0" cy="0"/>
        </a:xfrm>
      </p:grpSpPr>
      <p:sp>
        <p:nvSpPr>
          <p:cNvPr id="245" name="Google Shape;245;p36"/>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6"/>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247" name="Google Shape;247;p36"/>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100"/>
              <a:buNone/>
              <a:defRPr sz="2100" b="1">
                <a:solidFill>
                  <a:schemeClr val="accent1"/>
                </a:solidFill>
              </a:defRPr>
            </a:lvl1pPr>
            <a:lvl2pPr lvl="1" algn="ctr" rtl="0">
              <a:lnSpc>
                <a:spcPct val="100000"/>
              </a:lnSpc>
              <a:spcBef>
                <a:spcPts val="0"/>
              </a:spcBef>
              <a:spcAft>
                <a:spcPts val="0"/>
              </a:spcAft>
              <a:buClr>
                <a:schemeClr val="accent1"/>
              </a:buClr>
              <a:buSzPts val="2100"/>
              <a:buNone/>
              <a:defRPr sz="2100" b="1">
                <a:solidFill>
                  <a:schemeClr val="accent1"/>
                </a:solidFill>
              </a:defRPr>
            </a:lvl2pPr>
            <a:lvl3pPr lvl="2" algn="ctr" rtl="0">
              <a:lnSpc>
                <a:spcPct val="100000"/>
              </a:lnSpc>
              <a:spcBef>
                <a:spcPts val="0"/>
              </a:spcBef>
              <a:spcAft>
                <a:spcPts val="0"/>
              </a:spcAft>
              <a:buClr>
                <a:schemeClr val="accent1"/>
              </a:buClr>
              <a:buSzPts val="2100"/>
              <a:buNone/>
              <a:defRPr sz="2100" b="1">
                <a:solidFill>
                  <a:schemeClr val="accent1"/>
                </a:solidFill>
              </a:defRPr>
            </a:lvl3pPr>
            <a:lvl4pPr lvl="3" algn="ctr" rtl="0">
              <a:lnSpc>
                <a:spcPct val="100000"/>
              </a:lnSpc>
              <a:spcBef>
                <a:spcPts val="0"/>
              </a:spcBef>
              <a:spcAft>
                <a:spcPts val="0"/>
              </a:spcAft>
              <a:buClr>
                <a:schemeClr val="accent1"/>
              </a:buClr>
              <a:buSzPts val="2100"/>
              <a:buNone/>
              <a:defRPr sz="2100" b="1">
                <a:solidFill>
                  <a:schemeClr val="accent1"/>
                </a:solidFill>
              </a:defRPr>
            </a:lvl4pPr>
            <a:lvl5pPr lvl="4" algn="ctr" rtl="0">
              <a:lnSpc>
                <a:spcPct val="100000"/>
              </a:lnSpc>
              <a:spcBef>
                <a:spcPts val="0"/>
              </a:spcBef>
              <a:spcAft>
                <a:spcPts val="0"/>
              </a:spcAft>
              <a:buClr>
                <a:schemeClr val="accent1"/>
              </a:buClr>
              <a:buSzPts val="2100"/>
              <a:buNone/>
              <a:defRPr sz="2100" b="1">
                <a:solidFill>
                  <a:schemeClr val="accent1"/>
                </a:solidFill>
              </a:defRPr>
            </a:lvl5pPr>
            <a:lvl6pPr lvl="5" algn="ctr" rtl="0">
              <a:lnSpc>
                <a:spcPct val="100000"/>
              </a:lnSpc>
              <a:spcBef>
                <a:spcPts val="0"/>
              </a:spcBef>
              <a:spcAft>
                <a:spcPts val="0"/>
              </a:spcAft>
              <a:buClr>
                <a:schemeClr val="accent1"/>
              </a:buClr>
              <a:buSzPts val="2100"/>
              <a:buNone/>
              <a:defRPr sz="2100" b="1">
                <a:solidFill>
                  <a:schemeClr val="accent1"/>
                </a:solidFill>
              </a:defRPr>
            </a:lvl6pPr>
            <a:lvl7pPr lvl="6" algn="ctr" rtl="0">
              <a:lnSpc>
                <a:spcPct val="100000"/>
              </a:lnSpc>
              <a:spcBef>
                <a:spcPts val="0"/>
              </a:spcBef>
              <a:spcAft>
                <a:spcPts val="0"/>
              </a:spcAft>
              <a:buClr>
                <a:schemeClr val="accent1"/>
              </a:buClr>
              <a:buSzPts val="2100"/>
              <a:buNone/>
              <a:defRPr sz="2100" b="1">
                <a:solidFill>
                  <a:schemeClr val="accent1"/>
                </a:solidFill>
              </a:defRPr>
            </a:lvl7pPr>
            <a:lvl8pPr lvl="7" algn="ctr" rtl="0">
              <a:lnSpc>
                <a:spcPct val="100000"/>
              </a:lnSpc>
              <a:spcBef>
                <a:spcPts val="0"/>
              </a:spcBef>
              <a:spcAft>
                <a:spcPts val="0"/>
              </a:spcAft>
              <a:buClr>
                <a:schemeClr val="accent1"/>
              </a:buClr>
              <a:buSzPts val="2100"/>
              <a:buNone/>
              <a:defRPr sz="2100" b="1">
                <a:solidFill>
                  <a:schemeClr val="accent1"/>
                </a:solidFill>
              </a:defRPr>
            </a:lvl8pPr>
            <a:lvl9pPr lvl="8" algn="ctr" rtl="0">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248" name="Google Shape;24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49"/>
        <p:cNvGrpSpPr/>
        <p:nvPr/>
      </p:nvGrpSpPr>
      <p:grpSpPr>
        <a:xfrm>
          <a:off x="0" y="0"/>
          <a:ext cx="0" cy="0"/>
          <a:chOff x="0" y="0"/>
          <a:chExt cx="0" cy="0"/>
        </a:xfrm>
      </p:grpSpPr>
      <p:sp>
        <p:nvSpPr>
          <p:cNvPr id="250" name="Google Shape;250;p37"/>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51" name="Google Shape;25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2"/>
        <p:cNvGrpSpPr/>
        <p:nvPr/>
      </p:nvGrpSpPr>
      <p:grpSpPr>
        <a:xfrm>
          <a:off x="0" y="0"/>
          <a:ext cx="0" cy="0"/>
          <a:chOff x="0" y="0"/>
          <a:chExt cx="0" cy="0"/>
        </a:xfrm>
      </p:grpSpPr>
      <p:sp>
        <p:nvSpPr>
          <p:cNvPr id="253" name="Google Shape;253;p38"/>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54" name="Google Shape;254;p3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55" name="Google Shape;255;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6"/>
        <p:cNvGrpSpPr/>
        <p:nvPr/>
      </p:nvGrpSpPr>
      <p:grpSpPr>
        <a:xfrm>
          <a:off x="0" y="0"/>
          <a:ext cx="0" cy="0"/>
          <a:chOff x="0" y="0"/>
          <a:chExt cx="0" cy="0"/>
        </a:xfrm>
      </p:grpSpPr>
      <p:sp>
        <p:nvSpPr>
          <p:cNvPr id="257" name="Google Shape;257;p3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58" name="Google Shape;258;p39"/>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59" name="Google Shape;259;p39"/>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60" name="Google Shape;260;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1"/>
        <p:cNvGrpSpPr/>
        <p:nvPr/>
      </p:nvGrpSpPr>
      <p:grpSpPr>
        <a:xfrm>
          <a:off x="0" y="0"/>
          <a:ext cx="0" cy="0"/>
          <a:chOff x="0" y="0"/>
          <a:chExt cx="0" cy="0"/>
        </a:xfrm>
      </p:grpSpPr>
      <p:sp>
        <p:nvSpPr>
          <p:cNvPr id="262" name="Google Shape;262;p40"/>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263" name="Google Shape;263;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a:endParaRPr/>
          </a:p>
        </p:txBody>
      </p:sp>
      <p:sp>
        <p:nvSpPr>
          <p:cNvPr id="266" name="Google Shape;266;p4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67" name="Google Shape;267;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endParaRPr/>
          </a:p>
        </p:txBody>
      </p:sp>
      <p:sp>
        <p:nvSpPr>
          <p:cNvPr id="270" name="Google Shape;270;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5" name="Google Shape;55;p5"/>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5"/>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Google Shape;57;p5"/>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8" name="Google Shape;58;p5"/>
          <p:cNvSpPr txBox="1">
            <a:spLocks noGrp="1"/>
          </p:cNvSpPr>
          <p:nvPr>
            <p:ph type="body" idx="1"/>
          </p:nvPr>
        </p:nvSpPr>
        <p:spPr>
          <a:xfrm>
            <a:off x="676655" y="2009394"/>
            <a:ext cx="3822300" cy="2585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
        <p:nvSpPr>
          <p:cNvPr id="59" name="Google Shape;59;p5"/>
          <p:cNvSpPr txBox="1">
            <a:spLocks noGrp="1"/>
          </p:cNvSpPr>
          <p:nvPr>
            <p:ph type="body" idx="2"/>
          </p:nvPr>
        </p:nvSpPr>
        <p:spPr>
          <a:xfrm>
            <a:off x="4645152" y="2009394"/>
            <a:ext cx="3822300" cy="25854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1"/>
        <p:cNvGrpSpPr/>
        <p:nvPr/>
      </p:nvGrpSpPr>
      <p:grpSpPr>
        <a:xfrm>
          <a:off x="0" y="0"/>
          <a:ext cx="0" cy="0"/>
          <a:chOff x="0" y="0"/>
          <a:chExt cx="0" cy="0"/>
        </a:xfrm>
      </p:grpSpPr>
      <p:sp>
        <p:nvSpPr>
          <p:cNvPr id="272" name="Google Shape;272;p43"/>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3" name="Google Shape;273;p43"/>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274" name="Google Shape;274;p43"/>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400"/>
              <a:buNone/>
              <a:defRPr sz="5400"/>
            </a:lvl1pPr>
            <a:lvl2pPr lvl="1" algn="ctr" rtl="0">
              <a:spcBef>
                <a:spcPts val="0"/>
              </a:spcBef>
              <a:spcAft>
                <a:spcPts val="0"/>
              </a:spcAft>
              <a:buSzPts val="5400"/>
              <a:buNone/>
              <a:defRPr sz="5400"/>
            </a:lvl2pPr>
            <a:lvl3pPr lvl="2" algn="ctr" rtl="0">
              <a:spcBef>
                <a:spcPts val="0"/>
              </a:spcBef>
              <a:spcAft>
                <a:spcPts val="0"/>
              </a:spcAft>
              <a:buSzPts val="5400"/>
              <a:buNone/>
              <a:defRPr sz="5400"/>
            </a:lvl3pPr>
            <a:lvl4pPr lvl="3" algn="ctr" rtl="0">
              <a:spcBef>
                <a:spcPts val="0"/>
              </a:spcBef>
              <a:spcAft>
                <a:spcPts val="0"/>
              </a:spcAft>
              <a:buSzPts val="5400"/>
              <a:buNone/>
              <a:defRPr sz="5400"/>
            </a:lvl4pPr>
            <a:lvl5pPr lvl="4" algn="ctr" rtl="0">
              <a:spcBef>
                <a:spcPts val="0"/>
              </a:spcBef>
              <a:spcAft>
                <a:spcPts val="0"/>
              </a:spcAft>
              <a:buSzPts val="5400"/>
              <a:buNone/>
              <a:defRPr sz="5400"/>
            </a:lvl5pPr>
            <a:lvl6pPr lvl="5" algn="ctr" rtl="0">
              <a:spcBef>
                <a:spcPts val="0"/>
              </a:spcBef>
              <a:spcAft>
                <a:spcPts val="0"/>
              </a:spcAft>
              <a:buSzPts val="5400"/>
              <a:buNone/>
              <a:defRPr sz="5400"/>
            </a:lvl6pPr>
            <a:lvl7pPr lvl="6" algn="ctr" rtl="0">
              <a:spcBef>
                <a:spcPts val="0"/>
              </a:spcBef>
              <a:spcAft>
                <a:spcPts val="0"/>
              </a:spcAft>
              <a:buSzPts val="5400"/>
              <a:buNone/>
              <a:defRPr sz="5400"/>
            </a:lvl7pPr>
            <a:lvl8pPr lvl="7" algn="ctr" rtl="0">
              <a:spcBef>
                <a:spcPts val="0"/>
              </a:spcBef>
              <a:spcAft>
                <a:spcPts val="0"/>
              </a:spcAft>
              <a:buSzPts val="5400"/>
              <a:buNone/>
              <a:defRPr sz="5400"/>
            </a:lvl8pPr>
            <a:lvl9pPr lvl="8" algn="ctr" rtl="0">
              <a:spcBef>
                <a:spcPts val="0"/>
              </a:spcBef>
              <a:spcAft>
                <a:spcPts val="0"/>
              </a:spcAft>
              <a:buSzPts val="5400"/>
              <a:buNone/>
              <a:defRPr sz="5400"/>
            </a:lvl9pPr>
          </a:lstStyle>
          <a:p>
            <a:endParaRPr/>
          </a:p>
        </p:txBody>
      </p:sp>
      <p:sp>
        <p:nvSpPr>
          <p:cNvPr id="275" name="Google Shape;275;p43"/>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76" name="Google Shape;276;p4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accent1"/>
              </a:buClr>
              <a:buSzPts val="1800"/>
              <a:buChar char="●"/>
              <a:defRPr>
                <a:solidFill>
                  <a:schemeClr val="accent1"/>
                </a:solidFill>
                <a:highlight>
                  <a:schemeClr val="lt1"/>
                </a:highlight>
              </a:defRPr>
            </a:lvl1pPr>
            <a:lvl2pPr marL="914400" lvl="1" indent="-317500" rtl="0">
              <a:spcBef>
                <a:spcPts val="1600"/>
              </a:spcBef>
              <a:spcAft>
                <a:spcPts val="0"/>
              </a:spcAft>
              <a:buClr>
                <a:schemeClr val="accent1"/>
              </a:buClr>
              <a:buSzPts val="1400"/>
              <a:buChar char="○"/>
              <a:defRPr>
                <a:solidFill>
                  <a:schemeClr val="accent1"/>
                </a:solidFill>
                <a:highlight>
                  <a:schemeClr val="lt1"/>
                </a:highlight>
              </a:defRPr>
            </a:lvl2pPr>
            <a:lvl3pPr marL="1371600" lvl="2" indent="-317500" rtl="0">
              <a:spcBef>
                <a:spcPts val="1600"/>
              </a:spcBef>
              <a:spcAft>
                <a:spcPts val="0"/>
              </a:spcAft>
              <a:buClr>
                <a:schemeClr val="accent1"/>
              </a:buClr>
              <a:buSzPts val="1400"/>
              <a:buChar char="■"/>
              <a:defRPr>
                <a:solidFill>
                  <a:schemeClr val="accent1"/>
                </a:solidFill>
                <a:highlight>
                  <a:schemeClr val="lt1"/>
                </a:highlight>
              </a:defRPr>
            </a:lvl3pPr>
            <a:lvl4pPr marL="1828800" lvl="3" indent="-317500" rtl="0">
              <a:spcBef>
                <a:spcPts val="1600"/>
              </a:spcBef>
              <a:spcAft>
                <a:spcPts val="0"/>
              </a:spcAft>
              <a:buClr>
                <a:schemeClr val="accent1"/>
              </a:buClr>
              <a:buSzPts val="1400"/>
              <a:buChar char="●"/>
              <a:defRPr>
                <a:solidFill>
                  <a:schemeClr val="accent1"/>
                </a:solidFill>
                <a:highlight>
                  <a:schemeClr val="lt1"/>
                </a:highlight>
              </a:defRPr>
            </a:lvl4pPr>
            <a:lvl5pPr marL="2286000" lvl="4" indent="-317500" rtl="0">
              <a:spcBef>
                <a:spcPts val="1600"/>
              </a:spcBef>
              <a:spcAft>
                <a:spcPts val="0"/>
              </a:spcAft>
              <a:buClr>
                <a:schemeClr val="accent1"/>
              </a:buClr>
              <a:buSzPts val="1400"/>
              <a:buChar char="○"/>
              <a:defRPr>
                <a:solidFill>
                  <a:schemeClr val="accent1"/>
                </a:solidFill>
                <a:highlight>
                  <a:schemeClr val="lt1"/>
                </a:highlight>
              </a:defRPr>
            </a:lvl5pPr>
            <a:lvl6pPr marL="2743200" lvl="5" indent="-317500" rtl="0">
              <a:spcBef>
                <a:spcPts val="1600"/>
              </a:spcBef>
              <a:spcAft>
                <a:spcPts val="0"/>
              </a:spcAft>
              <a:buClr>
                <a:schemeClr val="accent1"/>
              </a:buClr>
              <a:buSzPts val="1400"/>
              <a:buChar char="■"/>
              <a:defRPr>
                <a:solidFill>
                  <a:schemeClr val="accent1"/>
                </a:solidFill>
                <a:highlight>
                  <a:schemeClr val="lt1"/>
                </a:highlight>
              </a:defRPr>
            </a:lvl6pPr>
            <a:lvl7pPr marL="3200400" lvl="6" indent="-317500" rtl="0">
              <a:spcBef>
                <a:spcPts val="1600"/>
              </a:spcBef>
              <a:spcAft>
                <a:spcPts val="0"/>
              </a:spcAft>
              <a:buClr>
                <a:schemeClr val="accent1"/>
              </a:buClr>
              <a:buSzPts val="1400"/>
              <a:buChar char="●"/>
              <a:defRPr>
                <a:solidFill>
                  <a:schemeClr val="accent1"/>
                </a:solidFill>
                <a:highlight>
                  <a:schemeClr val="lt1"/>
                </a:highlight>
              </a:defRPr>
            </a:lvl7pPr>
            <a:lvl8pPr marL="3657600" lvl="7" indent="-317500" rtl="0">
              <a:spcBef>
                <a:spcPts val="1600"/>
              </a:spcBef>
              <a:spcAft>
                <a:spcPts val="0"/>
              </a:spcAft>
              <a:buClr>
                <a:schemeClr val="accent1"/>
              </a:buClr>
              <a:buSzPts val="1400"/>
              <a:buChar char="○"/>
              <a:defRPr>
                <a:solidFill>
                  <a:schemeClr val="accent1"/>
                </a:solidFill>
                <a:highlight>
                  <a:schemeClr val="lt1"/>
                </a:highlight>
              </a:defRPr>
            </a:lvl8pPr>
            <a:lvl9pPr marL="4114800" lvl="8" indent="-317500" rtl="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277" name="Google Shape;277;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8"/>
        <p:cNvGrpSpPr/>
        <p:nvPr/>
      </p:nvGrpSpPr>
      <p:grpSpPr>
        <a:xfrm>
          <a:off x="0" y="0"/>
          <a:ext cx="0" cy="0"/>
          <a:chOff x="0" y="0"/>
          <a:chExt cx="0" cy="0"/>
        </a:xfrm>
      </p:grpSpPr>
      <p:sp>
        <p:nvSpPr>
          <p:cNvPr id="279" name="Google Shape;279;p44"/>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280" name="Google Shape;280;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1"/>
        <p:cNvGrpSpPr/>
        <p:nvPr/>
      </p:nvGrpSpPr>
      <p:grpSpPr>
        <a:xfrm>
          <a:off x="0" y="0"/>
          <a:ext cx="0" cy="0"/>
          <a:chOff x="0" y="0"/>
          <a:chExt cx="0" cy="0"/>
        </a:xfrm>
      </p:grpSpPr>
      <p:sp>
        <p:nvSpPr>
          <p:cNvPr id="282" name="Google Shape;282;p45"/>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highlight>
                  <a:schemeClr val="accent1"/>
                </a:highlight>
              </a:defRPr>
            </a:lvl1pPr>
            <a:lvl2pPr lvl="1" algn="ctr" rtl="0">
              <a:spcBef>
                <a:spcPts val="0"/>
              </a:spcBef>
              <a:spcAft>
                <a:spcPts val="0"/>
              </a:spcAft>
              <a:buClr>
                <a:schemeClr val="lt1"/>
              </a:buClr>
              <a:buSzPts val="12000"/>
              <a:buNone/>
              <a:defRPr sz="12000">
                <a:solidFill>
                  <a:schemeClr val="lt1"/>
                </a:solidFill>
                <a:highlight>
                  <a:schemeClr val="accent1"/>
                </a:highlight>
              </a:defRPr>
            </a:lvl2pPr>
            <a:lvl3pPr lvl="2" algn="ctr" rtl="0">
              <a:spcBef>
                <a:spcPts val="0"/>
              </a:spcBef>
              <a:spcAft>
                <a:spcPts val="0"/>
              </a:spcAft>
              <a:buClr>
                <a:schemeClr val="lt1"/>
              </a:buClr>
              <a:buSzPts val="12000"/>
              <a:buNone/>
              <a:defRPr sz="12000">
                <a:solidFill>
                  <a:schemeClr val="lt1"/>
                </a:solidFill>
                <a:highlight>
                  <a:schemeClr val="accent1"/>
                </a:highlight>
              </a:defRPr>
            </a:lvl3pPr>
            <a:lvl4pPr lvl="3" algn="ctr" rtl="0">
              <a:spcBef>
                <a:spcPts val="0"/>
              </a:spcBef>
              <a:spcAft>
                <a:spcPts val="0"/>
              </a:spcAft>
              <a:buClr>
                <a:schemeClr val="lt1"/>
              </a:buClr>
              <a:buSzPts val="12000"/>
              <a:buNone/>
              <a:defRPr sz="12000">
                <a:solidFill>
                  <a:schemeClr val="lt1"/>
                </a:solidFill>
                <a:highlight>
                  <a:schemeClr val="accent1"/>
                </a:highlight>
              </a:defRPr>
            </a:lvl4pPr>
            <a:lvl5pPr lvl="4" algn="ctr" rtl="0">
              <a:spcBef>
                <a:spcPts val="0"/>
              </a:spcBef>
              <a:spcAft>
                <a:spcPts val="0"/>
              </a:spcAft>
              <a:buClr>
                <a:schemeClr val="lt1"/>
              </a:buClr>
              <a:buSzPts val="12000"/>
              <a:buNone/>
              <a:defRPr sz="12000">
                <a:solidFill>
                  <a:schemeClr val="lt1"/>
                </a:solidFill>
                <a:highlight>
                  <a:schemeClr val="accent1"/>
                </a:highlight>
              </a:defRPr>
            </a:lvl5pPr>
            <a:lvl6pPr lvl="5" algn="ctr" rtl="0">
              <a:spcBef>
                <a:spcPts val="0"/>
              </a:spcBef>
              <a:spcAft>
                <a:spcPts val="0"/>
              </a:spcAft>
              <a:buClr>
                <a:schemeClr val="lt1"/>
              </a:buClr>
              <a:buSzPts val="12000"/>
              <a:buNone/>
              <a:defRPr sz="12000">
                <a:solidFill>
                  <a:schemeClr val="lt1"/>
                </a:solidFill>
                <a:highlight>
                  <a:schemeClr val="accent1"/>
                </a:highlight>
              </a:defRPr>
            </a:lvl6pPr>
            <a:lvl7pPr lvl="6" algn="ctr" rtl="0">
              <a:spcBef>
                <a:spcPts val="0"/>
              </a:spcBef>
              <a:spcAft>
                <a:spcPts val="0"/>
              </a:spcAft>
              <a:buClr>
                <a:schemeClr val="lt1"/>
              </a:buClr>
              <a:buSzPts val="12000"/>
              <a:buNone/>
              <a:defRPr sz="12000">
                <a:solidFill>
                  <a:schemeClr val="lt1"/>
                </a:solidFill>
                <a:highlight>
                  <a:schemeClr val="accent1"/>
                </a:highlight>
              </a:defRPr>
            </a:lvl7pPr>
            <a:lvl8pPr lvl="7" algn="ctr" rtl="0">
              <a:spcBef>
                <a:spcPts val="0"/>
              </a:spcBef>
              <a:spcAft>
                <a:spcPts val="0"/>
              </a:spcAft>
              <a:buClr>
                <a:schemeClr val="lt1"/>
              </a:buClr>
              <a:buSzPts val="12000"/>
              <a:buNone/>
              <a:defRPr sz="12000">
                <a:solidFill>
                  <a:schemeClr val="lt1"/>
                </a:solidFill>
                <a:highlight>
                  <a:schemeClr val="accent1"/>
                </a:highlight>
              </a:defRPr>
            </a:lvl8pPr>
            <a:lvl9pPr lvl="8" algn="ctr" rtl="0">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283" name="Google Shape;283;p45"/>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rtl="0">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rtl="0">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rtl="0">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rtl="0">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rtl="0">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rtl="0">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rtl="0">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rtl="0">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284" name="Google Shape;284;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
        <p:cNvGrpSpPr/>
        <p:nvPr/>
      </p:nvGrpSpPr>
      <p:grpSpPr>
        <a:xfrm>
          <a:off x="0" y="0"/>
          <a:ext cx="0" cy="0"/>
          <a:chOff x="0" y="0"/>
          <a:chExt cx="0" cy="0"/>
        </a:xfrm>
      </p:grpSpPr>
      <p:sp>
        <p:nvSpPr>
          <p:cNvPr id="286" name="Google Shape;286;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2" name="Google Shape;62;p6"/>
          <p:cNvSpPr txBox="1">
            <a:spLocks noGrp="1"/>
          </p:cNvSpPr>
          <p:nvPr>
            <p:ph type="body" idx="1"/>
          </p:nvPr>
        </p:nvSpPr>
        <p:spPr>
          <a:xfrm>
            <a:off x="676656" y="2008586"/>
            <a:ext cx="3822300" cy="47970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480"/>
              </a:spcBef>
              <a:spcAft>
                <a:spcPts val="0"/>
              </a:spcAft>
              <a:buClr>
                <a:schemeClr val="accent1"/>
              </a:buClr>
              <a:buSzPts val="2400"/>
              <a:buFont typeface="Noto Sans Symbols"/>
              <a:buNone/>
              <a:defRPr sz="2400" b="0" i="0" u="none" strike="noStrike" cap="none">
                <a:solidFill>
                  <a:schemeClr val="dk2"/>
                </a:solidFill>
                <a:latin typeface="Arial"/>
                <a:ea typeface="Arial"/>
                <a:cs typeface="Arial"/>
                <a:sym typeface="Arial"/>
              </a:defRPr>
            </a:lvl1pPr>
            <a:lvl2pPr marL="914400" marR="0" lvl="1" indent="-228600" algn="l" rtl="0">
              <a:spcBef>
                <a:spcPts val="400"/>
              </a:spcBef>
              <a:spcAft>
                <a:spcPts val="0"/>
              </a:spcAft>
              <a:buClr>
                <a:schemeClr val="accent1"/>
              </a:buClr>
              <a:buSzPts val="2000"/>
              <a:buFont typeface="Noto Sans Symbols"/>
              <a:buNone/>
              <a:defRPr sz="2000" b="1" i="0" u="none" strike="noStrike" cap="none">
                <a:solidFill>
                  <a:schemeClr val="dk2"/>
                </a:solidFill>
                <a:latin typeface="Arial"/>
                <a:ea typeface="Arial"/>
                <a:cs typeface="Arial"/>
                <a:sym typeface="Arial"/>
              </a:defRPr>
            </a:lvl2pPr>
            <a:lvl3pPr marL="1371600" marR="0" lvl="2" indent="-228600" algn="l" rtl="0">
              <a:spcBef>
                <a:spcPts val="360"/>
              </a:spcBef>
              <a:spcAft>
                <a:spcPts val="0"/>
              </a:spcAft>
              <a:buClr>
                <a:schemeClr val="accent1"/>
              </a:buClr>
              <a:buSzPts val="1800"/>
              <a:buFont typeface="Noto Sans Symbols"/>
              <a:buNone/>
              <a:defRPr sz="1800" b="1" i="0" u="none" strike="noStrike" cap="none">
                <a:solidFill>
                  <a:schemeClr val="dk2"/>
                </a:solidFill>
                <a:latin typeface="Arial"/>
                <a:ea typeface="Arial"/>
                <a:cs typeface="Arial"/>
                <a:sym typeface="Arial"/>
              </a:defRPr>
            </a:lvl3pPr>
            <a:lvl4pPr marL="1828800" marR="0" lvl="3"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4pPr>
            <a:lvl5pPr marL="2286000" marR="0" lvl="4"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5pPr>
            <a:lvl6pPr marL="2743200" marR="0" lvl="5"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6pPr>
            <a:lvl7pPr marL="3200400" marR="0" lvl="6"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7pPr>
            <a:lvl8pPr marL="3657600" marR="0" lvl="7"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8pPr>
            <a:lvl9pPr marL="4114800" marR="0" lvl="8"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9pPr>
          </a:lstStyle>
          <a:p>
            <a:endParaRPr/>
          </a:p>
        </p:txBody>
      </p:sp>
      <p:sp>
        <p:nvSpPr>
          <p:cNvPr id="63" name="Google Shape;63;p6"/>
          <p:cNvSpPr txBox="1">
            <a:spLocks noGrp="1"/>
          </p:cNvSpPr>
          <p:nvPr>
            <p:ph type="body" idx="2"/>
          </p:nvPr>
        </p:nvSpPr>
        <p:spPr>
          <a:xfrm>
            <a:off x="677332" y="2571750"/>
            <a:ext cx="3820200" cy="20229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1pPr>
            <a:lvl2pPr marL="914400" marR="0" lvl="1"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2pPr>
            <a:lvl3pPr marL="1371600" marR="0" lvl="2"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3pPr>
            <a:lvl4pPr marL="1828800" marR="0" lvl="3" indent="-317500" algn="l" rtl="0">
              <a:spcBef>
                <a:spcPts val="28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5pPr>
            <a:lvl6pPr marL="2743200" marR="0" lvl="5"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6pPr>
            <a:lvl7pPr marL="3200400" marR="0" lvl="6"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7pPr>
            <a:lvl8pPr marL="3657600" marR="0" lvl="7"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8pPr>
            <a:lvl9pPr marL="4114800" marR="0" lvl="8"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9pPr>
          </a:lstStyle>
          <a:p>
            <a:endParaRPr/>
          </a:p>
        </p:txBody>
      </p:sp>
      <p:sp>
        <p:nvSpPr>
          <p:cNvPr id="64" name="Google Shape;64;p6"/>
          <p:cNvSpPr txBox="1">
            <a:spLocks noGrp="1"/>
          </p:cNvSpPr>
          <p:nvPr>
            <p:ph type="body" idx="3"/>
          </p:nvPr>
        </p:nvSpPr>
        <p:spPr>
          <a:xfrm>
            <a:off x="4648200" y="2008585"/>
            <a:ext cx="3822300" cy="479700"/>
          </a:xfrm>
          <a:prstGeom prst="rect">
            <a:avLst/>
          </a:prstGeom>
          <a:noFill/>
          <a:ln>
            <a:noFill/>
          </a:ln>
        </p:spPr>
        <p:txBody>
          <a:bodyPr spcFirstLastPara="1" wrap="square" lIns="91425" tIns="45700" rIns="91425" bIns="45700" anchor="ctr" anchorCtr="0">
            <a:noAutofit/>
          </a:bodyPr>
          <a:lstStyle>
            <a:lvl1pPr marL="457200" marR="0" lvl="0" indent="-228600" algn="ctr" rtl="0">
              <a:spcBef>
                <a:spcPts val="480"/>
              </a:spcBef>
              <a:spcAft>
                <a:spcPts val="0"/>
              </a:spcAft>
              <a:buClr>
                <a:schemeClr val="accent1"/>
              </a:buClr>
              <a:buSzPts val="2400"/>
              <a:buFont typeface="Noto Sans Symbols"/>
              <a:buNone/>
              <a:defRPr sz="2400" b="0" i="0" u="none" strike="noStrike" cap="none">
                <a:solidFill>
                  <a:schemeClr val="dk2"/>
                </a:solidFill>
                <a:latin typeface="Arial"/>
                <a:ea typeface="Arial"/>
                <a:cs typeface="Arial"/>
                <a:sym typeface="Arial"/>
              </a:defRPr>
            </a:lvl1pPr>
            <a:lvl2pPr marL="914400" marR="0" lvl="1" indent="-228600" algn="l" rtl="0">
              <a:spcBef>
                <a:spcPts val="400"/>
              </a:spcBef>
              <a:spcAft>
                <a:spcPts val="0"/>
              </a:spcAft>
              <a:buClr>
                <a:schemeClr val="accent1"/>
              </a:buClr>
              <a:buSzPts val="2000"/>
              <a:buFont typeface="Noto Sans Symbols"/>
              <a:buNone/>
              <a:defRPr sz="2000" b="1" i="0" u="none" strike="noStrike" cap="none">
                <a:solidFill>
                  <a:schemeClr val="dk2"/>
                </a:solidFill>
                <a:latin typeface="Arial"/>
                <a:ea typeface="Arial"/>
                <a:cs typeface="Arial"/>
                <a:sym typeface="Arial"/>
              </a:defRPr>
            </a:lvl2pPr>
            <a:lvl3pPr marL="1371600" marR="0" lvl="2" indent="-228600" algn="l" rtl="0">
              <a:spcBef>
                <a:spcPts val="360"/>
              </a:spcBef>
              <a:spcAft>
                <a:spcPts val="0"/>
              </a:spcAft>
              <a:buClr>
                <a:schemeClr val="accent1"/>
              </a:buClr>
              <a:buSzPts val="1800"/>
              <a:buFont typeface="Noto Sans Symbols"/>
              <a:buNone/>
              <a:defRPr sz="1800" b="1" i="0" u="none" strike="noStrike" cap="none">
                <a:solidFill>
                  <a:schemeClr val="dk2"/>
                </a:solidFill>
                <a:latin typeface="Arial"/>
                <a:ea typeface="Arial"/>
                <a:cs typeface="Arial"/>
                <a:sym typeface="Arial"/>
              </a:defRPr>
            </a:lvl3pPr>
            <a:lvl4pPr marL="1828800" marR="0" lvl="3"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4pPr>
            <a:lvl5pPr marL="2286000" marR="0" lvl="4" indent="-228600" algn="l" rtl="0">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5pPr>
            <a:lvl6pPr marL="2743200" marR="0" lvl="5"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6pPr>
            <a:lvl7pPr marL="3200400" marR="0" lvl="6"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7pPr>
            <a:lvl8pPr marL="3657600" marR="0" lvl="7"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8pPr>
            <a:lvl9pPr marL="4114800" marR="0" lvl="8" indent="-228600" algn="l" rtl="0">
              <a:spcBef>
                <a:spcPts val="384"/>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9pPr>
          </a:lstStyle>
          <a:p>
            <a:endParaRPr/>
          </a:p>
        </p:txBody>
      </p:sp>
      <p:sp>
        <p:nvSpPr>
          <p:cNvPr id="65" name="Google Shape;65;p6"/>
          <p:cNvSpPr txBox="1">
            <a:spLocks noGrp="1"/>
          </p:cNvSpPr>
          <p:nvPr>
            <p:ph type="body" idx="4"/>
          </p:nvPr>
        </p:nvSpPr>
        <p:spPr>
          <a:xfrm>
            <a:off x="4645025" y="2571750"/>
            <a:ext cx="3822300" cy="20229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1pPr>
            <a:lvl2pPr marL="914400" marR="0" lvl="1"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2pPr>
            <a:lvl3pPr marL="1371600" marR="0" lvl="2"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3pPr>
            <a:lvl4pPr marL="1828800" marR="0" lvl="3" indent="-317500" algn="l" rtl="0">
              <a:spcBef>
                <a:spcPts val="28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4pPr>
            <a:lvl5pPr marL="2286000" marR="0" lvl="4" indent="-317500" algn="l" rtl="0">
              <a:spcBef>
                <a:spcPts val="280"/>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5pPr>
            <a:lvl6pPr marL="2743200" marR="0" lvl="5"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6pPr>
            <a:lvl7pPr marL="3200400" marR="0" lvl="6"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7pPr>
            <a:lvl8pPr marL="3657600" marR="0" lvl="7"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8pPr>
            <a:lvl9pPr marL="4114800" marR="0" lvl="8" indent="-330200" algn="l" rtl="0">
              <a:spcBef>
                <a:spcPts val="384"/>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9pPr>
          </a:lstStyle>
          <a:p>
            <a:endParaRPr/>
          </a:p>
        </p:txBody>
      </p:sp>
      <p:sp>
        <p:nvSpPr>
          <p:cNvPr id="66" name="Google Shape;66;p6"/>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Google Shape;67;p6"/>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8" name="Google Shape;68;p6"/>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7"/>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1" name="Google Shape;71;p7"/>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Google Shape;72;p7"/>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Google Shape;73;p7"/>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4"/>
        <p:cNvGrpSpPr/>
        <p:nvPr/>
      </p:nvGrpSpPr>
      <p:grpSpPr>
        <a:xfrm>
          <a:off x="0" y="0"/>
          <a:ext cx="0" cy="0"/>
          <a:chOff x="0" y="0"/>
          <a:chExt cx="0" cy="0"/>
        </a:xfrm>
      </p:grpSpPr>
      <p:sp>
        <p:nvSpPr>
          <p:cNvPr id="75" name="Google Shape;75;p8"/>
          <p:cNvSpPr/>
          <p:nvPr/>
        </p:nvSpPr>
        <p:spPr>
          <a:xfrm>
            <a:off x="228600" y="171450"/>
            <a:ext cx="8695800" cy="1069800"/>
          </a:xfrm>
          <a:prstGeom prst="roundRect">
            <a:avLst>
              <a:gd name="adj" fmla="val 7136"/>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76" name="Google Shape;76;p8"/>
          <p:cNvGrpSpPr/>
          <p:nvPr/>
        </p:nvGrpSpPr>
        <p:grpSpPr>
          <a:xfrm>
            <a:off x="211645" y="535702"/>
            <a:ext cx="8723434" cy="997431"/>
            <a:chOff x="-3905251" y="4294188"/>
            <a:chExt cx="13027829" cy="1892300"/>
          </a:xfrm>
        </p:grpSpPr>
        <p:sp>
          <p:nvSpPr>
            <p:cNvPr id="77" name="Google Shape;77;p8"/>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8" name="Google Shape;78;p8"/>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9" name="Google Shape;79;p8"/>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0" name="Google Shape;80;p8"/>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81" name="Google Shape;81;p8"/>
            <p:cNvSpPr/>
            <p:nvPr/>
          </p:nvSpPr>
          <p:spPr>
            <a:xfrm>
              <a:off x="-3905251" y="4294188"/>
              <a:ext cx="1302782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82" name="Google Shape;82;p8"/>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 name="Google Shape;83;p8"/>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4" name="Google Shape;84;p8"/>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85"/>
        <p:cNvGrpSpPr/>
        <p:nvPr/>
      </p:nvGrpSpPr>
      <p:grpSpPr>
        <a:xfrm>
          <a:off x="0" y="0"/>
          <a:ext cx="0" cy="0"/>
          <a:chOff x="0" y="0"/>
          <a:chExt cx="0" cy="0"/>
        </a:xfrm>
      </p:grpSpPr>
      <p:sp>
        <p:nvSpPr>
          <p:cNvPr id="86" name="Google Shape;86;p9"/>
          <p:cNvSpPr/>
          <p:nvPr/>
        </p:nvSpPr>
        <p:spPr>
          <a:xfrm>
            <a:off x="228600" y="171450"/>
            <a:ext cx="8695800" cy="1069800"/>
          </a:xfrm>
          <a:prstGeom prst="roundRect">
            <a:avLst>
              <a:gd name="adj" fmla="val 7136"/>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 name="Google Shape;87;p9"/>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9"/>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9"/>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90" name="Google Shape;90;p9"/>
          <p:cNvSpPr txBox="1">
            <a:spLocks noGrp="1"/>
          </p:cNvSpPr>
          <p:nvPr>
            <p:ph type="body" idx="1"/>
          </p:nvPr>
        </p:nvSpPr>
        <p:spPr>
          <a:xfrm>
            <a:off x="914400" y="2686050"/>
            <a:ext cx="3352800" cy="14289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Clr>
                <a:schemeClr val="accent1"/>
              </a:buClr>
              <a:buSzPts val="1800"/>
              <a:buFont typeface="Noto Sans Symbols"/>
              <a:buNone/>
              <a:defRPr sz="1800" b="0" i="0" u="none" strike="noStrike" cap="none">
                <a:solidFill>
                  <a:schemeClr val="dk2"/>
                </a:solidFill>
                <a:latin typeface="Arial"/>
                <a:ea typeface="Arial"/>
                <a:cs typeface="Arial"/>
                <a:sym typeface="Arial"/>
              </a:defRPr>
            </a:lvl1pPr>
            <a:lvl2pPr marL="914400" marR="0" lvl="1" indent="-228600" algn="l" rtl="0">
              <a:spcBef>
                <a:spcPts val="600"/>
              </a:spcBef>
              <a:spcAft>
                <a:spcPts val="0"/>
              </a:spcAft>
              <a:buClr>
                <a:schemeClr val="accent1"/>
              </a:buClr>
              <a:buSzPts val="1200"/>
              <a:buFont typeface="Noto Sans Symbols"/>
              <a:buNone/>
              <a:defRPr sz="1200" b="0" i="0" u="none" strike="noStrike" cap="none">
                <a:solidFill>
                  <a:schemeClr val="dk2"/>
                </a:solidFill>
                <a:latin typeface="Arial"/>
                <a:ea typeface="Arial"/>
                <a:cs typeface="Arial"/>
                <a:sym typeface="Arial"/>
              </a:defRPr>
            </a:lvl2pPr>
            <a:lvl3pPr marL="1371600" marR="0" lvl="2" indent="-228600" algn="l" rtl="0">
              <a:spcBef>
                <a:spcPts val="200"/>
              </a:spcBef>
              <a:spcAft>
                <a:spcPts val="0"/>
              </a:spcAft>
              <a:buClr>
                <a:schemeClr val="accent1"/>
              </a:buClr>
              <a:buSzPts val="1000"/>
              <a:buFont typeface="Noto Sans Symbols"/>
              <a:buNone/>
              <a:defRPr sz="1000" b="0" i="0" u="none" strike="noStrike" cap="none">
                <a:solidFill>
                  <a:schemeClr val="dk2"/>
                </a:solidFill>
                <a:latin typeface="Arial"/>
                <a:ea typeface="Arial"/>
                <a:cs typeface="Arial"/>
                <a:sym typeface="Arial"/>
              </a:defRPr>
            </a:lvl3pPr>
            <a:lvl4pPr marL="1828800" marR="0" lvl="3"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4pPr>
            <a:lvl5pPr marL="2286000" marR="0" lvl="4"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5pPr>
            <a:lvl6pPr marL="2743200" marR="0" lvl="5"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6pPr>
            <a:lvl7pPr marL="3200400" marR="0" lvl="6"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7pPr>
            <a:lvl8pPr marL="3657600" marR="0" lvl="7"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8pPr>
            <a:lvl9pPr marL="4114800" marR="0" lvl="8"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9pPr>
          </a:lstStyle>
          <a:p>
            <a:endParaRPr/>
          </a:p>
        </p:txBody>
      </p:sp>
      <p:grpSp>
        <p:nvGrpSpPr>
          <p:cNvPr id="91" name="Google Shape;91;p9"/>
          <p:cNvGrpSpPr/>
          <p:nvPr/>
        </p:nvGrpSpPr>
        <p:grpSpPr>
          <a:xfrm>
            <a:off x="211485" y="535804"/>
            <a:ext cx="8723976" cy="998756"/>
            <a:chOff x="-3905250" y="4294188"/>
            <a:chExt cx="13011150" cy="1892300"/>
          </a:xfrm>
        </p:grpSpPr>
        <p:sp>
          <p:nvSpPr>
            <p:cNvPr id="92" name="Google Shape;92;p9"/>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 name="Google Shape;93;p9"/>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 name="Google Shape;94;p9"/>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 name="Google Shape;95;p9"/>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6" name="Google Shape;96;p9"/>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97" name="Google Shape;97;p9"/>
          <p:cNvSpPr txBox="1">
            <a:spLocks noGrp="1"/>
          </p:cNvSpPr>
          <p:nvPr>
            <p:ph type="title"/>
          </p:nvPr>
        </p:nvSpPr>
        <p:spPr>
          <a:xfrm>
            <a:off x="914400" y="1714500"/>
            <a:ext cx="3352800" cy="9396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8" name="Google Shape;98;p9"/>
          <p:cNvSpPr txBox="1">
            <a:spLocks noGrp="1"/>
          </p:cNvSpPr>
          <p:nvPr>
            <p:ph type="body" idx="2"/>
          </p:nvPr>
        </p:nvSpPr>
        <p:spPr>
          <a:xfrm>
            <a:off x="4651962" y="1371600"/>
            <a:ext cx="3904200" cy="2857500"/>
          </a:xfrm>
          <a:prstGeom prst="rect">
            <a:avLst/>
          </a:prstGeom>
          <a:noFill/>
          <a:ln>
            <a:noFill/>
          </a:ln>
        </p:spPr>
        <p:txBody>
          <a:bodyPr spcFirstLastPara="1" wrap="square" lIns="91425" tIns="45700" rIns="91425" bIns="45700" anchor="ctr" anchorCtr="0">
            <a:noAutofit/>
          </a:bodyPr>
          <a:lstStyle>
            <a:lvl1pPr marL="457200" marR="0" lvl="0" indent="-368300" algn="l" rtl="0">
              <a:spcBef>
                <a:spcPts val="440"/>
              </a:spcBef>
              <a:spcAft>
                <a:spcPts val="0"/>
              </a:spcAft>
              <a:buClr>
                <a:schemeClr val="lt1"/>
              </a:buClr>
              <a:buSzPts val="2200"/>
              <a:buFont typeface="Noto Sans Symbols"/>
              <a:buChar char="∗"/>
              <a:defRPr sz="2200" b="0" i="0" u="none" strike="noStrike" cap="none">
                <a:solidFill>
                  <a:schemeClr val="dk2"/>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Noto Sans Symbols"/>
              <a:buChar char="∗"/>
              <a:defRPr sz="2000" b="0" i="0" u="none" strike="noStrike" cap="none">
                <a:solidFill>
                  <a:schemeClr val="dk2"/>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Noto Sans Symbols"/>
              <a:buChar char="∗"/>
              <a:defRPr sz="1800" b="0" i="0" u="none" strike="noStrike" cap="none">
                <a:solidFill>
                  <a:schemeClr val="dk2"/>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Noto Sans Symbols"/>
              <a:buChar char="∗"/>
              <a:defRPr sz="16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55600" algn="l" rtl="0">
              <a:spcBef>
                <a:spcPts val="384"/>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6pPr>
            <a:lvl7pPr marL="3200400" marR="0" lvl="6" indent="-355600" algn="l" rtl="0">
              <a:spcBef>
                <a:spcPts val="384"/>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7pPr>
            <a:lvl8pPr marL="3657600" marR="0" lvl="7" indent="-355600" algn="l" rtl="0">
              <a:spcBef>
                <a:spcPts val="384"/>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8pPr>
            <a:lvl9pPr marL="4114800" marR="0" lvl="8" indent="-355600" algn="l" rtl="0">
              <a:spcBef>
                <a:spcPts val="384"/>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99"/>
        <p:cNvGrpSpPr/>
        <p:nvPr/>
      </p:nvGrpSpPr>
      <p:grpSpPr>
        <a:xfrm>
          <a:off x="0" y="0"/>
          <a:ext cx="0" cy="0"/>
          <a:chOff x="0" y="0"/>
          <a:chExt cx="0" cy="0"/>
        </a:xfrm>
      </p:grpSpPr>
      <p:sp>
        <p:nvSpPr>
          <p:cNvPr id="100" name="Google Shape;100;p10"/>
          <p:cNvSpPr/>
          <p:nvPr/>
        </p:nvSpPr>
        <p:spPr>
          <a:xfrm>
            <a:off x="228600" y="171450"/>
            <a:ext cx="8695800" cy="4526400"/>
          </a:xfrm>
          <a:prstGeom prst="roundRect">
            <a:avLst>
              <a:gd name="adj" fmla="val 1272"/>
            </a:avLst>
          </a:prstGeom>
          <a:gradFill>
            <a:gsLst>
              <a:gs pos="0">
                <a:srgbClr val="366092"/>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01" name="Google Shape;101;p10"/>
          <p:cNvGrpSpPr/>
          <p:nvPr/>
        </p:nvGrpSpPr>
        <p:grpSpPr>
          <a:xfrm>
            <a:off x="211485" y="4015633"/>
            <a:ext cx="8723976" cy="998756"/>
            <a:chOff x="-3905250" y="4294188"/>
            <a:chExt cx="13011150" cy="1892300"/>
          </a:xfrm>
        </p:grpSpPr>
        <p:sp>
          <p:nvSpPr>
            <p:cNvPr id="102" name="Google Shape;102;p10"/>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3" name="Google Shape;103;p10"/>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4" name="Google Shape;104;p10"/>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5" name="Google Shape;105;p10"/>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6" name="Google Shape;106;p10"/>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07" name="Google Shape;107;p10"/>
          <p:cNvSpPr txBox="1">
            <a:spLocks noGrp="1"/>
          </p:cNvSpPr>
          <p:nvPr>
            <p:ph type="title"/>
          </p:nvPr>
        </p:nvSpPr>
        <p:spPr>
          <a:xfrm>
            <a:off x="4874155" y="254000"/>
            <a:ext cx="3812700" cy="18225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8" name="Google Shape;108;p10"/>
          <p:cNvSpPr txBox="1">
            <a:spLocks noGrp="1"/>
          </p:cNvSpPr>
          <p:nvPr>
            <p:ph type="body" idx="1"/>
          </p:nvPr>
        </p:nvSpPr>
        <p:spPr>
          <a:xfrm>
            <a:off x="4868333" y="2089150"/>
            <a:ext cx="3818400" cy="18162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Clr>
                <a:schemeClr val="accent1"/>
              </a:buClr>
              <a:buSzPts val="1800"/>
              <a:buFont typeface="Noto Sans Symbols"/>
              <a:buNone/>
              <a:defRPr sz="18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chemeClr val="accent1"/>
              </a:buClr>
              <a:buSzPts val="1200"/>
              <a:buFont typeface="Noto Sans Symbols"/>
              <a:buNone/>
              <a:defRPr sz="1200" b="0" i="0" u="none" strike="noStrike" cap="none">
                <a:solidFill>
                  <a:schemeClr val="dk2"/>
                </a:solidFill>
                <a:latin typeface="Arial"/>
                <a:ea typeface="Arial"/>
                <a:cs typeface="Arial"/>
                <a:sym typeface="Arial"/>
              </a:defRPr>
            </a:lvl2pPr>
            <a:lvl3pPr marL="1371600" marR="0" lvl="2" indent="-228600" algn="l" rtl="0">
              <a:spcBef>
                <a:spcPts val="200"/>
              </a:spcBef>
              <a:spcAft>
                <a:spcPts val="0"/>
              </a:spcAft>
              <a:buClr>
                <a:schemeClr val="accent1"/>
              </a:buClr>
              <a:buSzPts val="1000"/>
              <a:buFont typeface="Noto Sans Symbols"/>
              <a:buNone/>
              <a:defRPr sz="1000" b="0" i="0" u="none" strike="noStrike" cap="none">
                <a:solidFill>
                  <a:schemeClr val="dk2"/>
                </a:solidFill>
                <a:latin typeface="Arial"/>
                <a:ea typeface="Arial"/>
                <a:cs typeface="Arial"/>
                <a:sym typeface="Arial"/>
              </a:defRPr>
            </a:lvl3pPr>
            <a:lvl4pPr marL="1828800" marR="0" lvl="3"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4pPr>
            <a:lvl5pPr marL="2286000" marR="0" lvl="4" indent="-228600" algn="l" rtl="0">
              <a:spcBef>
                <a:spcPts val="180"/>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5pPr>
            <a:lvl6pPr marL="2743200" marR="0" lvl="5"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6pPr>
            <a:lvl7pPr marL="3200400" marR="0" lvl="6"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7pPr>
            <a:lvl8pPr marL="3657600" marR="0" lvl="7"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8pPr>
            <a:lvl9pPr marL="4114800" marR="0" lvl="8" indent="-228600" algn="l" rtl="0">
              <a:spcBef>
                <a:spcPts val="384"/>
              </a:spcBef>
              <a:spcAft>
                <a:spcPts val="0"/>
              </a:spcAft>
              <a:buClr>
                <a:schemeClr val="accent1"/>
              </a:buClr>
              <a:buSzPts val="900"/>
              <a:buFont typeface="Noto Sans Symbols"/>
              <a:buNone/>
              <a:defRPr sz="900" b="0" i="0" u="none" strike="noStrike" cap="none">
                <a:solidFill>
                  <a:schemeClr val="dk2"/>
                </a:solidFill>
                <a:latin typeface="Arial"/>
                <a:ea typeface="Arial"/>
                <a:cs typeface="Arial"/>
                <a:sym typeface="Arial"/>
              </a:defRPr>
            </a:lvl9pPr>
          </a:lstStyle>
          <a:p>
            <a:endParaRPr/>
          </a:p>
        </p:txBody>
      </p:sp>
      <p:sp>
        <p:nvSpPr>
          <p:cNvPr id="109" name="Google Shape;109;p10"/>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Google Shape;110;p10"/>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Google Shape;111;p10"/>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a:solidFill>
                  <a:schemeClr val="dk2"/>
                </a:solidFill>
                <a:latin typeface="Arial"/>
                <a:ea typeface="Arial"/>
                <a:cs typeface="Arial"/>
                <a:sym typeface="Arial"/>
              </a:defRPr>
            </a:lvl1pPr>
            <a:lvl2pPr marL="0" marR="0" lvl="1" indent="0" algn="ctr" rtl="0">
              <a:spcBef>
                <a:spcPts val="0"/>
              </a:spcBef>
              <a:buNone/>
              <a:defRPr sz="1000">
                <a:solidFill>
                  <a:schemeClr val="dk2"/>
                </a:solidFill>
                <a:latin typeface="Arial"/>
                <a:ea typeface="Arial"/>
                <a:cs typeface="Arial"/>
                <a:sym typeface="Arial"/>
              </a:defRPr>
            </a:lvl2pPr>
            <a:lvl3pPr marL="0" marR="0" lvl="2" indent="0" algn="ctr" rtl="0">
              <a:spcBef>
                <a:spcPts val="0"/>
              </a:spcBef>
              <a:buNone/>
              <a:defRPr sz="1000">
                <a:solidFill>
                  <a:schemeClr val="dk2"/>
                </a:solidFill>
                <a:latin typeface="Arial"/>
                <a:ea typeface="Arial"/>
                <a:cs typeface="Arial"/>
                <a:sym typeface="Arial"/>
              </a:defRPr>
            </a:lvl3pPr>
            <a:lvl4pPr marL="0" marR="0" lvl="3" indent="0" algn="ctr" rtl="0">
              <a:spcBef>
                <a:spcPts val="0"/>
              </a:spcBef>
              <a:buNone/>
              <a:defRPr sz="1000">
                <a:solidFill>
                  <a:schemeClr val="dk2"/>
                </a:solidFill>
                <a:latin typeface="Arial"/>
                <a:ea typeface="Arial"/>
                <a:cs typeface="Arial"/>
                <a:sym typeface="Arial"/>
              </a:defRPr>
            </a:lvl4pPr>
            <a:lvl5pPr marL="0" marR="0" lvl="4" indent="0" algn="ctr" rtl="0">
              <a:spcBef>
                <a:spcPts val="0"/>
              </a:spcBef>
              <a:buNone/>
              <a:defRPr sz="1000">
                <a:solidFill>
                  <a:schemeClr val="dk2"/>
                </a:solidFill>
                <a:latin typeface="Arial"/>
                <a:ea typeface="Arial"/>
                <a:cs typeface="Arial"/>
                <a:sym typeface="Arial"/>
              </a:defRPr>
            </a:lvl5pPr>
            <a:lvl6pPr marL="0" marR="0" lvl="5" indent="0" algn="ctr" rtl="0">
              <a:spcBef>
                <a:spcPts val="0"/>
              </a:spcBef>
              <a:buNone/>
              <a:defRPr sz="1000">
                <a:solidFill>
                  <a:schemeClr val="dk2"/>
                </a:solidFill>
                <a:latin typeface="Arial"/>
                <a:ea typeface="Arial"/>
                <a:cs typeface="Arial"/>
                <a:sym typeface="Arial"/>
              </a:defRPr>
            </a:lvl6pPr>
            <a:lvl7pPr marL="0" marR="0" lvl="6" indent="0" algn="ctr" rtl="0">
              <a:spcBef>
                <a:spcPts val="0"/>
              </a:spcBef>
              <a:buNone/>
              <a:defRPr sz="1000">
                <a:solidFill>
                  <a:schemeClr val="dk2"/>
                </a:solidFill>
                <a:latin typeface="Arial"/>
                <a:ea typeface="Arial"/>
                <a:cs typeface="Arial"/>
                <a:sym typeface="Arial"/>
              </a:defRPr>
            </a:lvl7pPr>
            <a:lvl8pPr marL="0" marR="0" lvl="7" indent="0" algn="ctr" rtl="0">
              <a:spcBef>
                <a:spcPts val="0"/>
              </a:spcBef>
              <a:buNone/>
              <a:defRPr sz="1000">
                <a:solidFill>
                  <a:schemeClr val="dk2"/>
                </a:solidFill>
                <a:latin typeface="Arial"/>
                <a:ea typeface="Arial"/>
                <a:cs typeface="Arial"/>
                <a:sym typeface="Arial"/>
              </a:defRPr>
            </a:lvl8pPr>
            <a:lvl9pPr marL="0" marR="0" lvl="8" indent="0" algn="ctr" rtl="0">
              <a:spcBef>
                <a:spcPts val="0"/>
              </a:spcBef>
              <a:buNone/>
              <a:defRPr sz="1000">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12" name="Google Shape;112;p10"/>
          <p:cNvSpPr>
            <a:spLocks noGrp="1"/>
          </p:cNvSpPr>
          <p:nvPr>
            <p:ph type="pic" idx="2"/>
          </p:nvPr>
        </p:nvSpPr>
        <p:spPr>
          <a:xfrm>
            <a:off x="838200" y="1028700"/>
            <a:ext cx="3566100" cy="2194500"/>
          </a:xfrm>
          <a:prstGeom prst="roundRect">
            <a:avLst>
              <a:gd name="adj" fmla="val 3924"/>
            </a:avLst>
          </a:prstGeom>
          <a:solidFill>
            <a:schemeClr val="accent1"/>
          </a:solidFill>
          <a:ln>
            <a:noFill/>
          </a:ln>
          <a:effectLst>
            <a:reflection stA="30000" endPos="30000" dist="5000" dir="5400000" fadeDir="5400012" sy="-100000" algn="bl" rotWithShape="0"/>
          </a:effectLst>
        </p:spPr>
        <p:txBody>
          <a:bodyPr spcFirstLastPara="1" wrap="square" lIns="91425" tIns="45700" rIns="91425" bIns="45700" anchor="t" anchorCtr="0">
            <a:noAutofit/>
          </a:bodyPr>
          <a:lstStyle>
            <a:lvl1pPr marR="0" lvl="0" algn="ctr" rtl="0">
              <a:spcBef>
                <a:spcPts val="640"/>
              </a:spcBef>
              <a:spcAft>
                <a:spcPts val="0"/>
              </a:spcAft>
              <a:buClr>
                <a:schemeClr val="accent1"/>
              </a:buClr>
              <a:buSzPts val="320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accent1"/>
              </a:buClr>
              <a:buSzPts val="2800"/>
              <a:buFont typeface="Noto Sans Symbols"/>
              <a:buNone/>
              <a:defRPr sz="2800" b="0" i="0" u="none" strike="noStrike" cap="none">
                <a:solidFill>
                  <a:schemeClr val="dk2"/>
                </a:solidFill>
                <a:latin typeface="Arial"/>
                <a:ea typeface="Arial"/>
                <a:cs typeface="Arial"/>
                <a:sym typeface="Arial"/>
              </a:defRPr>
            </a:lvl2pPr>
            <a:lvl3pPr marR="0" lvl="2" algn="l" rtl="0">
              <a:spcBef>
                <a:spcPts val="480"/>
              </a:spcBef>
              <a:spcAft>
                <a:spcPts val="0"/>
              </a:spcAft>
              <a:buClr>
                <a:schemeClr val="accent1"/>
              </a:buClr>
              <a:buSzPts val="2400"/>
              <a:buFont typeface="Noto Sans Symbols"/>
              <a:buNone/>
              <a:defRPr sz="2400" b="0" i="0" u="none" strike="noStrike" cap="none">
                <a:solidFill>
                  <a:schemeClr val="dk2"/>
                </a:solidFill>
                <a:latin typeface="Arial"/>
                <a:ea typeface="Arial"/>
                <a:cs typeface="Arial"/>
                <a:sym typeface="Arial"/>
              </a:defRPr>
            </a:lvl3pPr>
            <a:lvl4pPr marR="0" lvl="3" algn="l" rtl="0">
              <a:spcBef>
                <a:spcPts val="400"/>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4pPr>
            <a:lvl5pPr marR="0" lvl="4" algn="l" rtl="0">
              <a:spcBef>
                <a:spcPts val="400"/>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5pPr>
            <a:lvl6pPr marR="0" lvl="5" algn="l" rtl="0">
              <a:spcBef>
                <a:spcPts val="384"/>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6pPr>
            <a:lvl7pPr marR="0" lvl="6" algn="l" rtl="0">
              <a:spcBef>
                <a:spcPts val="384"/>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7pPr>
            <a:lvl8pPr marR="0" lvl="7" algn="l" rtl="0">
              <a:spcBef>
                <a:spcPts val="384"/>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8pPr>
            <a:lvl9pPr marR="0" lvl="8" algn="l" rtl="0">
              <a:spcBef>
                <a:spcPts val="384"/>
              </a:spcBef>
              <a:spcAft>
                <a:spcPts val="0"/>
              </a:spcAft>
              <a:buClr>
                <a:schemeClr val="accent1"/>
              </a:buClr>
              <a:buSzPts val="2000"/>
              <a:buFont typeface="Noto Sans Symbols"/>
              <a:buNone/>
              <a:defRPr sz="2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228600" y="171450"/>
            <a:ext cx="8695800" cy="1851600"/>
          </a:xfrm>
          <a:prstGeom prst="roundRect">
            <a:avLst>
              <a:gd name="adj" fmla="val 3362"/>
            </a:avLst>
          </a:prstGeom>
          <a:gradFill>
            <a:gsLst>
              <a:gs pos="0">
                <a:srgbClr val="366092"/>
              </a:gs>
              <a:gs pos="90000">
                <a:srgbClr val="93B3D7"/>
              </a:gs>
              <a:gs pos="100000">
                <a:srgbClr val="93B3D7"/>
              </a:gs>
            </a:gsLst>
            <a:lin ang="5400012"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1" name="Google Shape;11;p1"/>
          <p:cNvGrpSpPr/>
          <p:nvPr/>
        </p:nvGrpSpPr>
        <p:grpSpPr>
          <a:xfrm>
            <a:off x="211645" y="1259630"/>
            <a:ext cx="8723434" cy="997431"/>
            <a:chOff x="-3905251" y="4294188"/>
            <a:chExt cx="13027829" cy="1892300"/>
          </a:xfrm>
        </p:grpSpPr>
        <p:sp>
          <p:nvSpPr>
            <p:cNvPr id="12" name="Google Shape;12;p1"/>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13;p1"/>
            <p:cNvSpPr/>
            <p:nvPr/>
          </p:nvSpPr>
          <p:spPr>
            <a:xfrm>
              <a:off x="-309563" y="4318000"/>
              <a:ext cx="8280400"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14;p1"/>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15;p1"/>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16;p1"/>
            <p:cNvSpPr/>
            <p:nvPr/>
          </p:nvSpPr>
          <p:spPr>
            <a:xfrm>
              <a:off x="-3905251" y="4294188"/>
              <a:ext cx="1302782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7" name="Google Shape;17;p1"/>
          <p:cNvSpPr txBox="1">
            <a:spLocks noGrp="1"/>
          </p:cNvSpPr>
          <p:nvPr>
            <p:ph type="title"/>
          </p:nvPr>
        </p:nvSpPr>
        <p:spPr>
          <a:xfrm>
            <a:off x="457200" y="253746"/>
            <a:ext cx="8229600" cy="939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FFFFFF"/>
              </a:buClr>
              <a:buSzPts val="4400"/>
              <a:buFont typeface="Arial"/>
              <a:buNone/>
              <a:defRPr sz="4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1"/>
          <p:cNvSpPr txBox="1">
            <a:spLocks noGrp="1"/>
          </p:cNvSpPr>
          <p:nvPr>
            <p:ph type="dt" idx="10"/>
          </p:nvPr>
        </p:nvSpPr>
        <p:spPr>
          <a:xfrm>
            <a:off x="5163672" y="4687623"/>
            <a:ext cx="3786600" cy="2739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1"/>
          <p:cNvSpPr txBox="1">
            <a:spLocks noGrp="1"/>
          </p:cNvSpPr>
          <p:nvPr>
            <p:ph type="ftr" idx="11"/>
          </p:nvPr>
        </p:nvSpPr>
        <p:spPr>
          <a:xfrm>
            <a:off x="193638" y="4687623"/>
            <a:ext cx="3786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chemeClr val="dk2"/>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1"/>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00" b="0" u="none">
                <a:solidFill>
                  <a:schemeClr val="dk2"/>
                </a:solidFill>
                <a:latin typeface="Arial"/>
                <a:ea typeface="Arial"/>
                <a:cs typeface="Arial"/>
                <a:sym typeface="Arial"/>
              </a:defRPr>
            </a:lvl1pPr>
            <a:lvl2pPr marL="0" marR="0" lvl="1" indent="0" algn="ctr" rtl="0">
              <a:spcBef>
                <a:spcPts val="0"/>
              </a:spcBef>
              <a:buNone/>
              <a:defRPr sz="1000" b="0" u="none">
                <a:solidFill>
                  <a:schemeClr val="dk2"/>
                </a:solidFill>
                <a:latin typeface="Arial"/>
                <a:ea typeface="Arial"/>
                <a:cs typeface="Arial"/>
                <a:sym typeface="Arial"/>
              </a:defRPr>
            </a:lvl2pPr>
            <a:lvl3pPr marL="0" marR="0" lvl="2" indent="0" algn="ctr" rtl="0">
              <a:spcBef>
                <a:spcPts val="0"/>
              </a:spcBef>
              <a:buNone/>
              <a:defRPr sz="1000" b="0" u="none">
                <a:solidFill>
                  <a:schemeClr val="dk2"/>
                </a:solidFill>
                <a:latin typeface="Arial"/>
                <a:ea typeface="Arial"/>
                <a:cs typeface="Arial"/>
                <a:sym typeface="Arial"/>
              </a:defRPr>
            </a:lvl3pPr>
            <a:lvl4pPr marL="0" marR="0" lvl="3" indent="0" algn="ctr" rtl="0">
              <a:spcBef>
                <a:spcPts val="0"/>
              </a:spcBef>
              <a:buNone/>
              <a:defRPr sz="1000" b="0" u="none">
                <a:solidFill>
                  <a:schemeClr val="dk2"/>
                </a:solidFill>
                <a:latin typeface="Arial"/>
                <a:ea typeface="Arial"/>
                <a:cs typeface="Arial"/>
                <a:sym typeface="Arial"/>
              </a:defRPr>
            </a:lvl4pPr>
            <a:lvl5pPr marL="0" marR="0" lvl="4" indent="0" algn="ctr" rtl="0">
              <a:spcBef>
                <a:spcPts val="0"/>
              </a:spcBef>
              <a:buNone/>
              <a:defRPr sz="1000" b="0" u="none">
                <a:solidFill>
                  <a:schemeClr val="dk2"/>
                </a:solidFill>
                <a:latin typeface="Arial"/>
                <a:ea typeface="Arial"/>
                <a:cs typeface="Arial"/>
                <a:sym typeface="Arial"/>
              </a:defRPr>
            </a:lvl5pPr>
            <a:lvl6pPr marL="0" marR="0" lvl="5" indent="0" algn="ctr" rtl="0">
              <a:spcBef>
                <a:spcPts val="0"/>
              </a:spcBef>
              <a:buNone/>
              <a:defRPr sz="1000" b="0" u="none">
                <a:solidFill>
                  <a:schemeClr val="dk2"/>
                </a:solidFill>
                <a:latin typeface="Arial"/>
                <a:ea typeface="Arial"/>
                <a:cs typeface="Arial"/>
                <a:sym typeface="Arial"/>
              </a:defRPr>
            </a:lvl6pPr>
            <a:lvl7pPr marL="0" marR="0" lvl="6" indent="0" algn="ctr" rtl="0">
              <a:spcBef>
                <a:spcPts val="0"/>
              </a:spcBef>
              <a:buNone/>
              <a:defRPr sz="1000" b="0" u="none">
                <a:solidFill>
                  <a:schemeClr val="dk2"/>
                </a:solidFill>
                <a:latin typeface="Arial"/>
                <a:ea typeface="Arial"/>
                <a:cs typeface="Arial"/>
                <a:sym typeface="Arial"/>
              </a:defRPr>
            </a:lvl7pPr>
            <a:lvl8pPr marL="0" marR="0" lvl="7" indent="0" algn="ctr" rtl="0">
              <a:spcBef>
                <a:spcPts val="0"/>
              </a:spcBef>
              <a:buNone/>
              <a:defRPr sz="1000" b="0" u="none">
                <a:solidFill>
                  <a:schemeClr val="dk2"/>
                </a:solidFill>
                <a:latin typeface="Arial"/>
                <a:ea typeface="Arial"/>
                <a:cs typeface="Arial"/>
                <a:sym typeface="Arial"/>
              </a:defRPr>
            </a:lvl8pPr>
            <a:lvl9pPr marL="0" marR="0" lvl="8" indent="0" algn="ctr" rtl="0">
              <a:spcBef>
                <a:spcPts val="0"/>
              </a:spcBef>
              <a:buNone/>
              <a:defRPr sz="1000" b="0" u="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1" name="Google Shape;21;p1"/>
          <p:cNvSpPr txBox="1">
            <a:spLocks noGrp="1"/>
          </p:cNvSpPr>
          <p:nvPr>
            <p:ph type="body" idx="1"/>
          </p:nvPr>
        </p:nvSpPr>
        <p:spPr>
          <a:xfrm>
            <a:off x="872067" y="2006600"/>
            <a:ext cx="7408200" cy="2588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chemeClr val="dk2"/>
                </a:solidFill>
                <a:latin typeface="Arial"/>
                <a:ea typeface="Arial"/>
                <a:cs typeface="Arial"/>
                <a:sym typeface="Arial"/>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chemeClr val="dk2"/>
                </a:solidFill>
                <a:latin typeface="Arial"/>
                <a:ea typeface="Arial"/>
                <a:cs typeface="Arial"/>
                <a:sym typeface="Arial"/>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chemeClr val="dk2"/>
                </a:solidFill>
                <a:latin typeface="Arial"/>
                <a:ea typeface="Arial"/>
                <a:cs typeface="Arial"/>
                <a:sym typeface="Arial"/>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chemeClr val="dk2"/>
                </a:solidFill>
                <a:latin typeface="Arial"/>
                <a:ea typeface="Arial"/>
                <a:cs typeface="Arial"/>
                <a:sym typeface="Arial"/>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chemeClr val="dk2"/>
                </a:solidFill>
                <a:latin typeface="Arial"/>
                <a:ea typeface="Arial"/>
                <a:cs typeface="Arial"/>
                <a:sym typeface="Arial"/>
              </a:defRPr>
            </a:lvl5pPr>
            <a:lvl6pPr marL="2743200" marR="0" lvl="5"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6pPr>
            <a:lvl7pPr marL="3200400" marR="0" lvl="6"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7pPr>
            <a:lvl8pPr marL="3657600" marR="0" lvl="7"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8pPr>
            <a:lvl9pPr marL="4114800" marR="0" lvl="8" indent="-317500" algn="l" rtl="0">
              <a:spcBef>
                <a:spcPts val="384"/>
              </a:spcBef>
              <a:spcAft>
                <a:spcPts val="0"/>
              </a:spcAft>
              <a:buClr>
                <a:schemeClr val="accent1"/>
              </a:buClr>
              <a:buSzPts val="1400"/>
              <a:buFont typeface="Noto Sans Symbols"/>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54" name="Google Shape;154;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55" name="Google Shape;15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240"/>
        <p:cNvGrpSpPr/>
        <p:nvPr/>
      </p:nvGrpSpPr>
      <p:grpSpPr>
        <a:xfrm>
          <a:off x="0" y="0"/>
          <a:ext cx="0" cy="0"/>
          <a:chOff x="0" y="0"/>
          <a:chExt cx="0" cy="0"/>
        </a:xfrm>
      </p:grpSpPr>
      <p:sp>
        <p:nvSpPr>
          <p:cNvPr id="241" name="Google Shape;241;p35"/>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242" name="Google Shape;242;p35"/>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243" name="Google Shape;243;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1"/>
                </a:solidFill>
                <a:latin typeface="Source Code Pro"/>
                <a:ea typeface="Source Code Pro"/>
                <a:cs typeface="Source Code Pro"/>
                <a:sym typeface="Source Code Pro"/>
              </a:defRPr>
            </a:lvl1pPr>
            <a:lvl2pPr lvl="1" algn="r" rtl="0">
              <a:buNone/>
              <a:defRPr sz="1000">
                <a:solidFill>
                  <a:schemeClr val="accent1"/>
                </a:solidFill>
                <a:latin typeface="Source Code Pro"/>
                <a:ea typeface="Source Code Pro"/>
                <a:cs typeface="Source Code Pro"/>
                <a:sym typeface="Source Code Pro"/>
              </a:defRPr>
            </a:lvl2pPr>
            <a:lvl3pPr lvl="2" algn="r" rtl="0">
              <a:buNone/>
              <a:defRPr sz="1000">
                <a:solidFill>
                  <a:schemeClr val="accent1"/>
                </a:solidFill>
                <a:latin typeface="Source Code Pro"/>
                <a:ea typeface="Source Code Pro"/>
                <a:cs typeface="Source Code Pro"/>
                <a:sym typeface="Source Code Pro"/>
              </a:defRPr>
            </a:lvl3pPr>
            <a:lvl4pPr lvl="3" algn="r" rtl="0">
              <a:buNone/>
              <a:defRPr sz="1000">
                <a:solidFill>
                  <a:schemeClr val="accent1"/>
                </a:solidFill>
                <a:latin typeface="Source Code Pro"/>
                <a:ea typeface="Source Code Pro"/>
                <a:cs typeface="Source Code Pro"/>
                <a:sym typeface="Source Code Pro"/>
              </a:defRPr>
            </a:lvl4pPr>
            <a:lvl5pPr lvl="4" algn="r" rtl="0">
              <a:buNone/>
              <a:defRPr sz="1000">
                <a:solidFill>
                  <a:schemeClr val="accent1"/>
                </a:solidFill>
                <a:latin typeface="Source Code Pro"/>
                <a:ea typeface="Source Code Pro"/>
                <a:cs typeface="Source Code Pro"/>
                <a:sym typeface="Source Code Pro"/>
              </a:defRPr>
            </a:lvl5pPr>
            <a:lvl6pPr lvl="5" algn="r" rtl="0">
              <a:buNone/>
              <a:defRPr sz="1000">
                <a:solidFill>
                  <a:schemeClr val="accent1"/>
                </a:solidFill>
                <a:latin typeface="Source Code Pro"/>
                <a:ea typeface="Source Code Pro"/>
                <a:cs typeface="Source Code Pro"/>
                <a:sym typeface="Source Code Pro"/>
              </a:defRPr>
            </a:lvl6pPr>
            <a:lvl7pPr lvl="6" algn="r" rtl="0">
              <a:buNone/>
              <a:defRPr sz="1000">
                <a:solidFill>
                  <a:schemeClr val="accent1"/>
                </a:solidFill>
                <a:latin typeface="Source Code Pro"/>
                <a:ea typeface="Source Code Pro"/>
                <a:cs typeface="Source Code Pro"/>
                <a:sym typeface="Source Code Pro"/>
              </a:defRPr>
            </a:lvl7pPr>
            <a:lvl8pPr lvl="7" algn="r" rtl="0">
              <a:buNone/>
              <a:defRPr sz="1000">
                <a:solidFill>
                  <a:schemeClr val="accent1"/>
                </a:solidFill>
                <a:latin typeface="Source Code Pro"/>
                <a:ea typeface="Source Code Pro"/>
                <a:cs typeface="Source Code Pro"/>
                <a:sym typeface="Source Code Pro"/>
              </a:defRPr>
            </a:lvl8pPr>
            <a:lvl9pPr lvl="8" algn="r" rtl="0">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hyperlink" Target="https://docs.google.com/document/d/1IDddRBjRcAP_9u3q4y-o4q9_xxMBYWEmnzTusnUbcAg/edit?usp=sharing" TargetMode="External"/><Relationship Id="rId7"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document/d/1olzf_pUykhd_V8byLIZ4x0h7xYEtF6zDsMbyys8uKSA/edit?usp=sharing"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document/d/1olzf_pUykhd_V8byLIZ4x0h7xYEtF6zDsMbyys8uKSA/edit?usp=sharing" TargetMode="External"/><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spreadsheets/d/1DZSIiPHHEXdgwHFrPIwbtYefA1TmAdwWUIewh_7EsIk/copy" TargetMode="External"/><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spreadsheets/d/1aCRmbPM8NxCUMw4NcjYAdrU5AYrNO-zW3FQf_LCHfBo/edit#gid=841228594" TargetMode="External"/><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docs.google.com/document/d/1olzf_pUykhd_V8byLIZ4x0h7xYEtF6zDsMbyys8uKSA/edit?usp=sharing" TargetMode="External"/><Relationship Id="rId2" Type="http://schemas.openxmlformats.org/officeDocument/2006/relationships/notesSlide" Target="../notesSlides/notesSlide48.xml"/><Relationship Id="rId1" Type="http://schemas.openxmlformats.org/officeDocument/2006/relationships/slideLayout" Target="../slideLayouts/slideLayout28.xml"/><Relationship Id="rId4" Type="http://schemas.openxmlformats.org/officeDocument/2006/relationships/hyperlink" Target="https://docs.google.com/spreadsheets/d/1DZSIiPHHEXdgwHFrPIwbtYefA1TmAdwWUIewh_7EsIk/copy"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guessinggeisel.blogspot.com/" TargetMode="External"/><Relationship Id="rId13" Type="http://schemas.openxmlformats.org/officeDocument/2006/relationships/hyperlink" Target="https://www.denvergov.org/content/dam/denvergov/Portals/713/documents/data-resources/StatusOfDenversChildren_2018.pdf" TargetMode="External"/><Relationship Id="rId3" Type="http://schemas.openxmlformats.org/officeDocument/2006/relationships/hyperlink" Target="http://www.ala.org/advocacy/intfreedom/librarybill/interpretations/labelingrating" TargetMode="External"/><Relationship Id="rId7" Type="http://schemas.openxmlformats.org/officeDocument/2006/relationships/hyperlink" Target="https://kids.denverlibrary.org/activities/k-3/reading-level-resources" TargetMode="External"/><Relationship Id="rId12" Type="http://schemas.openxmlformats.org/officeDocument/2006/relationships/hyperlink" Target="https://www.readingrockets.org/blogs/shanahan-literacy/which-texts-teaching-reading-decodable-predictable-or-controlled-vocabulary" TargetMode="External"/><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hyperlink" Target="https://kids.denverlibrary.org/blog/k-3/find-books-your-developing-reader" TargetMode="External"/><Relationship Id="rId11" Type="http://schemas.openxmlformats.org/officeDocument/2006/relationships/hyperlink" Target="https://www.scholastic.com/teachers/articles/teaching-content/what-leveled-reading/" TargetMode="External"/><Relationship Id="rId5" Type="http://schemas.openxmlformats.org/officeDocument/2006/relationships/hyperlink" Target="https://www.alsc.ala.org/blog/2015/03/leveling-and-labeling-an-interview-with-pat-scales/" TargetMode="External"/><Relationship Id="rId10" Type="http://schemas.openxmlformats.org/officeDocument/2006/relationships/hyperlink" Target="https://readingspark.wordpress.com/2019/06/19/picture-this-diversity-in-childrens-books-2018-infographic/" TargetMode="External"/><Relationship Id="rId4" Type="http://schemas.openxmlformats.org/officeDocument/2006/relationships/hyperlink" Target="http://www.ala.org/alsc/awardsgrants/bookmedia/geiselaward/geiselawardtermscriteria/geiselawardtermscriter" TargetMode="External"/><Relationship Id="rId9" Type="http://schemas.openxmlformats.org/officeDocument/2006/relationships/hyperlink" Target="https://www.chalkbeat.org/posts/co/2019/08/15/2019-colorado-test-results/?utm_source=newsletter&amp;utm_medium=email&amp;utm_campaign=cb_bureau_colorado"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mailto:gpagliarulo@denverlibrary.org"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hyperlink" Target="mailto:cmackendrick@denverlibrary.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7"/>
          <p:cNvSpPr txBox="1">
            <a:spLocks noGrp="1"/>
          </p:cNvSpPr>
          <p:nvPr>
            <p:ph type="ctrTitle"/>
          </p:nvPr>
        </p:nvSpPr>
        <p:spPr>
          <a:xfrm>
            <a:off x="685800" y="1200150"/>
            <a:ext cx="7772400" cy="13350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FF"/>
              </a:buClr>
              <a:buSzPts val="4400"/>
              <a:buFont typeface="Arial"/>
              <a:buNone/>
            </a:pPr>
            <a:r>
              <a:rPr lang="en-US" sz="5800" b="1"/>
              <a:t>Level It Up!</a:t>
            </a:r>
            <a:endParaRPr sz="5800" b="1"/>
          </a:p>
          <a:p>
            <a:pPr marL="0" marR="0" lvl="0" indent="0" algn="ctr" rtl="0">
              <a:spcBef>
                <a:spcPts val="0"/>
              </a:spcBef>
              <a:spcAft>
                <a:spcPts val="0"/>
              </a:spcAft>
              <a:buClr>
                <a:srgbClr val="FFFFFF"/>
              </a:buClr>
              <a:buSzPts val="4400"/>
              <a:buFont typeface="Arial"/>
              <a:buNone/>
            </a:pPr>
            <a:r>
              <a:rPr lang="en-US" sz="3600"/>
              <a:t>Evaluating Beginning Readers</a:t>
            </a:r>
            <a:endParaRPr/>
          </a:p>
        </p:txBody>
      </p:sp>
      <p:sp>
        <p:nvSpPr>
          <p:cNvPr id="292" name="Google Shape;292;p47"/>
          <p:cNvSpPr txBox="1">
            <a:spLocks noGrp="1"/>
          </p:cNvSpPr>
          <p:nvPr>
            <p:ph type="subTitle" idx="1"/>
          </p:nvPr>
        </p:nvSpPr>
        <p:spPr>
          <a:xfrm>
            <a:off x="1371600" y="2667001"/>
            <a:ext cx="6400800" cy="1104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2000"/>
              <a:buFont typeface="Noto Sans Symbols"/>
              <a:buNone/>
            </a:pPr>
            <a:r>
              <a:rPr lang="en-US"/>
              <a:t>Presented by Katie MacKendrick, Librarian and </a:t>
            </a:r>
            <a:endParaRPr/>
          </a:p>
          <a:p>
            <a:pPr marL="0" marR="0" lvl="0" indent="0" algn="ctr" rtl="0">
              <a:spcBef>
                <a:spcPts val="0"/>
              </a:spcBef>
              <a:spcAft>
                <a:spcPts val="0"/>
              </a:spcAft>
              <a:buClr>
                <a:schemeClr val="accent1"/>
              </a:buClr>
              <a:buSzPts val="2000"/>
              <a:buFont typeface="Noto Sans Symbols"/>
              <a:buNone/>
            </a:pPr>
            <a:r>
              <a:rPr lang="en-US"/>
              <a:t>Gigi Pagliarulo, Children’s Librarian</a:t>
            </a:r>
            <a:endParaRPr sz="2000" b="0" i="0" u="none" strike="noStrike" cap="none">
              <a:solidFill>
                <a:srgbClr val="FFFFFF"/>
              </a:solidFill>
              <a:latin typeface="Arial"/>
              <a:ea typeface="Arial"/>
              <a:cs typeface="Arial"/>
              <a:sym typeface="Arial"/>
            </a:endParaRPr>
          </a:p>
        </p:txBody>
      </p:sp>
      <p:pic>
        <p:nvPicPr>
          <p:cNvPr id="293" name="Google Shape;293;p47" descr="DPL_horiz_2color.eps"/>
          <p:cNvPicPr preferRelativeResize="0"/>
          <p:nvPr/>
        </p:nvPicPr>
        <p:blipFill rotWithShape="1">
          <a:blip r:embed="rId3">
            <a:alphaModFix/>
          </a:blip>
          <a:srcRect/>
          <a:stretch/>
        </p:blipFill>
        <p:spPr>
          <a:xfrm>
            <a:off x="324775" y="4627624"/>
            <a:ext cx="3530320" cy="3607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0" name="Google Shape;350;p56"/>
          <p:cNvSpPr txBox="1">
            <a:spLocks noGrp="1"/>
          </p:cNvSpPr>
          <p:nvPr>
            <p:ph type="title" idx="4294967295"/>
          </p:nvPr>
        </p:nvSpPr>
        <p:spPr>
          <a:xfrm>
            <a:off x="183700" y="116025"/>
            <a:ext cx="5685000" cy="62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366092"/>
                </a:solidFill>
                <a:effectLst/>
                <a:uLnTx/>
                <a:uFillTx/>
                <a:latin typeface="Arial"/>
                <a:ea typeface="Arial"/>
                <a:cs typeface="Arial"/>
                <a:sym typeface="Arial"/>
              </a:rPr>
              <a:t>Early Books Criteria: Forest Babies</a:t>
            </a:r>
          </a:p>
        </p:txBody>
      </p:sp>
      <p:pic>
        <p:nvPicPr>
          <p:cNvPr id="349" name="Google Shape;349;p56">
            <a:extLst>
              <a:ext uri="{C183D7F6-B498-43B3-948B-1728B52AA6E4}">
                <adec:decorative xmlns:adec="http://schemas.microsoft.com/office/drawing/2017/decorative" val="1"/>
              </a:ext>
            </a:extLst>
          </p:cNvPr>
          <p:cNvPicPr preferRelativeResize="0"/>
          <p:nvPr/>
        </p:nvPicPr>
        <p:blipFill rotWithShape="1">
          <a:blip r:embed="rId3">
            <a:alphaModFix/>
          </a:blip>
          <a:srcRect l="6206" t="1355" r="3189" b="27302"/>
          <a:stretch/>
        </p:blipFill>
        <p:spPr>
          <a:xfrm rot="5400000">
            <a:off x="2629925" y="-26024"/>
            <a:ext cx="3884150" cy="5416849"/>
          </a:xfrm>
          <a:prstGeom prst="rect">
            <a:avLst/>
          </a:prstGeom>
          <a:noFill/>
          <a:ln w="19050" cap="flat" cmpd="sng">
            <a:solidFill>
              <a:schemeClr val="dk2"/>
            </a:solidFill>
            <a:prstDash val="solid"/>
            <a:round/>
            <a:headEnd type="none" w="sm" len="sm"/>
            <a:tailEnd type="none" w="sm" len="sm"/>
          </a:ln>
        </p:spPr>
      </p:pic>
      <p:sp>
        <p:nvSpPr>
          <p:cNvPr id="356" name="Google Shape;356;p56"/>
          <p:cNvSpPr txBox="1"/>
          <p:nvPr/>
        </p:nvSpPr>
        <p:spPr>
          <a:xfrm>
            <a:off x="183700" y="1064900"/>
            <a:ext cx="1520100" cy="9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Lexile 0-350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52" name="Google Shape;352;p56"/>
          <p:cNvSpPr txBox="1"/>
          <p:nvPr/>
        </p:nvSpPr>
        <p:spPr>
          <a:xfrm>
            <a:off x="7763150" y="2724375"/>
            <a:ext cx="1215000" cy="5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Font is 14 pts or larger</a:t>
            </a:r>
            <a:endParaRPr/>
          </a:p>
        </p:txBody>
      </p:sp>
      <p:sp>
        <p:nvSpPr>
          <p:cNvPr id="354" name="Google Shape;354;p56"/>
          <p:cNvSpPr txBox="1"/>
          <p:nvPr/>
        </p:nvSpPr>
        <p:spPr>
          <a:xfrm>
            <a:off x="135350" y="3845850"/>
            <a:ext cx="1568400" cy="6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Ample white space around and between text</a:t>
            </a:r>
            <a:endParaRPr/>
          </a:p>
        </p:txBody>
      </p:sp>
      <p:sp>
        <p:nvSpPr>
          <p:cNvPr id="351" name="Google Shape;351;p56"/>
          <p:cNvSpPr txBox="1"/>
          <p:nvPr/>
        </p:nvSpPr>
        <p:spPr>
          <a:xfrm>
            <a:off x="345750" y="4776125"/>
            <a:ext cx="8645700" cy="299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i="1"/>
              <a:t>Forest Babies series: Raccoon Cubs</a:t>
            </a:r>
            <a:r>
              <a:rPr lang="en-US"/>
              <a:t> by Genevieve Nielsen</a:t>
            </a:r>
            <a:endParaRPr/>
          </a:p>
        </p:txBody>
      </p:sp>
      <p:cxnSp>
        <p:nvCxnSpPr>
          <p:cNvPr id="353" name="Google Shape;353;p56">
            <a:extLst>
              <a:ext uri="{C183D7F6-B498-43B3-948B-1728B52AA6E4}">
                <adec:decorative xmlns:adec="http://schemas.microsoft.com/office/drawing/2017/decorative" val="1"/>
              </a:ext>
            </a:extLst>
          </p:cNvPr>
          <p:cNvCxnSpPr/>
          <p:nvPr/>
        </p:nvCxnSpPr>
        <p:spPr>
          <a:xfrm flipH="1">
            <a:off x="6868550" y="3056275"/>
            <a:ext cx="894600" cy="511200"/>
          </a:xfrm>
          <a:prstGeom prst="straightConnector1">
            <a:avLst/>
          </a:prstGeom>
          <a:noFill/>
          <a:ln w="38100" cap="flat" cmpd="sng">
            <a:solidFill>
              <a:srgbClr val="4F81BD"/>
            </a:solidFill>
            <a:prstDash val="solid"/>
            <a:round/>
            <a:headEnd type="none" w="med" len="med"/>
            <a:tailEnd type="triangle" w="med" len="med"/>
          </a:ln>
        </p:spPr>
      </p:cxnSp>
      <p:cxnSp>
        <p:nvCxnSpPr>
          <p:cNvPr id="355" name="Google Shape;355;p56">
            <a:extLst>
              <a:ext uri="{C183D7F6-B498-43B3-948B-1728B52AA6E4}">
                <adec:decorative xmlns:adec="http://schemas.microsoft.com/office/drawing/2017/decorative" val="1"/>
              </a:ext>
            </a:extLst>
          </p:cNvPr>
          <p:cNvCxnSpPr/>
          <p:nvPr/>
        </p:nvCxnSpPr>
        <p:spPr>
          <a:xfrm rot="10800000" flipH="1">
            <a:off x="1703750" y="4185000"/>
            <a:ext cx="3269400" cy="300"/>
          </a:xfrm>
          <a:prstGeom prst="straightConnector1">
            <a:avLst/>
          </a:prstGeom>
          <a:noFill/>
          <a:ln w="38100" cap="flat" cmpd="sng">
            <a:solidFill>
              <a:srgbClr val="4F81BD"/>
            </a:solidFill>
            <a:prstDash val="solid"/>
            <a:round/>
            <a:headEnd type="non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3" name="Google Shape;363;p57"/>
          <p:cNvSpPr txBox="1">
            <a:spLocks noGrp="1"/>
          </p:cNvSpPr>
          <p:nvPr>
            <p:ph type="title" idx="4294967295"/>
          </p:nvPr>
        </p:nvSpPr>
        <p:spPr>
          <a:xfrm>
            <a:off x="183700" y="116025"/>
            <a:ext cx="6163250" cy="62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366092"/>
                </a:solidFill>
                <a:effectLst/>
                <a:uLnTx/>
                <a:uFillTx/>
                <a:latin typeface="Arial"/>
                <a:ea typeface="Arial"/>
                <a:cs typeface="Arial"/>
                <a:sym typeface="Arial"/>
              </a:rPr>
              <a:t>Early Books Criteria: You are (Not) Small</a:t>
            </a:r>
          </a:p>
        </p:txBody>
      </p:sp>
      <p:pic>
        <p:nvPicPr>
          <p:cNvPr id="361" name="Google Shape;361;p5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06050" y="759550"/>
            <a:ext cx="5931900" cy="3624400"/>
          </a:xfrm>
          <a:prstGeom prst="rect">
            <a:avLst/>
          </a:prstGeom>
          <a:noFill/>
          <a:ln w="19050" cap="flat" cmpd="sng">
            <a:solidFill>
              <a:schemeClr val="dk2"/>
            </a:solidFill>
            <a:prstDash val="solid"/>
            <a:round/>
            <a:headEnd type="none" w="sm" len="sm"/>
            <a:tailEnd type="none" w="sm" len="sm"/>
          </a:ln>
        </p:spPr>
      </p:pic>
      <p:cxnSp>
        <p:nvCxnSpPr>
          <p:cNvPr id="364" name="Google Shape;364;p57">
            <a:extLst>
              <a:ext uri="{C183D7F6-B498-43B3-948B-1728B52AA6E4}">
                <adec:decorative xmlns:adec="http://schemas.microsoft.com/office/drawing/2017/decorative" val="1"/>
              </a:ext>
            </a:extLst>
          </p:cNvPr>
          <p:cNvCxnSpPr>
            <a:stCxn id="365" idx="0"/>
          </p:cNvCxnSpPr>
          <p:nvPr/>
        </p:nvCxnSpPr>
        <p:spPr>
          <a:xfrm rot="10800000" flipH="1">
            <a:off x="662200" y="1610450"/>
            <a:ext cx="1155300" cy="628500"/>
          </a:xfrm>
          <a:prstGeom prst="straightConnector1">
            <a:avLst/>
          </a:prstGeom>
          <a:noFill/>
          <a:ln w="38100" cap="flat" cmpd="sng">
            <a:solidFill>
              <a:srgbClr val="4F81BD"/>
            </a:solidFill>
            <a:prstDash val="solid"/>
            <a:round/>
            <a:headEnd type="none" w="med" len="med"/>
            <a:tailEnd type="triangle" w="med" len="med"/>
          </a:ln>
        </p:spPr>
      </p:cxnSp>
      <p:cxnSp>
        <p:nvCxnSpPr>
          <p:cNvPr id="366" name="Google Shape;366;p57">
            <a:extLst>
              <a:ext uri="{C183D7F6-B498-43B3-948B-1728B52AA6E4}">
                <adec:decorative xmlns:adec="http://schemas.microsoft.com/office/drawing/2017/decorative" val="1"/>
              </a:ext>
            </a:extLst>
          </p:cNvPr>
          <p:cNvCxnSpPr/>
          <p:nvPr/>
        </p:nvCxnSpPr>
        <p:spPr>
          <a:xfrm flipH="1">
            <a:off x="5781475" y="401975"/>
            <a:ext cx="1257000" cy="609000"/>
          </a:xfrm>
          <a:prstGeom prst="straightConnector1">
            <a:avLst/>
          </a:prstGeom>
          <a:noFill/>
          <a:ln w="38100" cap="flat" cmpd="sng">
            <a:solidFill>
              <a:srgbClr val="4F81BD"/>
            </a:solidFill>
            <a:prstDash val="solid"/>
            <a:round/>
            <a:headEnd type="none" w="med" len="med"/>
            <a:tailEnd type="triangle" w="med" len="med"/>
          </a:ln>
        </p:spPr>
      </p:cxnSp>
      <p:sp>
        <p:nvSpPr>
          <p:cNvPr id="367" name="Google Shape;367;p57"/>
          <p:cNvSpPr txBox="1"/>
          <p:nvPr/>
        </p:nvSpPr>
        <p:spPr>
          <a:xfrm>
            <a:off x="6346950" y="39825"/>
            <a:ext cx="2001300" cy="5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Strong word repetition</a:t>
            </a:r>
            <a:endParaRPr/>
          </a:p>
        </p:txBody>
      </p:sp>
      <p:cxnSp>
        <p:nvCxnSpPr>
          <p:cNvPr id="368" name="Google Shape;368;p57">
            <a:extLst>
              <a:ext uri="{C183D7F6-B498-43B3-948B-1728B52AA6E4}">
                <adec:decorative xmlns:adec="http://schemas.microsoft.com/office/drawing/2017/decorative" val="1"/>
              </a:ext>
            </a:extLst>
          </p:cNvPr>
          <p:cNvCxnSpPr/>
          <p:nvPr/>
        </p:nvCxnSpPr>
        <p:spPr>
          <a:xfrm rot="10800000" flipH="1">
            <a:off x="1102175" y="1863600"/>
            <a:ext cx="1410900" cy="2154300"/>
          </a:xfrm>
          <a:prstGeom prst="straightConnector1">
            <a:avLst/>
          </a:prstGeom>
          <a:noFill/>
          <a:ln w="38100" cap="flat" cmpd="sng">
            <a:solidFill>
              <a:srgbClr val="4F81BD"/>
            </a:solidFill>
            <a:prstDash val="solid"/>
            <a:round/>
            <a:headEnd type="none" w="med" len="med"/>
            <a:tailEnd type="triangle" w="med" len="med"/>
          </a:ln>
        </p:spPr>
      </p:cxnSp>
      <p:sp>
        <p:nvSpPr>
          <p:cNvPr id="369" name="Google Shape;369;p57"/>
          <p:cNvSpPr txBox="1"/>
          <p:nvPr/>
        </p:nvSpPr>
        <p:spPr>
          <a:xfrm>
            <a:off x="7751650" y="3436550"/>
            <a:ext cx="1314900" cy="94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Illustrations on every 2 page spread</a:t>
            </a:r>
            <a:endParaRPr/>
          </a:p>
        </p:txBody>
      </p:sp>
      <p:cxnSp>
        <p:nvCxnSpPr>
          <p:cNvPr id="370" name="Google Shape;370;p57">
            <a:extLst>
              <a:ext uri="{C183D7F6-B498-43B3-948B-1728B52AA6E4}">
                <adec:decorative xmlns:adec="http://schemas.microsoft.com/office/drawing/2017/decorative" val="1"/>
              </a:ext>
            </a:extLst>
          </p:cNvPr>
          <p:cNvCxnSpPr>
            <a:stCxn id="369" idx="1"/>
          </p:cNvCxnSpPr>
          <p:nvPr/>
        </p:nvCxnSpPr>
        <p:spPr>
          <a:xfrm rot="10800000">
            <a:off x="6949150" y="3397850"/>
            <a:ext cx="802500" cy="512400"/>
          </a:xfrm>
          <a:prstGeom prst="straightConnector1">
            <a:avLst/>
          </a:prstGeom>
          <a:noFill/>
          <a:ln w="38100" cap="flat" cmpd="sng">
            <a:solidFill>
              <a:srgbClr val="4F81BD"/>
            </a:solidFill>
            <a:prstDash val="solid"/>
            <a:round/>
            <a:headEnd type="none" w="med" len="med"/>
            <a:tailEnd type="triangle" w="med" len="med"/>
          </a:ln>
        </p:spPr>
      </p:cxnSp>
      <p:sp>
        <p:nvSpPr>
          <p:cNvPr id="371" name="Google Shape;371;p57"/>
          <p:cNvSpPr txBox="1"/>
          <p:nvPr/>
        </p:nvSpPr>
        <p:spPr>
          <a:xfrm>
            <a:off x="74550" y="2238950"/>
            <a:ext cx="1405800" cy="85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Short words and sentences</a:t>
            </a:r>
            <a:endParaRPr/>
          </a:p>
        </p:txBody>
      </p:sp>
      <p:sp>
        <p:nvSpPr>
          <p:cNvPr id="372" name="Google Shape;372;p57"/>
          <p:cNvSpPr txBox="1"/>
          <p:nvPr/>
        </p:nvSpPr>
        <p:spPr>
          <a:xfrm>
            <a:off x="108150" y="3942125"/>
            <a:ext cx="1491000" cy="6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Punctuation is clear and simple</a:t>
            </a:r>
            <a:endParaRPr/>
          </a:p>
        </p:txBody>
      </p:sp>
      <p:sp>
        <p:nvSpPr>
          <p:cNvPr id="362" name="Google Shape;362;p57"/>
          <p:cNvSpPr txBox="1"/>
          <p:nvPr/>
        </p:nvSpPr>
        <p:spPr>
          <a:xfrm>
            <a:off x="345750" y="4776125"/>
            <a:ext cx="8645700" cy="299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i="1"/>
              <a:t>You are (Not) Small</a:t>
            </a:r>
            <a:r>
              <a:rPr lang="en-US"/>
              <a:t> by Anna Kang, Illustrated by Christopher Weyant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8"/>
          <p:cNvSpPr txBox="1">
            <a:spLocks noGrp="1"/>
          </p:cNvSpPr>
          <p:nvPr>
            <p:ph type="title" idx="4294967295"/>
          </p:nvPr>
        </p:nvSpPr>
        <p:spPr>
          <a:xfrm>
            <a:off x="365100" y="246975"/>
            <a:ext cx="8461500" cy="817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366092"/>
                </a:solidFill>
                <a:effectLst/>
                <a:uLnTx/>
                <a:uFillTx/>
                <a:latin typeface="Arial"/>
                <a:ea typeface="Arial"/>
                <a:cs typeface="Arial"/>
                <a:sym typeface="Arial"/>
              </a:rPr>
              <a:t>Early Books Examples</a:t>
            </a:r>
            <a:endParaRPr kumimoji="0" lang="en-US"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80" name="Google Shape;380;p58" descr="Book cover for Noodleheads"/>
          <p:cNvPicPr preferRelativeResize="0"/>
          <p:nvPr/>
        </p:nvPicPr>
        <p:blipFill rotWithShape="1">
          <a:blip r:embed="rId3">
            <a:alphaModFix/>
          </a:blip>
          <a:srcRect l="16412" r="16760"/>
          <a:stretch/>
        </p:blipFill>
        <p:spPr>
          <a:xfrm>
            <a:off x="231000" y="1250175"/>
            <a:ext cx="1511795" cy="2262250"/>
          </a:xfrm>
          <a:prstGeom prst="rect">
            <a:avLst/>
          </a:prstGeom>
          <a:noFill/>
          <a:ln>
            <a:noFill/>
          </a:ln>
        </p:spPr>
      </p:pic>
      <p:pic>
        <p:nvPicPr>
          <p:cNvPr id="381" name="Google Shape;381;p58" descr="Book cover for I Like the Farm."/>
          <p:cNvPicPr preferRelativeResize="0"/>
          <p:nvPr/>
        </p:nvPicPr>
        <p:blipFill>
          <a:blip r:embed="rId4">
            <a:alphaModFix/>
          </a:blip>
          <a:stretch>
            <a:fillRect/>
          </a:stretch>
        </p:blipFill>
        <p:spPr>
          <a:xfrm>
            <a:off x="2055850" y="1250175"/>
            <a:ext cx="1814822" cy="2262250"/>
          </a:xfrm>
          <a:prstGeom prst="rect">
            <a:avLst/>
          </a:prstGeom>
          <a:noFill/>
          <a:ln>
            <a:noFill/>
          </a:ln>
        </p:spPr>
      </p:pic>
      <p:pic>
        <p:nvPicPr>
          <p:cNvPr id="378" name="Google Shape;378;p58" descr="Book cover for They all Saw a Cat."/>
          <p:cNvPicPr preferRelativeResize="0"/>
          <p:nvPr/>
        </p:nvPicPr>
        <p:blipFill>
          <a:blip r:embed="rId5">
            <a:alphaModFix/>
          </a:blip>
          <a:stretch>
            <a:fillRect/>
          </a:stretch>
        </p:blipFill>
        <p:spPr>
          <a:xfrm>
            <a:off x="4183725" y="1250175"/>
            <a:ext cx="2746022" cy="2262250"/>
          </a:xfrm>
          <a:prstGeom prst="rect">
            <a:avLst/>
          </a:prstGeom>
          <a:noFill/>
          <a:ln w="9525" cap="flat" cmpd="sng">
            <a:solidFill>
              <a:schemeClr val="dk2"/>
            </a:solidFill>
            <a:prstDash val="solid"/>
            <a:round/>
            <a:headEnd type="none" w="sm" len="sm"/>
            <a:tailEnd type="none" w="sm" len="sm"/>
          </a:ln>
        </p:spPr>
      </p:pic>
      <p:pic>
        <p:nvPicPr>
          <p:cNvPr id="379" name="Google Shape;379;p58" descr="Book cover for I See Rocks."/>
          <p:cNvPicPr preferRelativeResize="0"/>
          <p:nvPr/>
        </p:nvPicPr>
        <p:blipFill>
          <a:blip r:embed="rId6">
            <a:alphaModFix/>
          </a:blip>
          <a:stretch>
            <a:fillRect/>
          </a:stretch>
        </p:blipFill>
        <p:spPr>
          <a:xfrm>
            <a:off x="7242800" y="1244000"/>
            <a:ext cx="1663800" cy="22745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8" name="Google Shape;388;p59"/>
          <p:cNvSpPr txBox="1">
            <a:spLocks noGrp="1"/>
          </p:cNvSpPr>
          <p:nvPr>
            <p:ph type="title" idx="4294967295"/>
          </p:nvPr>
        </p:nvSpPr>
        <p:spPr>
          <a:xfrm>
            <a:off x="183699" y="116025"/>
            <a:ext cx="6091275" cy="62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366092"/>
                </a:solidFill>
                <a:effectLst/>
                <a:uLnTx/>
                <a:uFillTx/>
                <a:latin typeface="Arial"/>
                <a:ea typeface="Arial"/>
                <a:cs typeface="Arial"/>
                <a:sym typeface="Arial"/>
              </a:rPr>
              <a:t>Transitional Books Criteria: Fox + Chick</a:t>
            </a:r>
          </a:p>
        </p:txBody>
      </p:sp>
      <p:pic>
        <p:nvPicPr>
          <p:cNvPr id="386" name="Google Shape;386;p59">
            <a:extLst>
              <a:ext uri="{C183D7F6-B498-43B3-948B-1728B52AA6E4}">
                <adec:decorative xmlns:adec="http://schemas.microsoft.com/office/drawing/2017/decorative" val="1"/>
              </a:ext>
            </a:extLst>
          </p:cNvPr>
          <p:cNvPicPr preferRelativeResize="0"/>
          <p:nvPr/>
        </p:nvPicPr>
        <p:blipFill rotWithShape="1">
          <a:blip r:embed="rId3">
            <a:alphaModFix/>
          </a:blip>
          <a:srcRect l="3572" t="5156" r="3395" b="4850"/>
          <a:stretch/>
        </p:blipFill>
        <p:spPr>
          <a:xfrm>
            <a:off x="1545775" y="1050000"/>
            <a:ext cx="6091275" cy="3623924"/>
          </a:xfrm>
          <a:prstGeom prst="rect">
            <a:avLst/>
          </a:prstGeom>
          <a:noFill/>
          <a:ln w="19050" cap="flat" cmpd="sng">
            <a:solidFill>
              <a:schemeClr val="dk2"/>
            </a:solidFill>
            <a:prstDash val="solid"/>
            <a:round/>
            <a:headEnd type="none" w="sm" len="sm"/>
            <a:tailEnd type="none" w="sm" len="sm"/>
          </a:ln>
        </p:spPr>
      </p:pic>
      <p:sp>
        <p:nvSpPr>
          <p:cNvPr id="389" name="Google Shape;389;p59"/>
          <p:cNvSpPr txBox="1"/>
          <p:nvPr/>
        </p:nvSpPr>
        <p:spPr>
          <a:xfrm>
            <a:off x="159725" y="894525"/>
            <a:ext cx="1096800" cy="62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100 pages or less</a:t>
            </a:r>
            <a:endParaRPr/>
          </a:p>
        </p:txBody>
      </p:sp>
      <p:sp>
        <p:nvSpPr>
          <p:cNvPr id="390" name="Google Shape;390;p59"/>
          <p:cNvSpPr txBox="1"/>
          <p:nvPr/>
        </p:nvSpPr>
        <p:spPr>
          <a:xfrm>
            <a:off x="6740850" y="116025"/>
            <a:ext cx="2250600" cy="104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a:solidFill>
                  <a:schemeClr val="dk1"/>
                </a:solidFill>
              </a:rPr>
              <a:t>Wide margins and sufficient white space around and between text</a:t>
            </a:r>
            <a:endParaRPr/>
          </a:p>
        </p:txBody>
      </p:sp>
      <p:cxnSp>
        <p:nvCxnSpPr>
          <p:cNvPr id="391" name="Google Shape;391;p59">
            <a:extLst>
              <a:ext uri="{C183D7F6-B498-43B3-948B-1728B52AA6E4}">
                <adec:decorative xmlns:adec="http://schemas.microsoft.com/office/drawing/2017/decorative" val="1"/>
              </a:ext>
            </a:extLst>
          </p:cNvPr>
          <p:cNvCxnSpPr/>
          <p:nvPr/>
        </p:nvCxnSpPr>
        <p:spPr>
          <a:xfrm flipH="1">
            <a:off x="7358275" y="958425"/>
            <a:ext cx="905400" cy="719700"/>
          </a:xfrm>
          <a:prstGeom prst="straightConnector1">
            <a:avLst/>
          </a:prstGeom>
          <a:noFill/>
          <a:ln w="38100" cap="flat" cmpd="sng">
            <a:solidFill>
              <a:srgbClr val="4F81BD"/>
            </a:solidFill>
            <a:prstDash val="solid"/>
            <a:round/>
            <a:headEnd type="none" w="med" len="med"/>
            <a:tailEnd type="triangle" w="med" len="med"/>
          </a:ln>
        </p:spPr>
      </p:cxnSp>
      <p:sp>
        <p:nvSpPr>
          <p:cNvPr id="392" name="Google Shape;392;p59"/>
          <p:cNvSpPr txBox="1"/>
          <p:nvPr/>
        </p:nvSpPr>
        <p:spPr>
          <a:xfrm>
            <a:off x="100625" y="4161525"/>
            <a:ext cx="1215000" cy="5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Font is 13 pts or larger</a:t>
            </a:r>
            <a:endParaRPr/>
          </a:p>
        </p:txBody>
      </p:sp>
      <p:cxnSp>
        <p:nvCxnSpPr>
          <p:cNvPr id="393" name="Google Shape;393;p59">
            <a:extLst>
              <a:ext uri="{C183D7F6-B498-43B3-948B-1728B52AA6E4}">
                <adec:decorative xmlns:adec="http://schemas.microsoft.com/office/drawing/2017/decorative" val="1"/>
              </a:ext>
            </a:extLst>
          </p:cNvPr>
          <p:cNvCxnSpPr>
            <a:stCxn id="392" idx="0"/>
          </p:cNvCxnSpPr>
          <p:nvPr/>
        </p:nvCxnSpPr>
        <p:spPr>
          <a:xfrm rot="10800000" flipH="1">
            <a:off x="708125" y="3439725"/>
            <a:ext cx="1112700" cy="721800"/>
          </a:xfrm>
          <a:prstGeom prst="straightConnector1">
            <a:avLst/>
          </a:prstGeom>
          <a:noFill/>
          <a:ln w="38100" cap="flat" cmpd="sng">
            <a:solidFill>
              <a:srgbClr val="4F81BD"/>
            </a:solidFill>
            <a:prstDash val="solid"/>
            <a:round/>
            <a:headEnd type="none" w="med" len="med"/>
            <a:tailEnd type="triangle" w="med" len="med"/>
          </a:ln>
        </p:spPr>
      </p:cxnSp>
      <p:sp>
        <p:nvSpPr>
          <p:cNvPr id="387" name="Google Shape;387;p59"/>
          <p:cNvSpPr txBox="1"/>
          <p:nvPr/>
        </p:nvSpPr>
        <p:spPr>
          <a:xfrm>
            <a:off x="345750" y="4776125"/>
            <a:ext cx="8645700" cy="299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i="1"/>
              <a:t>Fox + Chick: The Party and Other Stories</a:t>
            </a:r>
            <a:r>
              <a:rPr lang="en-US"/>
              <a:t> by Sergio Ruzzier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400" name="Google Shape;400;p60"/>
          <p:cNvSpPr txBox="1">
            <a:spLocks noGrp="1"/>
          </p:cNvSpPr>
          <p:nvPr>
            <p:ph type="title" idx="4294967295"/>
          </p:nvPr>
        </p:nvSpPr>
        <p:spPr>
          <a:xfrm>
            <a:off x="183700" y="116025"/>
            <a:ext cx="6911064" cy="62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366092"/>
                </a:solidFill>
                <a:effectLst/>
                <a:uLnTx/>
                <a:uFillTx/>
                <a:latin typeface="Arial"/>
                <a:ea typeface="Arial"/>
                <a:cs typeface="Arial"/>
                <a:sym typeface="Arial"/>
              </a:rPr>
              <a:t>Transitional Books Criteria: Charlie &amp; Mouse</a:t>
            </a:r>
          </a:p>
        </p:txBody>
      </p:sp>
      <p:pic>
        <p:nvPicPr>
          <p:cNvPr id="398" name="Google Shape;398;p6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2775" y="978838"/>
            <a:ext cx="6184986" cy="3558764"/>
          </a:xfrm>
          <a:prstGeom prst="rect">
            <a:avLst/>
          </a:prstGeom>
          <a:noFill/>
          <a:ln w="19050" cap="flat" cmpd="sng">
            <a:solidFill>
              <a:schemeClr val="dk2"/>
            </a:solidFill>
            <a:prstDash val="solid"/>
            <a:round/>
            <a:headEnd type="none" w="sm" len="sm"/>
            <a:tailEnd type="none" w="sm" len="sm"/>
          </a:ln>
        </p:spPr>
      </p:pic>
      <p:sp>
        <p:nvSpPr>
          <p:cNvPr id="403" name="Google Shape;403;p60"/>
          <p:cNvSpPr txBox="1"/>
          <p:nvPr/>
        </p:nvSpPr>
        <p:spPr>
          <a:xfrm>
            <a:off x="183700" y="1064900"/>
            <a:ext cx="1520100" cy="9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Lexile 350-750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1" name="Google Shape;401;p60"/>
          <p:cNvSpPr txBox="1"/>
          <p:nvPr/>
        </p:nvSpPr>
        <p:spPr>
          <a:xfrm>
            <a:off x="7812800" y="2337500"/>
            <a:ext cx="1224600" cy="112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Illustrations about twice a chapter</a:t>
            </a:r>
            <a:endParaRPr/>
          </a:p>
        </p:txBody>
      </p:sp>
      <p:cxnSp>
        <p:nvCxnSpPr>
          <p:cNvPr id="402" name="Google Shape;402;p60">
            <a:extLst>
              <a:ext uri="{C183D7F6-B498-43B3-948B-1728B52AA6E4}">
                <adec:decorative xmlns:adec="http://schemas.microsoft.com/office/drawing/2017/decorative" val="1"/>
              </a:ext>
            </a:extLst>
          </p:cNvPr>
          <p:cNvCxnSpPr/>
          <p:nvPr/>
        </p:nvCxnSpPr>
        <p:spPr>
          <a:xfrm flipH="1">
            <a:off x="7519125" y="3129775"/>
            <a:ext cx="870900" cy="794100"/>
          </a:xfrm>
          <a:prstGeom prst="straightConnector1">
            <a:avLst/>
          </a:prstGeom>
          <a:noFill/>
          <a:ln w="38100" cap="flat" cmpd="sng">
            <a:solidFill>
              <a:srgbClr val="4F81BD"/>
            </a:solidFill>
            <a:prstDash val="solid"/>
            <a:round/>
            <a:headEnd type="none" w="med" len="med"/>
            <a:tailEnd type="triangle" w="med" len="med"/>
          </a:ln>
        </p:spPr>
      </p:cxnSp>
      <p:sp>
        <p:nvSpPr>
          <p:cNvPr id="404" name="Google Shape;404;p60"/>
          <p:cNvSpPr txBox="1"/>
          <p:nvPr/>
        </p:nvSpPr>
        <p:spPr>
          <a:xfrm>
            <a:off x="111700" y="2315875"/>
            <a:ext cx="1305900" cy="160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If chapters are present, no more than 15 pages long</a:t>
            </a:r>
            <a:endParaRPr/>
          </a:p>
        </p:txBody>
      </p:sp>
      <p:sp>
        <p:nvSpPr>
          <p:cNvPr id="399" name="Google Shape;399;p60"/>
          <p:cNvSpPr txBox="1"/>
          <p:nvPr/>
        </p:nvSpPr>
        <p:spPr>
          <a:xfrm>
            <a:off x="345750" y="4776125"/>
            <a:ext cx="8645700" cy="299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i="1"/>
              <a:t>Charlie &amp; Mouse</a:t>
            </a:r>
            <a:r>
              <a:rPr lang="en-US"/>
              <a:t> by Laurel Snyder, Illustrated by Emily Hughes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1"/>
          <p:cNvSpPr txBox="1">
            <a:spLocks noGrp="1"/>
          </p:cNvSpPr>
          <p:nvPr>
            <p:ph type="title" idx="4294967295"/>
          </p:nvPr>
        </p:nvSpPr>
        <p:spPr>
          <a:xfrm>
            <a:off x="365100" y="246975"/>
            <a:ext cx="8461500" cy="817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366092"/>
                </a:solidFill>
                <a:effectLst/>
                <a:uLnTx/>
                <a:uFillTx/>
                <a:latin typeface="Arial"/>
                <a:ea typeface="Arial"/>
                <a:cs typeface="Arial"/>
                <a:sym typeface="Arial"/>
              </a:rPr>
              <a:t>Transitional Books Examples</a:t>
            </a:r>
            <a:endParaRPr kumimoji="0" lang="en-US"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10" name="Google Shape;410;p61" descr="Book cover for Tiger Nightmare."/>
          <p:cNvPicPr preferRelativeResize="0"/>
          <p:nvPr/>
        </p:nvPicPr>
        <p:blipFill>
          <a:blip r:embed="rId3">
            <a:alphaModFix/>
          </a:blip>
          <a:stretch>
            <a:fillRect/>
          </a:stretch>
        </p:blipFill>
        <p:spPr>
          <a:xfrm>
            <a:off x="274000" y="1463450"/>
            <a:ext cx="1745754" cy="2216625"/>
          </a:xfrm>
          <a:prstGeom prst="rect">
            <a:avLst/>
          </a:prstGeom>
          <a:noFill/>
          <a:ln>
            <a:noFill/>
          </a:ln>
        </p:spPr>
      </p:pic>
      <p:pic>
        <p:nvPicPr>
          <p:cNvPr id="413" name="Google Shape;413;p61" descr="Book cover for Charlie &amp; Mouse Even Better."/>
          <p:cNvPicPr preferRelativeResize="0"/>
          <p:nvPr/>
        </p:nvPicPr>
        <p:blipFill>
          <a:blip r:embed="rId4">
            <a:alphaModFix/>
          </a:blip>
          <a:stretch>
            <a:fillRect/>
          </a:stretch>
        </p:blipFill>
        <p:spPr>
          <a:xfrm>
            <a:off x="2550425" y="1463450"/>
            <a:ext cx="1937341" cy="2216625"/>
          </a:xfrm>
          <a:prstGeom prst="rect">
            <a:avLst/>
          </a:prstGeom>
          <a:noFill/>
          <a:ln>
            <a:noFill/>
          </a:ln>
        </p:spPr>
      </p:pic>
      <p:pic>
        <p:nvPicPr>
          <p:cNvPr id="411" name="Google Shape;411;p61" descr="Book cover for Meet Yasmin!"/>
          <p:cNvPicPr preferRelativeResize="0"/>
          <p:nvPr/>
        </p:nvPicPr>
        <p:blipFill>
          <a:blip r:embed="rId5">
            <a:alphaModFix/>
          </a:blip>
          <a:stretch>
            <a:fillRect/>
          </a:stretch>
        </p:blipFill>
        <p:spPr>
          <a:xfrm>
            <a:off x="5018450" y="1463438"/>
            <a:ext cx="1674700" cy="2216625"/>
          </a:xfrm>
          <a:prstGeom prst="rect">
            <a:avLst/>
          </a:prstGeom>
          <a:noFill/>
          <a:ln>
            <a:noFill/>
          </a:ln>
        </p:spPr>
      </p:pic>
      <p:pic>
        <p:nvPicPr>
          <p:cNvPr id="412" name="Google Shape;412;p61" descr="Book cover for Fly Guy Presents."/>
          <p:cNvPicPr preferRelativeResize="0"/>
          <p:nvPr/>
        </p:nvPicPr>
        <p:blipFill>
          <a:blip r:embed="rId6">
            <a:alphaModFix/>
          </a:blip>
          <a:stretch>
            <a:fillRect/>
          </a:stretch>
        </p:blipFill>
        <p:spPr>
          <a:xfrm>
            <a:off x="7347388" y="1463450"/>
            <a:ext cx="1479212" cy="2216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2" name="Google Shape;316;p50">
            <a:extLst>
              <a:ext uri="{FF2B5EF4-FFF2-40B4-BE49-F238E27FC236}">
                <a16:creationId xmlns:a16="http://schemas.microsoft.com/office/drawing/2014/main" id="{30DE2388-8741-49EB-882E-4869C7AFD916}"/>
              </a:ext>
            </a:extLst>
          </p:cNvPr>
          <p:cNvSpPr txBox="1"/>
          <p:nvPr/>
        </p:nvSpPr>
        <p:spPr>
          <a:xfrm>
            <a:off x="5976987" y="3003538"/>
            <a:ext cx="2952600" cy="7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FFFFFF"/>
                </a:solidFill>
              </a:rPr>
              <a:t>Let’s Chat!</a:t>
            </a:r>
            <a:endParaRPr sz="3600" b="1" dirty="0">
              <a:solidFill>
                <a:srgbClr val="FFFFFF"/>
              </a:solidFill>
            </a:endParaRPr>
          </a:p>
        </p:txBody>
      </p:sp>
      <p:sp>
        <p:nvSpPr>
          <p:cNvPr id="419" name="Google Shape;419;p62"/>
          <p:cNvSpPr txBox="1">
            <a:spLocks noGrp="1"/>
          </p:cNvSpPr>
          <p:nvPr>
            <p:ph type="ctrTitle"/>
          </p:nvPr>
        </p:nvSpPr>
        <p:spPr>
          <a:xfrm>
            <a:off x="882725" y="3614000"/>
            <a:ext cx="8324700" cy="153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2200" dirty="0">
                <a:solidFill>
                  <a:srgbClr val="FFFFFF"/>
                </a:solidFill>
              </a:rPr>
              <a:t>How is the Beginning Reader collection organized at your library? Do you have separate designations for Early and Transitional books (or a similar name.)</a:t>
            </a:r>
            <a:r>
              <a:rPr lang="en-US" sz="2200" dirty="0"/>
              <a:t> And what about levels? Do you use any kind of leveling system for Beginning Readers?</a:t>
            </a:r>
            <a:endParaRPr sz="2200" dirty="0"/>
          </a:p>
        </p:txBody>
      </p:sp>
      <p:pic>
        <p:nvPicPr>
          <p:cNvPr id="418" name="Google Shape;418;p62" descr="Two young boys reading in a bookshelf nook."/>
          <p:cNvPicPr preferRelativeResize="0"/>
          <p:nvPr/>
        </p:nvPicPr>
        <p:blipFill rotWithShape="1">
          <a:blip r:embed="rId3">
            <a:alphaModFix/>
          </a:blip>
          <a:srcRect t="23771" b="23776"/>
          <a:stretch/>
        </p:blipFill>
        <p:spPr>
          <a:xfrm>
            <a:off x="9" y="5"/>
            <a:ext cx="9143982" cy="3201930"/>
          </a:xfrm>
          <a:prstGeom prst="flowChartDocument">
            <a:avLst/>
          </a:prstGeom>
          <a:noFill/>
          <a:ln>
            <a:noFill/>
          </a:ln>
        </p:spPr>
      </p:pic>
      <p:sp>
        <p:nvSpPr>
          <p:cNvPr id="420" name="Google Shape;420;p62">
            <a:extLst>
              <a:ext uri="{C183D7F6-B498-43B3-948B-1728B52AA6E4}">
                <adec:decorative xmlns:adec="http://schemas.microsoft.com/office/drawing/2017/decorative" val="1"/>
              </a:ext>
            </a:extLst>
          </p:cNvPr>
          <p:cNvSpPr/>
          <p:nvPr/>
        </p:nvSpPr>
        <p:spPr>
          <a:xfrm>
            <a:off x="152425" y="3614000"/>
            <a:ext cx="576900" cy="548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3"/>
          <p:cNvSpPr txBox="1">
            <a:spLocks noGrp="1"/>
          </p:cNvSpPr>
          <p:nvPr>
            <p:ph type="title"/>
          </p:nvPr>
        </p:nvSpPr>
        <p:spPr>
          <a:xfrm>
            <a:off x="690032" y="1085670"/>
            <a:ext cx="77724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4400"/>
              <a:buFont typeface="Arial"/>
              <a:buNone/>
            </a:pPr>
            <a:r>
              <a:rPr lang="en-US" sz="3200" b="1"/>
              <a:t>Beginning Reader Collection Criteria</a:t>
            </a:r>
            <a:endParaRPr sz="3200" b="1" i="0" u="none" strike="noStrike" cap="none">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4"/>
          <p:cNvSpPr txBox="1">
            <a:spLocks noGrp="1"/>
          </p:cNvSpPr>
          <p:nvPr>
            <p:ph type="title" idx="4294967295"/>
          </p:nvPr>
        </p:nvSpPr>
        <p:spPr>
          <a:xfrm>
            <a:off x="183700" y="116025"/>
            <a:ext cx="8645700" cy="62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2400" b="1" i="0" u="sng" strike="noStrike" kern="0" cap="none" spc="0" normalizeH="0" baseline="0" noProof="0" dirty="0">
                <a:ln>
                  <a:noFill/>
                </a:ln>
                <a:solidFill>
                  <a:srgbClr val="366092"/>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Beginning Reader Collection Criteria</a:t>
            </a:r>
            <a:r>
              <a:rPr kumimoji="0" lang="en-US" sz="2400" b="1" i="0" u="sng" strike="noStrike" kern="0" cap="none" spc="0" normalizeH="0" baseline="0" noProof="0" dirty="0">
                <a:ln>
                  <a:noFill/>
                </a:ln>
                <a:solidFill>
                  <a:srgbClr val="366092"/>
                </a:solidFill>
                <a:effectLst/>
                <a:uLnTx/>
                <a:uFillTx/>
                <a:latin typeface="Arial"/>
                <a:ea typeface="Arial"/>
                <a:cs typeface="Arial"/>
                <a:sym typeface="Arial"/>
              </a:rPr>
              <a:t> Recommendations</a:t>
            </a:r>
            <a:endParaRPr kumimoji="0" lang="en-US" sz="2400" b="1" i="0" u="none" strike="noStrike" kern="0" cap="none" spc="0" normalizeH="0" baseline="0" noProof="0" dirty="0">
              <a:ln>
                <a:noFill/>
              </a:ln>
              <a:solidFill>
                <a:srgbClr val="366092"/>
              </a:solidFill>
              <a:effectLst/>
              <a:uLnTx/>
              <a:uFillTx/>
              <a:latin typeface="Arial"/>
              <a:ea typeface="Arial"/>
              <a:cs typeface="Arial"/>
              <a:sym typeface="Arial"/>
            </a:endParaRPr>
          </a:p>
        </p:txBody>
      </p:sp>
      <p:sp>
        <p:nvSpPr>
          <p:cNvPr id="432" name="Google Shape;432;p64"/>
          <p:cNvSpPr txBox="1">
            <a:spLocks noGrp="1"/>
          </p:cNvSpPr>
          <p:nvPr>
            <p:ph type="body" idx="4294967295"/>
          </p:nvPr>
        </p:nvSpPr>
        <p:spPr>
          <a:xfrm>
            <a:off x="311700" y="923875"/>
            <a:ext cx="8520600" cy="1441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000" b="1">
                <a:solidFill>
                  <a:srgbClr val="000000"/>
                </a:solidFill>
                <a:latin typeface="Arial"/>
                <a:ea typeface="Arial"/>
                <a:cs typeface="Arial"/>
                <a:sym typeface="Arial"/>
              </a:rPr>
              <a:t>Created by the </a:t>
            </a:r>
            <a:r>
              <a:rPr lang="en-US" sz="2000" b="1">
                <a:solidFill>
                  <a:srgbClr val="000000"/>
                </a:solidFill>
              </a:rPr>
              <a:t>Grade Level Reading</a:t>
            </a:r>
            <a:r>
              <a:rPr lang="en-US" sz="2000" b="1">
                <a:solidFill>
                  <a:srgbClr val="000000"/>
                </a:solidFill>
                <a:latin typeface="Arial"/>
                <a:ea typeface="Arial"/>
                <a:cs typeface="Arial"/>
                <a:sym typeface="Arial"/>
              </a:rPr>
              <a:t> Team</a:t>
            </a:r>
            <a:r>
              <a:rPr lang="en-US" sz="2000" b="1">
                <a:solidFill>
                  <a:srgbClr val="000000"/>
                </a:solidFill>
              </a:rPr>
              <a:t> </a:t>
            </a:r>
            <a:r>
              <a:rPr lang="en-US" sz="2000" b="1">
                <a:solidFill>
                  <a:srgbClr val="000000"/>
                </a:solidFill>
                <a:latin typeface="Arial"/>
                <a:ea typeface="Arial"/>
                <a:cs typeface="Arial"/>
                <a:sym typeface="Arial"/>
              </a:rPr>
              <a:t>in response to several needs: </a:t>
            </a:r>
            <a:endParaRPr sz="2000" b="1">
              <a:solidFill>
                <a:srgbClr val="000000"/>
              </a:solidFill>
              <a:latin typeface="Arial"/>
              <a:ea typeface="Arial"/>
              <a:cs typeface="Arial"/>
              <a:sym typeface="Arial"/>
            </a:endParaRPr>
          </a:p>
          <a:p>
            <a:pPr marL="457200" lvl="0" indent="-355600" algn="l" rtl="0">
              <a:lnSpc>
                <a:spcPct val="100000"/>
              </a:lnSpc>
              <a:spcBef>
                <a:spcPts val="1600"/>
              </a:spcBef>
              <a:spcAft>
                <a:spcPts val="0"/>
              </a:spcAft>
              <a:buClr>
                <a:srgbClr val="000000"/>
              </a:buClr>
              <a:buSzPts val="2000"/>
              <a:buFont typeface="Arial"/>
              <a:buChar char="●"/>
            </a:pPr>
            <a:r>
              <a:rPr lang="en-US" sz="2000">
                <a:solidFill>
                  <a:srgbClr val="000000"/>
                </a:solidFill>
                <a:latin typeface="Arial"/>
                <a:ea typeface="Arial"/>
                <a:cs typeface="Arial"/>
                <a:sym typeface="Arial"/>
              </a:rPr>
              <a:t>Understanding the inner workings of the different leveling systems of multiple publishers. </a:t>
            </a:r>
            <a:endParaRPr sz="2000">
              <a:solidFill>
                <a:srgbClr val="000000"/>
              </a:solidFill>
              <a:latin typeface="Arial"/>
              <a:ea typeface="Arial"/>
              <a:cs typeface="Arial"/>
              <a:sym typeface="Arial"/>
            </a:endParaRPr>
          </a:p>
        </p:txBody>
      </p:sp>
      <p:pic>
        <p:nvPicPr>
          <p:cNvPr id="433" name="Google Shape;433;p64" descr="Book cover for Ty's Travels."/>
          <p:cNvPicPr preferRelativeResize="0"/>
          <p:nvPr/>
        </p:nvPicPr>
        <p:blipFill>
          <a:blip r:embed="rId4">
            <a:alphaModFix/>
          </a:blip>
          <a:stretch>
            <a:fillRect/>
          </a:stretch>
        </p:blipFill>
        <p:spPr>
          <a:xfrm>
            <a:off x="567825" y="3107482"/>
            <a:ext cx="1137158" cy="1691640"/>
          </a:xfrm>
          <a:prstGeom prst="rect">
            <a:avLst/>
          </a:prstGeom>
          <a:noFill/>
          <a:ln w="28575" cap="flat" cmpd="sng">
            <a:solidFill>
              <a:srgbClr val="000000"/>
            </a:solidFill>
            <a:prstDash val="solid"/>
            <a:round/>
            <a:headEnd type="none" w="sm" len="sm"/>
            <a:tailEnd type="none" w="sm" len="sm"/>
          </a:ln>
        </p:spPr>
      </p:pic>
      <p:pic>
        <p:nvPicPr>
          <p:cNvPr id="435" name="Google Shape;435;p64" descr="Book cover for Hello Crabby!"/>
          <p:cNvPicPr preferRelativeResize="0"/>
          <p:nvPr/>
        </p:nvPicPr>
        <p:blipFill>
          <a:blip r:embed="rId5">
            <a:alphaModFix/>
          </a:blip>
          <a:stretch>
            <a:fillRect/>
          </a:stretch>
        </p:blipFill>
        <p:spPr>
          <a:xfrm>
            <a:off x="2133874" y="3107482"/>
            <a:ext cx="1390904" cy="1691640"/>
          </a:xfrm>
          <a:prstGeom prst="rect">
            <a:avLst/>
          </a:prstGeom>
          <a:noFill/>
          <a:ln w="28575" cap="flat" cmpd="sng">
            <a:solidFill>
              <a:srgbClr val="000000"/>
            </a:solidFill>
            <a:prstDash val="solid"/>
            <a:round/>
            <a:headEnd type="none" w="sm" len="sm"/>
            <a:tailEnd type="none" w="sm" len="sm"/>
          </a:ln>
        </p:spPr>
      </p:pic>
      <p:pic>
        <p:nvPicPr>
          <p:cNvPr id="436" name="Google Shape;436;p64" descr="Book cover for Pedro First Grade Hero."/>
          <p:cNvPicPr preferRelativeResize="0"/>
          <p:nvPr/>
        </p:nvPicPr>
        <p:blipFill>
          <a:blip r:embed="rId6">
            <a:alphaModFix/>
          </a:blip>
          <a:stretch>
            <a:fillRect/>
          </a:stretch>
        </p:blipFill>
        <p:spPr>
          <a:xfrm>
            <a:off x="3932936" y="3107482"/>
            <a:ext cx="1278128" cy="1691640"/>
          </a:xfrm>
          <a:prstGeom prst="rect">
            <a:avLst/>
          </a:prstGeom>
          <a:noFill/>
          <a:ln w="28575" cap="flat" cmpd="sng">
            <a:solidFill>
              <a:srgbClr val="000000"/>
            </a:solidFill>
            <a:prstDash val="solid"/>
            <a:round/>
            <a:headEnd type="none" w="sm" len="sm"/>
            <a:tailEnd type="none" w="sm" len="sm"/>
          </a:ln>
        </p:spPr>
      </p:pic>
      <p:pic>
        <p:nvPicPr>
          <p:cNvPr id="437" name="Google Shape;437;p64" descr="Book cover for Princess Truly, I can Build It!"/>
          <p:cNvPicPr preferRelativeResize="0"/>
          <p:nvPr/>
        </p:nvPicPr>
        <p:blipFill>
          <a:blip r:embed="rId7">
            <a:alphaModFix/>
          </a:blip>
          <a:stretch>
            <a:fillRect/>
          </a:stretch>
        </p:blipFill>
        <p:spPr>
          <a:xfrm>
            <a:off x="5566675" y="3107482"/>
            <a:ext cx="1334516" cy="1691640"/>
          </a:xfrm>
          <a:prstGeom prst="rect">
            <a:avLst/>
          </a:prstGeom>
          <a:noFill/>
          <a:ln w="28575" cap="flat" cmpd="sng">
            <a:solidFill>
              <a:srgbClr val="000000"/>
            </a:solidFill>
            <a:prstDash val="solid"/>
            <a:round/>
            <a:headEnd type="none" w="sm" len="sm"/>
            <a:tailEnd type="none" w="sm" len="sm"/>
          </a:ln>
        </p:spPr>
      </p:pic>
      <p:pic>
        <p:nvPicPr>
          <p:cNvPr id="434" name="Google Shape;434;p64" descr="Book cover for I See a Cat."/>
          <p:cNvPicPr preferRelativeResize="0"/>
          <p:nvPr/>
        </p:nvPicPr>
        <p:blipFill>
          <a:blip r:embed="rId8">
            <a:alphaModFix/>
          </a:blip>
          <a:stretch>
            <a:fillRect/>
          </a:stretch>
        </p:blipFill>
        <p:spPr>
          <a:xfrm>
            <a:off x="7275517" y="3107482"/>
            <a:ext cx="1362710" cy="169164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5"/>
          <p:cNvSpPr txBox="1">
            <a:spLocks noGrp="1"/>
          </p:cNvSpPr>
          <p:nvPr>
            <p:ph type="title" idx="4294967295"/>
          </p:nvPr>
        </p:nvSpPr>
        <p:spPr>
          <a:xfrm>
            <a:off x="183700" y="268425"/>
            <a:ext cx="8645700" cy="62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a:ln>
                  <a:noFill/>
                </a:ln>
                <a:solidFill>
                  <a:srgbClr val="366092"/>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Beginning Reader Collection Criteria</a:t>
            </a:r>
            <a:r>
              <a:rPr kumimoji="0" lang="en-US" sz="3200" b="1" i="0" u="sng" strike="noStrike" kern="0" cap="none" spc="0" normalizeH="0" baseline="0" noProof="0" dirty="0">
                <a:ln>
                  <a:noFill/>
                </a:ln>
                <a:solidFill>
                  <a:srgbClr val="366092"/>
                </a:solidFill>
                <a:effectLst/>
                <a:uLnTx/>
                <a:uFillTx/>
                <a:latin typeface="Arial"/>
                <a:ea typeface="Arial"/>
                <a:cs typeface="Arial"/>
                <a:sym typeface="Arial"/>
              </a:rPr>
              <a:t> - 1 </a:t>
            </a:r>
            <a:endParaRPr kumimoji="0" lang="en-US" sz="2400" b="1" i="0" u="none" strike="noStrike" kern="0" cap="none" spc="0" normalizeH="0" baseline="0" noProof="0" dirty="0">
              <a:ln>
                <a:noFill/>
              </a:ln>
              <a:solidFill>
                <a:srgbClr val="366092"/>
              </a:solidFill>
              <a:effectLst/>
              <a:uLnTx/>
              <a:uFillTx/>
              <a:latin typeface="Arial"/>
              <a:ea typeface="Arial"/>
              <a:cs typeface="Arial"/>
              <a:sym typeface="Arial"/>
            </a:endParaRPr>
          </a:p>
        </p:txBody>
      </p:sp>
      <p:sp>
        <p:nvSpPr>
          <p:cNvPr id="443" name="Google Shape;443;p65"/>
          <p:cNvSpPr txBox="1">
            <a:spLocks noGrp="1"/>
          </p:cNvSpPr>
          <p:nvPr>
            <p:ph type="body" idx="4294967295"/>
          </p:nvPr>
        </p:nvSpPr>
        <p:spPr>
          <a:xfrm>
            <a:off x="616500" y="1076275"/>
            <a:ext cx="8520600" cy="42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b="1">
                <a:solidFill>
                  <a:schemeClr val="dk1"/>
                </a:solidFill>
              </a:rPr>
              <a:t>Created by GLR Team in response to several needs: </a:t>
            </a:r>
            <a:endParaRPr sz="2000" b="1">
              <a:solidFill>
                <a:schemeClr val="dk1"/>
              </a:solidFill>
            </a:endParaRPr>
          </a:p>
          <a:p>
            <a:pPr marL="0" lvl="0" indent="0" algn="l" rtl="0">
              <a:spcBef>
                <a:spcPts val="1600"/>
              </a:spcBef>
              <a:spcAft>
                <a:spcPts val="0"/>
              </a:spcAft>
              <a:buClr>
                <a:schemeClr val="dk1"/>
              </a:buClr>
              <a:buSzPts val="1100"/>
              <a:buFont typeface="Arial"/>
              <a:buNone/>
            </a:pPr>
            <a:r>
              <a:rPr lang="en-US" sz="2000">
                <a:solidFill>
                  <a:schemeClr val="dk1"/>
                </a:solidFill>
              </a:rPr>
              <a:t>2.	Consistency and clarity in DPL’s leveling system for Beginning Readers for the existing collection as well as new books to make them easier to access</a:t>
            </a:r>
            <a:endParaRPr sz="2000">
              <a:solidFill>
                <a:schemeClr val="dk1"/>
              </a:solidFill>
            </a:endParaRPr>
          </a:p>
          <a:p>
            <a:pPr marL="0" lvl="0" indent="0" algn="l" rtl="0">
              <a:spcBef>
                <a:spcPts val="1000"/>
              </a:spcBef>
              <a:spcAft>
                <a:spcPts val="0"/>
              </a:spcAft>
              <a:buClr>
                <a:schemeClr val="dk1"/>
              </a:buClr>
              <a:buSzPts val="1100"/>
              <a:buFont typeface="Arial"/>
              <a:buNone/>
            </a:pPr>
            <a:r>
              <a:rPr lang="en-US" sz="2000">
                <a:solidFill>
                  <a:schemeClr val="dk1"/>
                </a:solidFill>
              </a:rPr>
              <a:t>3.	Enhanced staff access to Beginning Reader collection</a:t>
            </a:r>
            <a:endParaRPr sz="2000">
              <a:solidFill>
                <a:schemeClr val="dk1"/>
              </a:solidFill>
            </a:endParaRPr>
          </a:p>
          <a:p>
            <a:pPr marL="0" lvl="0" indent="0" algn="l" rtl="0">
              <a:spcBef>
                <a:spcPts val="1000"/>
              </a:spcBef>
              <a:spcAft>
                <a:spcPts val="0"/>
              </a:spcAft>
              <a:buClr>
                <a:schemeClr val="dk1"/>
              </a:buClr>
              <a:buSzPts val="1100"/>
              <a:buFont typeface="Arial"/>
              <a:buNone/>
            </a:pPr>
            <a:r>
              <a:rPr lang="en-US" sz="2000">
                <a:solidFill>
                  <a:schemeClr val="dk1"/>
                </a:solidFill>
              </a:rPr>
              <a:t>4.	Enhanced customer access to Beginning Reader collection</a:t>
            </a:r>
            <a:endParaRPr sz="2000">
              <a:solidFill>
                <a:schemeClr val="dk1"/>
              </a:solidFill>
            </a:endParaRPr>
          </a:p>
          <a:p>
            <a:pPr marL="0" lvl="0" indent="0" algn="l" rtl="0">
              <a:spcBef>
                <a:spcPts val="1000"/>
              </a:spcBef>
              <a:spcAft>
                <a:spcPts val="1600"/>
              </a:spcAft>
              <a:buNone/>
            </a:pPr>
            <a:endParaRPr sz="2000" b="1">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8"/>
          <p:cNvSpPr txBox="1">
            <a:spLocks noGrp="1"/>
          </p:cNvSpPr>
          <p:nvPr>
            <p:ph type="title" idx="4294967295"/>
          </p:nvPr>
        </p:nvSpPr>
        <p:spPr>
          <a:xfrm>
            <a:off x="1219200" y="930275"/>
            <a:ext cx="6705600" cy="74453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480"/>
              </a:spcBef>
              <a:spcAft>
                <a:spcPts val="1600"/>
              </a:spcAft>
              <a:buClr>
                <a:schemeClr val="lt1"/>
              </a:buClr>
              <a:buSzPts val="2000"/>
              <a:buFont typeface="Noto Sans Symbols"/>
              <a:buNone/>
              <a:tabLst/>
              <a:defRPr/>
            </a:pPr>
            <a:r>
              <a:rPr kumimoji="0" lang="en-US" sz="3600" b="0" i="0" u="none" strike="noStrike" kern="0" cap="none" spc="0" normalizeH="0" baseline="0" noProof="0" dirty="0">
                <a:ln>
                  <a:noFill/>
                </a:ln>
                <a:solidFill>
                  <a:schemeClr val="lt1"/>
                </a:solidFill>
                <a:effectLst/>
                <a:uLnTx/>
                <a:uFillTx/>
                <a:latin typeface="Arial"/>
                <a:ea typeface="Arial"/>
                <a:cs typeface="Arial"/>
                <a:sym typeface="Arial"/>
              </a:rPr>
              <a:t>Learning Objectives</a:t>
            </a:r>
          </a:p>
        </p:txBody>
      </p:sp>
      <p:sp>
        <p:nvSpPr>
          <p:cNvPr id="299" name="Google Shape;299;p48"/>
          <p:cNvSpPr txBox="1"/>
          <p:nvPr/>
        </p:nvSpPr>
        <p:spPr>
          <a:xfrm>
            <a:off x="1219350" y="1665200"/>
            <a:ext cx="6984600" cy="2512500"/>
          </a:xfrm>
          <a:prstGeom prst="rect">
            <a:avLst/>
          </a:prstGeom>
          <a:noFill/>
          <a:ln>
            <a:noFill/>
          </a:ln>
        </p:spPr>
        <p:txBody>
          <a:bodyPr spcFirstLastPara="1" wrap="square" lIns="91425" tIns="45700" rIns="91425" bIns="45700" anchor="t" anchorCtr="0">
            <a:noAutofit/>
          </a:bodyPr>
          <a:lstStyle/>
          <a:p>
            <a:pPr marL="457200" lvl="0" indent="-342900" algn="l" rtl="0">
              <a:lnSpc>
                <a:spcPct val="115000"/>
              </a:lnSpc>
              <a:spcBef>
                <a:spcPts val="0"/>
              </a:spcBef>
              <a:spcAft>
                <a:spcPts val="0"/>
              </a:spcAft>
              <a:buClr>
                <a:srgbClr val="FFFFFF"/>
              </a:buClr>
              <a:buSzPts val="1800"/>
              <a:buAutoNum type="arabicPeriod"/>
            </a:pPr>
            <a:r>
              <a:rPr lang="en-US" sz="1800">
                <a:solidFill>
                  <a:srgbClr val="FFFFFF"/>
                </a:solidFill>
              </a:rPr>
              <a:t>Explain access issues related to Beginning Readers and leveling</a:t>
            </a:r>
            <a:endParaRPr sz="1800">
              <a:solidFill>
                <a:srgbClr val="FFFFFF"/>
              </a:solidFill>
            </a:endParaRPr>
          </a:p>
          <a:p>
            <a:pPr marL="457200" lvl="0" indent="-342900" algn="l" rtl="0">
              <a:lnSpc>
                <a:spcPct val="115000"/>
              </a:lnSpc>
              <a:spcBef>
                <a:spcPts val="0"/>
              </a:spcBef>
              <a:spcAft>
                <a:spcPts val="0"/>
              </a:spcAft>
              <a:buClr>
                <a:srgbClr val="FFFFFF"/>
              </a:buClr>
              <a:buSzPts val="1800"/>
              <a:buAutoNum type="arabicPeriod"/>
            </a:pPr>
            <a:r>
              <a:rPr lang="en-US" sz="1800">
                <a:solidFill>
                  <a:srgbClr val="FFFFFF"/>
                </a:solidFill>
              </a:rPr>
              <a:t>Understand the details of the Beginning Reader Collection Criteria and Classification Rubric used for evaluating books in Beginning Reader collections by level</a:t>
            </a:r>
            <a:endParaRPr sz="1800">
              <a:solidFill>
                <a:srgbClr val="FFFFFF"/>
              </a:solidFill>
            </a:endParaRPr>
          </a:p>
          <a:p>
            <a:pPr marL="457200" lvl="0" indent="-342900" algn="l" rtl="0">
              <a:lnSpc>
                <a:spcPct val="115000"/>
              </a:lnSpc>
              <a:spcBef>
                <a:spcPts val="0"/>
              </a:spcBef>
              <a:spcAft>
                <a:spcPts val="0"/>
              </a:spcAft>
              <a:buClr>
                <a:srgbClr val="FFFFFF"/>
              </a:buClr>
              <a:buSzPts val="1800"/>
              <a:buAutoNum type="arabicPeriod"/>
            </a:pPr>
            <a:r>
              <a:rPr lang="en-US" sz="1800">
                <a:solidFill>
                  <a:srgbClr val="FFFFFF"/>
                </a:solidFill>
              </a:rPr>
              <a:t>Gain experience using these tools to evaluate Beginning Readers by level</a:t>
            </a:r>
            <a:endParaRPr sz="18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6"/>
          <p:cNvSpPr txBox="1">
            <a:spLocks noGrp="1"/>
          </p:cNvSpPr>
          <p:nvPr>
            <p:ph type="title" idx="4294967295"/>
          </p:nvPr>
        </p:nvSpPr>
        <p:spPr>
          <a:xfrm>
            <a:off x="183700" y="268425"/>
            <a:ext cx="8645700" cy="62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sng" strike="noStrike" kern="0" cap="none" spc="0" normalizeH="0" baseline="0" noProof="0" dirty="0">
                <a:ln>
                  <a:noFill/>
                </a:ln>
                <a:solidFill>
                  <a:srgbClr val="366092"/>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Beginning Reader Collection Criteria</a:t>
            </a:r>
            <a:r>
              <a:rPr kumimoji="0" lang="en-US" sz="3200" b="1" i="0" u="sng" strike="noStrike" kern="0" cap="none" spc="0" normalizeH="0" baseline="0" noProof="0" dirty="0">
                <a:ln>
                  <a:noFill/>
                </a:ln>
                <a:solidFill>
                  <a:srgbClr val="366092"/>
                </a:solidFill>
                <a:effectLst/>
                <a:uLnTx/>
                <a:uFillTx/>
                <a:latin typeface="Arial"/>
                <a:ea typeface="Arial"/>
                <a:cs typeface="Arial"/>
                <a:sym typeface="Arial"/>
              </a:rPr>
              <a:t> - 2</a:t>
            </a:r>
            <a:endParaRPr kumimoji="0" lang="en-US" sz="2400" b="1" i="0" u="none" strike="noStrike" kern="0" cap="none" spc="0" normalizeH="0" baseline="0" noProof="0" dirty="0">
              <a:ln>
                <a:noFill/>
              </a:ln>
              <a:solidFill>
                <a:srgbClr val="366092"/>
              </a:solidFill>
              <a:effectLst/>
              <a:uLnTx/>
              <a:uFillTx/>
              <a:latin typeface="Arial"/>
              <a:ea typeface="Arial"/>
              <a:cs typeface="Arial"/>
              <a:sym typeface="Arial"/>
            </a:endParaRPr>
          </a:p>
        </p:txBody>
      </p:sp>
      <p:sp>
        <p:nvSpPr>
          <p:cNvPr id="449" name="Google Shape;449;p66"/>
          <p:cNvSpPr txBox="1">
            <a:spLocks noGrp="1"/>
          </p:cNvSpPr>
          <p:nvPr>
            <p:ph type="body" idx="4294967295"/>
          </p:nvPr>
        </p:nvSpPr>
        <p:spPr>
          <a:xfrm>
            <a:off x="616500" y="1076275"/>
            <a:ext cx="8520600" cy="421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a:solidFill>
                  <a:schemeClr val="dk1"/>
                </a:solidFill>
              </a:rPr>
              <a:t>Books at each level - jR1, jR2 and jR3 - are evaluated using the following criteria categories:</a:t>
            </a:r>
            <a:endParaRPr sz="2000">
              <a:solidFill>
                <a:schemeClr val="dk1"/>
              </a:solidFill>
            </a:endParaRPr>
          </a:p>
          <a:p>
            <a:pPr marL="457200" lvl="0" indent="-355600" algn="l" rtl="0">
              <a:spcBef>
                <a:spcPts val="1600"/>
              </a:spcBef>
              <a:spcAft>
                <a:spcPts val="0"/>
              </a:spcAft>
              <a:buClr>
                <a:schemeClr val="dk1"/>
              </a:buClr>
              <a:buSzPts val="2000"/>
              <a:buFont typeface="Arial"/>
              <a:buChar char="●"/>
            </a:pPr>
            <a:r>
              <a:rPr lang="en-US" sz="2000" b="1">
                <a:solidFill>
                  <a:schemeClr val="dk1"/>
                </a:solidFill>
              </a:rPr>
              <a:t>Words</a:t>
            </a:r>
            <a:endParaRPr sz="2000" b="1">
              <a:solidFill>
                <a:schemeClr val="dk1"/>
              </a:solidFill>
            </a:endParaRPr>
          </a:p>
          <a:p>
            <a:pPr marL="457200" lvl="0" indent="-355600" algn="l" rtl="0">
              <a:spcBef>
                <a:spcPts val="0"/>
              </a:spcBef>
              <a:spcAft>
                <a:spcPts val="0"/>
              </a:spcAft>
              <a:buClr>
                <a:schemeClr val="dk1"/>
              </a:buClr>
              <a:buSzPts val="2000"/>
              <a:buFont typeface="Arial"/>
              <a:buChar char="●"/>
            </a:pPr>
            <a:r>
              <a:rPr lang="en-US" sz="2000" b="1">
                <a:solidFill>
                  <a:schemeClr val="dk1"/>
                </a:solidFill>
              </a:rPr>
              <a:t>Sentences</a:t>
            </a:r>
            <a:endParaRPr sz="2000" b="1">
              <a:solidFill>
                <a:schemeClr val="dk1"/>
              </a:solidFill>
            </a:endParaRPr>
          </a:p>
          <a:p>
            <a:pPr marL="457200" lvl="0" indent="-355600" algn="l" rtl="0">
              <a:spcBef>
                <a:spcPts val="0"/>
              </a:spcBef>
              <a:spcAft>
                <a:spcPts val="0"/>
              </a:spcAft>
              <a:buClr>
                <a:schemeClr val="dk1"/>
              </a:buClr>
              <a:buSzPts val="2000"/>
              <a:buFont typeface="Arial"/>
              <a:buChar char="●"/>
            </a:pPr>
            <a:r>
              <a:rPr lang="en-US" sz="2000" b="1">
                <a:solidFill>
                  <a:schemeClr val="dk1"/>
                </a:solidFill>
              </a:rPr>
              <a:t>Pagination</a:t>
            </a:r>
            <a:endParaRPr sz="2000" b="1">
              <a:solidFill>
                <a:schemeClr val="dk1"/>
              </a:solidFill>
            </a:endParaRPr>
          </a:p>
          <a:p>
            <a:pPr marL="457200" lvl="0" indent="-355600" algn="l" rtl="0">
              <a:spcBef>
                <a:spcPts val="0"/>
              </a:spcBef>
              <a:spcAft>
                <a:spcPts val="0"/>
              </a:spcAft>
              <a:buClr>
                <a:schemeClr val="dk1"/>
              </a:buClr>
              <a:buSzPts val="2000"/>
              <a:buFont typeface="Arial"/>
              <a:buChar char="●"/>
            </a:pPr>
            <a:r>
              <a:rPr lang="en-US" sz="2000" b="1">
                <a:solidFill>
                  <a:schemeClr val="dk1"/>
                </a:solidFill>
              </a:rPr>
              <a:t>Repetition</a:t>
            </a:r>
            <a:endParaRPr sz="2000" b="1">
              <a:solidFill>
                <a:schemeClr val="dk1"/>
              </a:solidFill>
            </a:endParaRPr>
          </a:p>
          <a:p>
            <a:pPr marL="457200" lvl="0" indent="-355600" algn="l" rtl="0">
              <a:spcBef>
                <a:spcPts val="0"/>
              </a:spcBef>
              <a:spcAft>
                <a:spcPts val="0"/>
              </a:spcAft>
              <a:buClr>
                <a:schemeClr val="dk1"/>
              </a:buClr>
              <a:buSzPts val="2000"/>
              <a:buFont typeface="Arial"/>
              <a:buChar char="●"/>
            </a:pPr>
            <a:r>
              <a:rPr lang="en-US" sz="2000" b="1">
                <a:solidFill>
                  <a:schemeClr val="dk1"/>
                </a:solidFill>
              </a:rPr>
              <a:t>Illustrations</a:t>
            </a:r>
            <a:endParaRPr sz="2000" b="1">
              <a:solidFill>
                <a:schemeClr val="dk1"/>
              </a:solidFill>
            </a:endParaRPr>
          </a:p>
          <a:p>
            <a:pPr marL="457200" lvl="0" indent="-355600" algn="l" rtl="0">
              <a:spcBef>
                <a:spcPts val="0"/>
              </a:spcBef>
              <a:spcAft>
                <a:spcPts val="0"/>
              </a:spcAft>
              <a:buClr>
                <a:schemeClr val="dk1"/>
              </a:buClr>
              <a:buSzPts val="2000"/>
              <a:buFont typeface="Arial"/>
              <a:buChar char="●"/>
            </a:pPr>
            <a:r>
              <a:rPr lang="en-US" sz="2000" b="1">
                <a:solidFill>
                  <a:schemeClr val="dk1"/>
                </a:solidFill>
              </a:rPr>
              <a:t>Notes and Exceptions</a:t>
            </a:r>
            <a:endParaRPr sz="2000" b="1">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7"/>
          <p:cNvSpPr txBox="1">
            <a:spLocks noGrp="1"/>
          </p:cNvSpPr>
          <p:nvPr>
            <p:ph type="title" idx="4294967295"/>
          </p:nvPr>
        </p:nvSpPr>
        <p:spPr>
          <a:xfrm>
            <a:off x="183700" y="344625"/>
            <a:ext cx="8645700" cy="62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366092"/>
                </a:solidFill>
                <a:effectLst/>
                <a:uLnTx/>
                <a:uFillTx/>
                <a:latin typeface="Arial"/>
                <a:ea typeface="Arial"/>
                <a:cs typeface="Arial"/>
                <a:sym typeface="Arial"/>
              </a:rPr>
              <a:t>Beginning Reader Collection Classification Rubric - 1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600" b="1" i="0" u="none" strike="noStrike" kern="0" cap="none" spc="0" normalizeH="0" baseline="0" noProof="0" dirty="0">
              <a:ln>
                <a:noFill/>
              </a:ln>
              <a:solidFill>
                <a:srgbClr val="366092"/>
              </a:solidFill>
              <a:effectLst/>
              <a:uLnTx/>
              <a:uFillTx/>
              <a:latin typeface="Arial"/>
              <a:ea typeface="Arial"/>
              <a:cs typeface="Arial"/>
              <a:sym typeface="Arial"/>
            </a:endParaRPr>
          </a:p>
        </p:txBody>
      </p:sp>
      <p:sp>
        <p:nvSpPr>
          <p:cNvPr id="455" name="Google Shape;455;p67"/>
          <p:cNvSpPr txBox="1">
            <a:spLocks noGrp="1"/>
          </p:cNvSpPr>
          <p:nvPr>
            <p:ph type="body" idx="4294967295"/>
          </p:nvPr>
        </p:nvSpPr>
        <p:spPr>
          <a:xfrm>
            <a:off x="616500" y="1076275"/>
            <a:ext cx="8061600" cy="20547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Arial"/>
              <a:buChar char="●"/>
            </a:pPr>
            <a:r>
              <a:rPr lang="en-US" sz="2000" dirty="0">
                <a:solidFill>
                  <a:schemeClr val="dk1"/>
                </a:solidFill>
              </a:rPr>
              <a:t>Weighted system</a:t>
            </a:r>
            <a:endParaRPr sz="2000" dirty="0">
              <a:solidFill>
                <a:schemeClr val="dk1"/>
              </a:solidFill>
            </a:endParaRPr>
          </a:p>
          <a:p>
            <a:pPr marL="457200" lvl="0" indent="-355600" algn="l" rtl="0">
              <a:spcBef>
                <a:spcPts val="0"/>
              </a:spcBef>
              <a:spcAft>
                <a:spcPts val="0"/>
              </a:spcAft>
              <a:buClr>
                <a:schemeClr val="dk1"/>
              </a:buClr>
              <a:buSzPts val="2000"/>
              <a:buFont typeface="Arial"/>
              <a:buChar char="●"/>
            </a:pPr>
            <a:r>
              <a:rPr lang="en-US" sz="2000" dirty="0">
                <a:solidFill>
                  <a:schemeClr val="dk1"/>
                </a:solidFill>
              </a:rPr>
              <a:t>Based on the criteria</a:t>
            </a:r>
            <a:endParaRPr sz="2000" dirty="0">
              <a:solidFill>
                <a:schemeClr val="dk1"/>
              </a:solidFill>
            </a:endParaRPr>
          </a:p>
          <a:p>
            <a:pPr marL="457200" lvl="0" indent="-355600" algn="l" rtl="0">
              <a:spcBef>
                <a:spcPts val="0"/>
              </a:spcBef>
              <a:spcAft>
                <a:spcPts val="0"/>
              </a:spcAft>
              <a:buClr>
                <a:schemeClr val="dk1"/>
              </a:buClr>
              <a:buSzPts val="2000"/>
              <a:buFont typeface="Arial"/>
              <a:buChar char="●"/>
            </a:pPr>
            <a:r>
              <a:rPr lang="en-US" sz="2000" dirty="0">
                <a:solidFill>
                  <a:schemeClr val="dk1"/>
                </a:solidFill>
              </a:rPr>
              <a:t>Each criteria item is scorable and weighted</a:t>
            </a:r>
            <a:endParaRPr sz="2000" dirty="0">
              <a:solidFill>
                <a:schemeClr val="dk1"/>
              </a:solidFill>
            </a:endParaRPr>
          </a:p>
          <a:p>
            <a:pPr marL="457200" lvl="0" indent="-355600" algn="l" rtl="0">
              <a:spcBef>
                <a:spcPts val="0"/>
              </a:spcBef>
              <a:spcAft>
                <a:spcPts val="0"/>
              </a:spcAft>
              <a:buClr>
                <a:schemeClr val="dk1"/>
              </a:buClr>
              <a:buSzPts val="2000"/>
              <a:buFont typeface="Arial"/>
              <a:buChar char="●"/>
            </a:pPr>
            <a:r>
              <a:rPr lang="en-US" sz="2000" dirty="0">
                <a:solidFill>
                  <a:schemeClr val="dk1"/>
                </a:solidFill>
              </a:rPr>
              <a:t>Weights are determined by importance to category</a:t>
            </a:r>
            <a:endParaRPr sz="2000" dirty="0">
              <a:solidFill>
                <a:schemeClr val="dk1"/>
              </a:solidFill>
            </a:endParaRPr>
          </a:p>
          <a:p>
            <a:pPr marL="457200" lvl="0" indent="-355600" algn="l" rtl="0">
              <a:spcBef>
                <a:spcPts val="0"/>
              </a:spcBef>
              <a:spcAft>
                <a:spcPts val="0"/>
              </a:spcAft>
              <a:buClr>
                <a:schemeClr val="dk1"/>
              </a:buClr>
              <a:buSzPts val="2000"/>
              <a:buFont typeface="Arial"/>
              <a:buChar char="●"/>
            </a:pPr>
            <a:r>
              <a:rPr lang="en-US" sz="2000" dirty="0">
                <a:solidFill>
                  <a:schemeClr val="dk1"/>
                </a:solidFill>
              </a:rPr>
              <a:t>Criteria items scored by prevalence</a:t>
            </a:r>
            <a:endParaRPr sz="2000" dirty="0">
              <a:solidFill>
                <a:schemeClr val="dk1"/>
              </a:solidFill>
            </a:endParaRPr>
          </a:p>
          <a:p>
            <a:pPr marL="0" lvl="0" indent="0" algn="l" rtl="0">
              <a:lnSpc>
                <a:spcPct val="100000"/>
              </a:lnSpc>
              <a:spcBef>
                <a:spcPts val="1600"/>
              </a:spcBef>
              <a:spcAft>
                <a:spcPts val="0"/>
              </a:spcAft>
              <a:buClr>
                <a:schemeClr val="dk1"/>
              </a:buClr>
              <a:buSzPts val="1100"/>
              <a:buFont typeface="Arial"/>
              <a:buNone/>
            </a:pPr>
            <a:endParaRPr sz="2200"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sz="2200" dirty="0">
                <a:solidFill>
                  <a:srgbClr val="000000"/>
                </a:solidFill>
              </a:rPr>
              <a:t>Make your own copy here:</a:t>
            </a:r>
          </a:p>
          <a:p>
            <a:pPr marL="0" lvl="0" indent="0" algn="l" rtl="0">
              <a:lnSpc>
                <a:spcPct val="100000"/>
              </a:lnSpc>
              <a:spcBef>
                <a:spcPts val="0"/>
              </a:spcBef>
              <a:spcAft>
                <a:spcPts val="0"/>
              </a:spcAft>
              <a:buClr>
                <a:schemeClr val="dk1"/>
              </a:buClr>
              <a:buSzPts val="1100"/>
              <a:buFont typeface="Arial"/>
              <a:buNone/>
            </a:pPr>
            <a:r>
              <a:rPr lang="en-US" sz="2200" dirty="0">
                <a:solidFill>
                  <a:srgbClr val="000000"/>
                </a:solidFill>
                <a:hlinkClick r:id="rId3"/>
              </a:rPr>
              <a:t>https://docs.google.com/spreadsheets/d/1DZSIiPHHEXdgwHFrPIwbtYefA1TmAdwWUIewh_7EsIk/copy</a:t>
            </a:r>
            <a:endParaRPr sz="2200" dirty="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8"/>
          <p:cNvSpPr txBox="1">
            <a:spLocks noGrp="1"/>
          </p:cNvSpPr>
          <p:nvPr>
            <p:ph type="title" idx="4294967295"/>
          </p:nvPr>
        </p:nvSpPr>
        <p:spPr>
          <a:xfrm>
            <a:off x="183700" y="344625"/>
            <a:ext cx="8645700" cy="62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366092"/>
                </a:solidFill>
                <a:effectLst/>
                <a:uLnTx/>
                <a:uFillTx/>
                <a:latin typeface="Arial"/>
                <a:ea typeface="Arial"/>
                <a:cs typeface="Arial"/>
                <a:sym typeface="Arial"/>
                <a:hlinkClick r:id="rId3">
                  <a:extLst>
                    <a:ext uri="{A12FA001-AC4F-418D-AE19-62706E023703}">
                      <ahyp:hlinkClr xmlns:ahyp="http://schemas.microsoft.com/office/drawing/2018/hyperlinkcolor" val="tx"/>
                    </a:ext>
                  </a:extLst>
                </a:hlinkClick>
              </a:rPr>
              <a:t>Beginning Reader Collection Classification Rubric</a:t>
            </a:r>
            <a:r>
              <a:rPr kumimoji="0" lang="en-US" sz="2400" b="1" i="0" u="sng" strike="noStrike" kern="0" cap="none" spc="0" normalizeH="0" baseline="0" noProof="0" dirty="0">
                <a:ln>
                  <a:noFill/>
                </a:ln>
                <a:solidFill>
                  <a:srgbClr val="366092"/>
                </a:solidFill>
                <a:effectLst/>
                <a:uLnTx/>
                <a:uFillTx/>
                <a:latin typeface="Arial"/>
                <a:ea typeface="Arial"/>
                <a:cs typeface="Arial"/>
                <a:sym typeface="Arial"/>
              </a:rPr>
              <a:t>  - 2</a:t>
            </a:r>
            <a:endParaRPr kumimoji="0" lang="en-US" sz="2400" b="1" i="0" u="none" strike="noStrike" kern="0" cap="none" spc="0" normalizeH="0" baseline="0" noProof="0" dirty="0">
              <a:ln>
                <a:noFill/>
              </a:ln>
              <a:solidFill>
                <a:srgbClr val="366092"/>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600" b="1" i="0" u="none" strike="noStrike" kern="0" cap="none" spc="0" normalizeH="0" baseline="0" noProof="0" dirty="0">
              <a:ln>
                <a:noFill/>
              </a:ln>
              <a:solidFill>
                <a:srgbClr val="366092"/>
              </a:solidFill>
              <a:effectLst/>
              <a:uLnTx/>
              <a:uFillTx/>
              <a:latin typeface="Arial"/>
              <a:ea typeface="Arial"/>
              <a:cs typeface="Arial"/>
              <a:sym typeface="Arial"/>
            </a:endParaRPr>
          </a:p>
        </p:txBody>
      </p:sp>
      <p:sp>
        <p:nvSpPr>
          <p:cNvPr id="461" name="Google Shape;461;p68"/>
          <p:cNvSpPr txBox="1">
            <a:spLocks noGrp="1"/>
          </p:cNvSpPr>
          <p:nvPr>
            <p:ph type="body" idx="4294967295"/>
          </p:nvPr>
        </p:nvSpPr>
        <p:spPr>
          <a:xfrm>
            <a:off x="616500" y="1076275"/>
            <a:ext cx="8520600" cy="27999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r>
              <a:rPr lang="en-US" sz="2000" b="1">
                <a:solidFill>
                  <a:schemeClr val="dk1"/>
                </a:solidFill>
              </a:rPr>
              <a:t>EDI (Equity, Diversity and Inclusion) Column</a:t>
            </a:r>
            <a:endParaRPr sz="2000" b="1">
              <a:solidFill>
                <a:schemeClr val="dk1"/>
              </a:solidFill>
            </a:endParaRPr>
          </a:p>
          <a:p>
            <a:pPr marL="457200" lvl="0" indent="-355600" algn="l" rtl="0">
              <a:spcBef>
                <a:spcPts val="1600"/>
              </a:spcBef>
              <a:spcAft>
                <a:spcPts val="0"/>
              </a:spcAft>
              <a:buClr>
                <a:schemeClr val="dk1"/>
              </a:buClr>
              <a:buSzPts val="2000"/>
              <a:buFont typeface="Arial"/>
              <a:buChar char="●"/>
            </a:pPr>
            <a:r>
              <a:rPr lang="en-US" sz="2000">
                <a:solidFill>
                  <a:schemeClr val="dk1"/>
                </a:solidFill>
              </a:rPr>
              <a:t>Use EDI lens for all of our work</a:t>
            </a:r>
            <a:endParaRPr sz="2000">
              <a:solidFill>
                <a:schemeClr val="dk1"/>
              </a:solidFill>
            </a:endParaRPr>
          </a:p>
          <a:p>
            <a:pPr marL="457200" lvl="0" indent="-355600" algn="l" rtl="0">
              <a:spcBef>
                <a:spcPts val="0"/>
              </a:spcBef>
              <a:spcAft>
                <a:spcPts val="0"/>
              </a:spcAft>
              <a:buClr>
                <a:schemeClr val="dk1"/>
              </a:buClr>
              <a:buSzPts val="2000"/>
              <a:buFont typeface="Arial"/>
              <a:buChar char="●"/>
            </a:pPr>
            <a:r>
              <a:rPr lang="en-US" sz="2000">
                <a:solidFill>
                  <a:schemeClr val="dk1"/>
                </a:solidFill>
              </a:rPr>
              <a:t>Although there’s no point value for this column, we feel it’s important to denote diverse representations in a collection that is largely devoid of them</a:t>
            </a:r>
            <a:endParaRPr sz="20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9"/>
          <p:cNvSpPr txBox="1">
            <a:spLocks noGrp="1"/>
          </p:cNvSpPr>
          <p:nvPr>
            <p:ph type="title"/>
          </p:nvPr>
        </p:nvSpPr>
        <p:spPr>
          <a:xfrm>
            <a:off x="690032" y="1085670"/>
            <a:ext cx="77724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4400"/>
              <a:buFont typeface="Arial"/>
              <a:buNone/>
            </a:pPr>
            <a:r>
              <a:rPr lang="en-US" sz="5000" b="1"/>
              <a:t>Let’s try it out!</a:t>
            </a:r>
            <a:endParaRPr sz="5000" b="1" i="0" u="none" strike="noStrike" cap="none">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2" name="Google Shape;472;p70"/>
          <p:cNvSpPr txBox="1">
            <a:spLocks noGrp="1"/>
          </p:cNvSpPr>
          <p:nvPr>
            <p:ph type="title" idx="4294967295"/>
          </p:nvPr>
        </p:nvSpPr>
        <p:spPr>
          <a:xfrm>
            <a:off x="568250" y="480825"/>
            <a:ext cx="3147300" cy="743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Arial"/>
                <a:ea typeface="Arial"/>
                <a:cs typeface="Arial"/>
                <a:sym typeface="Arial"/>
              </a:rPr>
              <a:t>Level 1</a:t>
            </a:r>
          </a:p>
        </p:txBody>
      </p:sp>
      <p:sp>
        <p:nvSpPr>
          <p:cNvPr id="471" name="Google Shape;471;p70"/>
          <p:cNvSpPr txBox="1">
            <a:spLocks noGrp="1"/>
          </p:cNvSpPr>
          <p:nvPr>
            <p:ph type="body" idx="1"/>
          </p:nvPr>
        </p:nvSpPr>
        <p:spPr>
          <a:xfrm>
            <a:off x="348950" y="1272175"/>
            <a:ext cx="3585900" cy="2083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Arial"/>
              <a:buChar char="●"/>
            </a:pPr>
            <a:r>
              <a:rPr lang="en-US" b="1" i="1">
                <a:solidFill>
                  <a:srgbClr val="000000"/>
                </a:solidFill>
                <a:latin typeface="Arial"/>
                <a:ea typeface="Arial"/>
                <a:cs typeface="Arial"/>
                <a:sym typeface="Arial"/>
              </a:rPr>
              <a:t>Today I will Fly! </a:t>
            </a:r>
            <a:r>
              <a:rPr lang="en-US">
                <a:solidFill>
                  <a:srgbClr val="000000"/>
                </a:solidFill>
                <a:latin typeface="Arial"/>
                <a:ea typeface="Arial"/>
                <a:cs typeface="Arial"/>
                <a:sym typeface="Arial"/>
              </a:rPr>
              <a:t>by Mo Willems</a:t>
            </a:r>
            <a:endParaRPr>
              <a:solidFill>
                <a:srgbClr val="000000"/>
              </a:solidFill>
              <a:latin typeface="Arial"/>
              <a:ea typeface="Arial"/>
              <a:cs typeface="Arial"/>
              <a:sym typeface="Arial"/>
            </a:endParaRPr>
          </a:p>
          <a:p>
            <a:pPr marL="457200" lvl="0" indent="-342900" algn="l" rtl="0">
              <a:spcBef>
                <a:spcPts val="1000"/>
              </a:spcBef>
              <a:spcAft>
                <a:spcPts val="0"/>
              </a:spcAft>
              <a:buClr>
                <a:srgbClr val="000000"/>
              </a:buClr>
              <a:buSzPts val="1800"/>
              <a:buFont typeface="Arial"/>
              <a:buChar char="●"/>
            </a:pPr>
            <a:r>
              <a:rPr lang="en-US" i="1">
                <a:solidFill>
                  <a:srgbClr val="000000"/>
                </a:solidFill>
                <a:latin typeface="Arial"/>
                <a:ea typeface="Arial"/>
                <a:cs typeface="Arial"/>
                <a:sym typeface="Arial"/>
              </a:rPr>
              <a:t>Elephant &amp; Piggie </a:t>
            </a:r>
            <a:r>
              <a:rPr lang="en-US">
                <a:solidFill>
                  <a:srgbClr val="000000"/>
                </a:solidFill>
                <a:latin typeface="Arial"/>
                <a:ea typeface="Arial"/>
                <a:cs typeface="Arial"/>
                <a:sym typeface="Arial"/>
              </a:rPr>
              <a:t>series #1</a:t>
            </a:r>
            <a:endParaRPr>
              <a:solidFill>
                <a:srgbClr val="000000"/>
              </a:solidFill>
              <a:latin typeface="Arial"/>
              <a:ea typeface="Arial"/>
              <a:cs typeface="Arial"/>
              <a:sym typeface="Arial"/>
            </a:endParaRPr>
          </a:p>
          <a:p>
            <a:pPr marL="457200" lvl="0" indent="-342900" algn="l" rtl="0">
              <a:spcBef>
                <a:spcPts val="1000"/>
              </a:spcBef>
              <a:spcAft>
                <a:spcPts val="1000"/>
              </a:spcAft>
              <a:buClr>
                <a:srgbClr val="000000"/>
              </a:buClr>
              <a:buSzPts val="1800"/>
              <a:buFont typeface="Arial"/>
              <a:buChar char="●"/>
            </a:pPr>
            <a:r>
              <a:rPr lang="en-US">
                <a:solidFill>
                  <a:srgbClr val="000000"/>
                </a:solidFill>
                <a:latin typeface="Arial"/>
                <a:ea typeface="Arial"/>
                <a:cs typeface="Arial"/>
                <a:sym typeface="Arial"/>
              </a:rPr>
              <a:t>Geisel Award-winning series</a:t>
            </a:r>
            <a:endParaRPr>
              <a:solidFill>
                <a:srgbClr val="000000"/>
              </a:solidFill>
              <a:latin typeface="Arial"/>
              <a:ea typeface="Arial"/>
              <a:cs typeface="Arial"/>
              <a:sym typeface="Arial"/>
            </a:endParaRPr>
          </a:p>
        </p:txBody>
      </p:sp>
      <p:pic>
        <p:nvPicPr>
          <p:cNvPr id="473" name="Google Shape;473;p70" descr="Book cover for Today I will Fly!"/>
          <p:cNvPicPr preferRelativeResize="0"/>
          <p:nvPr/>
        </p:nvPicPr>
        <p:blipFill>
          <a:blip r:embed="rId3">
            <a:alphaModFix/>
          </a:blip>
          <a:stretch>
            <a:fillRect/>
          </a:stretch>
        </p:blipFill>
        <p:spPr>
          <a:xfrm>
            <a:off x="5005725" y="152400"/>
            <a:ext cx="3456214" cy="48386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71" descr="Title Page for Today I will Fly!"/>
          <p:cNvPicPr preferRelativeResize="0"/>
          <p:nvPr/>
        </p:nvPicPr>
        <p:blipFill>
          <a:blip r:embed="rId3">
            <a:alphaModFix/>
          </a:blip>
          <a:stretch>
            <a:fillRect/>
          </a:stretch>
        </p:blipFill>
        <p:spPr>
          <a:xfrm>
            <a:off x="952163" y="0"/>
            <a:ext cx="7239667" cy="5143500"/>
          </a:xfrm>
          <a:prstGeom prst="rect">
            <a:avLst/>
          </a:prstGeom>
          <a:noFill/>
          <a:ln>
            <a:noFill/>
          </a:ln>
        </p:spPr>
      </p:pic>
      <p:sp>
        <p:nvSpPr>
          <p:cNvPr id="2" name="Title 1">
            <a:extLst>
              <a:ext uri="{FF2B5EF4-FFF2-40B4-BE49-F238E27FC236}">
                <a16:creationId xmlns:a16="http://schemas.microsoft.com/office/drawing/2014/main" id="{027592FF-F853-0BAF-5B60-FE1FA5F7F46A}"/>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Example from today </a:t>
            </a:r>
            <a:r>
              <a:rPr lang="en-US"/>
              <a:t>I will Fly</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72" descr="Example of images on each page, large font, simple sentences, and white space."/>
          <p:cNvPicPr preferRelativeResize="0"/>
          <p:nvPr/>
        </p:nvPicPr>
        <p:blipFill>
          <a:blip r:embed="rId3">
            <a:alphaModFix/>
          </a:blip>
          <a:stretch>
            <a:fillRect/>
          </a:stretch>
        </p:blipFill>
        <p:spPr>
          <a:xfrm>
            <a:off x="961763" y="0"/>
            <a:ext cx="7220482" cy="5143499"/>
          </a:xfrm>
          <a:prstGeom prst="rect">
            <a:avLst/>
          </a:prstGeom>
          <a:noFill/>
          <a:ln>
            <a:noFill/>
          </a:ln>
        </p:spPr>
      </p:pic>
      <p:sp>
        <p:nvSpPr>
          <p:cNvPr id="2" name="Title 1">
            <a:extLst>
              <a:ext uri="{FF2B5EF4-FFF2-40B4-BE49-F238E27FC236}">
                <a16:creationId xmlns:a16="http://schemas.microsoft.com/office/drawing/2014/main" id="{DA26E951-755D-43A0-0786-366BE6E2A4F2}"/>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Page 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73" descr="Page 2 continues with images, and easy words, and simple senteces."/>
          <p:cNvPicPr preferRelativeResize="0"/>
          <p:nvPr/>
        </p:nvPicPr>
        <p:blipFill>
          <a:blip r:embed="rId3">
            <a:alphaModFix/>
          </a:blip>
          <a:stretch>
            <a:fillRect/>
          </a:stretch>
        </p:blipFill>
        <p:spPr>
          <a:xfrm>
            <a:off x="1071163" y="0"/>
            <a:ext cx="7001663" cy="5143498"/>
          </a:xfrm>
          <a:prstGeom prst="rect">
            <a:avLst/>
          </a:prstGeom>
          <a:noFill/>
          <a:ln>
            <a:noFill/>
          </a:ln>
        </p:spPr>
      </p:pic>
      <p:sp>
        <p:nvSpPr>
          <p:cNvPr id="2" name="Title 1">
            <a:extLst>
              <a:ext uri="{FF2B5EF4-FFF2-40B4-BE49-F238E27FC236}">
                <a16:creationId xmlns:a16="http://schemas.microsoft.com/office/drawing/2014/main" id="{63CE53E7-E7FF-9DF9-4A2B-C8B42092074C}"/>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Page 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74" descr="Page 3 provides slightly more complex senteces."/>
          <p:cNvPicPr preferRelativeResize="0"/>
          <p:nvPr/>
        </p:nvPicPr>
        <p:blipFill>
          <a:blip r:embed="rId3">
            <a:alphaModFix/>
          </a:blip>
          <a:stretch>
            <a:fillRect/>
          </a:stretch>
        </p:blipFill>
        <p:spPr>
          <a:xfrm>
            <a:off x="1143000" y="0"/>
            <a:ext cx="6857999" cy="5143499"/>
          </a:xfrm>
          <a:prstGeom prst="rect">
            <a:avLst/>
          </a:prstGeom>
          <a:noFill/>
          <a:ln>
            <a:noFill/>
          </a:ln>
        </p:spPr>
      </p:pic>
      <p:sp>
        <p:nvSpPr>
          <p:cNvPr id="2" name="Title 1">
            <a:extLst>
              <a:ext uri="{FF2B5EF4-FFF2-40B4-BE49-F238E27FC236}">
                <a16:creationId xmlns:a16="http://schemas.microsoft.com/office/drawing/2014/main" id="{60944A37-8E26-EF6E-6502-BAC6FA9DB8EE}"/>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Page 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75" descr="Example of images and whitespace."/>
          <p:cNvPicPr preferRelativeResize="0"/>
          <p:nvPr/>
        </p:nvPicPr>
        <p:blipFill>
          <a:blip r:embed="rId3">
            <a:alphaModFix/>
          </a:blip>
          <a:stretch>
            <a:fillRect/>
          </a:stretch>
        </p:blipFill>
        <p:spPr>
          <a:xfrm>
            <a:off x="1143000" y="0"/>
            <a:ext cx="6857999" cy="5143499"/>
          </a:xfrm>
          <a:prstGeom prst="rect">
            <a:avLst/>
          </a:prstGeom>
          <a:noFill/>
          <a:ln>
            <a:noFill/>
          </a:ln>
        </p:spPr>
      </p:pic>
      <p:sp>
        <p:nvSpPr>
          <p:cNvPr id="2" name="Title 1">
            <a:extLst>
              <a:ext uri="{FF2B5EF4-FFF2-40B4-BE49-F238E27FC236}">
                <a16:creationId xmlns:a16="http://schemas.microsoft.com/office/drawing/2014/main" id="{EA33A39F-741D-E005-1C1C-492D5E725591}"/>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Page 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9"/>
          <p:cNvSpPr txBox="1">
            <a:spLocks noGrp="1"/>
          </p:cNvSpPr>
          <p:nvPr>
            <p:ph type="title" idx="4294967295"/>
          </p:nvPr>
        </p:nvSpPr>
        <p:spPr>
          <a:xfrm>
            <a:off x="338138" y="631825"/>
            <a:ext cx="2687637" cy="68421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480"/>
              </a:spcBef>
              <a:spcAft>
                <a:spcPts val="0"/>
              </a:spcAft>
              <a:buClr>
                <a:srgbClr val="FFFFFF"/>
              </a:buClr>
              <a:buSzPts val="1600"/>
              <a:buFont typeface="Noto Sans Symbols"/>
              <a:buNone/>
              <a:tabLst/>
              <a:defRPr/>
            </a:pPr>
            <a:r>
              <a:rPr kumimoji="0" lang="en-US" sz="3000" b="1" i="0" u="none" strike="noStrike" kern="0" cap="none" spc="0" normalizeH="0" baseline="0" noProof="0" dirty="0">
                <a:ln>
                  <a:noFill/>
                </a:ln>
                <a:solidFill>
                  <a:srgbClr val="FFFFFF"/>
                </a:solidFill>
                <a:effectLst/>
                <a:uLnTx/>
                <a:uFillTx/>
                <a:latin typeface="Arial"/>
                <a:ea typeface="Arial"/>
                <a:cs typeface="Arial"/>
                <a:sym typeface="Arial"/>
              </a:rPr>
              <a:t>Who We Are</a:t>
            </a:r>
          </a:p>
          <a:p>
            <a:pPr marL="0" marR="0" lvl="0" indent="0" algn="l" defTabSz="914400" rtl="0" eaLnBrk="1" fontAlgn="auto" latinLnBrk="0" hangingPunct="1">
              <a:lnSpc>
                <a:spcPct val="115000"/>
              </a:lnSpc>
              <a:spcBef>
                <a:spcPts val="1600"/>
              </a:spcBef>
              <a:spcAft>
                <a:spcPts val="1600"/>
              </a:spcAft>
              <a:buClr>
                <a:srgbClr val="FFFFFF"/>
              </a:buClr>
              <a:buSzPts val="1600"/>
              <a:buFont typeface="Noto Sans Symbols"/>
              <a:buNone/>
              <a:tabLst/>
              <a:defRPr/>
            </a:pPr>
            <a:endParaRPr kumimoji="0" lang="en-US" sz="16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308" name="Google Shape;308;p49" descr="Katie MacKendrick headshot.&#10;"/>
          <p:cNvPicPr preferRelativeResize="0"/>
          <p:nvPr/>
        </p:nvPicPr>
        <p:blipFill rotWithShape="1">
          <a:blip r:embed="rId3">
            <a:alphaModFix/>
          </a:blip>
          <a:srcRect t="7059" b="7059"/>
          <a:stretch/>
        </p:blipFill>
        <p:spPr>
          <a:xfrm>
            <a:off x="3768163" y="1489900"/>
            <a:ext cx="1883823" cy="2163699"/>
          </a:xfrm>
          <a:prstGeom prst="rect">
            <a:avLst/>
          </a:prstGeom>
          <a:noFill/>
          <a:ln w="38100" cap="flat" cmpd="sng">
            <a:solidFill>
              <a:srgbClr val="000000"/>
            </a:solidFill>
            <a:prstDash val="solid"/>
            <a:round/>
            <a:headEnd type="none" w="sm" len="sm"/>
            <a:tailEnd type="none" w="sm" len="sm"/>
          </a:ln>
        </p:spPr>
      </p:pic>
      <p:sp>
        <p:nvSpPr>
          <p:cNvPr id="305" name="Google Shape;305;p49"/>
          <p:cNvSpPr txBox="1"/>
          <p:nvPr/>
        </p:nvSpPr>
        <p:spPr>
          <a:xfrm>
            <a:off x="3331575" y="3896600"/>
            <a:ext cx="2757000" cy="110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Katie MacKendrick</a:t>
            </a:r>
            <a:endParaRPr dirty="0"/>
          </a:p>
          <a:p>
            <a:pPr marL="0" lvl="0" indent="0" algn="ctr" rtl="0">
              <a:spcBef>
                <a:spcPts val="0"/>
              </a:spcBef>
              <a:spcAft>
                <a:spcPts val="0"/>
              </a:spcAft>
              <a:buNone/>
            </a:pPr>
            <a:r>
              <a:rPr lang="en-US" dirty="0"/>
              <a:t>Librarian</a:t>
            </a:r>
            <a:endParaRPr dirty="0"/>
          </a:p>
        </p:txBody>
      </p:sp>
      <p:pic>
        <p:nvPicPr>
          <p:cNvPr id="307" name="Google Shape;307;p49" descr="Gigi Pagliarulo headshot.&#10;"/>
          <p:cNvPicPr preferRelativeResize="0"/>
          <p:nvPr/>
        </p:nvPicPr>
        <p:blipFill>
          <a:blip r:embed="rId4">
            <a:alphaModFix/>
          </a:blip>
          <a:stretch>
            <a:fillRect/>
          </a:stretch>
        </p:blipFill>
        <p:spPr>
          <a:xfrm>
            <a:off x="6687138" y="1489900"/>
            <a:ext cx="1883823" cy="2163699"/>
          </a:xfrm>
          <a:prstGeom prst="rect">
            <a:avLst/>
          </a:prstGeom>
          <a:noFill/>
          <a:ln w="38100" cap="flat" cmpd="sng">
            <a:solidFill>
              <a:srgbClr val="000000"/>
            </a:solidFill>
            <a:prstDash val="solid"/>
            <a:round/>
            <a:headEnd type="none" w="sm" len="sm"/>
            <a:tailEnd type="none" w="sm" len="sm"/>
          </a:ln>
        </p:spPr>
      </p:pic>
      <p:sp>
        <p:nvSpPr>
          <p:cNvPr id="306" name="Google Shape;306;p49"/>
          <p:cNvSpPr txBox="1"/>
          <p:nvPr/>
        </p:nvSpPr>
        <p:spPr>
          <a:xfrm>
            <a:off x="6250550" y="3896600"/>
            <a:ext cx="2757000" cy="110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t>Gigi Pagliarulo</a:t>
            </a:r>
            <a:endParaRPr dirty="0"/>
          </a:p>
          <a:p>
            <a:pPr marL="0" lvl="0" indent="0" algn="ctr" rtl="0">
              <a:spcBef>
                <a:spcPts val="0"/>
              </a:spcBef>
              <a:spcAft>
                <a:spcPts val="0"/>
              </a:spcAft>
              <a:buNone/>
            </a:pPr>
            <a:r>
              <a:rPr lang="en-US" dirty="0"/>
              <a:t>Children’s Librarian</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76" descr="Example of word repetition."/>
          <p:cNvPicPr preferRelativeResize="0"/>
          <p:nvPr/>
        </p:nvPicPr>
        <p:blipFill>
          <a:blip r:embed="rId3">
            <a:alphaModFix/>
          </a:blip>
          <a:stretch>
            <a:fillRect/>
          </a:stretch>
        </p:blipFill>
        <p:spPr>
          <a:xfrm>
            <a:off x="1172575" y="0"/>
            <a:ext cx="6798845" cy="5143500"/>
          </a:xfrm>
          <a:prstGeom prst="rect">
            <a:avLst/>
          </a:prstGeom>
          <a:noFill/>
          <a:ln>
            <a:noFill/>
          </a:ln>
        </p:spPr>
      </p:pic>
      <p:sp>
        <p:nvSpPr>
          <p:cNvPr id="2" name="Title 1">
            <a:extLst>
              <a:ext uri="{FF2B5EF4-FFF2-40B4-BE49-F238E27FC236}">
                <a16:creationId xmlns:a16="http://schemas.microsoft.com/office/drawing/2014/main" id="{D439FB20-092C-7718-D15C-329666BEF2F3}"/>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Page 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77" descr="Example of simple semtences, images and whitespace is continued."/>
          <p:cNvPicPr preferRelativeResize="0"/>
          <p:nvPr/>
        </p:nvPicPr>
        <p:blipFill>
          <a:blip r:embed="rId3">
            <a:alphaModFix/>
          </a:blip>
          <a:stretch>
            <a:fillRect/>
          </a:stretch>
        </p:blipFill>
        <p:spPr>
          <a:xfrm>
            <a:off x="1143000" y="0"/>
            <a:ext cx="6857999" cy="5143499"/>
          </a:xfrm>
          <a:prstGeom prst="rect">
            <a:avLst/>
          </a:prstGeom>
          <a:noFill/>
          <a:ln>
            <a:noFill/>
          </a:ln>
        </p:spPr>
      </p:pic>
      <p:sp>
        <p:nvSpPr>
          <p:cNvPr id="2" name="Title 1">
            <a:extLst>
              <a:ext uri="{FF2B5EF4-FFF2-40B4-BE49-F238E27FC236}">
                <a16:creationId xmlns:a16="http://schemas.microsoft.com/office/drawing/2014/main" id="{0146239D-CD1F-3EEF-ED3F-F9DD599DBDEA}"/>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Page 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7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143000" y="0"/>
            <a:ext cx="6857999" cy="5143499"/>
          </a:xfrm>
          <a:prstGeom prst="rect">
            <a:avLst/>
          </a:prstGeom>
          <a:noFill/>
          <a:ln>
            <a:noFill/>
          </a:ln>
        </p:spPr>
      </p:pic>
      <p:sp>
        <p:nvSpPr>
          <p:cNvPr id="2" name="Title 1">
            <a:extLst>
              <a:ext uri="{FF2B5EF4-FFF2-40B4-BE49-F238E27FC236}">
                <a16:creationId xmlns:a16="http://schemas.microsoft.com/office/drawing/2014/main" id="{60210BA3-6221-FA71-9F3B-13AE95F30979}"/>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Page 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7" name="Google Shape;527;p79"/>
          <p:cNvSpPr txBox="1">
            <a:spLocks noGrp="1"/>
          </p:cNvSpPr>
          <p:nvPr>
            <p:ph type="title" idx="4294967295"/>
          </p:nvPr>
        </p:nvSpPr>
        <p:spPr>
          <a:xfrm>
            <a:off x="568250" y="480825"/>
            <a:ext cx="3147300" cy="743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Arial"/>
                <a:ea typeface="Arial"/>
                <a:cs typeface="Arial"/>
                <a:sym typeface="Arial"/>
              </a:rPr>
              <a:t>Level 2</a:t>
            </a:r>
          </a:p>
        </p:txBody>
      </p:sp>
      <p:sp>
        <p:nvSpPr>
          <p:cNvPr id="526" name="Google Shape;526;p79"/>
          <p:cNvSpPr txBox="1">
            <a:spLocks noGrp="1"/>
          </p:cNvSpPr>
          <p:nvPr>
            <p:ph type="body" idx="1"/>
          </p:nvPr>
        </p:nvSpPr>
        <p:spPr>
          <a:xfrm>
            <a:off x="348950" y="1272175"/>
            <a:ext cx="3585900" cy="2083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Arial"/>
              <a:buChar char="●"/>
            </a:pPr>
            <a:r>
              <a:rPr lang="en-US" b="1" i="1">
                <a:solidFill>
                  <a:srgbClr val="000000"/>
                </a:solidFill>
                <a:latin typeface="Arial"/>
                <a:ea typeface="Arial"/>
                <a:cs typeface="Arial"/>
                <a:sym typeface="Arial"/>
              </a:rPr>
              <a:t>Frog and Toad Are Friends </a:t>
            </a:r>
            <a:r>
              <a:rPr lang="en-US">
                <a:solidFill>
                  <a:srgbClr val="000000"/>
                </a:solidFill>
                <a:latin typeface="Arial"/>
                <a:ea typeface="Arial"/>
                <a:cs typeface="Arial"/>
                <a:sym typeface="Arial"/>
              </a:rPr>
              <a:t>by Arnold Lobel</a:t>
            </a:r>
            <a:endParaRPr>
              <a:solidFill>
                <a:srgbClr val="000000"/>
              </a:solidFill>
              <a:latin typeface="Arial"/>
              <a:ea typeface="Arial"/>
              <a:cs typeface="Arial"/>
              <a:sym typeface="Arial"/>
            </a:endParaRPr>
          </a:p>
          <a:p>
            <a:pPr marL="457200" lvl="0" indent="-342900" algn="l" rtl="0">
              <a:spcBef>
                <a:spcPts val="1000"/>
              </a:spcBef>
              <a:spcAft>
                <a:spcPts val="0"/>
              </a:spcAft>
              <a:buClr>
                <a:srgbClr val="000000"/>
              </a:buClr>
              <a:buSzPts val="1800"/>
              <a:buFont typeface="Arial"/>
              <a:buChar char="●"/>
            </a:pPr>
            <a:r>
              <a:rPr lang="en-US" i="1">
                <a:solidFill>
                  <a:srgbClr val="000000"/>
                </a:solidFill>
                <a:latin typeface="Arial"/>
                <a:ea typeface="Arial"/>
                <a:cs typeface="Arial"/>
                <a:sym typeface="Arial"/>
              </a:rPr>
              <a:t>Frog and Toad </a:t>
            </a:r>
            <a:r>
              <a:rPr lang="en-US">
                <a:solidFill>
                  <a:srgbClr val="000000"/>
                </a:solidFill>
                <a:latin typeface="Arial"/>
                <a:ea typeface="Arial"/>
                <a:cs typeface="Arial"/>
                <a:sym typeface="Arial"/>
              </a:rPr>
              <a:t>series #1</a:t>
            </a:r>
            <a:endParaRPr>
              <a:solidFill>
                <a:srgbClr val="000000"/>
              </a:solidFill>
              <a:latin typeface="Arial"/>
              <a:ea typeface="Arial"/>
              <a:cs typeface="Arial"/>
              <a:sym typeface="Arial"/>
            </a:endParaRPr>
          </a:p>
          <a:p>
            <a:pPr marL="457200" lvl="0" indent="-342900" algn="l" rtl="0">
              <a:spcBef>
                <a:spcPts val="1000"/>
              </a:spcBef>
              <a:spcAft>
                <a:spcPts val="1000"/>
              </a:spcAft>
              <a:buClr>
                <a:srgbClr val="000000"/>
              </a:buClr>
              <a:buSzPts val="1800"/>
              <a:buFont typeface="Arial"/>
              <a:buChar char="●"/>
            </a:pPr>
            <a:r>
              <a:rPr lang="en-US">
                <a:solidFill>
                  <a:srgbClr val="000000"/>
                </a:solidFill>
                <a:latin typeface="Arial"/>
                <a:ea typeface="Arial"/>
                <a:cs typeface="Arial"/>
                <a:sym typeface="Arial"/>
              </a:rPr>
              <a:t>Caldecott Honor Award-winning book</a:t>
            </a:r>
            <a:endParaRPr>
              <a:solidFill>
                <a:srgbClr val="000000"/>
              </a:solidFill>
              <a:latin typeface="Arial"/>
              <a:ea typeface="Arial"/>
              <a:cs typeface="Arial"/>
              <a:sym typeface="Arial"/>
            </a:endParaRPr>
          </a:p>
        </p:txBody>
      </p:sp>
      <p:pic>
        <p:nvPicPr>
          <p:cNvPr id="528" name="Google Shape;528;p79" descr="Book cover for Frog and Toad are Freinds."/>
          <p:cNvPicPr preferRelativeResize="0"/>
          <p:nvPr/>
        </p:nvPicPr>
        <p:blipFill>
          <a:blip r:embed="rId3">
            <a:alphaModFix/>
          </a:blip>
          <a:stretch>
            <a:fillRect/>
          </a:stretch>
        </p:blipFill>
        <p:spPr>
          <a:xfrm>
            <a:off x="5175900" y="152400"/>
            <a:ext cx="3311591" cy="483869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80" descr="Example showing the content page for Frog and Toad indicating it is a chapter book."/>
          <p:cNvPicPr preferRelativeResize="0"/>
          <p:nvPr/>
        </p:nvPicPr>
        <p:blipFill>
          <a:blip r:embed="rId3">
            <a:alphaModFix/>
          </a:blip>
          <a:stretch>
            <a:fillRect/>
          </a:stretch>
        </p:blipFill>
        <p:spPr>
          <a:xfrm>
            <a:off x="1143000" y="0"/>
            <a:ext cx="6857999" cy="5143499"/>
          </a:xfrm>
          <a:prstGeom prst="rect">
            <a:avLst/>
          </a:prstGeom>
          <a:noFill/>
          <a:ln>
            <a:noFill/>
          </a:ln>
        </p:spPr>
      </p:pic>
      <p:sp>
        <p:nvSpPr>
          <p:cNvPr id="2" name="Title 1">
            <a:extLst>
              <a:ext uri="{FF2B5EF4-FFF2-40B4-BE49-F238E27FC236}">
                <a16:creationId xmlns:a16="http://schemas.microsoft.com/office/drawing/2014/main" id="{4C11BEA7-198E-453B-0727-7763585A6CBB}"/>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Contents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81" descr="Example showing more complex sentences and longer text. More multisyllable words are included."/>
          <p:cNvPicPr preferRelativeResize="0"/>
          <p:nvPr/>
        </p:nvPicPr>
        <p:blipFill>
          <a:blip r:embed="rId3">
            <a:alphaModFix/>
          </a:blip>
          <a:stretch>
            <a:fillRect/>
          </a:stretch>
        </p:blipFill>
        <p:spPr>
          <a:xfrm>
            <a:off x="1307988" y="0"/>
            <a:ext cx="6528021" cy="5143499"/>
          </a:xfrm>
          <a:prstGeom prst="rect">
            <a:avLst/>
          </a:prstGeom>
          <a:noFill/>
          <a:ln>
            <a:noFill/>
          </a:ln>
        </p:spPr>
      </p:pic>
      <p:sp>
        <p:nvSpPr>
          <p:cNvPr id="3" name="Title 2">
            <a:extLst>
              <a:ext uri="{FF2B5EF4-FFF2-40B4-BE49-F238E27FC236}">
                <a16:creationId xmlns:a16="http://schemas.microsoft.com/office/drawing/2014/main" id="{45BF8AFB-935F-625B-C097-0FC4E22DF0CA}"/>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Frog and Toad Example 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pic>
        <p:nvPicPr>
          <p:cNvPr id="546" name="Google Shape;546;p82" descr="Continued example of longer text. Images on the pages match the text."/>
          <p:cNvPicPr preferRelativeResize="0"/>
          <p:nvPr/>
        </p:nvPicPr>
        <p:blipFill>
          <a:blip r:embed="rId3">
            <a:alphaModFix/>
          </a:blip>
          <a:stretch>
            <a:fillRect/>
          </a:stretch>
        </p:blipFill>
        <p:spPr>
          <a:xfrm>
            <a:off x="1252013" y="0"/>
            <a:ext cx="6639979" cy="5143501"/>
          </a:xfrm>
          <a:prstGeom prst="rect">
            <a:avLst/>
          </a:prstGeom>
          <a:noFill/>
          <a:ln>
            <a:noFill/>
          </a:ln>
        </p:spPr>
      </p:pic>
      <p:sp>
        <p:nvSpPr>
          <p:cNvPr id="2" name="Title 1">
            <a:extLst>
              <a:ext uri="{FF2B5EF4-FFF2-40B4-BE49-F238E27FC236}">
                <a16:creationId xmlns:a16="http://schemas.microsoft.com/office/drawing/2014/main" id="{722E8D95-4B79-BC92-4664-F61C97B5095B}"/>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Frog and Toad Example 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83" descr="More examples of images matching the harder words."/>
          <p:cNvPicPr preferRelativeResize="0"/>
          <p:nvPr/>
        </p:nvPicPr>
        <p:blipFill>
          <a:blip r:embed="rId3">
            <a:alphaModFix/>
          </a:blip>
          <a:stretch>
            <a:fillRect/>
          </a:stretch>
        </p:blipFill>
        <p:spPr>
          <a:xfrm>
            <a:off x="1143000" y="0"/>
            <a:ext cx="6857999" cy="5143499"/>
          </a:xfrm>
          <a:prstGeom prst="rect">
            <a:avLst/>
          </a:prstGeom>
          <a:noFill/>
          <a:ln>
            <a:noFill/>
          </a:ln>
        </p:spPr>
      </p:pic>
      <p:sp>
        <p:nvSpPr>
          <p:cNvPr id="2" name="Title 1">
            <a:extLst>
              <a:ext uri="{FF2B5EF4-FFF2-40B4-BE49-F238E27FC236}">
                <a16:creationId xmlns:a16="http://schemas.microsoft.com/office/drawing/2014/main" id="{F73C052D-9DF9-65C9-1C15-60EE1BD1B64C}"/>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Frog and Toad Example 3</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84" descr="Another example of images matching harder words like Raccoon."/>
          <p:cNvPicPr preferRelativeResize="0"/>
          <p:nvPr/>
        </p:nvPicPr>
        <p:blipFill>
          <a:blip r:embed="rId3">
            <a:alphaModFix/>
          </a:blip>
          <a:stretch>
            <a:fillRect/>
          </a:stretch>
        </p:blipFill>
        <p:spPr>
          <a:xfrm>
            <a:off x="1090400" y="-39450"/>
            <a:ext cx="6963198" cy="5222399"/>
          </a:xfrm>
          <a:prstGeom prst="rect">
            <a:avLst/>
          </a:prstGeom>
          <a:noFill/>
          <a:ln>
            <a:noFill/>
          </a:ln>
        </p:spPr>
      </p:pic>
      <p:sp>
        <p:nvSpPr>
          <p:cNvPr id="2" name="Title 1">
            <a:extLst>
              <a:ext uri="{FF2B5EF4-FFF2-40B4-BE49-F238E27FC236}">
                <a16:creationId xmlns:a16="http://schemas.microsoft.com/office/drawing/2014/main" id="{54AEEF50-AE62-BA37-1D01-C41400F2CE8C}"/>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Frog and Toad Example 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8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24638" y="0"/>
            <a:ext cx="6694723" cy="5143499"/>
          </a:xfrm>
          <a:prstGeom prst="rect">
            <a:avLst/>
          </a:prstGeom>
          <a:noFill/>
          <a:ln>
            <a:noFill/>
          </a:ln>
        </p:spPr>
      </p:pic>
      <p:sp>
        <p:nvSpPr>
          <p:cNvPr id="2" name="Title 1">
            <a:extLst>
              <a:ext uri="{FF2B5EF4-FFF2-40B4-BE49-F238E27FC236}">
                <a16:creationId xmlns:a16="http://schemas.microsoft.com/office/drawing/2014/main" id="{BF7A8A2F-1E6B-5D56-78B4-AB7B7F545BD0}"/>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Frog and Toad Example 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6" name="Google Shape;316;p50"/>
          <p:cNvSpPr txBox="1"/>
          <p:nvPr/>
        </p:nvSpPr>
        <p:spPr>
          <a:xfrm>
            <a:off x="5976987" y="3003538"/>
            <a:ext cx="2952600" cy="7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FFFFFF"/>
                </a:solidFill>
              </a:rPr>
              <a:t>Let’s Chat!</a:t>
            </a:r>
            <a:endParaRPr sz="3600" b="1" dirty="0">
              <a:solidFill>
                <a:srgbClr val="FFFFFF"/>
              </a:solidFill>
            </a:endParaRPr>
          </a:p>
        </p:txBody>
      </p:sp>
      <p:sp>
        <p:nvSpPr>
          <p:cNvPr id="314" name="Google Shape;314;p50"/>
          <p:cNvSpPr txBox="1">
            <a:spLocks noGrp="1"/>
          </p:cNvSpPr>
          <p:nvPr>
            <p:ph type="ctrTitle"/>
          </p:nvPr>
        </p:nvSpPr>
        <p:spPr>
          <a:xfrm>
            <a:off x="882725" y="3614000"/>
            <a:ext cx="8324700" cy="1534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dirty="0"/>
              <a:t>What issues have you experienced with Beginning Reader levels or leveling systems? </a:t>
            </a:r>
            <a:endParaRPr sz="2400" dirty="0"/>
          </a:p>
          <a:p>
            <a:pPr marL="0" lvl="0" indent="0" algn="l" rtl="0">
              <a:spcBef>
                <a:spcPts val="0"/>
              </a:spcBef>
              <a:spcAft>
                <a:spcPts val="0"/>
              </a:spcAft>
              <a:buNone/>
            </a:pPr>
            <a:endParaRPr sz="1000" dirty="0"/>
          </a:p>
          <a:p>
            <a:pPr marL="0" lvl="0" indent="0" algn="l" rtl="0">
              <a:spcBef>
                <a:spcPts val="0"/>
              </a:spcBef>
              <a:spcAft>
                <a:spcPts val="0"/>
              </a:spcAft>
              <a:buNone/>
            </a:pPr>
            <a:r>
              <a:rPr lang="en-US" sz="2400" dirty="0"/>
              <a:t>Please share your experiences in the chat box!</a:t>
            </a:r>
            <a:endParaRPr sz="2400" dirty="0"/>
          </a:p>
        </p:txBody>
      </p:sp>
      <p:pic>
        <p:nvPicPr>
          <p:cNvPr id="313" name="Google Shape;313;p50" descr="A girl reading a book and smiling."/>
          <p:cNvPicPr preferRelativeResize="0"/>
          <p:nvPr/>
        </p:nvPicPr>
        <p:blipFill rotWithShape="1">
          <a:blip r:embed="rId3">
            <a:alphaModFix/>
          </a:blip>
          <a:srcRect t="23772" b="23772"/>
          <a:stretch/>
        </p:blipFill>
        <p:spPr>
          <a:xfrm>
            <a:off x="25" y="11280"/>
            <a:ext cx="9143982" cy="3201930"/>
          </a:xfrm>
          <a:prstGeom prst="flowChartDocument">
            <a:avLst/>
          </a:prstGeom>
          <a:noFill/>
          <a:ln>
            <a:noFill/>
          </a:ln>
        </p:spPr>
      </p:pic>
      <p:sp>
        <p:nvSpPr>
          <p:cNvPr id="315" name="Google Shape;315;p50">
            <a:extLst>
              <a:ext uri="{C183D7F6-B498-43B3-948B-1728B52AA6E4}">
                <adec:decorative xmlns:adec="http://schemas.microsoft.com/office/drawing/2017/decorative" val="1"/>
              </a:ext>
            </a:extLst>
          </p:cNvPr>
          <p:cNvSpPr/>
          <p:nvPr/>
        </p:nvSpPr>
        <p:spPr>
          <a:xfrm>
            <a:off x="152425" y="3614000"/>
            <a:ext cx="576900" cy="548700"/>
          </a:xfrm>
          <a:prstGeom prst="star5">
            <a:avLst>
              <a:gd name="adj" fmla="val 19098"/>
              <a:gd name="hf" fmla="val 105146"/>
              <a:gd name="vf" fmla="val 11055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70" name="Google Shape;570;p86"/>
          <p:cNvSpPr txBox="1">
            <a:spLocks noGrp="1"/>
          </p:cNvSpPr>
          <p:nvPr>
            <p:ph type="title" idx="4294967295"/>
          </p:nvPr>
        </p:nvSpPr>
        <p:spPr>
          <a:xfrm>
            <a:off x="568250" y="480825"/>
            <a:ext cx="3147300" cy="743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Arial"/>
                <a:ea typeface="Arial"/>
                <a:cs typeface="Arial"/>
                <a:sym typeface="Arial"/>
              </a:rPr>
              <a:t>Level 3</a:t>
            </a:r>
          </a:p>
        </p:txBody>
      </p:sp>
      <p:sp>
        <p:nvSpPr>
          <p:cNvPr id="569" name="Google Shape;569;p86"/>
          <p:cNvSpPr txBox="1">
            <a:spLocks noGrp="1"/>
          </p:cNvSpPr>
          <p:nvPr>
            <p:ph type="body" idx="1"/>
          </p:nvPr>
        </p:nvSpPr>
        <p:spPr>
          <a:xfrm>
            <a:off x="348950" y="1272175"/>
            <a:ext cx="3585900" cy="2083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Arial"/>
              <a:buChar char="●"/>
            </a:pPr>
            <a:r>
              <a:rPr lang="en-US" b="1" i="1">
                <a:solidFill>
                  <a:srgbClr val="000000"/>
                </a:solidFill>
                <a:latin typeface="Arial"/>
                <a:ea typeface="Arial"/>
                <a:cs typeface="Arial"/>
                <a:sym typeface="Arial"/>
              </a:rPr>
              <a:t>Meet Yasmin!</a:t>
            </a:r>
            <a:r>
              <a:rPr lang="en-US">
                <a:solidFill>
                  <a:srgbClr val="000000"/>
                </a:solidFill>
                <a:latin typeface="Arial"/>
                <a:ea typeface="Arial"/>
                <a:cs typeface="Arial"/>
                <a:sym typeface="Arial"/>
              </a:rPr>
              <a:t> by Saadia Faruqi</a:t>
            </a:r>
            <a:endParaRPr>
              <a:solidFill>
                <a:srgbClr val="000000"/>
              </a:solidFill>
              <a:latin typeface="Arial"/>
              <a:ea typeface="Arial"/>
              <a:cs typeface="Arial"/>
              <a:sym typeface="Arial"/>
            </a:endParaRPr>
          </a:p>
          <a:p>
            <a:pPr marL="457200" lvl="0" indent="-342900" algn="l" rtl="0">
              <a:spcBef>
                <a:spcPts val="1000"/>
              </a:spcBef>
              <a:spcAft>
                <a:spcPts val="0"/>
              </a:spcAft>
              <a:buClr>
                <a:srgbClr val="000000"/>
              </a:buClr>
              <a:buSzPts val="1800"/>
              <a:buFont typeface="Arial"/>
              <a:buChar char="●"/>
            </a:pPr>
            <a:r>
              <a:rPr lang="en-US" i="1">
                <a:solidFill>
                  <a:srgbClr val="000000"/>
                </a:solidFill>
                <a:latin typeface="Arial"/>
                <a:ea typeface="Arial"/>
                <a:cs typeface="Arial"/>
                <a:sym typeface="Arial"/>
              </a:rPr>
              <a:t>Yasmin</a:t>
            </a:r>
            <a:r>
              <a:rPr lang="en-US">
                <a:solidFill>
                  <a:srgbClr val="000000"/>
                </a:solidFill>
                <a:latin typeface="Arial"/>
                <a:ea typeface="Arial"/>
                <a:cs typeface="Arial"/>
                <a:sym typeface="Arial"/>
              </a:rPr>
              <a:t> series #1</a:t>
            </a:r>
            <a:endParaRPr>
              <a:solidFill>
                <a:srgbClr val="000000"/>
              </a:solidFill>
              <a:latin typeface="Arial"/>
              <a:ea typeface="Arial"/>
              <a:cs typeface="Arial"/>
              <a:sym typeface="Arial"/>
            </a:endParaRPr>
          </a:p>
          <a:p>
            <a:pPr marL="457200" lvl="0" indent="-342900" algn="l" rtl="0">
              <a:spcBef>
                <a:spcPts val="1000"/>
              </a:spcBef>
              <a:spcAft>
                <a:spcPts val="1000"/>
              </a:spcAft>
              <a:buClr>
                <a:srgbClr val="000000"/>
              </a:buClr>
              <a:buSzPts val="1800"/>
              <a:buFont typeface="Arial"/>
              <a:buChar char="●"/>
            </a:pPr>
            <a:r>
              <a:rPr lang="en-US">
                <a:solidFill>
                  <a:srgbClr val="000000"/>
                </a:solidFill>
                <a:latin typeface="Arial"/>
                <a:ea typeface="Arial"/>
                <a:cs typeface="Arial"/>
                <a:sym typeface="Arial"/>
              </a:rPr>
              <a:t>Starred reviews, Kirkus, SLJ, Amazon, JLG best books</a:t>
            </a:r>
            <a:endParaRPr>
              <a:solidFill>
                <a:srgbClr val="000000"/>
              </a:solidFill>
              <a:latin typeface="Arial"/>
              <a:ea typeface="Arial"/>
              <a:cs typeface="Arial"/>
              <a:sym typeface="Arial"/>
            </a:endParaRPr>
          </a:p>
        </p:txBody>
      </p:sp>
      <p:pic>
        <p:nvPicPr>
          <p:cNvPr id="571" name="Google Shape;571;p86" descr="Book cover for Meet Yasmine!"/>
          <p:cNvPicPr preferRelativeResize="0"/>
          <p:nvPr/>
        </p:nvPicPr>
        <p:blipFill>
          <a:blip r:embed="rId3">
            <a:alphaModFix/>
          </a:blip>
          <a:stretch>
            <a:fillRect/>
          </a:stretch>
        </p:blipFill>
        <p:spPr>
          <a:xfrm>
            <a:off x="4813000" y="231275"/>
            <a:ext cx="3629027" cy="483870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1" name="Google Shape;601;p91"/>
          <p:cNvSpPr txBox="1">
            <a:spLocks noGrp="1"/>
          </p:cNvSpPr>
          <p:nvPr>
            <p:ph type="title" idx="4294967295"/>
          </p:nvPr>
        </p:nvSpPr>
        <p:spPr>
          <a:xfrm>
            <a:off x="568250" y="480825"/>
            <a:ext cx="3147300" cy="743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Arial"/>
                <a:ea typeface="Arial"/>
                <a:cs typeface="Arial"/>
                <a:sym typeface="Arial"/>
              </a:rPr>
              <a:t>Level ???</a:t>
            </a:r>
          </a:p>
        </p:txBody>
      </p:sp>
      <p:sp>
        <p:nvSpPr>
          <p:cNvPr id="600" name="Google Shape;600;p91"/>
          <p:cNvSpPr txBox="1">
            <a:spLocks noGrp="1"/>
          </p:cNvSpPr>
          <p:nvPr>
            <p:ph type="body" idx="1"/>
          </p:nvPr>
        </p:nvSpPr>
        <p:spPr>
          <a:xfrm>
            <a:off x="348950" y="1272175"/>
            <a:ext cx="3759900" cy="2083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Arial"/>
              <a:buChar char="●"/>
            </a:pPr>
            <a:r>
              <a:rPr lang="en-US" b="1" i="1">
                <a:solidFill>
                  <a:srgbClr val="000000"/>
                </a:solidFill>
                <a:latin typeface="Arial"/>
                <a:ea typeface="Arial"/>
                <a:cs typeface="Arial"/>
                <a:sym typeface="Arial"/>
              </a:rPr>
              <a:t>Diamond</a:t>
            </a:r>
            <a:r>
              <a:rPr lang="en-US">
                <a:solidFill>
                  <a:srgbClr val="000000"/>
                </a:solidFill>
                <a:latin typeface="Arial"/>
                <a:ea typeface="Arial"/>
                <a:cs typeface="Arial"/>
                <a:sym typeface="Arial"/>
              </a:rPr>
              <a:t> by Suzanne Weyn</a:t>
            </a:r>
            <a:endParaRPr>
              <a:solidFill>
                <a:srgbClr val="000000"/>
              </a:solidFill>
              <a:latin typeface="Arial"/>
              <a:ea typeface="Arial"/>
              <a:cs typeface="Arial"/>
              <a:sym typeface="Arial"/>
            </a:endParaRPr>
          </a:p>
          <a:p>
            <a:pPr marL="457200" lvl="0" indent="-342900" algn="l" rtl="0">
              <a:spcBef>
                <a:spcPts val="1000"/>
              </a:spcBef>
              <a:spcAft>
                <a:spcPts val="1000"/>
              </a:spcAft>
              <a:buClr>
                <a:srgbClr val="000000"/>
              </a:buClr>
              <a:buSzPts val="1800"/>
              <a:buFont typeface="Arial"/>
              <a:buChar char="●"/>
            </a:pPr>
            <a:r>
              <a:rPr lang="en-US" i="1">
                <a:solidFill>
                  <a:srgbClr val="000000"/>
                </a:solidFill>
                <a:latin typeface="Arial"/>
                <a:ea typeface="Arial"/>
                <a:cs typeface="Arial"/>
                <a:sym typeface="Arial"/>
              </a:rPr>
              <a:t>Breyer Stablemates</a:t>
            </a:r>
            <a:r>
              <a:rPr lang="en-US">
                <a:solidFill>
                  <a:srgbClr val="000000"/>
                </a:solidFill>
                <a:latin typeface="Arial"/>
                <a:ea typeface="Arial"/>
                <a:cs typeface="Arial"/>
                <a:sym typeface="Arial"/>
              </a:rPr>
              <a:t> series #1</a:t>
            </a:r>
            <a:endParaRPr>
              <a:solidFill>
                <a:srgbClr val="000000"/>
              </a:solidFill>
              <a:latin typeface="Arial"/>
              <a:ea typeface="Arial"/>
              <a:cs typeface="Arial"/>
              <a:sym typeface="Arial"/>
            </a:endParaRPr>
          </a:p>
        </p:txBody>
      </p:sp>
      <p:pic>
        <p:nvPicPr>
          <p:cNvPr id="602" name="Google Shape;602;p91" descr="Book cover for Diamond."/>
          <p:cNvPicPr preferRelativeResize="0"/>
          <p:nvPr/>
        </p:nvPicPr>
        <p:blipFill rotWithShape="1">
          <a:blip r:embed="rId3">
            <a:alphaModFix/>
          </a:blip>
          <a:srcRect l="4404" r="4395"/>
          <a:stretch/>
        </p:blipFill>
        <p:spPr>
          <a:xfrm>
            <a:off x="5205962" y="327037"/>
            <a:ext cx="3367062" cy="44894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92" descr="Example from Diamond showing it is a chapter book."/>
          <p:cNvPicPr preferRelativeResize="0"/>
          <p:nvPr/>
        </p:nvPicPr>
        <p:blipFill>
          <a:blip r:embed="rId3">
            <a:alphaModFix/>
          </a:blip>
          <a:stretch>
            <a:fillRect/>
          </a:stretch>
        </p:blipFill>
        <p:spPr>
          <a:xfrm>
            <a:off x="1525688" y="194850"/>
            <a:ext cx="6092613" cy="4838697"/>
          </a:xfrm>
          <a:prstGeom prst="rect">
            <a:avLst/>
          </a:prstGeom>
          <a:noFill/>
          <a:ln>
            <a:noFill/>
          </a:ln>
        </p:spPr>
      </p:pic>
      <p:sp>
        <p:nvSpPr>
          <p:cNvPr id="2" name="Title 1">
            <a:extLst>
              <a:ext uri="{FF2B5EF4-FFF2-40B4-BE49-F238E27FC236}">
                <a16:creationId xmlns:a16="http://schemas.microsoft.com/office/drawing/2014/main" id="{636722D2-916E-9776-279D-B228C095E3AF}"/>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Diamond example 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4" name="Google Shape;614;p93" descr="Example showing more complex paragraphs, and chapters."/>
          <p:cNvPicPr preferRelativeResize="0"/>
          <p:nvPr/>
        </p:nvPicPr>
        <p:blipFill>
          <a:blip r:embed="rId3">
            <a:alphaModFix/>
          </a:blip>
          <a:stretch>
            <a:fillRect/>
          </a:stretch>
        </p:blipFill>
        <p:spPr>
          <a:xfrm rot="10800000">
            <a:off x="1121965" y="-15772"/>
            <a:ext cx="6900072" cy="5175047"/>
          </a:xfrm>
          <a:prstGeom prst="rect">
            <a:avLst/>
          </a:prstGeom>
          <a:noFill/>
          <a:ln>
            <a:noFill/>
          </a:ln>
        </p:spPr>
      </p:pic>
      <p:sp>
        <p:nvSpPr>
          <p:cNvPr id="2" name="Title 1">
            <a:extLst>
              <a:ext uri="{FF2B5EF4-FFF2-40B4-BE49-F238E27FC236}">
                <a16:creationId xmlns:a16="http://schemas.microsoft.com/office/drawing/2014/main" id="{E96420C0-D5C4-E738-5FB1-299A9FC81A00}"/>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Diamond example 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20" name="Google Shape;620;p94" descr="Continued example of longer paragraphs and more comples words and sentences."/>
          <p:cNvPicPr preferRelativeResize="0"/>
          <p:nvPr/>
        </p:nvPicPr>
        <p:blipFill rotWithShape="1">
          <a:blip r:embed="rId3">
            <a:alphaModFix/>
          </a:blip>
          <a:srcRect/>
          <a:stretch/>
        </p:blipFill>
        <p:spPr>
          <a:xfrm rot="10800000">
            <a:off x="1132487" y="-7889"/>
            <a:ext cx="6879025" cy="5159277"/>
          </a:xfrm>
          <a:prstGeom prst="rect">
            <a:avLst/>
          </a:prstGeom>
          <a:noFill/>
          <a:ln>
            <a:noFill/>
          </a:ln>
        </p:spPr>
      </p:pic>
      <p:sp>
        <p:nvSpPr>
          <p:cNvPr id="2" name="Title 1">
            <a:extLst>
              <a:ext uri="{FF2B5EF4-FFF2-40B4-BE49-F238E27FC236}">
                <a16:creationId xmlns:a16="http://schemas.microsoft.com/office/drawing/2014/main" id="{A6FFBA0C-3AEB-85BF-8EEB-4039B9352EF5}"/>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Diamond example 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6" name="Google Shape;626;p9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10800000">
            <a:off x="1153513" y="7888"/>
            <a:ext cx="6836974" cy="5127725"/>
          </a:xfrm>
          <a:prstGeom prst="rect">
            <a:avLst/>
          </a:prstGeom>
          <a:noFill/>
          <a:ln>
            <a:noFill/>
          </a:ln>
        </p:spPr>
      </p:pic>
      <p:sp>
        <p:nvSpPr>
          <p:cNvPr id="2" name="Title 1">
            <a:extLst>
              <a:ext uri="{FF2B5EF4-FFF2-40B4-BE49-F238E27FC236}">
                <a16:creationId xmlns:a16="http://schemas.microsoft.com/office/drawing/2014/main" id="{2F7FF129-B015-CB80-4474-706C5B429560}"/>
              </a:ext>
            </a:extLst>
          </p:cNvPr>
          <p:cNvSpPr>
            <a:spLocks noGrp="1"/>
          </p:cNvSpPr>
          <p:nvPr>
            <p:ph type="title"/>
          </p:nvPr>
        </p:nvSpPr>
        <p:spPr>
          <a:xfrm>
            <a:off x="311700" y="-801000"/>
            <a:ext cx="8520600" cy="801000"/>
          </a:xfrm>
        </p:spPr>
        <p:txBody>
          <a:bodyPr spcFirstLastPara="1" wrap="square" lIns="91425" tIns="91425" rIns="91425" bIns="91425" anchor="b" anchorCtr="0">
            <a:noAutofit/>
          </a:bodyPr>
          <a:lstStyle/>
          <a:p>
            <a:r>
              <a:rPr lang="en-US" dirty="0"/>
              <a:t>Diamond example 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6"/>
          <p:cNvSpPr txBox="1">
            <a:spLocks noGrp="1"/>
          </p:cNvSpPr>
          <p:nvPr>
            <p:ph type="title"/>
          </p:nvPr>
        </p:nvSpPr>
        <p:spPr>
          <a:xfrm>
            <a:off x="690032" y="1085670"/>
            <a:ext cx="77724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4400"/>
              <a:buFont typeface="Arial"/>
              <a:buNone/>
            </a:pPr>
            <a:r>
              <a:rPr lang="en-US" sz="5000" b="1"/>
              <a:t>Questions?</a:t>
            </a:r>
            <a:endParaRPr sz="5000" b="1" i="0" u="none" strike="noStrike" cap="none">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97"/>
          <p:cNvSpPr txBox="1">
            <a:spLocks noGrp="1"/>
          </p:cNvSpPr>
          <p:nvPr>
            <p:ph type="title"/>
          </p:nvPr>
        </p:nvSpPr>
        <p:spPr>
          <a:xfrm>
            <a:off x="690032" y="1085670"/>
            <a:ext cx="77724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4400"/>
              <a:buFont typeface="Arial"/>
              <a:buNone/>
            </a:pPr>
            <a:r>
              <a:rPr lang="en-US" sz="5000" b="1"/>
              <a:t>Resources</a:t>
            </a:r>
            <a:endParaRPr sz="5000" b="1" i="0" u="none" strike="noStrike" cap="none">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98"/>
          <p:cNvSpPr txBox="1">
            <a:spLocks noGrp="1"/>
          </p:cNvSpPr>
          <p:nvPr>
            <p:ph type="title" idx="4294967295"/>
          </p:nvPr>
        </p:nvSpPr>
        <p:spPr>
          <a:xfrm>
            <a:off x="365100" y="246975"/>
            <a:ext cx="8461500" cy="817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Arial"/>
                <a:ea typeface="Arial"/>
                <a:cs typeface="Arial"/>
                <a:sym typeface="Arial"/>
              </a:rPr>
              <a:t>Criteria and Rubric Links</a:t>
            </a:r>
            <a:endParaRPr kumimoji="0" lang="en-US"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43" name="Google Shape;643;p98"/>
          <p:cNvSpPr txBox="1">
            <a:spLocks noGrp="1"/>
          </p:cNvSpPr>
          <p:nvPr>
            <p:ph type="body" idx="4294967295"/>
          </p:nvPr>
        </p:nvSpPr>
        <p:spPr>
          <a:xfrm>
            <a:off x="311700" y="1228675"/>
            <a:ext cx="8520600" cy="2514000"/>
          </a:xfrm>
          <a:prstGeom prst="rect">
            <a:avLst/>
          </a:prstGeom>
        </p:spPr>
        <p:txBody>
          <a:bodyPr spcFirstLastPara="1" wrap="square" lIns="91425" tIns="91425" rIns="91425" bIns="91425" anchor="t" anchorCtr="0">
            <a:noAutofit/>
          </a:bodyPr>
          <a:lstStyle/>
          <a:p>
            <a:pPr marL="457200" lvl="0" indent="-381000" algn="l" rtl="0">
              <a:lnSpc>
                <a:spcPct val="200000"/>
              </a:lnSpc>
              <a:spcBef>
                <a:spcPts val="0"/>
              </a:spcBef>
              <a:spcAft>
                <a:spcPts val="0"/>
              </a:spcAft>
              <a:buClr>
                <a:srgbClr val="000000"/>
              </a:buClr>
              <a:buSzPts val="2400"/>
              <a:buChar char="●"/>
            </a:pPr>
            <a:r>
              <a:rPr lang="en-US" sz="2400" b="1" u="sng" dirty="0">
                <a:solidFill>
                  <a:schemeClr val="hlink"/>
                </a:solidFill>
                <a:hlinkClick r:id="rId3"/>
              </a:rPr>
              <a:t>DPL Beginning Reader Collection Criteria</a:t>
            </a:r>
            <a:endParaRPr sz="2400" b="1" dirty="0">
              <a:solidFill>
                <a:srgbClr val="000000"/>
              </a:solidFill>
            </a:endParaRPr>
          </a:p>
          <a:p>
            <a:pPr marL="457200" lvl="0" indent="-381000" algn="l" rtl="0">
              <a:lnSpc>
                <a:spcPct val="100000"/>
              </a:lnSpc>
              <a:spcBef>
                <a:spcPts val="0"/>
              </a:spcBef>
              <a:spcAft>
                <a:spcPts val="0"/>
              </a:spcAft>
              <a:buClr>
                <a:srgbClr val="000000"/>
              </a:buClr>
              <a:buSzPts val="2400"/>
              <a:buChar char="●"/>
            </a:pPr>
            <a:r>
              <a:rPr lang="en-US" sz="2400" b="1" dirty="0">
                <a:solidFill>
                  <a:srgbClr val="000000"/>
                </a:solidFill>
              </a:rPr>
              <a:t>DPL Beginning Reader Classification Rubric</a:t>
            </a:r>
            <a:endParaRPr sz="2400" b="1" dirty="0">
              <a:solidFill>
                <a:srgbClr val="000000"/>
              </a:solidFill>
            </a:endParaRPr>
          </a:p>
          <a:p>
            <a:pPr marL="0" lvl="0" indent="0" algn="l" rtl="0">
              <a:lnSpc>
                <a:spcPct val="100000"/>
              </a:lnSpc>
              <a:spcBef>
                <a:spcPts val="0"/>
              </a:spcBef>
              <a:spcAft>
                <a:spcPts val="0"/>
              </a:spcAft>
              <a:buNone/>
            </a:pPr>
            <a:endParaRPr sz="800" b="1" dirty="0">
              <a:solidFill>
                <a:srgbClr val="000000"/>
              </a:solidFill>
            </a:endParaRPr>
          </a:p>
          <a:p>
            <a:pPr marL="914400" lvl="1" indent="-355600" algn="l" rtl="0">
              <a:lnSpc>
                <a:spcPct val="100000"/>
              </a:lnSpc>
              <a:spcBef>
                <a:spcPts val="0"/>
              </a:spcBef>
              <a:spcAft>
                <a:spcPts val="0"/>
              </a:spcAft>
              <a:buClr>
                <a:srgbClr val="000000"/>
              </a:buClr>
              <a:buSzPts val="2000"/>
              <a:buChar char="○"/>
            </a:pPr>
            <a:r>
              <a:rPr lang="en-US" sz="2000" dirty="0">
                <a:solidFill>
                  <a:schemeClr val="dk1"/>
                </a:solidFill>
              </a:rPr>
              <a:t>Make your own copy here:</a:t>
            </a:r>
          </a:p>
          <a:p>
            <a:pPr marL="558800" lvl="1" indent="0" algn="l" rtl="0">
              <a:lnSpc>
                <a:spcPct val="100000"/>
              </a:lnSpc>
              <a:spcBef>
                <a:spcPts val="0"/>
              </a:spcBef>
              <a:spcAft>
                <a:spcPts val="0"/>
              </a:spcAft>
              <a:buClr>
                <a:srgbClr val="000000"/>
              </a:buClr>
              <a:buSzPts val="2000"/>
              <a:buNone/>
            </a:pPr>
            <a:r>
              <a:rPr lang="en-US" sz="2000">
                <a:solidFill>
                  <a:schemeClr val="dk1"/>
                </a:solidFill>
              </a:rPr>
              <a:t>	</a:t>
            </a:r>
            <a:r>
              <a:rPr lang="en-US" sz="2000">
                <a:solidFill>
                  <a:schemeClr val="dk1"/>
                </a:solidFill>
                <a:hlinkClick r:id="rId4"/>
              </a:rPr>
              <a:t>https://docs.google.com/spreadsheets/d/1DZSIiPHHEXdgwHFrPIwbtYefA1TmAdwWUIewh_7EsIk/copy</a:t>
            </a:r>
            <a:endParaRPr sz="2000" dirty="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99"/>
          <p:cNvSpPr txBox="1">
            <a:spLocks noGrp="1"/>
          </p:cNvSpPr>
          <p:nvPr>
            <p:ph type="title"/>
          </p:nvPr>
        </p:nvSpPr>
        <p:spPr>
          <a:xfrm>
            <a:off x="311700" y="85475"/>
            <a:ext cx="8520600" cy="39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a:t>Sources and further reading</a:t>
            </a:r>
            <a:endParaRPr sz="1800" b="1"/>
          </a:p>
        </p:txBody>
      </p:sp>
      <p:sp>
        <p:nvSpPr>
          <p:cNvPr id="649" name="Google Shape;649;p99"/>
          <p:cNvSpPr txBox="1">
            <a:spLocks noGrp="1"/>
          </p:cNvSpPr>
          <p:nvPr>
            <p:ph type="body" idx="1"/>
          </p:nvPr>
        </p:nvSpPr>
        <p:spPr>
          <a:xfrm>
            <a:off x="311700" y="485075"/>
            <a:ext cx="8520600" cy="4564500"/>
          </a:xfrm>
          <a:prstGeom prst="rect">
            <a:avLst/>
          </a:prstGeom>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a:t>American Library Association. Labeling and rating systems: An interpretation of the Library Bill of Rights. Retrieved from </a:t>
            </a:r>
            <a:r>
              <a:rPr lang="en-US" sz="1100" u="sng">
                <a:solidFill>
                  <a:schemeClr val="hlink"/>
                </a:solidFill>
                <a:hlinkClick r:id="rId3"/>
              </a:rPr>
              <a:t>http://www.ala.org/advocacy/intfreedom/librarybill/interpretations/labelingrating</a:t>
            </a:r>
            <a:endParaRPr sz="1100"/>
          </a:p>
          <a:p>
            <a:pPr marL="457200" lvl="0" indent="-298450" algn="l" rtl="0">
              <a:lnSpc>
                <a:spcPct val="100000"/>
              </a:lnSpc>
              <a:spcBef>
                <a:spcPts val="0"/>
              </a:spcBef>
              <a:spcAft>
                <a:spcPts val="0"/>
              </a:spcAft>
              <a:buSzPts val="1100"/>
              <a:buChar char="●"/>
            </a:pPr>
            <a:r>
              <a:rPr lang="en-US" sz="1100"/>
              <a:t>Association for Library Services to Children. Theodor Seuss Geisel Award terms and criteria. Retrieved from </a:t>
            </a:r>
            <a:r>
              <a:rPr lang="en-US" sz="1100" u="sng">
                <a:solidFill>
                  <a:schemeClr val="accent5"/>
                </a:solidFill>
                <a:hlinkClick r:id="rId4">
                  <a:extLst>
                    <a:ext uri="{A12FA001-AC4F-418D-AE19-62706E023703}">
                      <ahyp:hlinkClr xmlns:ahyp="http://schemas.microsoft.com/office/drawing/2018/hyperlinkcolor" val="tx"/>
                    </a:ext>
                  </a:extLst>
                </a:hlinkClick>
              </a:rPr>
              <a:t>http://www.ala.org/alsc/awardsgrants/bookmedia/geiselaward/geiselawardtermscriteria/geiselawardtermscriter</a:t>
            </a:r>
            <a:endParaRPr sz="1100"/>
          </a:p>
          <a:p>
            <a:pPr marL="457200" lvl="0" indent="-298450" algn="l" rtl="0">
              <a:lnSpc>
                <a:spcPct val="100000"/>
              </a:lnSpc>
              <a:spcBef>
                <a:spcPts val="0"/>
              </a:spcBef>
              <a:spcAft>
                <a:spcPts val="0"/>
              </a:spcAft>
              <a:buSzPts val="1100"/>
              <a:buChar char="●"/>
            </a:pPr>
            <a:r>
              <a:rPr lang="en-US" sz="1100"/>
              <a:t>Association for Library Services to Children Intellectual Freedom Committee. Leveling and labeling: An interview with Pat Scales. Retrieved from </a:t>
            </a:r>
            <a:r>
              <a:rPr lang="en-US" sz="1100" u="sng">
                <a:solidFill>
                  <a:schemeClr val="hlink"/>
                </a:solidFill>
                <a:hlinkClick r:id="rId5"/>
              </a:rPr>
              <a:t>https://www.alsc.ala.org/blog/2015/03/leveling-and-labeling-an-interview-with-pat-scales/</a:t>
            </a:r>
            <a:endParaRPr sz="1100"/>
          </a:p>
          <a:p>
            <a:pPr marL="457200" lvl="0" indent="-298450" algn="l" rtl="0">
              <a:lnSpc>
                <a:spcPct val="100000"/>
              </a:lnSpc>
              <a:spcBef>
                <a:spcPts val="0"/>
              </a:spcBef>
              <a:spcAft>
                <a:spcPts val="0"/>
              </a:spcAft>
              <a:buSzPts val="1100"/>
              <a:buChar char="●"/>
            </a:pPr>
            <a:r>
              <a:rPr lang="en-US" sz="1100"/>
              <a:t>Denver Public Library. Read Play Learn. Find books for your developing reader. Retrieved from </a:t>
            </a:r>
            <a:r>
              <a:rPr lang="en-US" sz="1100" u="sng">
                <a:solidFill>
                  <a:schemeClr val="hlink"/>
                </a:solidFill>
                <a:hlinkClick r:id="rId6"/>
              </a:rPr>
              <a:t>https://kids.denverlibrary.org/blog/k-3/find-books-your-developing-reader</a:t>
            </a:r>
            <a:endParaRPr sz="1100"/>
          </a:p>
          <a:p>
            <a:pPr marL="457200" lvl="0" indent="-298450" algn="l" rtl="0">
              <a:lnSpc>
                <a:spcPct val="100000"/>
              </a:lnSpc>
              <a:spcBef>
                <a:spcPts val="0"/>
              </a:spcBef>
              <a:spcAft>
                <a:spcPts val="0"/>
              </a:spcAft>
              <a:buSzPts val="1100"/>
              <a:buChar char="●"/>
            </a:pPr>
            <a:r>
              <a:rPr lang="en-US" sz="1100"/>
              <a:t>Denver Public Library. Read Play Learn. Reading level resources. Retrieved from </a:t>
            </a:r>
            <a:r>
              <a:rPr lang="en-US" sz="1100" u="sng">
                <a:solidFill>
                  <a:schemeClr val="hlink"/>
                </a:solidFill>
                <a:hlinkClick r:id="rId7"/>
              </a:rPr>
              <a:t>https://kids.denverlibrary.org/activities/k-3/reading-level-resources</a:t>
            </a:r>
            <a:endParaRPr sz="1100"/>
          </a:p>
          <a:p>
            <a:pPr marL="457200" lvl="0" indent="-298450" algn="l" rtl="0">
              <a:lnSpc>
                <a:spcPct val="100000"/>
              </a:lnSpc>
              <a:spcBef>
                <a:spcPts val="0"/>
              </a:spcBef>
              <a:spcAft>
                <a:spcPts val="0"/>
              </a:spcAft>
              <a:buSzPts val="1100"/>
              <a:buChar char="●"/>
            </a:pPr>
            <a:r>
              <a:rPr lang="en-US" sz="1100"/>
              <a:t>Guessing Geisel: A Mock Blog. Retrieved from </a:t>
            </a:r>
            <a:r>
              <a:rPr lang="en-US" sz="1100" u="sng">
                <a:solidFill>
                  <a:schemeClr val="hlink"/>
                </a:solidFill>
                <a:hlinkClick r:id="rId8"/>
              </a:rPr>
              <a:t>https://guessinggeisel.blogspot.com/</a:t>
            </a:r>
            <a:endParaRPr sz="1100"/>
          </a:p>
          <a:p>
            <a:pPr marL="457200" lvl="0" indent="-298450" algn="l" rtl="0">
              <a:lnSpc>
                <a:spcPct val="100000"/>
              </a:lnSpc>
              <a:spcBef>
                <a:spcPts val="0"/>
              </a:spcBef>
              <a:spcAft>
                <a:spcPts val="0"/>
              </a:spcAft>
              <a:buSzPts val="1100"/>
              <a:buChar char="●"/>
            </a:pPr>
            <a:r>
              <a:rPr lang="en-US" sz="1100"/>
              <a:t>Horning, K. T. (2010). From cover to cover: Evaluating and reviewing children’s books. New York: Harper Collins.</a:t>
            </a:r>
            <a:endParaRPr sz="1100"/>
          </a:p>
          <a:p>
            <a:pPr marL="457200" lvl="0" indent="-298450" algn="l" rtl="0">
              <a:lnSpc>
                <a:spcPct val="100000"/>
              </a:lnSpc>
              <a:spcBef>
                <a:spcPts val="0"/>
              </a:spcBef>
              <a:spcAft>
                <a:spcPts val="0"/>
              </a:spcAft>
              <a:buSzPts val="1100"/>
              <a:buChar char="●"/>
            </a:pPr>
            <a:r>
              <a:rPr lang="en-US" sz="1100">
                <a:solidFill>
                  <a:srgbClr val="545454"/>
                </a:solidFill>
                <a:highlight>
                  <a:schemeClr val="lt1"/>
                </a:highlight>
              </a:rPr>
              <a:t>Meltzer, E. (2019, August 15).</a:t>
            </a:r>
            <a:r>
              <a:rPr lang="en-US" sz="1100"/>
              <a:t> Most Colorado students not proficient in reading and math — but there’s some good news. Retrieved from</a:t>
            </a:r>
            <a:r>
              <a:rPr lang="en-US" sz="1100">
                <a:solidFill>
                  <a:srgbClr val="4F4F4F"/>
                </a:solidFill>
                <a:highlight>
                  <a:srgbClr val="FFFFFF"/>
                </a:highlight>
              </a:rPr>
              <a:t> </a:t>
            </a:r>
            <a:r>
              <a:rPr lang="en-US" sz="1100" u="sng">
                <a:solidFill>
                  <a:schemeClr val="accent5"/>
                </a:solidFill>
                <a:hlinkClick r:id="rId9">
                  <a:extLst>
                    <a:ext uri="{A12FA001-AC4F-418D-AE19-62706E023703}">
                      <ahyp:hlinkClr xmlns:ahyp="http://schemas.microsoft.com/office/drawing/2018/hyperlinkcolor" val="tx"/>
                    </a:ext>
                  </a:extLst>
                </a:hlinkClick>
              </a:rPr>
              <a:t>https://www.chalkbeat.org/posts/co/2019/08/15/2019-colorado-test-results/?utm_source=newsletter&amp;utm_medium=email&amp;utm_campaign=cb_bureau_colorado</a:t>
            </a:r>
            <a:endParaRPr sz="1100"/>
          </a:p>
          <a:p>
            <a:pPr marL="457200" lvl="0" indent="-298450" algn="l" rtl="0">
              <a:lnSpc>
                <a:spcPct val="100000"/>
              </a:lnSpc>
              <a:spcBef>
                <a:spcPts val="0"/>
              </a:spcBef>
              <a:spcAft>
                <a:spcPts val="0"/>
              </a:spcAft>
              <a:buSzPts val="1100"/>
              <a:buChar char="●"/>
            </a:pPr>
            <a:r>
              <a:rPr lang="en-US" sz="1100"/>
              <a:t>Park, S. (2019, June 19). Picture this: Diversity in children’s cooks 2018 infographic. Retrieved from </a:t>
            </a:r>
            <a:r>
              <a:rPr lang="en-US" sz="1100" u="sng">
                <a:solidFill>
                  <a:schemeClr val="hlink"/>
                </a:solidFill>
                <a:hlinkClick r:id="rId10"/>
              </a:rPr>
              <a:t>https://readingspark.wordpress.com/2019/06/19/picture-this-diversity-in-childrens-books-2018-infographic/</a:t>
            </a:r>
            <a:endParaRPr sz="1100">
              <a:solidFill>
                <a:srgbClr val="5A99C4"/>
              </a:solidFill>
              <a:highlight>
                <a:srgbClr val="FFFFFF"/>
              </a:highlight>
            </a:endParaRPr>
          </a:p>
          <a:p>
            <a:pPr marL="457200" lvl="0" indent="-298450" algn="l" rtl="0">
              <a:lnSpc>
                <a:spcPct val="100000"/>
              </a:lnSpc>
              <a:spcBef>
                <a:spcPts val="0"/>
              </a:spcBef>
              <a:spcAft>
                <a:spcPts val="0"/>
              </a:spcAft>
              <a:buSzPts val="1100"/>
              <a:buChar char="●"/>
            </a:pPr>
            <a:r>
              <a:rPr lang="en-US" sz="1100"/>
              <a:t>Pinell, G. S. (n.d.). What Is Leveled Reading? Retrieved from </a:t>
            </a:r>
            <a:r>
              <a:rPr lang="en-US" sz="1100" u="sng">
                <a:solidFill>
                  <a:schemeClr val="accent5"/>
                </a:solidFill>
                <a:hlinkClick r:id="rId11">
                  <a:extLst>
                    <a:ext uri="{A12FA001-AC4F-418D-AE19-62706E023703}">
                      <ahyp:hlinkClr xmlns:ahyp="http://schemas.microsoft.com/office/drawing/2018/hyperlinkcolor" val="tx"/>
                    </a:ext>
                  </a:extLst>
                </a:hlinkClick>
              </a:rPr>
              <a:t>https://www.scholastic.com/teachers/articles/teaching-content/what-leveled-reading/</a:t>
            </a:r>
            <a:r>
              <a:rPr lang="en-US" sz="1100"/>
              <a:t> </a:t>
            </a:r>
            <a:endParaRPr sz="1100"/>
          </a:p>
          <a:p>
            <a:pPr marL="457200" lvl="0" indent="-298450" algn="l" rtl="0">
              <a:lnSpc>
                <a:spcPct val="100000"/>
              </a:lnSpc>
              <a:spcBef>
                <a:spcPts val="0"/>
              </a:spcBef>
              <a:spcAft>
                <a:spcPts val="0"/>
              </a:spcAft>
              <a:buSzPts val="1100"/>
              <a:buChar char="●"/>
            </a:pPr>
            <a:r>
              <a:rPr lang="en-US" sz="1100"/>
              <a:t>Shanahan, T. (2019, February 13). Which texts for teaching reading: Decodable, predictable, or controlled vocabulary? Retrieved from </a:t>
            </a:r>
            <a:r>
              <a:rPr lang="en-US" sz="1100" u="sng">
                <a:solidFill>
                  <a:schemeClr val="hlink"/>
                </a:solidFill>
                <a:hlinkClick r:id="rId12"/>
              </a:rPr>
              <a:t>https://www.readingrockets.org/blogs/shanahan-literacy/which-texts-teaching-reading-decodable-predictable-or-controlled-vocabulary</a:t>
            </a:r>
            <a:r>
              <a:rPr lang="en-US" sz="1100"/>
              <a:t> </a:t>
            </a:r>
            <a:endParaRPr sz="1100"/>
          </a:p>
          <a:p>
            <a:pPr marL="457200" lvl="0" indent="-298450" algn="l" rtl="0">
              <a:lnSpc>
                <a:spcPct val="100000"/>
              </a:lnSpc>
              <a:spcBef>
                <a:spcPts val="0"/>
              </a:spcBef>
              <a:spcAft>
                <a:spcPts val="0"/>
              </a:spcAft>
              <a:buSzPts val="1100"/>
              <a:buChar char="●"/>
            </a:pPr>
            <a:r>
              <a:rPr lang="en-US" sz="1100"/>
              <a:t>The status of Denver's children: A community resource 2018. (2018). Retrieved from </a:t>
            </a:r>
            <a:r>
              <a:rPr lang="en-US" sz="1100" u="sng">
                <a:solidFill>
                  <a:schemeClr val="accent5"/>
                </a:solidFill>
                <a:hlinkClick r:id="rId13">
                  <a:extLst>
                    <a:ext uri="{A12FA001-AC4F-418D-AE19-62706E023703}">
                      <ahyp:hlinkClr xmlns:ahyp="http://schemas.microsoft.com/office/drawing/2018/hyperlinkcolor" val="tx"/>
                    </a:ext>
                  </a:extLst>
                </a:hlinkClick>
              </a:rPr>
              <a:t>https://www.denvergov.org/content/dam/denvergov/Portals/713/documents/data-resources/StatusOfDenversChildren_2018.pdf</a:t>
            </a:r>
            <a:r>
              <a:rPr lang="en-US" sz="1100"/>
              <a:t> </a:t>
            </a:r>
            <a:endParaRPr sz="1100"/>
          </a:p>
          <a:p>
            <a:pPr marL="0" lvl="0" indent="0" algn="l" rtl="0">
              <a:lnSpc>
                <a:spcPct val="100000"/>
              </a:lnSpc>
              <a:spcBef>
                <a:spcPts val="0"/>
              </a:spcBef>
              <a:spcAft>
                <a:spcPts val="0"/>
              </a:spcAft>
              <a:buNone/>
            </a:pPr>
            <a:endParaRPr sz="1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1"/>
          <p:cNvSpPr txBox="1">
            <a:spLocks noGrp="1"/>
          </p:cNvSpPr>
          <p:nvPr>
            <p:ph type="title"/>
          </p:nvPr>
        </p:nvSpPr>
        <p:spPr>
          <a:xfrm>
            <a:off x="690032" y="1085670"/>
            <a:ext cx="77724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4400"/>
              <a:buFont typeface="Arial"/>
              <a:buNone/>
            </a:pPr>
            <a:r>
              <a:rPr lang="en-US" sz="3200" b="1"/>
              <a:t>Grade Level Reading </a:t>
            </a:r>
            <a:endParaRPr sz="3200" b="1"/>
          </a:p>
          <a:p>
            <a:pPr marL="0" marR="0" lvl="0" indent="0" algn="ctr" rtl="0">
              <a:spcBef>
                <a:spcPts val="0"/>
              </a:spcBef>
              <a:spcAft>
                <a:spcPts val="0"/>
              </a:spcAft>
              <a:buClr>
                <a:srgbClr val="FFFFFF"/>
              </a:buClr>
              <a:buSzPts val="4400"/>
              <a:buFont typeface="Arial"/>
              <a:buNone/>
            </a:pPr>
            <a:r>
              <a:rPr lang="en-US" sz="3200" b="1"/>
              <a:t>at the Denver Public Library</a:t>
            </a:r>
            <a:endParaRPr sz="3200" b="1" i="0" u="none" strike="noStrike" cap="none">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00"/>
          <p:cNvSpPr txBox="1">
            <a:spLocks noGrp="1"/>
          </p:cNvSpPr>
          <p:nvPr>
            <p:ph type="title" idx="4294967295"/>
          </p:nvPr>
        </p:nvSpPr>
        <p:spPr>
          <a:xfrm>
            <a:off x="387350" y="619125"/>
            <a:ext cx="2397125" cy="8810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480"/>
              </a:spcBef>
              <a:spcAft>
                <a:spcPts val="1600"/>
              </a:spcAft>
              <a:buClr>
                <a:srgbClr val="FFFFFF"/>
              </a:buClr>
              <a:buSzPts val="1600"/>
              <a:buFont typeface="Noto Sans Symbols"/>
              <a:buNone/>
              <a:tabLst/>
              <a:defRPr/>
            </a:pPr>
            <a:r>
              <a:rPr kumimoji="0" lang="en-US" sz="3000" b="1" i="0" u="none" strike="noStrike" kern="0" cap="none" spc="0" normalizeH="0" baseline="0" noProof="0" dirty="0">
                <a:ln>
                  <a:noFill/>
                </a:ln>
                <a:solidFill>
                  <a:srgbClr val="FFFFFF"/>
                </a:solidFill>
                <a:effectLst/>
                <a:uLnTx/>
                <a:uFillTx/>
                <a:latin typeface="Arial"/>
                <a:ea typeface="Arial"/>
                <a:cs typeface="Arial"/>
                <a:sym typeface="Arial"/>
              </a:rPr>
              <a:t>Contact Us!</a:t>
            </a:r>
            <a:endParaRPr kumimoji="0" lang="en-US" sz="16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655" name="Google Shape;655;p100"/>
          <p:cNvSpPr txBox="1"/>
          <p:nvPr/>
        </p:nvSpPr>
        <p:spPr>
          <a:xfrm>
            <a:off x="3717250" y="1060925"/>
            <a:ext cx="5131200" cy="320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Gigi Pagliarulo</a:t>
            </a:r>
            <a:endParaRPr sz="2400" b="1"/>
          </a:p>
          <a:p>
            <a:pPr marL="0" lvl="0" indent="0" algn="ctr" rtl="0">
              <a:spcBef>
                <a:spcPts val="0"/>
              </a:spcBef>
              <a:spcAft>
                <a:spcPts val="0"/>
              </a:spcAft>
              <a:buNone/>
            </a:pPr>
            <a:r>
              <a:rPr lang="en-US" sz="2400" b="1" u="sng">
                <a:solidFill>
                  <a:schemeClr val="hlink"/>
                </a:solidFill>
                <a:hlinkClick r:id="rId3"/>
              </a:rPr>
              <a:t>gpagliarulo@denverlibrary.org</a:t>
            </a:r>
            <a:endParaRPr sz="2400" b="1"/>
          </a:p>
          <a:p>
            <a:pPr marL="0" lvl="0" indent="0" algn="ctr" rtl="0">
              <a:spcBef>
                <a:spcPts val="0"/>
              </a:spcBef>
              <a:spcAft>
                <a:spcPts val="0"/>
              </a:spcAft>
              <a:buNone/>
            </a:pPr>
            <a:endParaRPr sz="2400" b="1"/>
          </a:p>
          <a:p>
            <a:pPr marL="0" lvl="0" indent="0" algn="l" rtl="0">
              <a:spcBef>
                <a:spcPts val="0"/>
              </a:spcBef>
              <a:spcAft>
                <a:spcPts val="0"/>
              </a:spcAft>
              <a:buNone/>
            </a:pPr>
            <a:endParaRPr sz="2400" b="1"/>
          </a:p>
          <a:p>
            <a:pPr marL="0" lvl="0" indent="0" algn="ctr" rtl="0">
              <a:spcBef>
                <a:spcPts val="0"/>
              </a:spcBef>
              <a:spcAft>
                <a:spcPts val="0"/>
              </a:spcAft>
              <a:buNone/>
            </a:pPr>
            <a:r>
              <a:rPr lang="en-US" sz="2400" b="1"/>
              <a:t>Katie MacKendrick</a:t>
            </a:r>
            <a:endParaRPr sz="2400" b="1"/>
          </a:p>
          <a:p>
            <a:pPr marL="0" lvl="0" indent="0" algn="ctr" rtl="0">
              <a:spcBef>
                <a:spcPts val="0"/>
              </a:spcBef>
              <a:spcAft>
                <a:spcPts val="0"/>
              </a:spcAft>
              <a:buNone/>
            </a:pPr>
            <a:r>
              <a:rPr lang="en-US" sz="2400" b="1" u="sng">
                <a:solidFill>
                  <a:schemeClr val="hlink"/>
                </a:solidFill>
                <a:hlinkClick r:id="rId4"/>
              </a:rPr>
              <a:t>cmackendrick@denverlibrary.org</a:t>
            </a:r>
            <a:endParaRPr sz="2400" b="1"/>
          </a:p>
          <a:p>
            <a:pPr marL="0" lvl="0" indent="0" algn="ctr" rtl="0">
              <a:spcBef>
                <a:spcPts val="0"/>
              </a:spcBef>
              <a:spcAft>
                <a:spcPts val="0"/>
              </a:spcAft>
              <a:buNone/>
            </a:pPr>
            <a:endParaRPr sz="2400" b="1"/>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01"/>
          <p:cNvSpPr txBox="1">
            <a:spLocks noGrp="1"/>
          </p:cNvSpPr>
          <p:nvPr>
            <p:ph type="title"/>
          </p:nvPr>
        </p:nvSpPr>
        <p:spPr>
          <a:xfrm>
            <a:off x="690032" y="1085670"/>
            <a:ext cx="77724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4400"/>
              <a:buFont typeface="Arial"/>
              <a:buNone/>
            </a:pPr>
            <a:r>
              <a:rPr lang="en-US" sz="5000" b="1"/>
              <a:t>Thank you for attending!</a:t>
            </a:r>
            <a:endParaRPr sz="5000" b="1" i="0" u="none" strike="noStrike" cap="none">
              <a:solidFill>
                <a:srgbClr val="FFFFFF"/>
              </a:solidFill>
            </a:endParaRPr>
          </a:p>
        </p:txBody>
      </p:sp>
      <p:pic>
        <p:nvPicPr>
          <p:cNvPr id="661" name="Google Shape;661;p101" descr="DPL_horiz_2color.eps"/>
          <p:cNvPicPr preferRelativeResize="0"/>
          <p:nvPr/>
        </p:nvPicPr>
        <p:blipFill rotWithShape="1">
          <a:blip r:embed="rId3">
            <a:alphaModFix/>
          </a:blip>
          <a:srcRect/>
          <a:stretch/>
        </p:blipFill>
        <p:spPr>
          <a:xfrm>
            <a:off x="324775" y="4627624"/>
            <a:ext cx="3530320" cy="3607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8" name="Google Shape;328;p52"/>
          <p:cNvSpPr txBox="1">
            <a:spLocks noGrp="1"/>
          </p:cNvSpPr>
          <p:nvPr>
            <p:ph type="title" idx="4294967295"/>
          </p:nvPr>
        </p:nvSpPr>
        <p:spPr>
          <a:xfrm>
            <a:off x="318700" y="206800"/>
            <a:ext cx="2416500" cy="1812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Arial"/>
                <a:ea typeface="Arial"/>
                <a:cs typeface="Arial"/>
                <a:sym typeface="Arial"/>
              </a:rPr>
              <a:t>Why Grade Level Reading?</a:t>
            </a:r>
          </a:p>
        </p:txBody>
      </p:sp>
      <p:sp>
        <p:nvSpPr>
          <p:cNvPr id="327" name="Google Shape;327;p52"/>
          <p:cNvSpPr txBox="1">
            <a:spLocks noGrp="1"/>
          </p:cNvSpPr>
          <p:nvPr>
            <p:ph type="body" idx="1"/>
          </p:nvPr>
        </p:nvSpPr>
        <p:spPr>
          <a:xfrm>
            <a:off x="185350" y="3527625"/>
            <a:ext cx="2683200" cy="14091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4800"/>
              <a:t>40% </a:t>
            </a:r>
            <a:endParaRPr sz="4800"/>
          </a:p>
          <a:p>
            <a:pPr marL="0" lvl="0" indent="0" algn="ctr" rtl="0">
              <a:lnSpc>
                <a:spcPct val="100000"/>
              </a:lnSpc>
              <a:spcBef>
                <a:spcPts val="0"/>
              </a:spcBef>
              <a:spcAft>
                <a:spcPts val="0"/>
              </a:spcAft>
              <a:buNone/>
            </a:pPr>
            <a:r>
              <a:rPr lang="en-US" sz="1800"/>
              <a:t>of students in Colorado read at grade level</a:t>
            </a:r>
            <a:endParaRPr sz="1800"/>
          </a:p>
        </p:txBody>
      </p:sp>
      <p:pic>
        <p:nvPicPr>
          <p:cNvPr id="326" name="Google Shape;326;p52" descr="A map of Denver county showing various reading levels by sector."/>
          <p:cNvPicPr preferRelativeResize="0"/>
          <p:nvPr/>
        </p:nvPicPr>
        <p:blipFill rotWithShape="1">
          <a:blip r:embed="rId3">
            <a:alphaModFix/>
          </a:blip>
          <a:srcRect l="4840" r="4849"/>
          <a:stretch/>
        </p:blipFill>
        <p:spPr>
          <a:xfrm>
            <a:off x="3047650" y="0"/>
            <a:ext cx="609635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3"/>
          <p:cNvSpPr txBox="1">
            <a:spLocks noGrp="1"/>
          </p:cNvSpPr>
          <p:nvPr>
            <p:ph type="title" idx="4294967295"/>
          </p:nvPr>
        </p:nvSpPr>
        <p:spPr>
          <a:xfrm>
            <a:off x="1219200" y="1373188"/>
            <a:ext cx="6705600" cy="70167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chemeClr val="lt1"/>
              </a:buClr>
              <a:buSzPts val="2000"/>
              <a:buFont typeface="Arial"/>
              <a:buNone/>
              <a:tabLst/>
              <a:defRPr/>
            </a:pPr>
            <a:r>
              <a:rPr kumimoji="0" lang="en-US" sz="2800" b="1" i="0" u="none" strike="noStrike" kern="0" cap="none" spc="0" normalizeH="0" baseline="0" noProof="0" dirty="0">
                <a:ln>
                  <a:noFill/>
                </a:ln>
                <a:solidFill>
                  <a:schemeClr val="lt1"/>
                </a:solidFill>
                <a:effectLst/>
                <a:uLnTx/>
                <a:uFillTx/>
                <a:latin typeface="Arial"/>
                <a:ea typeface="Arial"/>
                <a:cs typeface="Arial"/>
                <a:sym typeface="Arial"/>
              </a:rPr>
              <a:t>Grade Level Reading Project Mission</a:t>
            </a:r>
          </a:p>
          <a:p>
            <a:pPr marL="0" marR="0" lvl="0" indent="0" algn="l" defTabSz="914400" rtl="0" eaLnBrk="1" fontAlgn="auto" latinLnBrk="0" hangingPunct="1">
              <a:lnSpc>
                <a:spcPct val="115000"/>
              </a:lnSpc>
              <a:spcBef>
                <a:spcPts val="1600"/>
              </a:spcBef>
              <a:spcAft>
                <a:spcPts val="1600"/>
              </a:spcAft>
              <a:buClr>
                <a:schemeClr val="lt1"/>
              </a:buClr>
              <a:buSzPts val="2000"/>
              <a:buFont typeface="Arial"/>
              <a:buNone/>
              <a:tabLst/>
              <a:defRPr/>
            </a:pPr>
            <a:r>
              <a:rPr kumimoji="0" lang="en-US" sz="2000" b="0" i="0" u="none" strike="noStrike" kern="0" cap="none" spc="0" normalizeH="0" baseline="0" noProof="0" dirty="0">
                <a:ln>
                  <a:noFill/>
                </a:ln>
                <a:solidFill>
                  <a:schemeClr val="lt1"/>
                </a:solidFill>
                <a:effectLst/>
                <a:uLnTx/>
                <a:uFillTx/>
                <a:latin typeface="Arial"/>
                <a:ea typeface="Arial"/>
                <a:cs typeface="Arial"/>
                <a:sym typeface="Arial"/>
              </a:rPr>
              <a:t>Support and empower library staff, families and educators to connect children (K-3rd grade) with diverse books they enjoy and that inspire curiosity to foster lifelong readers.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4"/>
          <p:cNvSpPr txBox="1">
            <a:spLocks noGrp="1"/>
          </p:cNvSpPr>
          <p:nvPr>
            <p:ph type="title"/>
          </p:nvPr>
        </p:nvSpPr>
        <p:spPr>
          <a:xfrm>
            <a:off x="690032" y="1085670"/>
            <a:ext cx="77724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4400"/>
              <a:buFont typeface="Arial"/>
              <a:buNone/>
            </a:pPr>
            <a:r>
              <a:rPr lang="en-US" sz="3200" b="1"/>
              <a:t>Early and Transitional Books</a:t>
            </a:r>
            <a:endParaRPr sz="3200" b="1" i="0" u="none" strike="noStrike" cap="none">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5"/>
          <p:cNvSpPr txBox="1">
            <a:spLocks noGrp="1"/>
          </p:cNvSpPr>
          <p:nvPr>
            <p:ph type="title" idx="4294967295"/>
          </p:nvPr>
        </p:nvSpPr>
        <p:spPr>
          <a:xfrm>
            <a:off x="183700" y="268425"/>
            <a:ext cx="8645700" cy="62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366092"/>
                </a:solidFill>
                <a:effectLst/>
                <a:uLnTx/>
                <a:uFillTx/>
                <a:latin typeface="Arial"/>
                <a:ea typeface="Arial"/>
                <a:cs typeface="Arial"/>
                <a:sym typeface="Arial"/>
              </a:rPr>
              <a:t>Early and Transitional Book Subject Headings</a:t>
            </a:r>
          </a:p>
        </p:txBody>
      </p:sp>
      <p:sp>
        <p:nvSpPr>
          <p:cNvPr id="344" name="Google Shape;344;p55"/>
          <p:cNvSpPr txBox="1">
            <a:spLocks noGrp="1"/>
          </p:cNvSpPr>
          <p:nvPr>
            <p:ph type="body" idx="4294967295"/>
          </p:nvPr>
        </p:nvSpPr>
        <p:spPr>
          <a:xfrm>
            <a:off x="616500" y="1076275"/>
            <a:ext cx="8520600" cy="3455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2600">
                <a:solidFill>
                  <a:schemeClr val="dk1"/>
                </a:solidFill>
              </a:rPr>
              <a:t>Subject headings created to increase access points to books for developing readers. </a:t>
            </a:r>
            <a:endParaRPr sz="26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2400" b="1">
                <a:solidFill>
                  <a:schemeClr val="dk1"/>
                </a:solidFill>
              </a:rPr>
              <a:t>Early Books </a:t>
            </a:r>
            <a:endParaRPr sz="2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2200">
                <a:solidFill>
                  <a:schemeClr val="dk1"/>
                </a:solidFill>
              </a:rPr>
              <a:t>Support kids beginning to read.</a:t>
            </a:r>
            <a:endParaRPr sz="2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2400" b="1">
                <a:solidFill>
                  <a:schemeClr val="dk1"/>
                </a:solidFill>
              </a:rPr>
              <a:t>Transitional Books</a:t>
            </a:r>
            <a:r>
              <a:rPr lang="en-US" sz="2200">
                <a:solidFill>
                  <a:schemeClr val="dk1"/>
                </a:solidFill>
              </a:rPr>
              <a:t> </a:t>
            </a:r>
            <a:endParaRPr sz="2200">
              <a:solidFill>
                <a:schemeClr val="dk1"/>
              </a:solidFill>
            </a:endParaRPr>
          </a:p>
          <a:p>
            <a:pPr marL="0" lvl="0" indent="0" algn="l" rtl="0">
              <a:lnSpc>
                <a:spcPct val="100000"/>
              </a:lnSpc>
              <a:spcBef>
                <a:spcPts val="0"/>
              </a:spcBef>
              <a:spcAft>
                <a:spcPts val="0"/>
              </a:spcAft>
              <a:buNone/>
            </a:pPr>
            <a:r>
              <a:rPr lang="en-US" sz="2200">
                <a:solidFill>
                  <a:schemeClr val="dk1"/>
                </a:solidFill>
              </a:rPr>
              <a:t>Support kids bridging from early books to chapter books. </a:t>
            </a:r>
            <a:endParaRPr sz="2000" b="1">
              <a:solidFill>
                <a:schemeClr val="dk1"/>
              </a:solidFill>
            </a:endParaRPr>
          </a:p>
        </p:txBody>
      </p:sp>
    </p:spTree>
  </p:cSld>
  <p:clrMapOvr>
    <a:masterClrMapping/>
  </p:clrMapOvr>
</p:sld>
</file>

<file path=ppt/theme/theme1.xml><?xml version="1.0" encoding="utf-8"?>
<a:theme xmlns:a="http://schemas.openxmlformats.org/drawingml/2006/main" name="Waveform">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3757</Words>
  <Application>Microsoft Office PowerPoint</Application>
  <PresentationFormat>On-screen Show (16:9)</PresentationFormat>
  <Paragraphs>334</Paragraphs>
  <Slides>51</Slides>
  <Notes>51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51</vt:i4>
      </vt:variant>
    </vt:vector>
  </HeadingPairs>
  <TitlesOfParts>
    <vt:vector size="59" baseType="lpstr">
      <vt:lpstr>Amatic SC</vt:lpstr>
      <vt:lpstr>Arial</vt:lpstr>
      <vt:lpstr>Noto Sans Symbols</vt:lpstr>
      <vt:lpstr>Source Code Pro</vt:lpstr>
      <vt:lpstr>Calibri</vt:lpstr>
      <vt:lpstr>Waveform</vt:lpstr>
      <vt:lpstr>Simple Light</vt:lpstr>
      <vt:lpstr>Beach Day</vt:lpstr>
      <vt:lpstr>Level It Up! Evaluating Beginning Readers</vt:lpstr>
      <vt:lpstr>Learning Objectives</vt:lpstr>
      <vt:lpstr>Who We Are </vt:lpstr>
      <vt:lpstr>What issues have you experienced with Beginning Reader levels or leveling systems?   Please share your experiences in the chat box!</vt:lpstr>
      <vt:lpstr>Grade Level Reading  at the Denver Public Library</vt:lpstr>
      <vt:lpstr>Why Grade Level Reading?</vt:lpstr>
      <vt:lpstr>Grade Level Reading Project Mission Support and empower library staff, families and educators to connect children (K-3rd grade) with diverse books they enjoy and that inspire curiosity to foster lifelong readers.</vt:lpstr>
      <vt:lpstr>Early and Transitional Books</vt:lpstr>
      <vt:lpstr>Early and Transitional Book Subject Headings</vt:lpstr>
      <vt:lpstr>Early Books Criteria: Forest Babies</vt:lpstr>
      <vt:lpstr>Early Books Criteria: You are (Not) Small</vt:lpstr>
      <vt:lpstr>Early Books Examples</vt:lpstr>
      <vt:lpstr>Transitional Books Criteria: Fox + Chick</vt:lpstr>
      <vt:lpstr>Transitional Books Criteria: Charlie &amp; Mouse</vt:lpstr>
      <vt:lpstr>Transitional Books Examples</vt:lpstr>
      <vt:lpstr>How is the Beginning Reader collection organized at your library? Do you have separate designations for Early and Transitional books (or a similar name.) And what about levels? Do you use any kind of leveling system for Beginning Readers?</vt:lpstr>
      <vt:lpstr>Beginning Reader Collection Criteria</vt:lpstr>
      <vt:lpstr>Beginning Reader Collection Criteria Recommendations</vt:lpstr>
      <vt:lpstr>Beginning Reader Collection Criteria - 1 </vt:lpstr>
      <vt:lpstr>Beginning Reader Collection Criteria - 2</vt:lpstr>
      <vt:lpstr>Beginning Reader Collection Classification Rubric - 1 </vt:lpstr>
      <vt:lpstr>Beginning Reader Collection Classification Rubric  - 2 </vt:lpstr>
      <vt:lpstr>Let’s try it out!</vt:lpstr>
      <vt:lpstr>Level 1</vt:lpstr>
      <vt:lpstr>Example from today I will Fly</vt:lpstr>
      <vt:lpstr>Page 1</vt:lpstr>
      <vt:lpstr>Page 2</vt:lpstr>
      <vt:lpstr>Page 3</vt:lpstr>
      <vt:lpstr>Page 4</vt:lpstr>
      <vt:lpstr>Page 5</vt:lpstr>
      <vt:lpstr>Page 6</vt:lpstr>
      <vt:lpstr>Page 7</vt:lpstr>
      <vt:lpstr>Level 2</vt:lpstr>
      <vt:lpstr>Contents</vt:lpstr>
      <vt:lpstr>Frog and Toad Example 1</vt:lpstr>
      <vt:lpstr>Frog and Toad Example 2</vt:lpstr>
      <vt:lpstr>Frog and Toad Example 3</vt:lpstr>
      <vt:lpstr>Frog and Toad Example 4</vt:lpstr>
      <vt:lpstr>Frog and Toad Example 5</vt:lpstr>
      <vt:lpstr>Level 3</vt:lpstr>
      <vt:lpstr>Level ???</vt:lpstr>
      <vt:lpstr>Diamond example 1</vt:lpstr>
      <vt:lpstr>Diamond example 2</vt:lpstr>
      <vt:lpstr>Diamond example 3</vt:lpstr>
      <vt:lpstr>Diamond example 4</vt:lpstr>
      <vt:lpstr>Questions?</vt:lpstr>
      <vt:lpstr>Resources</vt:lpstr>
      <vt:lpstr>Criteria and Rubric Links</vt:lpstr>
      <vt:lpstr>Sources and further reading</vt:lpstr>
      <vt:lpstr>Contact Us!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 It Up! Evaluating Beginning Readers</dc:title>
  <dc:creator>Kreger, Christine</dc:creator>
  <cp:lastModifiedBy>Kreger, Christine</cp:lastModifiedBy>
  <cp:revision>4</cp:revision>
  <dcterms:modified xsi:type="dcterms:W3CDTF">2025-01-29T14:14:37Z</dcterms:modified>
</cp:coreProperties>
</file>