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82" r:id="rId24"/>
  </p:sldIdLst>
  <p:sldSz cx="9144000" cy="5143500" type="screen16x9"/>
  <p:notesSz cx="6858000" cy="9144000"/>
  <p:embeddedFontLst>
    <p:embeddedFont>
      <p:font typeface="Nixie One" panose="020B0604020202020204" charset="0"/>
      <p:regular r:id="rId26"/>
    </p:embeddedFont>
    <p:embeddedFont>
      <p:font typeface="Varela Round" panose="00000500000000000000" pitchFamily="2" charset="-79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FB9AF1-7ED4-46F8-8C58-6E2C82CD233F}">
  <a:tblStyle styleId="{07FB9AF1-7ED4-46F8-8C58-6E2C82CD23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" y="-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ger, Christine" userId="07b08700-4580-4b2b-8f3c-b5ccee8dc705" providerId="ADAL" clId="{B30C1C7A-362B-4CDC-9910-45777DF57624}"/>
    <pc:docChg chg="undo custSel modSld">
      <pc:chgData name="Kreger, Christine" userId="07b08700-4580-4b2b-8f3c-b5ccee8dc705" providerId="ADAL" clId="{B30C1C7A-362B-4CDC-9910-45777DF57624}" dt="2024-10-21T12:24:01.213" v="890" actId="962"/>
      <pc:docMkLst>
        <pc:docMk/>
      </pc:docMkLst>
      <pc:sldChg chg="modSp mod">
        <pc:chgData name="Kreger, Christine" userId="07b08700-4580-4b2b-8f3c-b5ccee8dc705" providerId="ADAL" clId="{B30C1C7A-362B-4CDC-9910-45777DF57624}" dt="2024-10-21T12:14:20.566" v="55" actId="962"/>
        <pc:sldMkLst>
          <pc:docMk/>
          <pc:sldMk cId="0" sldId="257"/>
        </pc:sldMkLst>
        <pc:picChg chg="mod">
          <ac:chgData name="Kreger, Christine" userId="07b08700-4580-4b2b-8f3c-b5ccee8dc705" providerId="ADAL" clId="{B30C1C7A-362B-4CDC-9910-45777DF57624}" dt="2024-10-21T12:14:20.566" v="55" actId="962"/>
          <ac:picMkLst>
            <pc:docMk/>
            <pc:sldMk cId="0" sldId="257"/>
            <ac:picMk id="203" creationId="{00000000-0000-0000-0000-000000000000}"/>
          </ac:picMkLst>
        </pc:picChg>
      </pc:sldChg>
      <pc:sldChg chg="modSp mod">
        <pc:chgData name="Kreger, Christine" userId="07b08700-4580-4b2b-8f3c-b5ccee8dc705" providerId="ADAL" clId="{B30C1C7A-362B-4CDC-9910-45777DF57624}" dt="2024-10-21T12:14:34.622" v="125" actId="962"/>
        <pc:sldMkLst>
          <pc:docMk/>
          <pc:sldMk cId="0" sldId="260"/>
        </pc:sldMkLst>
        <pc:picChg chg="mod">
          <ac:chgData name="Kreger, Christine" userId="07b08700-4580-4b2b-8f3c-b5ccee8dc705" providerId="ADAL" clId="{B30C1C7A-362B-4CDC-9910-45777DF57624}" dt="2024-10-21T12:14:34.622" v="125" actId="962"/>
          <ac:picMkLst>
            <pc:docMk/>
            <pc:sldMk cId="0" sldId="260"/>
            <ac:picMk id="227" creationId="{00000000-0000-0000-0000-000000000000}"/>
          </ac:picMkLst>
        </pc:picChg>
      </pc:sldChg>
      <pc:sldChg chg="modSp mod">
        <pc:chgData name="Kreger, Christine" userId="07b08700-4580-4b2b-8f3c-b5ccee8dc705" providerId="ADAL" clId="{B30C1C7A-362B-4CDC-9910-45777DF57624}" dt="2024-10-21T12:14:52.049" v="130" actId="962"/>
        <pc:sldMkLst>
          <pc:docMk/>
          <pc:sldMk cId="0" sldId="261"/>
        </pc:sldMkLst>
        <pc:spChg chg="mod">
          <ac:chgData name="Kreger, Christine" userId="07b08700-4580-4b2b-8f3c-b5ccee8dc705" providerId="ADAL" clId="{B30C1C7A-362B-4CDC-9910-45777DF57624}" dt="2024-10-21T12:14:41.430" v="126" actId="962"/>
          <ac:spMkLst>
            <pc:docMk/>
            <pc:sldMk cId="0" sldId="261"/>
            <ac:spMk id="235" creationId="{00000000-0000-0000-0000-000000000000}"/>
          </ac:spMkLst>
        </pc:spChg>
        <pc:spChg chg="mod">
          <ac:chgData name="Kreger, Christine" userId="07b08700-4580-4b2b-8f3c-b5ccee8dc705" providerId="ADAL" clId="{B30C1C7A-362B-4CDC-9910-45777DF57624}" dt="2024-10-21T12:14:43.810" v="127" actId="962"/>
          <ac:spMkLst>
            <pc:docMk/>
            <pc:sldMk cId="0" sldId="261"/>
            <ac:spMk id="236" creationId="{00000000-0000-0000-0000-000000000000}"/>
          </ac:spMkLst>
        </pc:spChg>
        <pc:spChg chg="mod">
          <ac:chgData name="Kreger, Christine" userId="07b08700-4580-4b2b-8f3c-b5ccee8dc705" providerId="ADAL" clId="{B30C1C7A-362B-4CDC-9910-45777DF57624}" dt="2024-10-21T12:14:46.676" v="128" actId="962"/>
          <ac:spMkLst>
            <pc:docMk/>
            <pc:sldMk cId="0" sldId="261"/>
            <ac:spMk id="237" creationId="{00000000-0000-0000-0000-000000000000}"/>
          </ac:spMkLst>
        </pc:spChg>
        <pc:spChg chg="mod">
          <ac:chgData name="Kreger, Christine" userId="07b08700-4580-4b2b-8f3c-b5ccee8dc705" providerId="ADAL" clId="{B30C1C7A-362B-4CDC-9910-45777DF57624}" dt="2024-10-21T12:14:49.118" v="129" actId="962"/>
          <ac:spMkLst>
            <pc:docMk/>
            <pc:sldMk cId="0" sldId="261"/>
            <ac:spMk id="238" creationId="{00000000-0000-0000-0000-000000000000}"/>
          </ac:spMkLst>
        </pc:spChg>
        <pc:spChg chg="mod">
          <ac:chgData name="Kreger, Christine" userId="07b08700-4580-4b2b-8f3c-b5ccee8dc705" providerId="ADAL" clId="{B30C1C7A-362B-4CDC-9910-45777DF57624}" dt="2024-10-21T12:14:52.049" v="130" actId="962"/>
          <ac:spMkLst>
            <pc:docMk/>
            <pc:sldMk cId="0" sldId="261"/>
            <ac:spMk id="240" creationId="{00000000-0000-0000-0000-000000000000}"/>
          </ac:spMkLst>
        </pc:spChg>
      </pc:sldChg>
      <pc:sldChg chg="modSp mod">
        <pc:chgData name="Kreger, Christine" userId="07b08700-4580-4b2b-8f3c-b5ccee8dc705" providerId="ADAL" clId="{B30C1C7A-362B-4CDC-9910-45777DF57624}" dt="2024-10-21T12:22:13.179" v="874" actId="962"/>
        <pc:sldMkLst>
          <pc:docMk/>
          <pc:sldMk cId="0" sldId="267"/>
        </pc:sldMkLst>
        <pc:spChg chg="mod ord">
          <ac:chgData name="Kreger, Christine" userId="07b08700-4580-4b2b-8f3c-b5ccee8dc705" providerId="ADAL" clId="{B30C1C7A-362B-4CDC-9910-45777DF57624}" dt="2024-10-21T12:22:06.064" v="873" actId="13244"/>
          <ac:spMkLst>
            <pc:docMk/>
            <pc:sldMk cId="0" sldId="267"/>
            <ac:spMk id="280" creationId="{00000000-0000-0000-0000-000000000000}"/>
          </ac:spMkLst>
        </pc:spChg>
        <pc:spChg chg="mod ord">
          <ac:chgData name="Kreger, Christine" userId="07b08700-4580-4b2b-8f3c-b5ccee8dc705" providerId="ADAL" clId="{B30C1C7A-362B-4CDC-9910-45777DF57624}" dt="2024-10-21T12:22:13.179" v="874" actId="962"/>
          <ac:spMkLst>
            <pc:docMk/>
            <pc:sldMk cId="0" sldId="267"/>
            <ac:spMk id="282" creationId="{00000000-0000-0000-0000-000000000000}"/>
          </ac:spMkLst>
        </pc:spChg>
        <pc:picChg chg="mod">
          <ac:chgData name="Kreger, Christine" userId="07b08700-4580-4b2b-8f3c-b5ccee8dc705" providerId="ADAL" clId="{B30C1C7A-362B-4CDC-9910-45777DF57624}" dt="2024-10-21T12:21:40.291" v="869" actId="962"/>
          <ac:picMkLst>
            <pc:docMk/>
            <pc:sldMk cId="0" sldId="267"/>
            <ac:picMk id="281" creationId="{00000000-0000-0000-0000-000000000000}"/>
          </ac:picMkLst>
        </pc:picChg>
      </pc:sldChg>
      <pc:sldChg chg="modSp mod">
        <pc:chgData name="Kreger, Christine" userId="07b08700-4580-4b2b-8f3c-b5ccee8dc705" providerId="ADAL" clId="{B30C1C7A-362B-4CDC-9910-45777DF57624}" dt="2024-10-21T12:22:25.907" v="876" actId="13244"/>
        <pc:sldMkLst>
          <pc:docMk/>
          <pc:sldMk cId="0" sldId="268"/>
        </pc:sldMkLst>
        <pc:spChg chg="mod ord">
          <ac:chgData name="Kreger, Christine" userId="07b08700-4580-4b2b-8f3c-b5ccee8dc705" providerId="ADAL" clId="{B30C1C7A-362B-4CDC-9910-45777DF57624}" dt="2024-10-21T12:22:25.907" v="876" actId="13244"/>
          <ac:spMkLst>
            <pc:docMk/>
            <pc:sldMk cId="0" sldId="268"/>
            <ac:spMk id="288" creationId="{00000000-0000-0000-0000-000000000000}"/>
          </ac:spMkLst>
        </pc:spChg>
        <pc:picChg chg="mod">
          <ac:chgData name="Kreger, Christine" userId="07b08700-4580-4b2b-8f3c-b5ccee8dc705" providerId="ADAL" clId="{B30C1C7A-362B-4CDC-9910-45777DF57624}" dt="2024-10-21T12:17:24.049" v="542" actId="962"/>
          <ac:picMkLst>
            <pc:docMk/>
            <pc:sldMk cId="0" sldId="268"/>
            <ac:picMk id="289" creationId="{00000000-0000-0000-0000-000000000000}"/>
          </ac:picMkLst>
        </pc:picChg>
      </pc:sldChg>
      <pc:sldChg chg="modSp mod">
        <pc:chgData name="Kreger, Christine" userId="07b08700-4580-4b2b-8f3c-b5ccee8dc705" providerId="ADAL" clId="{B30C1C7A-362B-4CDC-9910-45777DF57624}" dt="2024-10-21T12:22:42.445" v="878" actId="962"/>
        <pc:sldMkLst>
          <pc:docMk/>
          <pc:sldMk cId="0" sldId="269"/>
        </pc:sldMkLst>
        <pc:spChg chg="mod">
          <ac:chgData name="Kreger, Christine" userId="07b08700-4580-4b2b-8f3c-b5ccee8dc705" providerId="ADAL" clId="{B30C1C7A-362B-4CDC-9910-45777DF57624}" dt="2024-10-21T12:22:42.445" v="878" actId="962"/>
          <ac:spMkLst>
            <pc:docMk/>
            <pc:sldMk cId="0" sldId="269"/>
            <ac:spMk id="294" creationId="{00000000-0000-0000-0000-000000000000}"/>
          </ac:spMkLst>
        </pc:spChg>
        <pc:spChg chg="ord">
          <ac:chgData name="Kreger, Christine" userId="07b08700-4580-4b2b-8f3c-b5ccee8dc705" providerId="ADAL" clId="{B30C1C7A-362B-4CDC-9910-45777DF57624}" dt="2024-10-21T12:22:37.949" v="877" actId="13244"/>
          <ac:spMkLst>
            <pc:docMk/>
            <pc:sldMk cId="0" sldId="269"/>
            <ac:spMk id="296" creationId="{00000000-0000-0000-0000-000000000000}"/>
          </ac:spMkLst>
        </pc:spChg>
        <pc:picChg chg="mod">
          <ac:chgData name="Kreger, Christine" userId="07b08700-4580-4b2b-8f3c-b5ccee8dc705" providerId="ADAL" clId="{B30C1C7A-362B-4CDC-9910-45777DF57624}" dt="2024-10-21T12:17:46.366" v="543" actId="962"/>
          <ac:picMkLst>
            <pc:docMk/>
            <pc:sldMk cId="0" sldId="269"/>
            <ac:picMk id="295" creationId="{00000000-0000-0000-0000-000000000000}"/>
          </ac:picMkLst>
        </pc:picChg>
      </pc:sldChg>
      <pc:sldChg chg="modSp mod">
        <pc:chgData name="Kreger, Christine" userId="07b08700-4580-4b2b-8f3c-b5ccee8dc705" providerId="ADAL" clId="{B30C1C7A-362B-4CDC-9910-45777DF57624}" dt="2024-10-21T12:22:54.947" v="880" actId="962"/>
        <pc:sldMkLst>
          <pc:docMk/>
          <pc:sldMk cId="0" sldId="270"/>
        </pc:sldMkLst>
        <pc:spChg chg="mod">
          <ac:chgData name="Kreger, Christine" userId="07b08700-4580-4b2b-8f3c-b5ccee8dc705" providerId="ADAL" clId="{B30C1C7A-362B-4CDC-9910-45777DF57624}" dt="2024-10-21T12:22:54.947" v="880" actId="962"/>
          <ac:spMkLst>
            <pc:docMk/>
            <pc:sldMk cId="0" sldId="270"/>
            <ac:spMk id="301" creationId="{00000000-0000-0000-0000-000000000000}"/>
          </ac:spMkLst>
        </pc:spChg>
        <pc:spChg chg="ord">
          <ac:chgData name="Kreger, Christine" userId="07b08700-4580-4b2b-8f3c-b5ccee8dc705" providerId="ADAL" clId="{B30C1C7A-362B-4CDC-9910-45777DF57624}" dt="2024-10-21T12:22:52.003" v="879" actId="13244"/>
          <ac:spMkLst>
            <pc:docMk/>
            <pc:sldMk cId="0" sldId="270"/>
            <ac:spMk id="303" creationId="{00000000-0000-0000-0000-000000000000}"/>
          </ac:spMkLst>
        </pc:spChg>
        <pc:picChg chg="mod">
          <ac:chgData name="Kreger, Christine" userId="07b08700-4580-4b2b-8f3c-b5ccee8dc705" providerId="ADAL" clId="{B30C1C7A-362B-4CDC-9910-45777DF57624}" dt="2024-10-21T12:18:54.520" v="833" actId="962"/>
          <ac:picMkLst>
            <pc:docMk/>
            <pc:sldMk cId="0" sldId="270"/>
            <ac:picMk id="302" creationId="{00000000-0000-0000-0000-000000000000}"/>
          </ac:picMkLst>
        </pc:picChg>
      </pc:sldChg>
      <pc:sldChg chg="addSp delSp modSp mod">
        <pc:chgData name="Kreger, Christine" userId="07b08700-4580-4b2b-8f3c-b5ccee8dc705" providerId="ADAL" clId="{B30C1C7A-362B-4CDC-9910-45777DF57624}" dt="2024-10-21T12:20:45.801" v="865" actId="478"/>
        <pc:sldMkLst>
          <pc:docMk/>
          <pc:sldMk cId="0" sldId="271"/>
        </pc:sldMkLst>
        <pc:spChg chg="add del mod">
          <ac:chgData name="Kreger, Christine" userId="07b08700-4580-4b2b-8f3c-b5ccee8dc705" providerId="ADAL" clId="{B30C1C7A-362B-4CDC-9910-45777DF57624}" dt="2024-10-21T12:20:45.801" v="865" actId="478"/>
          <ac:spMkLst>
            <pc:docMk/>
            <pc:sldMk cId="0" sldId="271"/>
            <ac:spMk id="3" creationId="{C09CBFDC-6512-2E74-4982-2DAEF2250E78}"/>
          </ac:spMkLst>
        </pc:spChg>
        <pc:spChg chg="mod">
          <ac:chgData name="Kreger, Christine" userId="07b08700-4580-4b2b-8f3c-b5ccee8dc705" providerId="ADAL" clId="{B30C1C7A-362B-4CDC-9910-45777DF57624}" dt="2024-10-21T12:20:37.557" v="863" actId="20577"/>
          <ac:spMkLst>
            <pc:docMk/>
            <pc:sldMk cId="0" sldId="271"/>
            <ac:spMk id="308" creationId="{00000000-0000-0000-0000-000000000000}"/>
          </ac:spMkLst>
        </pc:spChg>
        <pc:spChg chg="del">
          <ac:chgData name="Kreger, Christine" userId="07b08700-4580-4b2b-8f3c-b5ccee8dc705" providerId="ADAL" clId="{B30C1C7A-362B-4CDC-9910-45777DF57624}" dt="2024-10-21T12:20:42.084" v="864" actId="478"/>
          <ac:spMkLst>
            <pc:docMk/>
            <pc:sldMk cId="0" sldId="271"/>
            <ac:spMk id="309" creationId="{00000000-0000-0000-0000-000000000000}"/>
          </ac:spMkLst>
        </pc:spChg>
      </pc:sldChg>
      <pc:sldChg chg="modSp mod">
        <pc:chgData name="Kreger, Christine" userId="07b08700-4580-4b2b-8f3c-b5ccee8dc705" providerId="ADAL" clId="{B30C1C7A-362B-4CDC-9910-45777DF57624}" dt="2024-10-21T12:23:20.881" v="883" actId="962"/>
        <pc:sldMkLst>
          <pc:docMk/>
          <pc:sldMk cId="0" sldId="273"/>
        </pc:sldMkLst>
        <pc:spChg chg="mod">
          <ac:chgData name="Kreger, Christine" userId="07b08700-4580-4b2b-8f3c-b5ccee8dc705" providerId="ADAL" clId="{B30C1C7A-362B-4CDC-9910-45777DF57624}" dt="2024-10-21T12:23:09.337" v="881" actId="962"/>
          <ac:spMkLst>
            <pc:docMk/>
            <pc:sldMk cId="0" sldId="273"/>
            <ac:spMk id="323" creationId="{00000000-0000-0000-0000-000000000000}"/>
          </ac:spMkLst>
        </pc:spChg>
        <pc:graphicFrameChg chg="mod modGraphic">
          <ac:chgData name="Kreger, Christine" userId="07b08700-4580-4b2b-8f3c-b5ccee8dc705" providerId="ADAL" clId="{B30C1C7A-362B-4CDC-9910-45777DF57624}" dt="2024-10-21T12:23:19.710" v="882" actId="962"/>
          <ac:graphicFrameMkLst>
            <pc:docMk/>
            <pc:sldMk cId="0" sldId="273"/>
            <ac:graphicFrameMk id="324" creationId="{00000000-0000-0000-0000-000000000000}"/>
          </ac:graphicFrameMkLst>
        </pc:graphicFrameChg>
        <pc:graphicFrameChg chg="mod modGraphic">
          <ac:chgData name="Kreger, Christine" userId="07b08700-4580-4b2b-8f3c-b5ccee8dc705" providerId="ADAL" clId="{B30C1C7A-362B-4CDC-9910-45777DF57624}" dt="2024-10-21T12:23:20.881" v="883" actId="962"/>
          <ac:graphicFrameMkLst>
            <pc:docMk/>
            <pc:sldMk cId="0" sldId="273"/>
            <ac:graphicFrameMk id="325" creationId="{00000000-0000-0000-0000-000000000000}"/>
          </ac:graphicFrameMkLst>
        </pc:graphicFrameChg>
      </pc:sldChg>
      <pc:sldChg chg="modSp mod">
        <pc:chgData name="Kreger, Christine" userId="07b08700-4580-4b2b-8f3c-b5ccee8dc705" providerId="ADAL" clId="{B30C1C7A-362B-4CDC-9910-45777DF57624}" dt="2024-10-21T12:23:46.804" v="887" actId="962"/>
        <pc:sldMkLst>
          <pc:docMk/>
          <pc:sldMk cId="0" sldId="274"/>
        </pc:sldMkLst>
        <pc:spChg chg="mod">
          <ac:chgData name="Kreger, Christine" userId="07b08700-4580-4b2b-8f3c-b5ccee8dc705" providerId="ADAL" clId="{B30C1C7A-362B-4CDC-9910-45777DF57624}" dt="2024-10-21T12:23:36.161" v="884" actId="962"/>
          <ac:spMkLst>
            <pc:docMk/>
            <pc:sldMk cId="0" sldId="274"/>
            <ac:spMk id="332" creationId="{00000000-0000-0000-0000-000000000000}"/>
          </ac:spMkLst>
        </pc:spChg>
        <pc:spChg chg="mod">
          <ac:chgData name="Kreger, Christine" userId="07b08700-4580-4b2b-8f3c-b5ccee8dc705" providerId="ADAL" clId="{B30C1C7A-362B-4CDC-9910-45777DF57624}" dt="2024-10-21T12:23:46.804" v="887" actId="962"/>
          <ac:spMkLst>
            <pc:docMk/>
            <pc:sldMk cId="0" sldId="274"/>
            <ac:spMk id="335" creationId="{00000000-0000-0000-0000-000000000000}"/>
          </ac:spMkLst>
        </pc:spChg>
        <pc:graphicFrameChg chg="mod modGraphic">
          <ac:chgData name="Kreger, Christine" userId="07b08700-4580-4b2b-8f3c-b5ccee8dc705" providerId="ADAL" clId="{B30C1C7A-362B-4CDC-9910-45777DF57624}" dt="2024-10-21T12:23:39.723" v="885" actId="962"/>
          <ac:graphicFrameMkLst>
            <pc:docMk/>
            <pc:sldMk cId="0" sldId="274"/>
            <ac:graphicFrameMk id="333" creationId="{00000000-0000-0000-0000-000000000000}"/>
          </ac:graphicFrameMkLst>
        </pc:graphicFrameChg>
        <pc:graphicFrameChg chg="mod modGraphic">
          <ac:chgData name="Kreger, Christine" userId="07b08700-4580-4b2b-8f3c-b5ccee8dc705" providerId="ADAL" clId="{B30C1C7A-362B-4CDC-9910-45777DF57624}" dt="2024-10-21T12:23:41.303" v="886" actId="962"/>
          <ac:graphicFrameMkLst>
            <pc:docMk/>
            <pc:sldMk cId="0" sldId="274"/>
            <ac:graphicFrameMk id="334" creationId="{00000000-0000-0000-0000-000000000000}"/>
          </ac:graphicFrameMkLst>
        </pc:graphicFrameChg>
      </pc:sldChg>
      <pc:sldChg chg="modSp mod">
        <pc:chgData name="Kreger, Christine" userId="07b08700-4580-4b2b-8f3c-b5ccee8dc705" providerId="ADAL" clId="{B30C1C7A-362B-4CDC-9910-45777DF57624}" dt="2024-10-21T12:24:01.213" v="890" actId="962"/>
        <pc:sldMkLst>
          <pc:docMk/>
          <pc:sldMk cId="0" sldId="275"/>
        </pc:sldMkLst>
        <pc:spChg chg="mod">
          <ac:chgData name="Kreger, Christine" userId="07b08700-4580-4b2b-8f3c-b5ccee8dc705" providerId="ADAL" clId="{B30C1C7A-362B-4CDC-9910-45777DF57624}" dt="2024-10-21T12:23:55.451" v="888" actId="962"/>
          <ac:spMkLst>
            <pc:docMk/>
            <pc:sldMk cId="0" sldId="275"/>
            <ac:spMk id="341" creationId="{00000000-0000-0000-0000-000000000000}"/>
          </ac:spMkLst>
        </pc:spChg>
        <pc:graphicFrameChg chg="mod modGraphic">
          <ac:chgData name="Kreger, Christine" userId="07b08700-4580-4b2b-8f3c-b5ccee8dc705" providerId="ADAL" clId="{B30C1C7A-362B-4CDC-9910-45777DF57624}" dt="2024-10-21T12:23:57.502" v="889" actId="962"/>
          <ac:graphicFrameMkLst>
            <pc:docMk/>
            <pc:sldMk cId="0" sldId="275"/>
            <ac:graphicFrameMk id="342" creationId="{00000000-0000-0000-0000-000000000000}"/>
          </ac:graphicFrameMkLst>
        </pc:graphicFrameChg>
        <pc:graphicFrameChg chg="mod modGraphic">
          <ac:chgData name="Kreger, Christine" userId="07b08700-4580-4b2b-8f3c-b5ccee8dc705" providerId="ADAL" clId="{B30C1C7A-362B-4CDC-9910-45777DF57624}" dt="2024-10-21T12:24:01.213" v="890" actId="962"/>
          <ac:graphicFrameMkLst>
            <pc:docMk/>
            <pc:sldMk cId="0" sldId="275"/>
            <ac:graphicFrameMk id="343" creationId="{00000000-0000-0000-0000-000000000000}"/>
          </ac:graphicFrameMkLst>
        </pc:graphicFrameChg>
      </pc:sldChg>
      <pc:sldChg chg="modSp mod">
        <pc:chgData name="Kreger, Christine" userId="07b08700-4580-4b2b-8f3c-b5ccee8dc705" providerId="ADAL" clId="{B30C1C7A-362B-4CDC-9910-45777DF57624}" dt="2024-10-21T12:19:06.109" v="834" actId="962"/>
        <pc:sldMkLst>
          <pc:docMk/>
          <pc:sldMk cId="0" sldId="276"/>
        </pc:sldMkLst>
        <pc:picChg chg="mod">
          <ac:chgData name="Kreger, Christine" userId="07b08700-4580-4b2b-8f3c-b5ccee8dc705" providerId="ADAL" clId="{B30C1C7A-362B-4CDC-9910-45777DF57624}" dt="2024-10-21T12:19:06.109" v="834" actId="962"/>
          <ac:picMkLst>
            <pc:docMk/>
            <pc:sldMk cId="0" sldId="276"/>
            <ac:picMk id="350" creationId="{00000000-0000-0000-0000-000000000000}"/>
          </ac:picMkLst>
        </pc:picChg>
      </pc:sldChg>
      <pc:sldChg chg="modSp mod">
        <pc:chgData name="Kreger, Christine" userId="07b08700-4580-4b2b-8f3c-b5ccee8dc705" providerId="ADAL" clId="{B30C1C7A-362B-4CDC-9910-45777DF57624}" dt="2024-10-21T12:19:08.573" v="835" actId="962"/>
        <pc:sldMkLst>
          <pc:docMk/>
          <pc:sldMk cId="0" sldId="281"/>
        </pc:sldMkLst>
        <pc:spChg chg="mod">
          <ac:chgData name="Kreger, Christine" userId="07b08700-4580-4b2b-8f3c-b5ccee8dc705" providerId="ADAL" clId="{B30C1C7A-362B-4CDC-9910-45777DF57624}" dt="2024-10-21T12:19:08.573" v="835" actId="962"/>
          <ac:spMkLst>
            <pc:docMk/>
            <pc:sldMk cId="0" sldId="281"/>
            <ac:spMk id="38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b63e0ab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2b63e0ab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2b63e0ab9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2b63e0ab9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https://docs.google.com/document/d/1pd7_TWE7ky_j38hoewWuWE-h11pXYFhYuI1jcq0U3KA/edit?usp=sharing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2b63e0ab9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2b63e0ab9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2b63e0ab9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2b63e0ab9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227 individual responses to the formal policies. They could choose as many as they had available, so there were 904 total answer choices selected.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2b63e0ab9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2b63e0ab9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2b63e0ab9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2b63e0ab9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2b63e0ab9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2b63e0ab9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2b8850b3a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2b8850b3a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2b8850b3a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2b8850b3a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2b63e0ab9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2b63e0ab96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2b63e0ab96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2b63e0ab96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2b63e0ab96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2b63e0ab96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143d7eb05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143d7eb05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2b8850b3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2b8850b3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2b8850b3a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2b8850b3a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2b63e0ab9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2b63e0ab9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2b63e0ab9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2b63e0ab9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143d7eb05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143d7eb05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b63e0ab9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2b63e0ab9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2b63e0ab9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2b63e0ab9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https://docs.google.com/document/d/18SyEnn2TIIlMcDP6dlK8QUQxQmi9XLRxdDpp4l2SnDg/edit?usp=sharing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b63e0ab9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2b63e0ab9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pd7_TWE7ky_j38hoewWuWE-h11pXYFhYuI1jcq0U3KA/edit?usp=shar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guett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google.com/document/d/1hWKuHtUTtTMnT-qyKxZIm6b_rPMpavuQtziSWzeEJ_M/edit?usp=sharin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11CwritBcIQ0FpHDVgekqDwPRHi-1mHbMOdpTW7ZZtE/edit?usp=shari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erotothree.org/paid-leave-advocacy-toolkit/" TargetMode="External"/><Relationship Id="rId3" Type="http://schemas.openxmlformats.org/officeDocument/2006/relationships/hyperlink" Target="https://www.chamberofmothers.com/" TargetMode="External"/><Relationship Id="rId7" Type="http://schemas.openxmlformats.org/officeDocument/2006/relationships/hyperlink" Target="https://thearc.org/policy-advocacy/paid-family-medical-leave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betterbalance.org/our-issues/paid-family-medical-leave/" TargetMode="External"/><Relationship Id="rId5" Type="http://schemas.openxmlformats.org/officeDocument/2006/relationships/hyperlink" Target="https://paidleaveforall.org/" TargetMode="External"/><Relationship Id="rId4" Type="http://schemas.openxmlformats.org/officeDocument/2006/relationships/hyperlink" Target="https://www.momsrising.org/campaigns/paid-family-medical-leav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8SyEnn2TIIlMcDP6dlK8QUQxQmi9XLRxdDpp4l2SnDg/edit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1560625" y="1991825"/>
            <a:ext cx="5880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Let’s Talk About… Parental Leave</a:t>
            </a:r>
            <a:endParaRPr b="1"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4294967295"/>
          </p:nvPr>
        </p:nvSpPr>
        <p:spPr>
          <a:xfrm>
            <a:off x="1773750" y="3676929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Colorado State Library Webinar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April 27,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The Survey - </a:t>
            </a:r>
            <a:r>
              <a:rPr lang="en" sz="3000" b="1" u="sng">
                <a:solidFill>
                  <a:schemeClr val="hlink"/>
                </a:solidFill>
                <a:hlinkClick r:id="rId3"/>
              </a:rPr>
              <a:t>linked here</a:t>
            </a:r>
            <a:endParaRPr sz="3000" b="1"/>
          </a:p>
        </p:txBody>
      </p:sp>
      <p:sp>
        <p:nvSpPr>
          <p:cNvPr id="267" name="Google Shape;267;p22"/>
          <p:cNvSpPr txBox="1">
            <a:spLocks noGrp="1"/>
          </p:cNvSpPr>
          <p:nvPr>
            <p:ph type="body" idx="1"/>
          </p:nvPr>
        </p:nvSpPr>
        <p:spPr>
          <a:xfrm>
            <a:off x="2459600" y="1525750"/>
            <a:ext cx="66459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Distributed in February 2022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On Twitter (131 responses) and several academic library listservs (122 responses)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253 respondents - 227 eligible responses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3 qualifying questions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5 multiple answer questions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4 open-ended questions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6 demographics questions</a:t>
            </a:r>
            <a:endParaRPr/>
          </a:p>
        </p:txBody>
      </p:sp>
      <p:sp>
        <p:nvSpPr>
          <p:cNvPr id="268" name="Google Shape;268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Results</a:t>
            </a:r>
            <a:endParaRPr b="1"/>
          </a:p>
        </p:txBody>
      </p:sp>
      <p:sp>
        <p:nvSpPr>
          <p:cNvPr id="274" name="Google Shape;274;p2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Answer Questions</a:t>
            </a:r>
            <a:endParaRPr/>
          </a:p>
        </p:txBody>
      </p:sp>
      <p:sp>
        <p:nvSpPr>
          <p:cNvPr id="275" name="Google Shape;275;p23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4</a:t>
            </a:r>
            <a:endParaRPr sz="9600" b="1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4" descr="Which of the following formal policies were available to you when your child(ren) was born?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075" y="272363"/>
            <a:ext cx="8231426" cy="4598776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54800" y="470925"/>
            <a:ext cx="2710800" cy="21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Q4 - Which of the following formal policies were available to you when your child(ren) was born? (choose all that apply)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n=227</a:t>
            </a:r>
            <a:endParaRPr b="1" dirty="0"/>
          </a:p>
        </p:txBody>
      </p:sp>
      <p:sp>
        <p:nvSpPr>
          <p:cNvPr id="280" name="Google Shape;280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"/>
          <p:cNvSpPr txBox="1">
            <a:spLocks noGrp="1"/>
          </p:cNvSpPr>
          <p:nvPr>
            <p:ph type="title"/>
          </p:nvPr>
        </p:nvSpPr>
        <p:spPr>
          <a:xfrm>
            <a:off x="1760400" y="0"/>
            <a:ext cx="5623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Q5: How helpful were these policies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to you as a new parent?</a:t>
            </a:r>
            <a:endParaRPr b="1"/>
          </a:p>
        </p:txBody>
      </p:sp>
      <p:pic>
        <p:nvPicPr>
          <p:cNvPr id="289" name="Google Shape;289;p25" descr="Of all of the options for parental policies, paid leave from the organization, sick leave, FMLA, vacation leave, and allowing for flexible schedules were rated the most helpful."/>
          <p:cNvPicPr preferRelativeResize="0"/>
          <p:nvPr/>
        </p:nvPicPr>
        <p:blipFill rotWithShape="1">
          <a:blip r:embed="rId3">
            <a:alphaModFix/>
          </a:blip>
          <a:srcRect b="8734"/>
          <a:stretch/>
        </p:blipFill>
        <p:spPr>
          <a:xfrm>
            <a:off x="362050" y="787150"/>
            <a:ext cx="8419899" cy="382707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>
            <a:spLocks noGrp="1"/>
          </p:cNvSpPr>
          <p:nvPr>
            <p:ph type="title"/>
          </p:nvPr>
        </p:nvSpPr>
        <p:spPr>
          <a:xfrm>
            <a:off x="5911850" y="511113"/>
            <a:ext cx="2798400" cy="40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Q7 - Which of the following informal policies or practices did your workplace, library, or department have to support you as related to preparing for a new baby, being away from work to care for a new baby, or returning to work after leave? (Choose all that apply or add your own)</a:t>
            </a:r>
            <a:endParaRPr b="1"/>
          </a:p>
        </p:txBody>
      </p:sp>
      <p:sp>
        <p:nvSpPr>
          <p:cNvPr id="294" name="Google Shape;294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95" name="Google Shape;295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018"/>
          <a:stretch/>
        </p:blipFill>
        <p:spPr>
          <a:xfrm>
            <a:off x="354975" y="282175"/>
            <a:ext cx="5740149" cy="45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>
            <a:spLocks noGrp="1"/>
          </p:cNvSpPr>
          <p:nvPr>
            <p:ph type="title"/>
          </p:nvPr>
        </p:nvSpPr>
        <p:spPr>
          <a:xfrm>
            <a:off x="2272700" y="379425"/>
            <a:ext cx="5153100" cy="47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Q8 - How helpful or not were these informal policies and practices? </a:t>
            </a:r>
            <a:endParaRPr b="1"/>
          </a:p>
        </p:txBody>
      </p:sp>
      <p:sp>
        <p:nvSpPr>
          <p:cNvPr id="301" name="Google Shape;301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02" name="Google Shape;302;p27" descr="Of all informal policies researched, time and space for lactation, flex time for appointments, and flexible scheduling were the most helpful."/>
          <p:cNvPicPr preferRelativeResize="0"/>
          <p:nvPr/>
        </p:nvPicPr>
        <p:blipFill rotWithShape="1">
          <a:blip r:embed="rId3">
            <a:alphaModFix/>
          </a:blip>
          <a:srcRect b="7672"/>
          <a:stretch/>
        </p:blipFill>
        <p:spPr>
          <a:xfrm>
            <a:off x="497686" y="867575"/>
            <a:ext cx="8148626" cy="427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Results: Open Ended Questions</a:t>
            </a:r>
            <a:endParaRPr dirty="0"/>
          </a:p>
        </p:txBody>
      </p:sp>
      <p:sp>
        <p:nvSpPr>
          <p:cNvPr id="310" name="Google Shape;310;p28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5</a:t>
            </a:r>
            <a:endParaRPr sz="9600" b="1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Open-ended questions</a:t>
            </a:r>
            <a:endParaRPr sz="2400" b="1"/>
          </a:p>
        </p:txBody>
      </p:sp>
      <p:sp>
        <p:nvSpPr>
          <p:cNvPr id="316" name="Google Shape;316;p29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◎"/>
            </a:pPr>
            <a:r>
              <a:rPr lang="en" sz="2000"/>
              <a:t>Answers were coded into categories and grouped using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Taguette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en" sz="2000"/>
              <a:t>Tables created with numbers from each category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en" sz="2000"/>
              <a:t>Quotes were selected to represent some categories (either higher numbers or unique)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Link to selected quotes</a:t>
            </a:r>
            <a:endParaRPr sz="2000"/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 txBox="1">
            <a:spLocks noGrp="1"/>
          </p:cNvSpPr>
          <p:nvPr>
            <p:ph type="title" idx="4294967295"/>
          </p:nvPr>
        </p:nvSpPr>
        <p:spPr>
          <a:xfrm>
            <a:off x="2123200" y="201150"/>
            <a:ext cx="5838900" cy="12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Q9 - Thinking about all of the formal and informal policies available to you when your child or children joined your family, what was most helpful to you? 				N = 190</a:t>
            </a:r>
            <a:endParaRPr b="1"/>
          </a:p>
        </p:txBody>
      </p:sp>
      <p:sp>
        <p:nvSpPr>
          <p:cNvPr id="323" name="Google Shape;323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aphicFrame>
        <p:nvGraphicFramePr>
          <p:cNvPr id="324" name="Google Shape;324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089901"/>
              </p:ext>
            </p:extLst>
          </p:nvPr>
        </p:nvGraphicFramePr>
        <p:xfrm>
          <a:off x="542700" y="1405938"/>
          <a:ext cx="2850500" cy="3200200"/>
        </p:xfrm>
        <a:graphic>
          <a:graphicData uri="http://schemas.openxmlformats.org/drawingml/2006/table">
            <a:tbl>
              <a:tblPr firstRow="1">
                <a:noFill/>
                <a:tableStyleId>{07FB9AF1-7ED4-46F8-8C58-6E2C82CD233F}</a:tableStyleId>
              </a:tblPr>
              <a:tblGrid>
                <a:gridCol w="233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Muli"/>
                          <a:ea typeface="Muli"/>
                          <a:cs typeface="Muli"/>
                          <a:sym typeface="Muli"/>
                        </a:rPr>
                        <a:t>Code</a:t>
                      </a:r>
                      <a:endParaRPr b="1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Muli"/>
                          <a:ea typeface="Muli"/>
                          <a:cs typeface="Muli"/>
                          <a:sym typeface="Muli"/>
                        </a:rPr>
                        <a:t>#</a:t>
                      </a:r>
                      <a:endParaRPr b="1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Paid parental leave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48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Flexible schedule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48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Vacation or sick leave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34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Lactation space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Remote work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29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FMLA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Muli"/>
                          <a:ea typeface="Muli"/>
                          <a:cs typeface="Muli"/>
                          <a:sym typeface="Muli"/>
                        </a:rPr>
                        <a:t>26</a:t>
                      </a:r>
                      <a:endParaRPr dirty="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25" name="Google Shape;325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715455"/>
              </p:ext>
            </p:extLst>
          </p:nvPr>
        </p:nvGraphicFramePr>
        <p:xfrm>
          <a:off x="3717250" y="1405938"/>
          <a:ext cx="4897250" cy="3200175"/>
        </p:xfrm>
        <a:graphic>
          <a:graphicData uri="http://schemas.openxmlformats.org/drawingml/2006/table">
            <a:tbl>
              <a:tblPr firstRow="1">
                <a:noFill/>
                <a:tableStyleId>{07FB9AF1-7ED4-46F8-8C58-6E2C82CD233F}</a:tableStyleId>
              </a:tblPr>
              <a:tblGrid>
                <a:gridCol w="401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Muli"/>
                          <a:ea typeface="Muli"/>
                          <a:cs typeface="Muli"/>
                          <a:sym typeface="Muli"/>
                        </a:rPr>
                        <a:t>Code</a:t>
                      </a:r>
                      <a:endParaRPr b="1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Muli"/>
                          <a:ea typeface="Muli"/>
                          <a:cs typeface="Muli"/>
                          <a:sym typeface="Muli"/>
                        </a:rPr>
                        <a:t>#</a:t>
                      </a:r>
                      <a:endParaRPr b="1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Supportive supervisor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23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Lactation time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Supportive colleagues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13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Amount of leave time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12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05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Short term disability leave, reduced hours, pref. schedule, nothing, state family leave policy, supportive admin, donated sick leave, a celebration, and baby at work policy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Muli"/>
                          <a:ea typeface="Muli"/>
                          <a:cs typeface="Muli"/>
                          <a:sym typeface="Muli"/>
                        </a:rPr>
                        <a:t>≤7</a:t>
                      </a:r>
                      <a:endParaRPr dirty="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6" name="Google Shape;326;p30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"/>
          <p:cNvSpPr txBox="1">
            <a:spLocks noGrp="1"/>
          </p:cNvSpPr>
          <p:nvPr>
            <p:ph type="title" idx="4294967295"/>
          </p:nvPr>
        </p:nvSpPr>
        <p:spPr>
          <a:xfrm>
            <a:off x="1688325" y="395200"/>
            <a:ext cx="6004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Q10: Were there any barriers to using these formal and informal policies at your institution? N = 183</a:t>
            </a:r>
            <a:endParaRPr b="1"/>
          </a:p>
        </p:txBody>
      </p:sp>
      <p:sp>
        <p:nvSpPr>
          <p:cNvPr id="332" name="Google Shape;332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aphicFrame>
        <p:nvGraphicFramePr>
          <p:cNvPr id="333" name="Google Shape;333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039605"/>
              </p:ext>
            </p:extLst>
          </p:nvPr>
        </p:nvGraphicFramePr>
        <p:xfrm>
          <a:off x="542700" y="1405938"/>
          <a:ext cx="2850500" cy="3200200"/>
        </p:xfrm>
        <a:graphic>
          <a:graphicData uri="http://schemas.openxmlformats.org/drawingml/2006/table">
            <a:tbl>
              <a:tblPr firstRow="1">
                <a:noFill/>
                <a:tableStyleId>{07FB9AF1-7ED4-46F8-8C58-6E2C82CD233F}</a:tableStyleId>
              </a:tblPr>
              <a:tblGrid>
                <a:gridCol w="233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Muli"/>
                          <a:ea typeface="Muli"/>
                          <a:cs typeface="Muli"/>
                          <a:sym typeface="Muli"/>
                        </a:rPr>
                        <a:t>Code</a:t>
                      </a:r>
                      <a:endParaRPr b="1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Muli"/>
                          <a:ea typeface="Muli"/>
                          <a:cs typeface="Muli"/>
                          <a:sym typeface="Muli"/>
                        </a:rPr>
                        <a:t>#</a:t>
                      </a:r>
                      <a:endParaRPr b="1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No barriers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32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Knowledge of policies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Lactation space lacking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19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Exhausted leave balances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17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Human resources difficulties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14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Paperwork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Muli"/>
                          <a:ea typeface="Muli"/>
                          <a:cs typeface="Muli"/>
                          <a:sym typeface="Muli"/>
                        </a:rPr>
                        <a:t>14</a:t>
                      </a:r>
                      <a:endParaRPr dirty="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34" name="Google Shape;334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520426"/>
              </p:ext>
            </p:extLst>
          </p:nvPr>
        </p:nvGraphicFramePr>
        <p:xfrm>
          <a:off x="3717250" y="1405938"/>
          <a:ext cx="4897250" cy="3153685"/>
        </p:xfrm>
        <a:graphic>
          <a:graphicData uri="http://schemas.openxmlformats.org/drawingml/2006/table">
            <a:tbl>
              <a:tblPr firstRow="1">
                <a:noFill/>
                <a:tableStyleId>{07FB9AF1-7ED4-46F8-8C58-6E2C82CD233F}</a:tableStyleId>
              </a:tblPr>
              <a:tblGrid>
                <a:gridCol w="401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Muli"/>
                          <a:ea typeface="Muli"/>
                          <a:cs typeface="Muli"/>
                          <a:sym typeface="Muli"/>
                        </a:rPr>
                        <a:t>Code</a:t>
                      </a:r>
                      <a:endParaRPr b="1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Muli"/>
                          <a:ea typeface="Muli"/>
                          <a:cs typeface="Muli"/>
                          <a:sym typeface="Muli"/>
                        </a:rPr>
                        <a:t>#</a:t>
                      </a:r>
                      <a:endParaRPr b="1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Subjective informal policies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Institutional culture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Time for lactation needs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9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Money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Didn’t qualify for leave policy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6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Rude comments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5" name="Google Shape;335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>
            <a:spLocks noGrp="1"/>
          </p:cNvSpPr>
          <p:nvPr>
            <p:ph type="ctrTitle" idx="4294967295"/>
          </p:nvPr>
        </p:nvSpPr>
        <p:spPr>
          <a:xfrm>
            <a:off x="685800" y="2221467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Hello!</a:t>
            </a:r>
            <a:endParaRPr sz="4800" b="1"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3229400"/>
            <a:ext cx="65937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00ACC3"/>
                </a:solidFill>
              </a:rPr>
              <a:t>I’m Courtney Drysdale (she/her)</a:t>
            </a:r>
            <a:endParaRPr sz="2900" b="1">
              <a:solidFill>
                <a:srgbClr val="00ACC3"/>
              </a:solidFill>
            </a:endParaRPr>
          </a:p>
        </p:txBody>
      </p:sp>
      <p:pic>
        <p:nvPicPr>
          <p:cNvPr id="203" name="Google Shape;203;p14" descr="Courtney Drysdale headsho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100" y="440350"/>
            <a:ext cx="1915800" cy="191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" name="Google Shape;204;p14"/>
          <p:cNvSpPr txBox="1">
            <a:spLocks noGrp="1"/>
          </p:cNvSpPr>
          <p:nvPr>
            <p:ph type="body" idx="4294967295"/>
          </p:nvPr>
        </p:nvSpPr>
        <p:spPr>
          <a:xfrm>
            <a:off x="1275150" y="3905252"/>
            <a:ext cx="65937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Research and Instruction Librarian, Associate Professor</a:t>
            </a:r>
            <a:br>
              <a:rPr lang="en" sz="1400"/>
            </a:br>
            <a:r>
              <a:rPr lang="en" sz="1400"/>
              <a:t>Regis University - Denver, CO</a:t>
            </a:r>
            <a:endParaRPr sz="14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Mom of two, ages 6.5 and 4</a:t>
            </a:r>
            <a:endParaRPr sz="1400"/>
          </a:p>
        </p:txBody>
      </p:sp>
      <p:sp>
        <p:nvSpPr>
          <p:cNvPr id="205" name="Google Shape;205;p1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"/>
          <p:cNvSpPr txBox="1">
            <a:spLocks noGrp="1"/>
          </p:cNvSpPr>
          <p:nvPr>
            <p:ph type="title" idx="4294967295"/>
          </p:nvPr>
        </p:nvSpPr>
        <p:spPr>
          <a:xfrm>
            <a:off x="1418200" y="126400"/>
            <a:ext cx="6169800" cy="12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Q11: What support do you wish you had had as related to preparing for a new baby, being away from work to care for a new baby, or returning to work after leave? 		N = 178</a:t>
            </a:r>
            <a:endParaRPr b="1"/>
          </a:p>
        </p:txBody>
      </p:sp>
      <p:sp>
        <p:nvSpPr>
          <p:cNvPr id="341" name="Google Shape;341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aphicFrame>
        <p:nvGraphicFramePr>
          <p:cNvPr id="342" name="Google Shape;342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126054"/>
              </p:ext>
            </p:extLst>
          </p:nvPr>
        </p:nvGraphicFramePr>
        <p:xfrm>
          <a:off x="542700" y="1405938"/>
          <a:ext cx="2850500" cy="3200200"/>
        </p:xfrm>
        <a:graphic>
          <a:graphicData uri="http://schemas.openxmlformats.org/drawingml/2006/table">
            <a:tbl>
              <a:tblPr firstRow="1">
                <a:noFill/>
                <a:tableStyleId>{07FB9AF1-7ED4-46F8-8C58-6E2C82CD233F}</a:tableStyleId>
              </a:tblPr>
              <a:tblGrid>
                <a:gridCol w="233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Muli"/>
                          <a:ea typeface="Muli"/>
                          <a:cs typeface="Muli"/>
                          <a:sym typeface="Muli"/>
                        </a:rPr>
                        <a:t>Code</a:t>
                      </a:r>
                      <a:endParaRPr b="1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Muli"/>
                          <a:ea typeface="Muli"/>
                          <a:cs typeface="Muli"/>
                          <a:sym typeface="Muli"/>
                        </a:rPr>
                        <a:t>#</a:t>
                      </a:r>
                      <a:endParaRPr b="1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Paid leave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52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Remote work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39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More time off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31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Flexible schedule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26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Childcare support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19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Part time options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Muli"/>
                          <a:ea typeface="Muli"/>
                          <a:cs typeface="Muli"/>
                          <a:sym typeface="Muli"/>
                        </a:rPr>
                        <a:t>19</a:t>
                      </a:r>
                      <a:endParaRPr dirty="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43" name="Google Shape;343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02520"/>
              </p:ext>
            </p:extLst>
          </p:nvPr>
        </p:nvGraphicFramePr>
        <p:xfrm>
          <a:off x="3717250" y="1405938"/>
          <a:ext cx="4897250" cy="3200175"/>
        </p:xfrm>
        <a:graphic>
          <a:graphicData uri="http://schemas.openxmlformats.org/drawingml/2006/table">
            <a:tbl>
              <a:tblPr firstRow="1">
                <a:noFill/>
                <a:tableStyleId>{07FB9AF1-7ED4-46F8-8C58-6E2C82CD233F}</a:tableStyleId>
              </a:tblPr>
              <a:tblGrid>
                <a:gridCol w="401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Muli"/>
                          <a:ea typeface="Muli"/>
                          <a:cs typeface="Muli"/>
                          <a:sym typeface="Muli"/>
                        </a:rPr>
                        <a:t>Code</a:t>
                      </a:r>
                      <a:endParaRPr b="1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Muli"/>
                          <a:ea typeface="Muli"/>
                          <a:cs typeface="Muli"/>
                          <a:sym typeface="Muli"/>
                        </a:rPr>
                        <a:t>#</a:t>
                      </a:r>
                      <a:endParaRPr b="1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Lactation space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14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Better knowledge of policies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8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Consistent policies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8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Ability to bring baby to work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6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05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Supportive colleagues, understanding supervisor, close parking, reduction in duties, support for foster or adoptive parents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Muli"/>
                          <a:ea typeface="Muli"/>
                          <a:cs typeface="Muli"/>
                          <a:sym typeface="Muli"/>
                        </a:rPr>
                        <a:t>≤4</a:t>
                      </a:r>
                      <a:endParaRPr dirty="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"/>
          <p:cNvSpPr txBox="1">
            <a:spLocks noGrp="1"/>
          </p:cNvSpPr>
          <p:nvPr>
            <p:ph type="title"/>
          </p:nvPr>
        </p:nvSpPr>
        <p:spPr>
          <a:xfrm>
            <a:off x="4572000" y="79210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Let’s Share</a:t>
            </a:r>
            <a:endParaRPr sz="2400" b="1"/>
          </a:p>
        </p:txBody>
      </p:sp>
      <p:sp>
        <p:nvSpPr>
          <p:cNvPr id="349" name="Google Shape;349;p33"/>
          <p:cNvSpPr txBox="1">
            <a:spLocks noGrp="1"/>
          </p:cNvSpPr>
          <p:nvPr>
            <p:ph type="body" idx="1"/>
          </p:nvPr>
        </p:nvSpPr>
        <p:spPr>
          <a:xfrm>
            <a:off x="4572000" y="1433200"/>
            <a:ext cx="4207800" cy="24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will share through a Jamboard that will be maintained after the session. You are also welcome to share by unmuting and speaking, but the Jamboard is fully anonymous. We want you to feel safe!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Jamboard Link</a:t>
            </a:r>
            <a:endParaRPr/>
          </a:p>
        </p:txBody>
      </p:sp>
      <p:pic>
        <p:nvPicPr>
          <p:cNvPr id="350" name="Google Shape;350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223" t="17908" r="14672" b="27257"/>
          <a:stretch/>
        </p:blipFill>
        <p:spPr>
          <a:xfrm>
            <a:off x="867000" y="1033650"/>
            <a:ext cx="3076200" cy="307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1" name="Google Shape;351;p33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8"/>
          <p:cNvSpPr txBox="1">
            <a:spLocks noGrp="1"/>
          </p:cNvSpPr>
          <p:nvPr>
            <p:ph type="ctrTitle" idx="4294967295"/>
          </p:nvPr>
        </p:nvSpPr>
        <p:spPr>
          <a:xfrm>
            <a:off x="685800" y="6689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Thanks!</a:t>
            </a:r>
            <a:endParaRPr sz="4800"/>
          </a:p>
        </p:txBody>
      </p:sp>
      <p:sp>
        <p:nvSpPr>
          <p:cNvPr id="384" name="Google Shape;384;p38"/>
          <p:cNvSpPr txBox="1">
            <a:spLocks noGrp="1"/>
          </p:cNvSpPr>
          <p:nvPr>
            <p:ph type="subTitle" idx="4294967295"/>
          </p:nvPr>
        </p:nvSpPr>
        <p:spPr>
          <a:xfrm>
            <a:off x="1275150" y="3229400"/>
            <a:ext cx="65937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ACC3"/>
                </a:solidFill>
              </a:rPr>
              <a:t>What questions do you have?</a:t>
            </a:r>
            <a:endParaRPr sz="3600" b="1">
              <a:solidFill>
                <a:srgbClr val="00ACC3"/>
              </a:solidFill>
            </a:endParaRPr>
          </a:p>
        </p:txBody>
      </p:sp>
      <p:sp>
        <p:nvSpPr>
          <p:cNvPr id="385" name="Google Shape;385;p38"/>
          <p:cNvSpPr txBox="1">
            <a:spLocks noGrp="1"/>
          </p:cNvSpPr>
          <p:nvPr>
            <p:ph type="body" idx="4294967295"/>
          </p:nvPr>
        </p:nvSpPr>
        <p:spPr>
          <a:xfrm>
            <a:off x="1275150" y="3905252"/>
            <a:ext cx="65937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Courtney Drysdale, cdrysdale@regis.edu</a:t>
            </a:r>
            <a:endParaRPr sz="1400"/>
          </a:p>
        </p:txBody>
      </p:sp>
      <p:sp>
        <p:nvSpPr>
          <p:cNvPr id="386" name="Google Shape;386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73931" y="2091663"/>
            <a:ext cx="996143" cy="996144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Resources for Advocacy 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for Paid Leave</a:t>
            </a:r>
            <a:endParaRPr sz="2400" b="1"/>
          </a:p>
        </p:txBody>
      </p:sp>
      <p:sp>
        <p:nvSpPr>
          <p:cNvPr id="393" name="Google Shape;393;p39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◎"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Chamber of Mothers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MomsRising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Paid Leave for All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en" sz="2000" u="sng">
                <a:solidFill>
                  <a:schemeClr val="hlink"/>
                </a:solidFill>
                <a:hlinkClick r:id="rId6"/>
              </a:rPr>
              <a:t>A Better Balance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en" sz="2000" u="sng">
                <a:solidFill>
                  <a:schemeClr val="hlink"/>
                </a:solidFill>
                <a:hlinkClick r:id="rId7"/>
              </a:rPr>
              <a:t>The Arc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en" sz="2000" u="sng">
                <a:solidFill>
                  <a:schemeClr val="hlink"/>
                </a:solidFill>
                <a:hlinkClick r:id="rId8"/>
              </a:rPr>
              <a:t>Zero to Three Advocacy Toolkit</a:t>
            </a:r>
            <a:endParaRPr sz="2000"/>
          </a:p>
        </p:txBody>
      </p:sp>
      <p:sp>
        <p:nvSpPr>
          <p:cNvPr id="394" name="Google Shape;394;p39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>
            <a:spLocks noGrp="1"/>
          </p:cNvSpPr>
          <p:nvPr>
            <p:ph type="title"/>
          </p:nvPr>
        </p:nvSpPr>
        <p:spPr>
          <a:xfrm>
            <a:off x="248802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Our Time Together Today</a:t>
            </a:r>
            <a:endParaRPr sz="3000" b="1"/>
          </a:p>
        </p:txBody>
      </p:sp>
      <p:sp>
        <p:nvSpPr>
          <p:cNvPr id="211" name="Google Shape;211;p15"/>
          <p:cNvSpPr txBox="1"/>
          <p:nvPr/>
        </p:nvSpPr>
        <p:spPr>
          <a:xfrm>
            <a:off x="2488025" y="1730550"/>
            <a:ext cx="31698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E8004C"/>
                </a:solidFill>
                <a:latin typeface="Varela Round"/>
                <a:ea typeface="Varela Round"/>
                <a:cs typeface="Varela Round"/>
                <a:sym typeface="Varela Round"/>
              </a:rPr>
              <a:t>PROJECT &amp; RESULTS</a:t>
            </a:r>
            <a:endParaRPr sz="1800">
              <a:solidFill>
                <a:srgbClr val="E8004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Varela Round"/>
              <a:buChar char="●"/>
            </a:pPr>
            <a:r>
              <a:rPr lang="en" sz="18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Background</a:t>
            </a:r>
            <a:endParaRPr sz="18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Varela Round"/>
              <a:buChar char="●"/>
            </a:pPr>
            <a:r>
              <a:rPr lang="en" sz="18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Literature</a:t>
            </a:r>
            <a:endParaRPr sz="18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Varela Round"/>
              <a:buChar char="●"/>
            </a:pPr>
            <a:r>
              <a:rPr lang="en" sz="18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Survey</a:t>
            </a:r>
            <a:endParaRPr sz="18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Varela Round"/>
              <a:buChar char="●"/>
            </a:pPr>
            <a:r>
              <a:rPr lang="en" sz="18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Results</a:t>
            </a:r>
            <a:endParaRPr sz="18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Varela Round"/>
              <a:buChar char="○"/>
            </a:pPr>
            <a:r>
              <a:rPr lang="en" sz="18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Multiple Answer</a:t>
            </a:r>
            <a:endParaRPr sz="18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Varela Round"/>
              <a:buChar char="○"/>
            </a:pPr>
            <a:r>
              <a:rPr lang="en" sz="18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Open-ended</a:t>
            </a:r>
            <a:endParaRPr sz="18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5657958" y="1730550"/>
            <a:ext cx="24864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E8004C"/>
                </a:solidFill>
                <a:latin typeface="Varela Round"/>
                <a:ea typeface="Varela Round"/>
                <a:cs typeface="Varela Round"/>
                <a:sym typeface="Varela Round"/>
              </a:rPr>
              <a:t>SHARING</a:t>
            </a:r>
            <a:endParaRPr sz="1800">
              <a:solidFill>
                <a:srgbClr val="E8004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Varela Round"/>
              <a:buChar char="●"/>
            </a:pPr>
            <a:r>
              <a:rPr lang="en" sz="18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Sharing your own experiences (anonymously)</a:t>
            </a:r>
            <a:endParaRPr sz="18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Varela Round"/>
              <a:buChar char="●"/>
            </a:pPr>
            <a:r>
              <a:rPr lang="en" sz="18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Questions</a:t>
            </a:r>
            <a:endParaRPr sz="18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Project Background</a:t>
            </a:r>
            <a:endParaRPr b="1"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6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  <a:endParaRPr sz="9600" b="1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 txBox="1">
            <a:spLocks noGrp="1"/>
          </p:cNvSpPr>
          <p:nvPr>
            <p:ph type="title"/>
          </p:nvPr>
        </p:nvSpPr>
        <p:spPr>
          <a:xfrm>
            <a:off x="927700" y="1058575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Why this Project?</a:t>
            </a:r>
            <a:endParaRPr sz="3600" b="1"/>
          </a:p>
        </p:txBody>
      </p:sp>
      <p:sp>
        <p:nvSpPr>
          <p:cNvPr id="226" name="Google Shape;226;p17"/>
          <p:cNvSpPr txBox="1">
            <a:spLocks noGrp="1"/>
          </p:cNvSpPr>
          <p:nvPr>
            <p:ph type="body" idx="1"/>
          </p:nvPr>
        </p:nvSpPr>
        <p:spPr>
          <a:xfrm>
            <a:off x="1592275" y="1909950"/>
            <a:ext cx="3722100" cy="31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9250" algn="l" rtl="0">
              <a:spcBef>
                <a:spcPts val="6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Why is parental leave so hard?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Is there anything we can do to make it feel better, even if we can’t change policy?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Which policies should we put our efforts into for advocacy?</a:t>
            </a:r>
            <a:endParaRPr sz="1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17" descr="Courtney holding her baby daughte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4375" y="501000"/>
            <a:ext cx="3112800" cy="414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8" name="Google Shape;228;p1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>
            <a:spLocks noGrp="1"/>
          </p:cNvSpPr>
          <p:nvPr>
            <p:ph type="ctrTitle" idx="4294967295"/>
          </p:nvPr>
        </p:nvSpPr>
        <p:spPr>
          <a:xfrm>
            <a:off x="1304925" y="135550"/>
            <a:ext cx="65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/>
              <a:t>Research question</a:t>
            </a:r>
            <a:endParaRPr sz="5400" b="1"/>
          </a:p>
        </p:txBody>
      </p:sp>
      <p:sp>
        <p:nvSpPr>
          <p:cNvPr id="234" name="Google Shape;234;p18"/>
          <p:cNvSpPr txBox="1">
            <a:spLocks noGrp="1"/>
          </p:cNvSpPr>
          <p:nvPr>
            <p:ph type="subTitle" idx="4294967295"/>
          </p:nvPr>
        </p:nvSpPr>
        <p:spPr>
          <a:xfrm>
            <a:off x="1304925" y="3868755"/>
            <a:ext cx="6534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A1BECC"/>
                </a:solidFill>
              </a:rPr>
              <a:t>Which policies help academic librarian mothers feel supported before, during, and after parental leave?</a:t>
            </a:r>
            <a:endParaRPr sz="2000">
              <a:solidFill>
                <a:srgbClr val="A1BECC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A1BECC"/>
              </a:solidFill>
            </a:endParaRPr>
          </a:p>
        </p:txBody>
      </p:sp>
      <p:sp>
        <p:nvSpPr>
          <p:cNvPr id="235" name="Google Shape;235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3750" y="1333500"/>
            <a:ext cx="2476500" cy="2476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9925" y="1209675"/>
            <a:ext cx="2724300" cy="2724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2275" y="1543050"/>
            <a:ext cx="704700" cy="7047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95900" y="2897050"/>
            <a:ext cx="971700" cy="971700"/>
          </a:xfrm>
          <a:prstGeom prst="donut">
            <a:avLst>
              <a:gd name="adj" fmla="val 12811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40" name="Google Shape;240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6158" y="2085852"/>
            <a:ext cx="971690" cy="971791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Literature</a:t>
            </a:r>
            <a:endParaRPr b="1"/>
          </a:p>
        </p:txBody>
      </p:sp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9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endParaRPr sz="9600" b="1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Literature Searches</a:t>
            </a:r>
            <a:endParaRPr sz="3600"/>
          </a:p>
        </p:txBody>
      </p:sp>
      <p:sp>
        <p:nvSpPr>
          <p:cNvPr id="253" name="Google Shape;253;p20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Parental leave in academic libraries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Parental leave in higher education in general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Parental leave in general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Librarianship and motherhood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Literature list link</a:t>
            </a:r>
            <a:endParaRPr/>
          </a:p>
        </p:txBody>
      </p:sp>
      <p:sp>
        <p:nvSpPr>
          <p:cNvPr id="254" name="Google Shape;254;p20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Survey</a:t>
            </a:r>
            <a:endParaRPr b="1"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1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endParaRPr sz="9600" b="1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823</Words>
  <Application>Microsoft Office PowerPoint</Application>
  <PresentationFormat>On-screen Show (16:9)</PresentationFormat>
  <Paragraphs>185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Nixie One</vt:lpstr>
      <vt:lpstr>Varela Round</vt:lpstr>
      <vt:lpstr>Muli</vt:lpstr>
      <vt:lpstr>Arial</vt:lpstr>
      <vt:lpstr>Puck template</vt:lpstr>
      <vt:lpstr>Let’s Talk About… Parental Leave</vt:lpstr>
      <vt:lpstr>Hello!</vt:lpstr>
      <vt:lpstr>Our Time Together Today</vt:lpstr>
      <vt:lpstr> Project Background</vt:lpstr>
      <vt:lpstr>Why this Project?</vt:lpstr>
      <vt:lpstr>Research question</vt:lpstr>
      <vt:lpstr> The Literature</vt:lpstr>
      <vt:lpstr>Literature Searches</vt:lpstr>
      <vt:lpstr> The Survey</vt:lpstr>
      <vt:lpstr>The Survey - linked here</vt:lpstr>
      <vt:lpstr> The Results</vt:lpstr>
      <vt:lpstr>Q4 - Which of the following formal policies were available to you when your child(ren) was born? (choose all that apply) n=227</vt:lpstr>
      <vt:lpstr>Q5: How helpful were these policies to you as a new parent?</vt:lpstr>
      <vt:lpstr>Q7 - Which of the following informal policies or practices did your workplace, library, or department have to support you as related to preparing for a new baby, being away from work to care for a new baby, or returning to work after leave? (Choose all that apply or add your own)</vt:lpstr>
      <vt:lpstr>Q8 - How helpful or not were these informal policies and practices? </vt:lpstr>
      <vt:lpstr> The Results: Open Ended Questions</vt:lpstr>
      <vt:lpstr>Open-ended questions</vt:lpstr>
      <vt:lpstr>Q9 - Thinking about all of the formal and informal policies available to you when your child or children joined your family, what was most helpful to you?     N = 190</vt:lpstr>
      <vt:lpstr>Q10: Were there any barriers to using these formal and informal policies at your institution? N = 183</vt:lpstr>
      <vt:lpstr>Q11: What support do you wish you had had as related to preparing for a new baby, being away from work to care for a new baby, or returning to work after leave?   N = 178</vt:lpstr>
      <vt:lpstr>Let’s Share</vt:lpstr>
      <vt:lpstr>Thanks!</vt:lpstr>
      <vt:lpstr>Resources for Advocacy  for Paid Leave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About… Parental Leave</dc:title>
  <dc:creator>Kreger, Christine</dc:creator>
  <cp:lastModifiedBy>Kreger, Christine</cp:lastModifiedBy>
  <cp:revision>2</cp:revision>
  <dcterms:modified xsi:type="dcterms:W3CDTF">2024-10-21T12:24:07Z</dcterms:modified>
</cp:coreProperties>
</file>