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mo Bold" panose="020B0604020202020204" charset="0"/>
      <p:regular r:id="rId26"/>
    </p:embeddedFont>
    <p:embeddedFont>
      <p:font typeface="Raleway" pitchFamily="2" charset="0"/>
      <p:regular r:id="rId27"/>
    </p:embeddedFont>
    <p:embeddedFont>
      <p:font typeface="Raleway Bold" charset="0"/>
      <p:regular r:id="rId28"/>
    </p:embeddedFont>
    <p:embeddedFont>
      <p:font typeface="Raleway Heavy" panose="020B0604020202020204" charset="0"/>
      <p:regular r:id="rId29"/>
    </p:embeddedFont>
    <p:embeddedFont>
      <p:font typeface="Source Sans Pro" panose="020B0503030403020204" pitchFamily="34" charset="0"/>
      <p:regular r:id="rId30"/>
    </p:embeddedFont>
    <p:embeddedFont>
      <p:font typeface="Source Sans Pro Bold" panose="020B0703030403020204" charset="0"/>
      <p:regular r:id="rId31"/>
    </p:embeddedFont>
    <p:embeddedFont>
      <p:font typeface="Source Sans Pro Bold Italics" panose="020B0604020202020204" charset="0"/>
      <p:regular r:id="rId32"/>
    </p:embeddedFont>
    <p:embeddedFont>
      <p:font typeface="Source Serif Pro" panose="02040603050405020204" pitchFamily="18" charset="0"/>
      <p:regular r:id="rId33"/>
    </p:embeddedFont>
    <p:embeddedFont>
      <p:font typeface="Source Serif Pro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8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ger, Christine" userId="07b08700-4580-4b2b-8f3c-b5ccee8dc705" providerId="ADAL" clId="{BBDDFF77-CBE4-4030-B36E-EF82A2B8022B}"/>
    <pc:docChg chg="custSel mod modSld">
      <pc:chgData name="Kreger, Christine" userId="07b08700-4580-4b2b-8f3c-b5ccee8dc705" providerId="ADAL" clId="{BBDDFF77-CBE4-4030-B36E-EF82A2B8022B}" dt="2025-02-05T13:23:13.304" v="481"/>
      <pc:docMkLst>
        <pc:docMk/>
      </pc:docMkLst>
      <pc:sldChg chg="addSp modSp mod">
        <pc:chgData name="Kreger, Christine" userId="07b08700-4580-4b2b-8f3c-b5ccee8dc705" providerId="ADAL" clId="{BBDDFF77-CBE4-4030-B36E-EF82A2B8022B}" dt="2025-02-05T13:09:41.589" v="169" actId="962"/>
        <pc:sldMkLst>
          <pc:docMk/>
          <pc:sldMk cId="0" sldId="256"/>
        </pc:sldMkLst>
        <pc:spChg chg="mod">
          <ac:chgData name="Kreger, Christine" userId="07b08700-4580-4b2b-8f3c-b5ccee8dc705" providerId="ADAL" clId="{BBDDFF77-CBE4-4030-B36E-EF82A2B8022B}" dt="2025-02-05T13:08:53.287" v="140" actId="962"/>
          <ac:spMkLst>
            <pc:docMk/>
            <pc:sldMk cId="0" sldId="256"/>
            <ac:spMk id="2" creationId="{00000000-0000-0000-0000-000000000000}"/>
          </ac:spMkLst>
        </pc:spChg>
        <pc:spChg chg="add mod">
          <ac:chgData name="Kreger, Christine" userId="07b08700-4580-4b2b-8f3c-b5ccee8dc705" providerId="ADAL" clId="{BBDDFF77-CBE4-4030-B36E-EF82A2B8022B}" dt="2025-02-05T13:09:32.777" v="167" actId="20577"/>
          <ac:spMkLst>
            <pc:docMk/>
            <pc:sldMk cId="0" sldId="256"/>
            <ac:spMk id="7" creationId="{6B37F980-7F2E-2D16-3539-0436C62FD9CA}"/>
          </ac:spMkLst>
        </pc:spChg>
        <pc:grpChg chg="mod">
          <ac:chgData name="Kreger, Christine" userId="07b08700-4580-4b2b-8f3c-b5ccee8dc705" providerId="ADAL" clId="{BBDDFF77-CBE4-4030-B36E-EF82A2B8022B}" dt="2025-02-05T13:09:39.683" v="168" actId="962"/>
          <ac:grpSpMkLst>
            <pc:docMk/>
            <pc:sldMk cId="0" sldId="256"/>
            <ac:grpSpMk id="3" creationId="{00000000-0000-0000-0000-000000000000}"/>
          </ac:grpSpMkLst>
        </pc:grpChg>
        <pc:picChg chg="mod">
          <ac:chgData name="Kreger, Christine" userId="07b08700-4580-4b2b-8f3c-b5ccee8dc705" providerId="ADAL" clId="{BBDDFF77-CBE4-4030-B36E-EF82A2B8022B}" dt="2025-02-05T13:09:41.589" v="169" actId="962"/>
          <ac:picMkLst>
            <pc:docMk/>
            <pc:sldMk cId="0" sldId="256"/>
            <ac:picMk id="6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09:51.936" v="172" actId="962"/>
        <pc:sldMkLst>
          <pc:docMk/>
          <pc:sldMk cId="0" sldId="257"/>
        </pc:sldMkLst>
        <pc:spChg chg="mod">
          <ac:chgData name="Kreger, Christine" userId="07b08700-4580-4b2b-8f3c-b5ccee8dc705" providerId="ADAL" clId="{BBDDFF77-CBE4-4030-B36E-EF82A2B8022B}" dt="2025-02-05T13:09:46.404" v="170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9:51.936" v="172" actId="962"/>
          <ac:spMkLst>
            <pc:docMk/>
            <pc:sldMk cId="0" sldId="257"/>
            <ac:spMk id="4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6:04.476" v="19" actId="33553"/>
          <ac:spMkLst>
            <pc:docMk/>
            <pc:sldMk cId="0" sldId="257"/>
            <ac:spMk id="5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09:50.194" v="171" actId="962"/>
          <ac:picMkLst>
            <pc:docMk/>
            <pc:sldMk cId="0" sldId="257"/>
            <ac:picMk id="3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6:52.878" v="267" actId="962"/>
        <pc:sldMkLst>
          <pc:docMk/>
          <pc:sldMk cId="0" sldId="258"/>
        </pc:sldMkLst>
        <pc:spChg chg="mod">
          <ac:chgData name="Kreger, Christine" userId="07b08700-4580-4b2b-8f3c-b5ccee8dc705" providerId="ADAL" clId="{BBDDFF77-CBE4-4030-B36E-EF82A2B8022B}" dt="2025-02-05T13:09:53.442" v="173" actId="962"/>
          <ac:spMkLst>
            <pc:docMk/>
            <pc:sldMk cId="0" sldId="258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0:48.762" v="177" actId="962"/>
          <ac:spMkLst>
            <pc:docMk/>
            <pc:sldMk cId="0" sldId="258"/>
            <ac:spMk id="9" creationId="{00000000-0000-0000-0000-000000000000}"/>
          </ac:spMkLst>
        </pc:spChg>
        <pc:spChg chg="mod ord">
          <ac:chgData name="Kreger, Christine" userId="07b08700-4580-4b2b-8f3c-b5ccee8dc705" providerId="ADAL" clId="{BBDDFF77-CBE4-4030-B36E-EF82A2B8022B}" dt="2025-02-05T13:16:37.645" v="262" actId="13244"/>
          <ac:spMkLst>
            <pc:docMk/>
            <pc:sldMk cId="0" sldId="258"/>
            <ac:spMk id="10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6:47.511" v="264" actId="962"/>
          <ac:spMkLst>
            <pc:docMk/>
            <pc:sldMk cId="0" sldId="258"/>
            <ac:spMk id="11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6:48.060" v="265" actId="962"/>
          <ac:spMkLst>
            <pc:docMk/>
            <pc:sldMk cId="0" sldId="258"/>
            <ac:spMk id="1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6:52.878" v="267" actId="962"/>
          <ac:spMkLst>
            <pc:docMk/>
            <pc:sldMk cId="0" sldId="258"/>
            <ac:spMk id="1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6:49.619" v="266" actId="962"/>
          <ac:spMkLst>
            <pc:docMk/>
            <pc:sldMk cId="0" sldId="258"/>
            <ac:spMk id="14" creationId="{00000000-0000-0000-0000-000000000000}"/>
          </ac:spMkLst>
        </pc:spChg>
        <pc:grpChg chg="mod ord">
          <ac:chgData name="Kreger, Christine" userId="07b08700-4580-4b2b-8f3c-b5ccee8dc705" providerId="ADAL" clId="{BBDDFF77-CBE4-4030-B36E-EF82A2B8022B}" dt="2025-02-05T13:16:42.792" v="263" actId="13244"/>
          <ac:grpSpMkLst>
            <pc:docMk/>
            <pc:sldMk cId="0" sldId="258"/>
            <ac:grpSpMk id="3" creationId="{00000000-0000-0000-0000-000000000000}"/>
          </ac:grpSpMkLst>
        </pc:grpChg>
        <pc:grpChg chg="mod">
          <ac:chgData name="Kreger, Christine" userId="07b08700-4580-4b2b-8f3c-b5ccee8dc705" providerId="ADAL" clId="{BBDDFF77-CBE4-4030-B36E-EF82A2B8022B}" dt="2025-02-05T13:10:47.366" v="176" actId="962"/>
          <ac:grpSpMkLst>
            <pc:docMk/>
            <pc:sldMk cId="0" sldId="258"/>
            <ac:grpSpMk id="6" creationId="{00000000-0000-0000-0000-000000000000}"/>
          </ac:grpSpMkLst>
        </pc:grpChg>
      </pc:sldChg>
      <pc:sldChg chg="modSp mod">
        <pc:chgData name="Kreger, Christine" userId="07b08700-4580-4b2b-8f3c-b5ccee8dc705" providerId="ADAL" clId="{BBDDFF77-CBE4-4030-B36E-EF82A2B8022B}" dt="2025-02-05T13:11:32.788" v="184" actId="962"/>
        <pc:sldMkLst>
          <pc:docMk/>
          <pc:sldMk cId="0" sldId="259"/>
        </pc:sldMkLst>
        <pc:spChg chg="mod">
          <ac:chgData name="Kreger, Christine" userId="07b08700-4580-4b2b-8f3c-b5ccee8dc705" providerId="ADAL" clId="{BBDDFF77-CBE4-4030-B36E-EF82A2B8022B}" dt="2025-02-05T13:10:52.712" v="178" actId="962"/>
          <ac:spMkLst>
            <pc:docMk/>
            <pc:sldMk cId="0" sldId="259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0:57.365" v="179" actId="962"/>
          <ac:spMkLst>
            <pc:docMk/>
            <pc:sldMk cId="0" sldId="259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0:58.761" v="180" actId="962"/>
          <ac:spMkLst>
            <pc:docMk/>
            <pc:sldMk cId="0" sldId="259"/>
            <ac:spMk id="4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1:30.824" v="183" actId="962"/>
          <ac:spMkLst>
            <pc:docMk/>
            <pc:sldMk cId="0" sldId="259"/>
            <ac:spMk id="7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6:35.473" v="21" actId="33553"/>
          <ac:spMkLst>
            <pc:docMk/>
            <pc:sldMk cId="0" sldId="259"/>
            <ac:spMk id="9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1:03.528" v="181" actId="962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1:29.250" v="182" actId="962"/>
          <ac:picMkLst>
            <pc:docMk/>
            <pc:sldMk cId="0" sldId="259"/>
            <ac:picMk id="6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1:32.788" v="184" actId="962"/>
          <ac:picMkLst>
            <pc:docMk/>
            <pc:sldMk cId="0" sldId="259"/>
            <ac:picMk id="8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1:39.131" v="185" actId="962"/>
        <pc:sldMkLst>
          <pc:docMk/>
          <pc:sldMk cId="0" sldId="260"/>
        </pc:sldMkLst>
        <pc:spChg chg="mod">
          <ac:chgData name="Kreger, Christine" userId="07b08700-4580-4b2b-8f3c-b5ccee8dc705" providerId="ADAL" clId="{BBDDFF77-CBE4-4030-B36E-EF82A2B8022B}" dt="2025-02-05T13:11:39.131" v="185" actId="962"/>
          <ac:spMkLst>
            <pc:docMk/>
            <pc:sldMk cId="0" sldId="260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6:40.554" v="22" actId="33553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Kreger, Christine" userId="07b08700-4580-4b2b-8f3c-b5ccee8dc705" providerId="ADAL" clId="{BBDDFF77-CBE4-4030-B36E-EF82A2B8022B}" dt="2025-02-05T13:12:00.616" v="190" actId="962"/>
        <pc:sldMkLst>
          <pc:docMk/>
          <pc:sldMk cId="0" sldId="261"/>
        </pc:sldMkLst>
        <pc:spChg chg="mod">
          <ac:chgData name="Kreger, Christine" userId="07b08700-4580-4b2b-8f3c-b5ccee8dc705" providerId="ADAL" clId="{BBDDFF77-CBE4-4030-B36E-EF82A2B8022B}" dt="2025-02-05T13:11:42.145" v="186" actId="962"/>
          <ac:spMkLst>
            <pc:docMk/>
            <pc:sldMk cId="0" sldId="261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1:43.322" v="187" actId="962"/>
          <ac:spMkLst>
            <pc:docMk/>
            <pc:sldMk cId="0" sldId="261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6:43.799" v="23" actId="33553"/>
          <ac:spMkLst>
            <pc:docMk/>
            <pc:sldMk cId="0" sldId="261"/>
            <ac:spMk id="7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1:58.870" v="188" actId="962"/>
          <ac:picMkLst>
            <pc:docMk/>
            <pc:sldMk cId="0" sldId="261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1:59.868" v="189" actId="962"/>
          <ac:picMkLst>
            <pc:docMk/>
            <pc:sldMk cId="0" sldId="261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2:00.616" v="190" actId="962"/>
          <ac:picMkLst>
            <pc:docMk/>
            <pc:sldMk cId="0" sldId="261"/>
            <ac:picMk id="6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7:11.251" v="270" actId="962"/>
        <pc:sldMkLst>
          <pc:docMk/>
          <pc:sldMk cId="0" sldId="262"/>
        </pc:sldMkLst>
        <pc:spChg chg="mod">
          <ac:chgData name="Kreger, Christine" userId="07b08700-4580-4b2b-8f3c-b5ccee8dc705" providerId="ADAL" clId="{BBDDFF77-CBE4-4030-B36E-EF82A2B8022B}" dt="2025-02-05T13:12:40.541" v="192" actId="962"/>
          <ac:spMkLst>
            <pc:docMk/>
            <pc:sldMk cId="0" sldId="262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09.575" v="269" actId="962"/>
          <ac:spMkLst>
            <pc:docMk/>
            <pc:sldMk cId="0" sldId="262"/>
            <ac:spMk id="4" creationId="{00000000-0000-0000-0000-000000000000}"/>
          </ac:spMkLst>
        </pc:spChg>
        <pc:spChg chg="mod ord">
          <ac:chgData name="Kreger, Christine" userId="07b08700-4580-4b2b-8f3c-b5ccee8dc705" providerId="ADAL" clId="{BBDDFF77-CBE4-4030-B36E-EF82A2B8022B}" dt="2025-02-05T13:17:06.461" v="268" actId="13244"/>
          <ac:spMkLst>
            <pc:docMk/>
            <pc:sldMk cId="0" sldId="262"/>
            <ac:spMk id="6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11.251" v="270" actId="962"/>
          <ac:spMkLst>
            <pc:docMk/>
            <pc:sldMk cId="0" sldId="262"/>
            <ac:spMk id="7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2:43.051" v="193" actId="962"/>
          <ac:picMkLst>
            <pc:docMk/>
            <pc:sldMk cId="0" sldId="262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2:49.445" v="194" actId="962"/>
          <ac:picMkLst>
            <pc:docMk/>
            <pc:sldMk cId="0" sldId="262"/>
            <ac:picMk id="5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7:33.206" v="278" actId="962"/>
        <pc:sldMkLst>
          <pc:docMk/>
          <pc:sldMk cId="0" sldId="263"/>
        </pc:sldMkLst>
        <pc:spChg chg="mod">
          <ac:chgData name="Kreger, Christine" userId="07b08700-4580-4b2b-8f3c-b5ccee8dc705" providerId="ADAL" clId="{BBDDFF77-CBE4-4030-B36E-EF82A2B8022B}" dt="2025-02-05T13:13:45.897" v="196" actId="962"/>
          <ac:spMkLst>
            <pc:docMk/>
            <pc:sldMk cId="0" sldId="263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3:47.667" v="197" actId="962"/>
          <ac:spMkLst>
            <pc:docMk/>
            <pc:sldMk cId="0" sldId="263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3:48.564" v="198" actId="962"/>
          <ac:spMkLst>
            <pc:docMk/>
            <pc:sldMk cId="0" sldId="263"/>
            <ac:spMk id="4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23.532" v="271" actId="962"/>
          <ac:spMkLst>
            <pc:docMk/>
            <pc:sldMk cId="0" sldId="263"/>
            <ac:spMk id="8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24.379" v="272" actId="962"/>
          <ac:spMkLst>
            <pc:docMk/>
            <pc:sldMk cId="0" sldId="263"/>
            <ac:spMk id="9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25.945" v="273" actId="962"/>
          <ac:spMkLst>
            <pc:docMk/>
            <pc:sldMk cId="0" sldId="263"/>
            <ac:spMk id="10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3:52.591" v="202" actId="962"/>
          <ac:spMkLst>
            <pc:docMk/>
            <pc:sldMk cId="0" sldId="263"/>
            <ac:spMk id="11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27.687" v="274" actId="962"/>
          <ac:spMkLst>
            <pc:docMk/>
            <pc:sldMk cId="0" sldId="263"/>
            <ac:spMk id="1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29.940" v="275" actId="962"/>
          <ac:spMkLst>
            <pc:docMk/>
            <pc:sldMk cId="0" sldId="263"/>
            <ac:spMk id="1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31.089" v="276" actId="962"/>
          <ac:spMkLst>
            <pc:docMk/>
            <pc:sldMk cId="0" sldId="263"/>
            <ac:spMk id="14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32.198" v="277" actId="962"/>
          <ac:spMkLst>
            <pc:docMk/>
            <pc:sldMk cId="0" sldId="263"/>
            <ac:spMk id="15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7:33.206" v="278" actId="962"/>
          <ac:spMkLst>
            <pc:docMk/>
            <pc:sldMk cId="0" sldId="263"/>
            <ac:spMk id="16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3:50.314" v="199" actId="962"/>
          <ac:picMkLst>
            <pc:docMk/>
            <pc:sldMk cId="0" sldId="263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3:51.010" v="200" actId="962"/>
          <ac:picMkLst>
            <pc:docMk/>
            <pc:sldMk cId="0" sldId="263"/>
            <ac:picMk id="6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3:51.746" v="201" actId="962"/>
          <ac:picMkLst>
            <pc:docMk/>
            <pc:sldMk cId="0" sldId="263"/>
            <ac:picMk id="7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4:07.250" v="208" actId="962"/>
        <pc:sldMkLst>
          <pc:docMk/>
          <pc:sldMk cId="0" sldId="264"/>
        </pc:sldMkLst>
        <pc:spChg chg="mod">
          <ac:chgData name="Kreger, Christine" userId="07b08700-4580-4b2b-8f3c-b5ccee8dc705" providerId="ADAL" clId="{BBDDFF77-CBE4-4030-B36E-EF82A2B8022B}" dt="2025-02-05T13:06:52.543" v="26" actId="33553"/>
          <ac:spMkLst>
            <pc:docMk/>
            <pc:sldMk cId="0" sldId="264"/>
            <ac:spMk id="9" creationId="{00000000-0000-0000-0000-000000000000}"/>
          </ac:spMkLst>
        </pc:spChg>
        <pc:grpChg chg="mod">
          <ac:chgData name="Kreger, Christine" userId="07b08700-4580-4b2b-8f3c-b5ccee8dc705" providerId="ADAL" clId="{BBDDFF77-CBE4-4030-B36E-EF82A2B8022B}" dt="2025-02-05T13:14:02.637" v="203" actId="962"/>
          <ac:grpSpMkLst>
            <pc:docMk/>
            <pc:sldMk cId="0" sldId="264"/>
            <ac:grpSpMk id="2" creationId="{00000000-0000-0000-0000-000000000000}"/>
          </ac:grpSpMkLst>
        </pc:grpChg>
        <pc:picChg chg="mod">
          <ac:chgData name="Kreger, Christine" userId="07b08700-4580-4b2b-8f3c-b5ccee8dc705" providerId="ADAL" clId="{BBDDFF77-CBE4-4030-B36E-EF82A2B8022B}" dt="2025-02-05T13:14:03.723" v="204" actId="962"/>
          <ac:picMkLst>
            <pc:docMk/>
            <pc:sldMk cId="0" sldId="264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4:04.752" v="205" actId="962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4:05.431" v="206" actId="962"/>
          <ac:picMkLst>
            <pc:docMk/>
            <pc:sldMk cId="0" sldId="264"/>
            <ac:picMk id="6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4:06.184" v="207" actId="962"/>
          <ac:picMkLst>
            <pc:docMk/>
            <pc:sldMk cId="0" sldId="264"/>
            <ac:picMk id="7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4:07.250" v="208" actId="962"/>
          <ac:picMkLst>
            <pc:docMk/>
            <pc:sldMk cId="0" sldId="264"/>
            <ac:picMk id="8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4:28.499" v="212" actId="962"/>
        <pc:sldMkLst>
          <pc:docMk/>
          <pc:sldMk cId="0" sldId="265"/>
        </pc:sldMkLst>
        <pc:spChg chg="mod">
          <ac:chgData name="Kreger, Christine" userId="07b08700-4580-4b2b-8f3c-b5ccee8dc705" providerId="ADAL" clId="{BBDDFF77-CBE4-4030-B36E-EF82A2B8022B}" dt="2025-02-05T13:14:23.190" v="210" actId="962"/>
          <ac:spMkLst>
            <pc:docMk/>
            <pc:sldMk cId="0" sldId="265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4:26.075" v="211" actId="962"/>
          <ac:spMkLst>
            <pc:docMk/>
            <pc:sldMk cId="0" sldId="265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6:55.254" v="27" actId="33553"/>
          <ac:spMkLst>
            <pc:docMk/>
            <pc:sldMk cId="0" sldId="265"/>
            <ac:spMk id="5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4:28.499" v="212" actId="962"/>
          <ac:picMkLst>
            <pc:docMk/>
            <pc:sldMk cId="0" sldId="265"/>
            <ac:picMk id="4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4:33.102" v="214" actId="962"/>
        <pc:sldMkLst>
          <pc:docMk/>
          <pc:sldMk cId="0" sldId="266"/>
        </pc:sldMkLst>
        <pc:spChg chg="mod">
          <ac:chgData name="Kreger, Christine" userId="07b08700-4580-4b2b-8f3c-b5ccee8dc705" providerId="ADAL" clId="{BBDDFF77-CBE4-4030-B36E-EF82A2B8022B}" dt="2025-02-05T13:14:31.968" v="213" actId="962"/>
          <ac:spMkLst>
            <pc:docMk/>
            <pc:sldMk cId="0" sldId="266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6:58.364" v="28" actId="33553"/>
          <ac:spMkLst>
            <pc:docMk/>
            <pc:sldMk cId="0" sldId="266"/>
            <ac:spMk id="4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4:33.102" v="214" actId="962"/>
          <ac:picMkLst>
            <pc:docMk/>
            <pc:sldMk cId="0" sldId="266"/>
            <ac:picMk id="3" creationId="{00000000-0000-0000-0000-000000000000}"/>
          </ac:picMkLst>
        </pc:picChg>
      </pc:sldChg>
      <pc:sldChg chg="addSp modSp mod">
        <pc:chgData name="Kreger, Christine" userId="07b08700-4580-4b2b-8f3c-b5ccee8dc705" providerId="ADAL" clId="{BBDDFF77-CBE4-4030-B36E-EF82A2B8022B}" dt="2025-02-05T13:21:17.489" v="468" actId="13244"/>
        <pc:sldMkLst>
          <pc:docMk/>
          <pc:sldMk cId="0" sldId="267"/>
        </pc:sldMkLst>
        <pc:spChg chg="mod">
          <ac:chgData name="Kreger, Christine" userId="07b08700-4580-4b2b-8f3c-b5ccee8dc705" providerId="ADAL" clId="{BBDDFF77-CBE4-4030-B36E-EF82A2B8022B}" dt="2025-02-05T13:14:46.062" v="215" actId="962"/>
          <ac:spMkLst>
            <pc:docMk/>
            <pc:sldMk cId="0" sldId="267"/>
            <ac:spMk id="2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0:48.223" v="463" actId="13244"/>
          <ac:spMkLst>
            <pc:docMk/>
            <pc:sldMk cId="0" sldId="267"/>
            <ac:spMk id="9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0:55.564" v="464" actId="13244"/>
          <ac:spMkLst>
            <pc:docMk/>
            <pc:sldMk cId="0" sldId="267"/>
            <ac:spMk id="10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1:00.670" v="465" actId="13244"/>
          <ac:spMkLst>
            <pc:docMk/>
            <pc:sldMk cId="0" sldId="267"/>
            <ac:spMk id="11" creationId="{00000000-0000-0000-0000-000000000000}"/>
          </ac:spMkLst>
        </pc:spChg>
        <pc:spChg chg="mod ord">
          <ac:chgData name="Kreger, Christine" userId="07b08700-4580-4b2b-8f3c-b5ccee8dc705" providerId="ADAL" clId="{BBDDFF77-CBE4-4030-B36E-EF82A2B8022B}" dt="2025-02-05T13:21:06.894" v="466" actId="13244"/>
          <ac:spMkLst>
            <pc:docMk/>
            <pc:sldMk cId="0" sldId="267"/>
            <ac:spMk id="12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1:11.393" v="467" actId="13244"/>
          <ac:spMkLst>
            <pc:docMk/>
            <pc:sldMk cId="0" sldId="267"/>
            <ac:spMk id="13" creationId="{00000000-0000-0000-0000-000000000000}"/>
          </ac:spMkLst>
        </pc:spChg>
        <pc:spChg chg="add mod ord">
          <ac:chgData name="Kreger, Christine" userId="07b08700-4580-4b2b-8f3c-b5ccee8dc705" providerId="ADAL" clId="{BBDDFF77-CBE4-4030-B36E-EF82A2B8022B}" dt="2025-02-05T13:21:17.489" v="468" actId="13244"/>
          <ac:spMkLst>
            <pc:docMk/>
            <pc:sldMk cId="0" sldId="267"/>
            <ac:spMk id="15" creationId="{6D208561-A1EF-6325-F2E6-593E0BAE2EF6}"/>
          </ac:spMkLst>
        </pc:spChg>
        <pc:picChg chg="mod">
          <ac:chgData name="Kreger, Christine" userId="07b08700-4580-4b2b-8f3c-b5ccee8dc705" providerId="ADAL" clId="{BBDDFF77-CBE4-4030-B36E-EF82A2B8022B}" dt="2025-02-05T13:18:49.669" v="347" actId="962"/>
          <ac:picMkLst>
            <pc:docMk/>
            <pc:sldMk cId="0" sldId="267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9:03.906" v="374" actId="962"/>
          <ac:picMkLst>
            <pc:docMk/>
            <pc:sldMk cId="0" sldId="267"/>
            <ac:picMk id="4" creationId="{00000000-0000-0000-0000-000000000000}"/>
          </ac:picMkLst>
        </pc:picChg>
        <pc:picChg chg="mod ord">
          <ac:chgData name="Kreger, Christine" userId="07b08700-4580-4b2b-8f3c-b5ccee8dc705" providerId="ADAL" clId="{BBDDFF77-CBE4-4030-B36E-EF82A2B8022B}" dt="2025-02-05T13:18:32.383" v="308" actId="962"/>
          <ac:picMkLst>
            <pc:docMk/>
            <pc:sldMk cId="0" sldId="267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9:25.136" v="401" actId="962"/>
          <ac:picMkLst>
            <pc:docMk/>
            <pc:sldMk cId="0" sldId="267"/>
            <ac:picMk id="6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20:13.253" v="431" actId="962"/>
          <ac:picMkLst>
            <pc:docMk/>
            <pc:sldMk cId="0" sldId="267"/>
            <ac:picMk id="7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20:34.844" v="462" actId="962"/>
          <ac:picMkLst>
            <pc:docMk/>
            <pc:sldMk cId="0" sldId="267"/>
            <ac:picMk id="8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4:58.984" v="225" actId="962"/>
        <pc:sldMkLst>
          <pc:docMk/>
          <pc:sldMk cId="0" sldId="268"/>
        </pc:sldMkLst>
        <pc:spChg chg="mod">
          <ac:chgData name="Kreger, Christine" userId="07b08700-4580-4b2b-8f3c-b5ccee8dc705" providerId="ADAL" clId="{BBDDFF77-CBE4-4030-B36E-EF82A2B8022B}" dt="2025-02-05T13:14:53.621" v="222" actId="962"/>
          <ac:spMkLst>
            <pc:docMk/>
            <pc:sldMk cId="0" sldId="268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4:58.252" v="224" actId="962"/>
          <ac:spMkLst>
            <pc:docMk/>
            <pc:sldMk cId="0" sldId="268"/>
            <ac:spMk id="4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7:13.524" v="48" actId="33553"/>
          <ac:spMkLst>
            <pc:docMk/>
            <pc:sldMk cId="0" sldId="268"/>
            <ac:spMk id="6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4:57.223" v="223" actId="962"/>
          <ac:picMkLst>
            <pc:docMk/>
            <pc:sldMk cId="0" sldId="268"/>
            <ac:picMk id="3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4:58.984" v="225" actId="962"/>
          <ac:picMkLst>
            <pc:docMk/>
            <pc:sldMk cId="0" sldId="268"/>
            <ac:picMk id="5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21:36.759" v="471" actId="166"/>
        <pc:sldMkLst>
          <pc:docMk/>
          <pc:sldMk cId="0" sldId="269"/>
        </pc:sldMkLst>
        <pc:spChg chg="mod">
          <ac:chgData name="Kreger, Christine" userId="07b08700-4580-4b2b-8f3c-b5ccee8dc705" providerId="ADAL" clId="{BBDDFF77-CBE4-4030-B36E-EF82A2B8022B}" dt="2025-02-05T13:15:26.110" v="226" actId="962"/>
          <ac:spMkLst>
            <pc:docMk/>
            <pc:sldMk cId="0" sldId="269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5:27.455" v="227" actId="962"/>
          <ac:spMkLst>
            <pc:docMk/>
            <pc:sldMk cId="0" sldId="269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5:30.188" v="229" actId="962"/>
          <ac:spMkLst>
            <pc:docMk/>
            <pc:sldMk cId="0" sldId="269"/>
            <ac:spMk id="5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1:36.759" v="471" actId="166"/>
          <ac:spMkLst>
            <pc:docMk/>
            <pc:sldMk cId="0" sldId="269"/>
            <ac:spMk id="7" creationId="{00000000-0000-0000-0000-000000000000}"/>
          </ac:spMkLst>
        </pc:spChg>
        <pc:spChg chg="mod ord">
          <ac:chgData name="Kreger, Christine" userId="07b08700-4580-4b2b-8f3c-b5ccee8dc705" providerId="ADAL" clId="{BBDDFF77-CBE4-4030-B36E-EF82A2B8022B}" dt="2025-02-05T13:21:28.766" v="469" actId="13244"/>
          <ac:spMkLst>
            <pc:docMk/>
            <pc:sldMk cId="0" sldId="269"/>
            <ac:spMk id="8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5:28.520" v="228" actId="962"/>
          <ac:picMkLst>
            <pc:docMk/>
            <pc:sldMk cId="0" sldId="269"/>
            <ac:picMk id="4" creationId="{00000000-0000-0000-0000-000000000000}"/>
          </ac:picMkLst>
        </pc:picChg>
        <pc:picChg chg="mod">
          <ac:chgData name="Kreger, Christine" userId="07b08700-4580-4b2b-8f3c-b5ccee8dc705" providerId="ADAL" clId="{BBDDFF77-CBE4-4030-B36E-EF82A2B8022B}" dt="2025-02-05T13:15:31.341" v="230" actId="962"/>
          <ac:picMkLst>
            <pc:docMk/>
            <pc:sldMk cId="0" sldId="269"/>
            <ac:picMk id="6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5:37.890" v="233" actId="962"/>
        <pc:sldMkLst>
          <pc:docMk/>
          <pc:sldMk cId="0" sldId="270"/>
        </pc:sldMkLst>
        <pc:spChg chg="mod">
          <ac:chgData name="Kreger, Christine" userId="07b08700-4580-4b2b-8f3c-b5ccee8dc705" providerId="ADAL" clId="{BBDDFF77-CBE4-4030-B36E-EF82A2B8022B}" dt="2025-02-05T13:15:35.599" v="231" actId="962"/>
          <ac:spMkLst>
            <pc:docMk/>
            <pc:sldMk cId="0" sldId="270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5:36.590" v="232" actId="962"/>
          <ac:spMkLst>
            <pc:docMk/>
            <pc:sldMk cId="0" sldId="270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7:24.294" v="50" actId="33553"/>
          <ac:spMkLst>
            <pc:docMk/>
            <pc:sldMk cId="0" sldId="270"/>
            <ac:spMk id="5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5:37.890" v="233" actId="962"/>
          <ac:picMkLst>
            <pc:docMk/>
            <pc:sldMk cId="0" sldId="270"/>
            <ac:picMk id="4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5:43.429" v="236" actId="962"/>
        <pc:sldMkLst>
          <pc:docMk/>
          <pc:sldMk cId="0" sldId="271"/>
        </pc:sldMkLst>
        <pc:spChg chg="mod">
          <ac:chgData name="Kreger, Christine" userId="07b08700-4580-4b2b-8f3c-b5ccee8dc705" providerId="ADAL" clId="{BBDDFF77-CBE4-4030-B36E-EF82A2B8022B}" dt="2025-02-05T13:15:40.887" v="234" actId="962"/>
          <ac:spMkLst>
            <pc:docMk/>
            <pc:sldMk cId="0" sldId="271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5:42.433" v="235" actId="962"/>
          <ac:spMkLst>
            <pc:docMk/>
            <pc:sldMk cId="0" sldId="271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7:26.670" v="51" actId="33553"/>
          <ac:spMkLst>
            <pc:docMk/>
            <pc:sldMk cId="0" sldId="271"/>
            <ac:spMk id="5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5:43.429" v="236" actId="962"/>
          <ac:picMkLst>
            <pc:docMk/>
            <pc:sldMk cId="0" sldId="271"/>
            <ac:picMk id="4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5:47.303" v="238" actId="962"/>
        <pc:sldMkLst>
          <pc:docMk/>
          <pc:sldMk cId="0" sldId="272"/>
        </pc:sldMkLst>
        <pc:spChg chg="mod">
          <ac:chgData name="Kreger, Christine" userId="07b08700-4580-4b2b-8f3c-b5ccee8dc705" providerId="ADAL" clId="{BBDDFF77-CBE4-4030-B36E-EF82A2B8022B}" dt="2025-02-05T13:15:46.538" v="237" actId="962"/>
          <ac:spMkLst>
            <pc:docMk/>
            <pc:sldMk cId="0" sldId="272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07:29.050" v="52" actId="33553"/>
          <ac:spMkLst>
            <pc:docMk/>
            <pc:sldMk cId="0" sldId="272"/>
            <ac:spMk id="4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5:47.303" v="238" actId="962"/>
          <ac:picMkLst>
            <pc:docMk/>
            <pc:sldMk cId="0" sldId="272"/>
            <ac:picMk id="3" creationId="{00000000-0000-0000-0000-000000000000}"/>
          </ac:picMkLst>
        </pc:picChg>
      </pc:sldChg>
      <pc:sldChg chg="addSp modSp mod">
        <pc:chgData name="Kreger, Christine" userId="07b08700-4580-4b2b-8f3c-b5ccee8dc705" providerId="ADAL" clId="{BBDDFF77-CBE4-4030-B36E-EF82A2B8022B}" dt="2025-02-05T13:22:23.270" v="477" actId="13244"/>
        <pc:sldMkLst>
          <pc:docMk/>
          <pc:sldMk cId="0" sldId="273"/>
        </pc:sldMkLst>
        <pc:spChg chg="mod">
          <ac:chgData name="Kreger, Christine" userId="07b08700-4580-4b2b-8f3c-b5ccee8dc705" providerId="ADAL" clId="{BBDDFF77-CBE4-4030-B36E-EF82A2B8022B}" dt="2025-02-05T13:15:51.041" v="239" actId="962"/>
          <ac:spMkLst>
            <pc:docMk/>
            <pc:sldMk cId="0" sldId="273"/>
            <ac:spMk id="2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2:08.529" v="473" actId="13244"/>
          <ac:spMkLst>
            <pc:docMk/>
            <pc:sldMk cId="0" sldId="273"/>
            <ac:spMk id="5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2:19.739" v="476" actId="13244"/>
          <ac:spMkLst>
            <pc:docMk/>
            <pc:sldMk cId="0" sldId="273"/>
            <ac:spMk id="9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2:16.998" v="475" actId="13244"/>
          <ac:spMkLst>
            <pc:docMk/>
            <pc:sldMk cId="0" sldId="273"/>
            <ac:spMk id="10" creationId="{00000000-0000-0000-0000-000000000000}"/>
          </ac:spMkLst>
        </pc:spChg>
        <pc:spChg chg="ord">
          <ac:chgData name="Kreger, Christine" userId="07b08700-4580-4b2b-8f3c-b5ccee8dc705" providerId="ADAL" clId="{BBDDFF77-CBE4-4030-B36E-EF82A2B8022B}" dt="2025-02-05T13:22:03.133" v="472" actId="13244"/>
          <ac:spMkLst>
            <pc:docMk/>
            <pc:sldMk cId="0" sldId="273"/>
            <ac:spMk id="11" creationId="{00000000-0000-0000-0000-000000000000}"/>
          </ac:spMkLst>
        </pc:spChg>
        <pc:spChg chg="add mod ord">
          <ac:chgData name="Kreger, Christine" userId="07b08700-4580-4b2b-8f3c-b5ccee8dc705" providerId="ADAL" clId="{BBDDFF77-CBE4-4030-B36E-EF82A2B8022B}" dt="2025-02-05T13:22:23.270" v="477" actId="13244"/>
          <ac:spMkLst>
            <pc:docMk/>
            <pc:sldMk cId="0" sldId="273"/>
            <ac:spMk id="12" creationId="{E1BEC7F8-F3CA-18DD-9415-9054B3AFB99C}"/>
          </ac:spMkLst>
        </pc:spChg>
        <pc:picChg chg="mod">
          <ac:chgData name="Kreger, Christine" userId="07b08700-4580-4b2b-8f3c-b5ccee8dc705" providerId="ADAL" clId="{BBDDFF77-CBE4-4030-B36E-EF82A2B8022B}" dt="2025-02-05T13:15:51.901" v="240" actId="962"/>
          <ac:picMkLst>
            <pc:docMk/>
            <pc:sldMk cId="0" sldId="273"/>
            <ac:picMk id="3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5:59.251" v="241" actId="962"/>
        <pc:sldMkLst>
          <pc:docMk/>
          <pc:sldMk cId="0" sldId="274"/>
        </pc:sldMkLst>
        <pc:spChg chg="mod">
          <ac:chgData name="Kreger, Christine" userId="07b08700-4580-4b2b-8f3c-b5ccee8dc705" providerId="ADAL" clId="{BBDDFF77-CBE4-4030-B36E-EF82A2B8022B}" dt="2025-02-05T13:07:48.912" v="80" actId="33553"/>
          <ac:spMkLst>
            <pc:docMk/>
            <pc:sldMk cId="0" sldId="274"/>
            <ac:spMk id="3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5:59.251" v="241" actId="962"/>
          <ac:picMkLst>
            <pc:docMk/>
            <pc:sldMk cId="0" sldId="274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6:01.637" v="242" actId="962"/>
        <pc:sldMkLst>
          <pc:docMk/>
          <pc:sldMk cId="0" sldId="275"/>
        </pc:sldMkLst>
        <pc:spChg chg="mod">
          <ac:chgData name="Kreger, Christine" userId="07b08700-4580-4b2b-8f3c-b5ccee8dc705" providerId="ADAL" clId="{BBDDFF77-CBE4-4030-B36E-EF82A2B8022B}" dt="2025-02-05T13:07:51.507" v="81" actId="33553"/>
          <ac:spMkLst>
            <pc:docMk/>
            <pc:sldMk cId="0" sldId="275"/>
            <ac:spMk id="3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6:01.637" v="242" actId="962"/>
          <ac:picMkLst>
            <pc:docMk/>
            <pc:sldMk cId="0" sldId="275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BDDFF77-CBE4-4030-B36E-EF82A2B8022B}" dt="2025-02-05T13:16:26.055" v="261" actId="20577"/>
        <pc:sldMkLst>
          <pc:docMk/>
          <pc:sldMk cId="0" sldId="276"/>
        </pc:sldMkLst>
        <pc:spChg chg="mod">
          <ac:chgData name="Kreger, Christine" userId="07b08700-4580-4b2b-8f3c-b5ccee8dc705" providerId="ADAL" clId="{BBDDFF77-CBE4-4030-B36E-EF82A2B8022B}" dt="2025-02-05T13:16:26.055" v="261" actId="20577"/>
          <ac:spMkLst>
            <pc:docMk/>
            <pc:sldMk cId="0" sldId="276"/>
            <ac:spMk id="5" creationId="{00000000-0000-0000-0000-000000000000}"/>
          </ac:spMkLst>
        </pc:spChg>
        <pc:grpChg chg="mod">
          <ac:chgData name="Kreger, Christine" userId="07b08700-4580-4b2b-8f3c-b5ccee8dc705" providerId="ADAL" clId="{BBDDFF77-CBE4-4030-B36E-EF82A2B8022B}" dt="2025-02-05T13:16:05.163" v="244" actId="962"/>
          <ac:grpSpMkLst>
            <pc:docMk/>
            <pc:sldMk cId="0" sldId="276"/>
            <ac:grpSpMk id="3" creationId="{00000000-0000-0000-0000-000000000000}"/>
          </ac:grpSpMkLst>
        </pc:grpChg>
        <pc:picChg chg="mod">
          <ac:chgData name="Kreger, Christine" userId="07b08700-4580-4b2b-8f3c-b5ccee8dc705" providerId="ADAL" clId="{BBDDFF77-CBE4-4030-B36E-EF82A2B8022B}" dt="2025-02-05T13:16:04.065" v="243" actId="962"/>
          <ac:picMkLst>
            <pc:docMk/>
            <pc:sldMk cId="0" sldId="276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BDDFF77-CBE4-4030-B36E-EF82A2B8022B}" dt="2025-02-05T13:16:07.401" v="245" actId="962"/>
        <pc:sldMkLst>
          <pc:docMk/>
          <pc:sldMk cId="0" sldId="277"/>
        </pc:sldMkLst>
        <pc:spChg chg="add mod">
          <ac:chgData name="Kreger, Christine" userId="07b08700-4580-4b2b-8f3c-b5ccee8dc705" providerId="ADAL" clId="{BBDDFF77-CBE4-4030-B36E-EF82A2B8022B}" dt="2025-02-05T13:08:12.788" v="91" actId="20577"/>
          <ac:spMkLst>
            <pc:docMk/>
            <pc:sldMk cId="0" sldId="277"/>
            <ac:spMk id="3" creationId="{CDFDFD36-234A-8EF3-A0F6-2F30D3746FAE}"/>
          </ac:spMkLst>
        </pc:spChg>
        <pc:picChg chg="mod">
          <ac:chgData name="Kreger, Christine" userId="07b08700-4580-4b2b-8f3c-b5ccee8dc705" providerId="ADAL" clId="{BBDDFF77-CBE4-4030-B36E-EF82A2B8022B}" dt="2025-02-05T13:16:07.401" v="245" actId="962"/>
          <ac:picMkLst>
            <pc:docMk/>
            <pc:sldMk cId="0" sldId="277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BDDFF77-CBE4-4030-B36E-EF82A2B8022B}" dt="2025-02-05T13:08:37.363" v="138" actId="20577"/>
        <pc:sldMkLst>
          <pc:docMk/>
          <pc:sldMk cId="0" sldId="278"/>
        </pc:sldMkLst>
        <pc:spChg chg="add mod">
          <ac:chgData name="Kreger, Christine" userId="07b08700-4580-4b2b-8f3c-b5ccee8dc705" providerId="ADAL" clId="{BBDDFF77-CBE4-4030-B36E-EF82A2B8022B}" dt="2025-02-05T13:08:37.363" v="138" actId="20577"/>
          <ac:spMkLst>
            <pc:docMk/>
            <pc:sldMk cId="0" sldId="278"/>
            <ac:spMk id="2" creationId="{F71D3C6A-4E25-EC8B-8059-F8501151A5D9}"/>
          </ac:spMkLst>
        </pc:spChg>
      </pc:sldChg>
      <pc:sldChg chg="modSp mod">
        <pc:chgData name="Kreger, Christine" userId="07b08700-4580-4b2b-8f3c-b5ccee8dc705" providerId="ADAL" clId="{BBDDFF77-CBE4-4030-B36E-EF82A2B8022B}" dt="2025-02-05T13:22:41.731" v="480" actId="167"/>
        <pc:sldMkLst>
          <pc:docMk/>
          <pc:sldMk cId="0" sldId="279"/>
        </pc:sldMkLst>
        <pc:spChg chg="mod ord">
          <ac:chgData name="Kreger, Christine" userId="07b08700-4580-4b2b-8f3c-b5ccee8dc705" providerId="ADAL" clId="{BBDDFF77-CBE4-4030-B36E-EF82A2B8022B}" dt="2025-02-05T13:22:41.731" v="480" actId="167"/>
          <ac:spMkLst>
            <pc:docMk/>
            <pc:sldMk cId="0" sldId="279"/>
            <ac:spMk id="2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6:09.722" v="247" actId="962"/>
          <ac:spMkLst>
            <pc:docMk/>
            <pc:sldMk cId="0" sldId="279"/>
            <ac:spMk id="3" creationId="{00000000-0000-0000-0000-000000000000}"/>
          </ac:spMkLst>
        </pc:spChg>
        <pc:spChg chg="mod">
          <ac:chgData name="Kreger, Christine" userId="07b08700-4580-4b2b-8f3c-b5ccee8dc705" providerId="ADAL" clId="{BBDDFF77-CBE4-4030-B36E-EF82A2B8022B}" dt="2025-02-05T13:16:10.668" v="248" actId="962"/>
          <ac:spMkLst>
            <pc:docMk/>
            <pc:sldMk cId="0" sldId="279"/>
            <ac:spMk id="4" creationId="{00000000-0000-0000-0000-000000000000}"/>
          </ac:spMkLst>
        </pc:spChg>
        <pc:spChg chg="mod ord">
          <ac:chgData name="Kreger, Christine" userId="07b08700-4580-4b2b-8f3c-b5ccee8dc705" providerId="ADAL" clId="{BBDDFF77-CBE4-4030-B36E-EF82A2B8022B}" dt="2025-02-05T13:22:34.324" v="478" actId="13244"/>
          <ac:spMkLst>
            <pc:docMk/>
            <pc:sldMk cId="0" sldId="279"/>
            <ac:spMk id="7" creationId="{00000000-0000-0000-0000-000000000000}"/>
          </ac:spMkLst>
        </pc:spChg>
        <pc:picChg chg="mod">
          <ac:chgData name="Kreger, Christine" userId="07b08700-4580-4b2b-8f3c-b5ccee8dc705" providerId="ADAL" clId="{BBDDFF77-CBE4-4030-B36E-EF82A2B8022B}" dt="2025-02-05T13:16:11.932" v="249" actId="962"/>
          <ac:picMkLst>
            <pc:docMk/>
            <pc:sldMk cId="0" sldId="279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114" y="412498"/>
            <a:ext cx="17161396" cy="9258300"/>
          </a:xfrm>
          <a:prstGeom prst="rect">
            <a:avLst/>
          </a:prstGeom>
          <a:solidFill>
            <a:srgbClr val="F8DADD">
              <a:alpha val="83921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16611" y="2697336"/>
            <a:ext cx="8442689" cy="3863628"/>
            <a:chOff x="0" y="0"/>
            <a:chExt cx="11256919" cy="5151504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11256919" cy="3923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99"/>
                </a:lnSpc>
              </a:pPr>
              <a:r>
                <a:rPr lang="en-US" sz="10000" dirty="0">
                  <a:solidFill>
                    <a:srgbClr val="57424A"/>
                  </a:solidFill>
                  <a:latin typeface="Source Serif Pro"/>
                </a:rPr>
                <a:t>Let's Get Digital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484754"/>
              <a:ext cx="1125691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60">
                  <a:solidFill>
                    <a:srgbClr val="57424A"/>
                  </a:solidFill>
                  <a:latin typeface="Source Sans Pro"/>
                </a:rPr>
                <a:t>How To Successfully Bring Your Programs Online</a:t>
              </a:r>
            </a:p>
          </p:txBody>
        </p:sp>
      </p:grp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4996" y="894460"/>
            <a:ext cx="7787911" cy="77976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B37F980-7F2E-2D16-3539-0436C62FD9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Let’s Get Digital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 group pf people all using mobile devices."/>
          <p:cNvSpPr/>
          <p:nvPr/>
        </p:nvSpPr>
        <p:spPr>
          <a:xfrm>
            <a:off x="8726317" y="0"/>
            <a:ext cx="9561683" cy="102870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60628" y="1796772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315" y="3741875"/>
            <a:ext cx="9817687" cy="6545125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9954185" y="594792"/>
            <a:ext cx="7813283" cy="29730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195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Things to consider</a:t>
            </a:r>
          </a:p>
          <a:p>
            <a:pPr marL="0" marR="0" lvl="0" indent="0" algn="l" defTabSz="914400" rtl="0" eaLnBrk="1" fontAlgn="auto" latinLnBrk="0" hangingPunct="1">
              <a:lnSpc>
                <a:spcPts val="7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195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about your target audience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1271" y="3036381"/>
            <a:ext cx="7932052" cy="296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4662"/>
              </a:lnSpc>
              <a:buFont typeface="Arial"/>
              <a:buChar char="•"/>
            </a:pPr>
            <a:r>
              <a:rPr lang="en-US" sz="4200" spc="378">
                <a:solidFill>
                  <a:srgbClr val="57424A"/>
                </a:solidFill>
                <a:latin typeface="Source Sans Pro Bold"/>
              </a:rPr>
              <a:t>Who are they</a:t>
            </a:r>
          </a:p>
          <a:p>
            <a:pPr marL="906780" lvl="1" indent="-453390">
              <a:lnSpc>
                <a:spcPts val="4662"/>
              </a:lnSpc>
              <a:buFont typeface="Arial"/>
              <a:buChar char="•"/>
            </a:pPr>
            <a:r>
              <a:rPr lang="en-US" sz="4200" spc="378">
                <a:solidFill>
                  <a:srgbClr val="57424A"/>
                </a:solidFill>
                <a:latin typeface="Source Sans Pro Bold"/>
              </a:rPr>
              <a:t>How Tech Savvy Are They</a:t>
            </a:r>
          </a:p>
          <a:p>
            <a:pPr marL="906780" lvl="1" indent="-453390">
              <a:lnSpc>
                <a:spcPts val="4662"/>
              </a:lnSpc>
              <a:buFont typeface="Arial"/>
              <a:buChar char="•"/>
            </a:pPr>
            <a:r>
              <a:rPr lang="en-US" sz="4200" spc="378">
                <a:solidFill>
                  <a:srgbClr val="57424A"/>
                </a:solidFill>
                <a:latin typeface="Source Sans Pro Bold"/>
              </a:rPr>
              <a:t>What platforms Do They Use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812687"/>
            <a:ext cx="16230600" cy="7445613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4124" y="1812687"/>
            <a:ext cx="6477683" cy="7445613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952109" y="653545"/>
            <a:ext cx="13908473" cy="10317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192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 Italics"/>
                <a:ea typeface="+mn-ea"/>
                <a:cs typeface="+mn-cs"/>
              </a:rPr>
              <a:t>Choose Your Platform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6D208561-A1EF-6325-F2E6-593E0BAE2E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Social Media Stats</a:t>
            </a: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812687"/>
            <a:ext cx="16230600" cy="7445613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 descr="Facebook logo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582" y="2451839"/>
            <a:ext cx="1469564" cy="14695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93841" y="2540825"/>
            <a:ext cx="5556839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# of monthly active users: 2.7 billion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Largest age group: 25-34 (26.3%)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Gender: 44% female, 56% male</a:t>
            </a:r>
          </a:p>
        </p:txBody>
      </p:sp>
      <p:pic>
        <p:nvPicPr>
          <p:cNvPr id="3" name="Picture 3" descr="Instagram logo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9116" y="4973339"/>
            <a:ext cx="1427029" cy="142702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93841" y="4925714"/>
            <a:ext cx="5116116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# of monthly active users: 1 billion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Largest age group: 25-34 (33.1%)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Gender: 57% female, 43% male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57424A"/>
              </a:solidFill>
              <a:latin typeface="Source Sans Pro Bold"/>
            </a:endParaRPr>
          </a:p>
        </p:txBody>
      </p:sp>
      <p:pic>
        <p:nvPicPr>
          <p:cNvPr id="4" name="Picture 4" descr="Twitter logo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7479" y="7301281"/>
            <a:ext cx="1490302" cy="149030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093841" y="7191087"/>
            <a:ext cx="5116116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# of daily active users: 187 million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Largest age group: 30-49 (44%)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Gender: 32% female, 68% male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57424A"/>
              </a:solidFill>
              <a:latin typeface="Source Sans Pro Bold"/>
            </a:endParaRPr>
          </a:p>
        </p:txBody>
      </p:sp>
      <p:pic>
        <p:nvPicPr>
          <p:cNvPr id="6" name="Picture 6" descr="YouTube logo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96729" y="2588450"/>
            <a:ext cx="1490302" cy="149030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722151" y="2677437"/>
            <a:ext cx="5177135" cy="17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57424A"/>
                </a:solidFill>
                <a:latin typeface="Source Sans Pro Bold"/>
              </a:rPr>
              <a:t> # of monthly active users: </a:t>
            </a:r>
            <a:r>
              <a:rPr lang="en-US" sz="2400" dirty="0">
                <a:solidFill>
                  <a:srgbClr val="57424A"/>
                </a:solidFill>
                <a:latin typeface="Arimo Bold"/>
              </a:rPr>
              <a:t>2 billion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57424A"/>
                </a:solidFill>
                <a:latin typeface="Arimo Bold"/>
              </a:rPr>
              <a:t>Largest age group: 15-25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57424A"/>
                </a:solidFill>
                <a:latin typeface="Arimo Bold"/>
              </a:rPr>
              <a:t>Gen</a:t>
            </a:r>
            <a:r>
              <a:rPr lang="en-US" sz="2400" dirty="0">
                <a:solidFill>
                  <a:srgbClr val="57424A"/>
                </a:solidFill>
                <a:latin typeface="Source Sans Pro Bold"/>
              </a:rPr>
              <a:t>der: 72% of all female </a:t>
            </a:r>
            <a:r>
              <a:rPr lang="en-US" sz="2400" dirty="0">
                <a:solidFill>
                  <a:srgbClr val="57424A"/>
                </a:solidFill>
                <a:latin typeface="Source Sans Pro"/>
              </a:rPr>
              <a:t>&amp;</a:t>
            </a:r>
            <a:r>
              <a:rPr lang="en-US" sz="2400" dirty="0">
                <a:solidFill>
                  <a:srgbClr val="57424A"/>
                </a:solidFill>
                <a:latin typeface="Source Sans Pro Bold"/>
              </a:rPr>
              <a:t> male </a:t>
            </a:r>
          </a:p>
        </p:txBody>
      </p:sp>
      <p:pic>
        <p:nvPicPr>
          <p:cNvPr id="7" name="Picture 7" descr="LinkedIn logo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96729" y="4973339"/>
            <a:ext cx="1438625" cy="14386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626725" y="5041058"/>
            <a:ext cx="468734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# of total users: 738 million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Largest age group: 46-55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Gender: 51% male, 49% female</a:t>
            </a:r>
          </a:p>
        </p:txBody>
      </p:sp>
      <p:pic>
        <p:nvPicPr>
          <p:cNvPr id="8" name="Picture 8" descr="Pinterest logo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93713" y="7407786"/>
            <a:ext cx="1446366" cy="144636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573768" y="7360161"/>
            <a:ext cx="5685532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# of monthly active users: 400+ million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Largest age group: 30-49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57424A"/>
                </a:solidFill>
                <a:latin typeface="Source Sans Pro Bold"/>
              </a:rPr>
              <a:t>Gender: 78% female, 22% male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57424A"/>
              </a:solidFill>
              <a:latin typeface="Source Sans Pr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44713" y="8458398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57"/>
          <a:stretch>
            <a:fillRect/>
          </a:stretch>
        </p:blipFill>
        <p:spPr>
          <a:xfrm>
            <a:off x="1913935" y="158224"/>
            <a:ext cx="6963853" cy="4985276"/>
          </a:xfrm>
          <a:prstGeom prst="rect">
            <a:avLst/>
          </a:prstGeom>
        </p:spPr>
      </p:pic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0013" y="2195615"/>
            <a:ext cx="1567974" cy="455186"/>
          </a:xfrm>
          <a:prstGeom prst="rect">
            <a:avLst/>
          </a:prstGeom>
          <a:solidFill>
            <a:srgbClr val="F8DADD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3935" y="5525604"/>
            <a:ext cx="6963853" cy="4642569"/>
          </a:xfrm>
          <a:prstGeom prst="rect">
            <a:avLst/>
          </a:prstGeom>
        </p:spPr>
      </p:pic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780929" y="1922510"/>
            <a:ext cx="6851828" cy="99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195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Questions To Ask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75373" y="4540186"/>
            <a:ext cx="6902754" cy="322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>
              <a:lnSpc>
                <a:spcPts val="4284"/>
              </a:lnSpc>
              <a:buFont typeface="Arial"/>
              <a:buChar char="•"/>
            </a:pPr>
            <a:r>
              <a:rPr lang="en-US" sz="2800" spc="112">
                <a:solidFill>
                  <a:srgbClr val="57424A"/>
                </a:solidFill>
                <a:latin typeface="Source Sans Pro"/>
              </a:rPr>
              <a:t>What platforms does your audience favor</a:t>
            </a:r>
          </a:p>
          <a:p>
            <a:pPr marL="604520" lvl="1" indent="-302260">
              <a:lnSpc>
                <a:spcPts val="4284"/>
              </a:lnSpc>
              <a:buFont typeface="Arial"/>
              <a:buChar char="•"/>
            </a:pPr>
            <a:r>
              <a:rPr lang="en-US" sz="2800" spc="112">
                <a:solidFill>
                  <a:srgbClr val="57424A"/>
                </a:solidFill>
                <a:latin typeface="Source Sans Pro"/>
              </a:rPr>
              <a:t>Do you speak the platforms language</a:t>
            </a:r>
          </a:p>
          <a:p>
            <a:pPr marL="604520" lvl="1" indent="-302260">
              <a:lnSpc>
                <a:spcPts val="4284"/>
              </a:lnSpc>
              <a:buFont typeface="Arial"/>
              <a:buChar char="•"/>
            </a:pPr>
            <a:r>
              <a:rPr lang="en-US" sz="2800" spc="112">
                <a:solidFill>
                  <a:srgbClr val="57424A"/>
                </a:solidFill>
                <a:latin typeface="Source Sans Pro"/>
              </a:rPr>
              <a:t>Do you know what the algorythm rewards</a:t>
            </a:r>
          </a:p>
          <a:p>
            <a:pPr marL="604520" lvl="1" indent="-302260">
              <a:lnSpc>
                <a:spcPts val="4284"/>
              </a:lnSpc>
              <a:buFont typeface="Arial"/>
              <a:buChar char="•"/>
            </a:pPr>
            <a:r>
              <a:rPr lang="en-US" sz="2800" spc="112">
                <a:solidFill>
                  <a:srgbClr val="57424A"/>
                </a:solidFill>
                <a:latin typeface="Source Sans Pro"/>
              </a:rPr>
              <a:t>Where do your talents lie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964189" y="1935246"/>
            <a:ext cx="5595055" cy="11619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227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Content:</a:t>
            </a: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8115300" cy="82296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0013" y="2404114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82" r="24882"/>
          <a:stretch>
            <a:fillRect/>
          </a:stretch>
        </p:blipFill>
        <p:spPr>
          <a:xfrm>
            <a:off x="10281741" y="1028700"/>
            <a:ext cx="6193571" cy="8229600"/>
          </a:xfrm>
          <a:prstGeom prst="rect">
            <a:avLst/>
          </a:prstGeom>
        </p:spPr>
      </p:pic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91326" y="7701573"/>
            <a:ext cx="1567974" cy="455186"/>
          </a:xfrm>
          <a:prstGeom prst="rect">
            <a:avLst/>
          </a:prstGeom>
          <a:solidFill>
            <a:srgbClr val="F8DADD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57"/>
          <a:stretch>
            <a:fillRect/>
          </a:stretch>
        </p:blipFill>
        <p:spPr>
          <a:xfrm>
            <a:off x="10281741" y="1028700"/>
            <a:ext cx="6484055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4186" y="3838776"/>
            <a:ext cx="5595058" cy="73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32"/>
              </a:lnSpc>
            </a:pPr>
            <a:r>
              <a:rPr lang="en-US" sz="4200" spc="420">
                <a:solidFill>
                  <a:srgbClr val="57424A"/>
                </a:solidFill>
                <a:latin typeface="Source Sans Pro"/>
              </a:rPr>
              <a:t>Created VS Curated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86170" y="0"/>
            <a:ext cx="6001830" cy="102870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04110" y="8548628"/>
            <a:ext cx="1567974" cy="455186"/>
          </a:xfrm>
          <a:prstGeom prst="rect">
            <a:avLst/>
          </a:prstGeom>
          <a:solidFill>
            <a:srgbClr val="F8DADD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3" r="2913"/>
          <a:stretch>
            <a:fillRect/>
          </a:stretch>
        </p:blipFill>
        <p:spPr>
          <a:xfrm>
            <a:off x="187791" y="322531"/>
            <a:ext cx="5724093" cy="9117463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6887193" y="3502971"/>
            <a:ext cx="4769782" cy="18211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179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Created Content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91726" y="767880"/>
            <a:ext cx="5696274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7424A"/>
                </a:solidFill>
                <a:latin typeface="Raleway Bold"/>
              </a:rPr>
              <a:t>Make Content Around 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7424A"/>
                </a:solidFill>
                <a:latin typeface="Raleway Bold"/>
              </a:rPr>
              <a:t>Programs &amp; Events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12245" y="3910013"/>
            <a:ext cx="4462909" cy="369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ctr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57424A"/>
                </a:solidFill>
                <a:latin typeface="Raleway"/>
              </a:rPr>
              <a:t>Video</a:t>
            </a:r>
          </a:p>
          <a:p>
            <a:pPr marL="906780" lvl="1" indent="-453390" algn="ctr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57424A"/>
                </a:solidFill>
                <a:latin typeface="Raleway"/>
              </a:rPr>
              <a:t>Podcast</a:t>
            </a:r>
          </a:p>
          <a:p>
            <a:pPr marL="906780" lvl="1" indent="-453390" algn="ctr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57424A"/>
                </a:solidFill>
                <a:latin typeface="Raleway"/>
              </a:rPr>
              <a:t>Images</a:t>
            </a:r>
          </a:p>
          <a:p>
            <a:pPr marL="906780" lvl="1" indent="-453390" algn="ctr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57424A"/>
                </a:solidFill>
                <a:latin typeface="Raleway"/>
              </a:rPr>
              <a:t>Scripted Posts</a:t>
            </a:r>
          </a:p>
          <a:p>
            <a:pPr marL="906780" lvl="1" indent="-453390" algn="ctr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57424A"/>
                </a:solidFill>
                <a:latin typeface="Raleway"/>
              </a:rPr>
              <a:t>Newsletters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85193" y="0"/>
            <a:ext cx="9004659" cy="102870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60628" y="1796772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3" r="3190" b="383"/>
          <a:stretch>
            <a:fillRect/>
          </a:stretch>
        </p:blipFill>
        <p:spPr>
          <a:xfrm>
            <a:off x="9385193" y="1953203"/>
            <a:ext cx="8715508" cy="7442858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571911" y="1311990"/>
            <a:ext cx="7813283" cy="9918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195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Curated Content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0961" y="3456078"/>
            <a:ext cx="4867424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7424A"/>
                </a:solidFill>
                <a:latin typeface="Source Sans Pro"/>
              </a:rPr>
              <a:t>What Should You Collect?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33313" y="4396377"/>
            <a:ext cx="4259014" cy="34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aleway"/>
              </a:rPr>
              <a:t>Library Resources</a:t>
            </a:r>
          </a:p>
          <a:p>
            <a:pPr marL="604520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aleway"/>
              </a:rPr>
              <a:t>New releases</a:t>
            </a:r>
          </a:p>
          <a:p>
            <a:pPr marL="604520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aleway"/>
              </a:rPr>
              <a:t>Past Library Events</a:t>
            </a:r>
          </a:p>
          <a:p>
            <a:pPr marL="604519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aleway"/>
              </a:rPr>
              <a:t>Current Trends &amp; Topics</a:t>
            </a:r>
          </a:p>
          <a:p>
            <a:pPr marL="604520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Raleway"/>
              </a:rPr>
              <a:t>Things That Offer Added Value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812687"/>
            <a:ext cx="16230600" cy="7445613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86296" y="2485967"/>
            <a:ext cx="9504297" cy="6336198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884208" y="802855"/>
            <a:ext cx="13908473" cy="6842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128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 Italics"/>
                <a:ea typeface="+mn-ea"/>
                <a:cs typeface="+mn-cs"/>
              </a:rPr>
              <a:t>Analytics What To Measure &amp; Why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1BEC7F8-F3CA-18DD-9415-9054B3AFB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 for Social Media</a:t>
            </a: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568346"/>
            <a:ext cx="7787247" cy="9114896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9293" y="1841573"/>
            <a:ext cx="6886061" cy="61974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76717" y="952500"/>
            <a:ext cx="231561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7424A"/>
                </a:solidFill>
                <a:latin typeface="Source Sans Pro Bold"/>
              </a:rPr>
              <a:t>Followers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62588" y="805498"/>
            <a:ext cx="338180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7424A"/>
                </a:solidFill>
                <a:latin typeface="Source Sans Pro"/>
              </a:rPr>
              <a:t>How many people are following your account?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51862" y="3503295"/>
            <a:ext cx="232921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7424A"/>
                </a:solidFill>
                <a:latin typeface="Source Sans Pro Bold"/>
              </a:rPr>
              <a:t>Reach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87146" y="3319145"/>
            <a:ext cx="453268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7424A"/>
                </a:solidFill>
                <a:latin typeface="Source Sans Pro"/>
              </a:rPr>
              <a:t>How many people see your content?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27921" y="5691672"/>
            <a:ext cx="310827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7424A"/>
                </a:solidFill>
                <a:latin typeface="Source Sans Pro Bold"/>
              </a:rPr>
              <a:t>Impressions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94202" y="5226535"/>
            <a:ext cx="3665098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7424A"/>
                </a:solidFill>
                <a:latin typeface="Source Sans Pro"/>
              </a:rPr>
              <a:t>How many times is your content displayed?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57554" y="7809695"/>
            <a:ext cx="324901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7424A"/>
                </a:solidFill>
                <a:latin typeface="Source Sans Pro Bold"/>
              </a:rPr>
              <a:t>Engagement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94202" y="7662693"/>
            <a:ext cx="375821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57424A"/>
                </a:solidFill>
                <a:latin typeface="Source Sans Pro"/>
              </a:rPr>
              <a:t>How many times do people interact with your content?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59" r="17096"/>
          <a:stretch>
            <a:fillRect/>
          </a:stretch>
        </p:blipFill>
        <p:spPr>
          <a:xfrm>
            <a:off x="-2798642" y="-1487297"/>
            <a:ext cx="14058056" cy="12848714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1661500" y="2909316"/>
            <a:ext cx="6061911" cy="2899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62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Raleway Heavy"/>
                <a:ea typeface="+mn-ea"/>
                <a:cs typeface="+mn-cs"/>
              </a:rPr>
              <a:t>These same metrics  can be used to report to your manager and "show your work"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6983073" y="8450778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6" r="8100" b="1138"/>
          <a:stretch>
            <a:fillRect/>
          </a:stretch>
        </p:blipFill>
        <p:spPr>
          <a:xfrm>
            <a:off x="8677904" y="892897"/>
            <a:ext cx="8886952" cy="7961272"/>
          </a:xfrm>
          <a:prstGeom prst="rect">
            <a:avLst/>
          </a:prstGeom>
        </p:spPr>
      </p:pic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5593" y="2414957"/>
            <a:ext cx="1958407" cy="540063"/>
          </a:xfrm>
          <a:prstGeom prst="rect">
            <a:avLst/>
          </a:prstGeom>
          <a:solidFill>
            <a:srgbClr val="F8DADD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370857" y="920051"/>
            <a:ext cx="7276211" cy="8501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168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Hey </a:t>
            </a:r>
            <a:r>
              <a:rPr kumimoji="0" lang="en-US" sz="5600" b="0" i="0" u="none" strike="noStrike" kern="1200" cap="none" spc="168" normalizeH="0" baseline="0" noProof="0" dirty="0" err="1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Y'all,I'm</a:t>
            </a:r>
            <a:r>
              <a:rPr kumimoji="0" lang="en-US" sz="5600" b="0" i="0" u="none" strike="noStrike" kern="1200" cap="none" spc="168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 Lovely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6166" y="2997029"/>
            <a:ext cx="7021581" cy="438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I've been with the Pueblo City County Library District for seven years.</a:t>
            </a:r>
          </a:p>
          <a:p>
            <a:pPr>
              <a:lnSpc>
                <a:spcPts val="438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 </a:t>
            </a:r>
          </a:p>
          <a:p>
            <a:pPr marL="0" lvl="0" indent="0" algn="l">
              <a:lnSpc>
                <a:spcPts val="4380"/>
              </a:lnSpc>
              <a:spcBef>
                <a:spcPct val="0"/>
              </a:spcBef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I host a digital book club on my facebook page </a:t>
            </a:r>
            <a:r>
              <a:rPr lang="en-US" sz="3000" spc="300">
                <a:solidFill>
                  <a:srgbClr val="57424A"/>
                </a:solidFill>
                <a:latin typeface="Source Sans Pro Bold Italics"/>
              </a:rPr>
              <a:t>Lovely From The Library </a:t>
            </a:r>
            <a:r>
              <a:rPr lang="en-US" sz="3000" spc="300">
                <a:solidFill>
                  <a:srgbClr val="57424A"/>
                </a:solidFill>
                <a:latin typeface="Source Sans Pro"/>
              </a:rPr>
              <a:t>&amp; a podcast of the same name.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0854" y="1671561"/>
            <a:ext cx="11539462" cy="7692974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121916" y="316230"/>
            <a:ext cx="11539462" cy="71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ans Pro Bold"/>
                <a:ea typeface="+mn-ea"/>
                <a:cs typeface="+mn-cs"/>
              </a:rPr>
              <a:t>Marketing To Your Audience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71"/>
          <a:stretch>
            <a:fillRect/>
          </a:stretch>
        </p:blipFill>
        <p:spPr>
          <a:xfrm>
            <a:off x="262795" y="1689267"/>
            <a:ext cx="10654166" cy="7692974"/>
          </a:xfrm>
          <a:prstGeom prst="rect">
            <a:avLst/>
          </a:prstGeom>
        </p:spPr>
      </p:pic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25850" y="1689267"/>
            <a:ext cx="6395561" cy="7256984"/>
            <a:chOff x="0" y="0"/>
            <a:chExt cx="2163437" cy="24548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437" cy="2454831"/>
            </a:xfrm>
            <a:custGeom>
              <a:avLst/>
              <a:gdLst/>
              <a:ahLst/>
              <a:cxnLst/>
              <a:rect l="l" t="t" r="r" b="b"/>
              <a:pathLst>
                <a:path w="2163437" h="2454831">
                  <a:moveTo>
                    <a:pt x="0" y="0"/>
                  </a:moveTo>
                  <a:lnTo>
                    <a:pt x="2163437" y="0"/>
                  </a:lnTo>
                  <a:lnTo>
                    <a:pt x="2163437" y="2454831"/>
                  </a:lnTo>
                  <a:lnTo>
                    <a:pt x="0" y="2454831"/>
                  </a:lnTo>
                  <a:close/>
                </a:path>
              </a:pathLst>
            </a:custGeom>
            <a:solidFill>
              <a:srgbClr val="F8DAD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121916" y="316230"/>
            <a:ext cx="11539462" cy="71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ans Pro Bold"/>
                <a:ea typeface="+mn-ea"/>
                <a:cs typeface="+mn-cs"/>
              </a:rPr>
              <a:t>Marketing To Your Audience Continued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69415" y="3083517"/>
            <a:ext cx="6551995" cy="325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5001" lvl="1" indent="-402501" algn="ctr">
              <a:lnSpc>
                <a:spcPts val="5220"/>
              </a:lnSpc>
              <a:buFont typeface="Arial"/>
              <a:buChar char="•"/>
            </a:pPr>
            <a:r>
              <a:rPr lang="en-US" sz="3728">
                <a:solidFill>
                  <a:srgbClr val="57424A"/>
                </a:solidFill>
                <a:latin typeface="Source Sans Pro"/>
              </a:rPr>
              <a:t>Content calendar</a:t>
            </a:r>
          </a:p>
          <a:p>
            <a:pPr marL="805001" lvl="1" indent="-402501" algn="ctr">
              <a:lnSpc>
                <a:spcPts val="5220"/>
              </a:lnSpc>
              <a:buFont typeface="Arial"/>
              <a:buChar char="•"/>
            </a:pPr>
            <a:r>
              <a:rPr lang="en-US" sz="3728">
                <a:solidFill>
                  <a:srgbClr val="57424A"/>
                </a:solidFill>
                <a:latin typeface="Source Sans Pro"/>
              </a:rPr>
              <a:t>Newsletter</a:t>
            </a:r>
          </a:p>
          <a:p>
            <a:pPr marL="805001" lvl="1" indent="-402501" algn="ctr">
              <a:lnSpc>
                <a:spcPts val="5220"/>
              </a:lnSpc>
              <a:buFont typeface="Arial"/>
              <a:buChar char="•"/>
            </a:pPr>
            <a:r>
              <a:rPr lang="en-US" sz="3728">
                <a:solidFill>
                  <a:srgbClr val="57424A"/>
                </a:solidFill>
                <a:latin typeface="Source Sans Pro"/>
              </a:rPr>
              <a:t>Print Advertisement</a:t>
            </a:r>
          </a:p>
          <a:p>
            <a:pPr marL="805001" lvl="1" indent="-402501" algn="ctr">
              <a:lnSpc>
                <a:spcPts val="5220"/>
              </a:lnSpc>
              <a:buFont typeface="Arial"/>
              <a:buChar char="•"/>
            </a:pPr>
            <a:r>
              <a:rPr lang="en-US" sz="3728">
                <a:solidFill>
                  <a:srgbClr val="57424A"/>
                </a:solidFill>
                <a:latin typeface="Source Sans Pro"/>
              </a:rPr>
              <a:t>Call To Actions</a:t>
            </a:r>
          </a:p>
          <a:p>
            <a:pPr algn="ctr">
              <a:lnSpc>
                <a:spcPts val="5220"/>
              </a:lnSpc>
            </a:pPr>
            <a:endParaRPr lang="en-US" sz="3728">
              <a:solidFill>
                <a:srgbClr val="57424A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01932" y="-655119"/>
            <a:ext cx="19325346" cy="108705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FDFD36-234A-8EF3-A0F6-2F30D3746F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Calendar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0816" t="12143" r="8798" b="747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3C6A-4E25-EC8B-8059-F8501151A5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Lovely’s Digital Book Club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7331313" cy="82296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964189" y="1935246"/>
            <a:ext cx="5595055" cy="11619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227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Thank You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0013" y="2404114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86091" y="8480718"/>
            <a:ext cx="1567974" cy="455186"/>
          </a:xfrm>
          <a:prstGeom prst="rect">
            <a:avLst/>
          </a:prstGeom>
          <a:solidFill>
            <a:srgbClr val="F8DADD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1894100"/>
            <a:ext cx="8683555" cy="580747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12532" y="4623435"/>
            <a:ext cx="6763648" cy="52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Lovely.Murrell@Pueblolibrary.org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94942" y="6102900"/>
            <a:ext cx="4798829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</a:pPr>
            <a:r>
              <a:rPr lang="en-US" sz="3000" spc="300">
                <a:solidFill>
                  <a:srgbClr val="57424A"/>
                </a:solidFill>
                <a:latin typeface="Source Sans Pro"/>
              </a:rPr>
              <a:t>Lovely From The Library on Facebook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028700" y="1019175"/>
            <a:ext cx="7232822" cy="198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195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More In Four</a:t>
            </a:r>
          </a:p>
          <a:p>
            <a:pPr marL="0" marR="0" lvl="0" indent="0" algn="l" defTabSz="914400" rtl="0" eaLnBrk="1" fontAlgn="auto" latinLnBrk="0" hangingPunct="1">
              <a:lnSpc>
                <a:spcPts val="7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195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About Lovely</a:t>
            </a:r>
          </a:p>
        </p:txBody>
      </p:sp>
      <p:grpSp>
        <p:nvGrpSpPr>
          <p:cNvPr id="3" name="Group 3" descr="Pictures of Lovely reading, being in nature, gardening, and doing social media."/>
          <p:cNvGrpSpPr/>
          <p:nvPr/>
        </p:nvGrpSpPr>
        <p:grpSpPr>
          <a:xfrm>
            <a:off x="824996" y="4153826"/>
            <a:ext cx="7232822" cy="4468710"/>
            <a:chOff x="0" y="0"/>
            <a:chExt cx="9643763" cy="59582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5133" r="5133"/>
            <a:stretch>
              <a:fillRect/>
            </a:stretch>
          </p:blipFill>
          <p:spPr>
            <a:xfrm>
              <a:off x="0" y="0"/>
              <a:ext cx="4758381" cy="595828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043" b="3043"/>
            <a:stretch>
              <a:fillRect/>
            </a:stretch>
          </p:blipFill>
          <p:spPr>
            <a:xfrm>
              <a:off x="4885381" y="0"/>
              <a:ext cx="4758381" cy="5958280"/>
            </a:xfrm>
            <a:prstGeom prst="rect">
              <a:avLst/>
            </a:prstGeom>
          </p:spPr>
        </p:pic>
      </p:grp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91326" y="1028700"/>
            <a:ext cx="1567974" cy="455186"/>
          </a:xfrm>
          <a:prstGeom prst="rect">
            <a:avLst/>
          </a:prstGeom>
          <a:solidFill>
            <a:srgbClr val="F8DADD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19829" y="1815001"/>
            <a:ext cx="7232822" cy="4468710"/>
            <a:chOff x="0" y="0"/>
            <a:chExt cx="9643763" cy="595828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3680" t="9137" r="2537"/>
            <a:stretch>
              <a:fillRect/>
            </a:stretch>
          </p:blipFill>
          <p:spPr>
            <a:xfrm>
              <a:off x="0" y="0"/>
              <a:ext cx="4758381" cy="595828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10069" r="10069"/>
            <a:stretch>
              <a:fillRect/>
            </a:stretch>
          </p:blipFill>
          <p:spPr>
            <a:xfrm>
              <a:off x="4885381" y="0"/>
              <a:ext cx="4758381" cy="5958280"/>
            </a:xfrm>
            <a:prstGeom prst="rect">
              <a:avLst/>
            </a:prstGeom>
          </p:spPr>
        </p:pic>
      </p:grpSp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09991" y="5640341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80989" y="9031605"/>
            <a:ext cx="1138238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7424A"/>
                </a:solidFill>
                <a:latin typeface="Source Sans Pro"/>
              </a:rPr>
              <a:t>Avid Reader</a:t>
            </a:r>
          </a:p>
        </p:txBody>
      </p:sp>
      <p:sp>
        <p:nvSpPr>
          <p:cNvPr id="12" name="TextBox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75817" y="9076373"/>
            <a:ext cx="2240579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7424A"/>
                </a:solidFill>
                <a:latin typeface="Source Sans Pro"/>
              </a:rPr>
              <a:t>Nature Enthusiast</a:t>
            </a:r>
          </a:p>
        </p:txBody>
      </p:sp>
      <p:sp>
        <p:nvSpPr>
          <p:cNvPr id="13" name="TextBox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942420" y="6693354"/>
            <a:ext cx="2240579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7424A"/>
                </a:solidFill>
                <a:latin typeface="Source Sans Pro"/>
              </a:rPr>
              <a:t>Social Media Maven</a:t>
            </a:r>
          </a:p>
        </p:txBody>
      </p:sp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693867" y="6693354"/>
            <a:ext cx="2240579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7424A"/>
                </a:solidFill>
                <a:latin typeface="Source Sans Pro"/>
              </a:rPr>
              <a:t>Plant  Propagator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423642" cy="10287000"/>
          </a:xfrm>
          <a:prstGeom prst="rect">
            <a:avLst/>
          </a:prstGeom>
          <a:solidFill>
            <a:srgbClr val="D8A5AA">
              <a:alpha val="26666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8246" y="1478405"/>
            <a:ext cx="3628070" cy="82296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5011" y="4886818"/>
            <a:ext cx="1849040" cy="65738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9" b="3399"/>
          <a:stretch>
            <a:fillRect/>
          </a:stretch>
        </p:blipFill>
        <p:spPr>
          <a:xfrm>
            <a:off x="428023" y="1934219"/>
            <a:ext cx="7003562" cy="2480401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65367" y="5462041"/>
            <a:ext cx="7530468" cy="2861578"/>
          </a:xfrm>
          <a:prstGeom prst="rect">
            <a:avLst/>
          </a:prstGeom>
        </p:spPr>
      </p:pic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12822" y="8637482"/>
            <a:ext cx="1849040" cy="65738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23627" y="7267864"/>
            <a:ext cx="3265855" cy="2739236"/>
          </a:xfrm>
          <a:prstGeom prst="rect">
            <a:avLst/>
          </a:prstGeom>
        </p:spPr>
      </p:pic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4304092" y="99154"/>
            <a:ext cx="9253017" cy="10947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How It All Began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3731" y="2412620"/>
            <a:ext cx="3312585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Raleway"/>
              </a:rPr>
              <a:t>Book Club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2426" y="6107383"/>
            <a:ext cx="3312585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</a:rPr>
              <a:t>Facebook Page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23627" y="6319473"/>
            <a:ext cx="3312585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aleway"/>
              </a:rPr>
              <a:t>Podcast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5172907" cy="82296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669267" y="3695056"/>
            <a:ext cx="3891773" cy="27355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179" normalizeH="0" baseline="0" noProof="0" dirty="0">
                <a:ln>
                  <a:noFill/>
                </a:ln>
                <a:solidFill>
                  <a:srgbClr val="FFF9F5"/>
                </a:solidFill>
                <a:effectLst/>
                <a:uLnTx/>
                <a:uFillTx/>
                <a:latin typeface="Source Serif Pro Bold"/>
                <a:ea typeface="+mn-ea"/>
                <a:cs typeface="+mn-cs"/>
              </a:rPr>
              <a:t>What We Are Going To Cover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13852" y="2372797"/>
            <a:ext cx="7630236" cy="495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8321" lvl="1" indent="-414160">
              <a:lnSpc>
                <a:spcPts val="5601"/>
              </a:lnSpc>
              <a:buFont typeface="Arial"/>
              <a:buChar char="•"/>
            </a:pPr>
            <a:r>
              <a:rPr lang="en-US" sz="3836" spc="383">
                <a:solidFill>
                  <a:srgbClr val="57424A"/>
                </a:solidFill>
                <a:latin typeface="Source Sans Pro"/>
              </a:rPr>
              <a:t>Know Your Audience</a:t>
            </a:r>
          </a:p>
          <a:p>
            <a:pPr marL="828321" lvl="1" indent="-414160">
              <a:lnSpc>
                <a:spcPts val="5601"/>
              </a:lnSpc>
              <a:buFont typeface="Arial"/>
              <a:buChar char="•"/>
            </a:pPr>
            <a:r>
              <a:rPr lang="en-US" sz="3836" spc="383">
                <a:solidFill>
                  <a:srgbClr val="57424A"/>
                </a:solidFill>
                <a:latin typeface="Source Sans Pro"/>
              </a:rPr>
              <a:t>Choose your Platform</a:t>
            </a:r>
          </a:p>
          <a:p>
            <a:pPr marL="828321" lvl="1" indent="-414160">
              <a:lnSpc>
                <a:spcPts val="5601"/>
              </a:lnSpc>
              <a:buFont typeface="Arial"/>
              <a:buChar char="•"/>
            </a:pPr>
            <a:r>
              <a:rPr lang="en-US" sz="3836" spc="383">
                <a:solidFill>
                  <a:srgbClr val="57424A"/>
                </a:solidFill>
                <a:latin typeface="Source Sans Pro"/>
              </a:rPr>
              <a:t>Content: Create vs Curate</a:t>
            </a:r>
          </a:p>
          <a:p>
            <a:pPr marL="828321" lvl="1" indent="-414160">
              <a:lnSpc>
                <a:spcPts val="5601"/>
              </a:lnSpc>
              <a:buFont typeface="Arial"/>
              <a:buChar char="•"/>
            </a:pPr>
            <a:r>
              <a:rPr lang="en-US" sz="3836" spc="383">
                <a:solidFill>
                  <a:srgbClr val="57424A"/>
                </a:solidFill>
                <a:latin typeface="Source Sans Pro"/>
              </a:rPr>
              <a:t>Data Collection &amp; Analytics</a:t>
            </a:r>
          </a:p>
          <a:p>
            <a:pPr marL="828321" lvl="1" indent="-414160">
              <a:lnSpc>
                <a:spcPts val="5601"/>
              </a:lnSpc>
              <a:buFont typeface="Arial"/>
              <a:buChar char="•"/>
            </a:pPr>
            <a:r>
              <a:rPr lang="en-US" sz="3836" spc="383">
                <a:solidFill>
                  <a:srgbClr val="57424A"/>
                </a:solidFill>
                <a:latin typeface="Source Sans Pro"/>
              </a:rPr>
              <a:t>Marketing Tools</a:t>
            </a:r>
          </a:p>
          <a:p>
            <a:pPr>
              <a:lnSpc>
                <a:spcPts val="5601"/>
              </a:lnSpc>
            </a:pPr>
            <a:endParaRPr lang="en-US" sz="3836" spc="383">
              <a:solidFill>
                <a:srgbClr val="57424A"/>
              </a:solidFill>
              <a:latin typeface="Source Sans Pro"/>
            </a:endParaRPr>
          </a:p>
          <a:p>
            <a:pPr>
              <a:lnSpc>
                <a:spcPts val="5601"/>
              </a:lnSpc>
            </a:pPr>
            <a:endParaRPr lang="en-US" sz="3836" spc="383">
              <a:solidFill>
                <a:srgbClr val="57424A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5948" y="0"/>
            <a:ext cx="7932052" cy="102870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60628" y="1796772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7" r="1197"/>
          <a:stretch>
            <a:fillRect/>
          </a:stretch>
        </p:blipFill>
        <p:spPr>
          <a:xfrm>
            <a:off x="737655" y="6034166"/>
            <a:ext cx="6226472" cy="4252834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55"/>
          <a:stretch>
            <a:fillRect/>
          </a:stretch>
        </p:blipFill>
        <p:spPr>
          <a:xfrm>
            <a:off x="12509567" y="5085874"/>
            <a:ext cx="6393094" cy="5201126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1519" y="3736587"/>
            <a:ext cx="4368307" cy="655041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2444127" y="1194832"/>
            <a:ext cx="10769008" cy="12261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24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Know Your Audience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2006945" y="2409368"/>
            <a:ext cx="8917786" cy="71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ans Pro Bold"/>
                <a:ea typeface="+mn-ea"/>
                <a:cs typeface="+mn-cs"/>
              </a:rPr>
              <a:t> Daily Active Social Media Users</a:t>
            </a:r>
          </a:p>
        </p:txBody>
      </p:sp>
      <p:sp>
        <p:nvSpPr>
          <p:cNvPr id="2" name="AutoShape 2" descr="A pie chart shoing that 3.5 billion people or 45% of the population uses social media."/>
          <p:cNvSpPr/>
          <p:nvPr/>
        </p:nvSpPr>
        <p:spPr>
          <a:xfrm>
            <a:off x="1028700" y="1812687"/>
            <a:ext cx="16230600" cy="7445613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178822"/>
            <a:ext cx="4130289" cy="4114800"/>
          </a:xfrm>
          <a:prstGeom prst="rect">
            <a:avLst/>
          </a:prstGeom>
        </p:spPr>
      </p:pic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91573" y="3637802"/>
            <a:ext cx="4118202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57424A"/>
                </a:solidFill>
                <a:latin typeface="Raleway Heavy"/>
              </a:rPr>
              <a:t>3.5 Billion</a:t>
            </a:r>
          </a:p>
          <a:p>
            <a:pPr algn="ctr">
              <a:lnSpc>
                <a:spcPts val="5880"/>
              </a:lnSpc>
            </a:pPr>
            <a:endParaRPr lang="en-US" sz="6400">
              <a:solidFill>
                <a:srgbClr val="57424A"/>
              </a:solidFill>
              <a:latin typeface="Raleway Heavy"/>
            </a:endParaRPr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06945" y="2309172"/>
            <a:ext cx="8917786" cy="989064"/>
          </a:xfrm>
          <a:prstGeom prst="rect">
            <a:avLst/>
          </a:prstGeom>
        </p:spPr>
      </p:pic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91573" y="5767524"/>
            <a:ext cx="4118202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57424A"/>
                </a:solidFill>
                <a:latin typeface="Raleway"/>
              </a:rPr>
              <a:t>That is roughly 45%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57424A"/>
                </a:solidFill>
                <a:latin typeface="Raleway"/>
              </a:rPr>
              <a:t> of the global population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7424A"/>
                </a:solidFill>
                <a:latin typeface="Raleway"/>
              </a:rPr>
              <a:t>(Emarsys, 2019)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ily social media use by generation. Mellenials is 94.4%. Gen X is 77.5%, and Boomers is 48.2%."/>
          <p:cNvSpPr/>
          <p:nvPr/>
        </p:nvSpPr>
        <p:spPr>
          <a:xfrm>
            <a:off x="580878" y="1539184"/>
            <a:ext cx="7787247" cy="8229600"/>
          </a:xfrm>
          <a:prstGeom prst="rect">
            <a:avLst/>
          </a:prstGeom>
          <a:solidFill>
            <a:srgbClr val="F8DAD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9971" y="8470938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9971" y="3141827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4609" y="2004831"/>
            <a:ext cx="1842144" cy="1952176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3663" y="4948635"/>
            <a:ext cx="1833090" cy="1833090"/>
          </a:xfrm>
          <a:prstGeom prst="rect">
            <a:avLst/>
          </a:prstGeom>
        </p:spPr>
      </p:pic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3663" y="7554393"/>
            <a:ext cx="1833090" cy="1833090"/>
          </a:xfrm>
          <a:prstGeom prst="rect">
            <a:avLst/>
          </a:prstGeom>
        </p:spPr>
      </p:pic>
      <p:sp>
        <p:nvSpPr>
          <p:cNvPr id="8" name="TextBox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31126" y="2663862"/>
            <a:ext cx="6803200" cy="84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4800" spc="480">
                <a:solidFill>
                  <a:srgbClr val="57424A"/>
                </a:solidFill>
                <a:latin typeface="Source Sans Pro Bold"/>
              </a:rPr>
              <a:t>90.4%</a:t>
            </a:r>
          </a:p>
        </p:txBody>
      </p: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56100" y="7992974"/>
            <a:ext cx="6803200" cy="84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4800" spc="480">
                <a:solidFill>
                  <a:srgbClr val="57424A"/>
                </a:solidFill>
                <a:latin typeface="Source Sans Pro Bold"/>
              </a:rPr>
              <a:t>48.2%</a:t>
            </a:r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31126" y="5387216"/>
            <a:ext cx="6803200" cy="84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4800" spc="480">
                <a:solidFill>
                  <a:srgbClr val="57424A"/>
                </a:solidFill>
                <a:latin typeface="Source Sans Pro Bold"/>
              </a:rPr>
              <a:t>77.5%</a:t>
            </a:r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9971" y="5865180"/>
            <a:ext cx="1567974" cy="31830"/>
          </a:xfrm>
          <a:prstGeom prst="rect">
            <a:avLst/>
          </a:prstGeom>
          <a:solidFill>
            <a:srgbClr val="57424A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62859" y="7986673"/>
            <a:ext cx="2158433" cy="140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57424A"/>
                </a:solidFill>
                <a:latin typeface="Source Sans Pro"/>
              </a:rPr>
              <a:t>Boomers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7424A"/>
                </a:solidFill>
                <a:latin typeface="Source Sans Pro"/>
              </a:rPr>
              <a:t>57-75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57424A"/>
                </a:solidFill>
                <a:latin typeface="Source Sans Pro"/>
              </a:rPr>
              <a:t>(1946-1964)</a:t>
            </a:r>
          </a:p>
        </p:txBody>
      </p:sp>
      <p:sp>
        <p:nvSpPr>
          <p:cNvPr id="13" name="TextBox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08166" y="5380915"/>
            <a:ext cx="2158433" cy="140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57424A"/>
                </a:solidFill>
                <a:latin typeface="Source Sans Pro"/>
              </a:rPr>
              <a:t>Gen X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7424A"/>
                </a:solidFill>
                <a:latin typeface="Source Sans Pro"/>
              </a:rPr>
              <a:t>41-56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57424A"/>
                </a:solidFill>
                <a:latin typeface="Source Sans Pro"/>
              </a:rPr>
              <a:t>(1965-1980)</a:t>
            </a:r>
          </a:p>
        </p:txBody>
      </p:sp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08166" y="2251939"/>
            <a:ext cx="2158433" cy="140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57424A"/>
                </a:solidFill>
                <a:latin typeface="Source Sans Pro"/>
              </a:rPr>
              <a:t>Millennials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7424A"/>
                </a:solidFill>
                <a:latin typeface="Source Sans Pro"/>
              </a:rPr>
              <a:t>25-40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57424A"/>
                </a:solidFill>
                <a:latin typeface="Source Sans Pro"/>
              </a:rPr>
              <a:t>(1981-1996)</a:t>
            </a:r>
          </a:p>
        </p:txBody>
      </p:sp>
      <p:sp>
        <p:nvSpPr>
          <p:cNvPr id="15" name="TextBox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7122" y="321818"/>
            <a:ext cx="9354889" cy="71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ans Pro Bold"/>
                <a:ea typeface="+mn-ea"/>
                <a:cs typeface="+mn-cs"/>
              </a:rPr>
              <a:t>Daily Social Media Usage By  Generation</a:t>
            </a:r>
          </a:p>
        </p:txBody>
      </p:sp>
      <p:sp>
        <p:nvSpPr>
          <p:cNvPr id="16" name="TextBox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870649" y="9634820"/>
            <a:ext cx="2068895" cy="36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186">
                <a:solidFill>
                  <a:srgbClr val="57424A"/>
                </a:solidFill>
                <a:latin typeface="Source Sans Pro"/>
              </a:rPr>
              <a:t>(Emarketer,2019)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4651" y="0"/>
            <a:ext cx="8391847" cy="10287000"/>
            <a:chOff x="0" y="0"/>
            <a:chExt cx="283872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8723" cy="3479800"/>
            </a:xfrm>
            <a:custGeom>
              <a:avLst/>
              <a:gdLst/>
              <a:ahLst/>
              <a:cxnLst/>
              <a:rect l="l" t="t" r="r" b="b"/>
              <a:pathLst>
                <a:path w="2838723" h="3479800">
                  <a:moveTo>
                    <a:pt x="0" y="0"/>
                  </a:moveTo>
                  <a:lnTo>
                    <a:pt x="2838723" y="0"/>
                  </a:lnTo>
                  <a:lnTo>
                    <a:pt x="283872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8A5A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4546" y="-117240"/>
            <a:ext cx="2643180" cy="3303974"/>
          </a:xfrm>
          <a:prstGeom prst="rect">
            <a:avLst/>
          </a:prstGeom>
        </p:spPr>
      </p:pic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313"/>
          <a:stretch>
            <a:fillRect/>
          </a:stretch>
        </p:blipFill>
        <p:spPr>
          <a:xfrm>
            <a:off x="4943588" y="6805306"/>
            <a:ext cx="2812907" cy="3199383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70" t="3448" b="3448"/>
          <a:stretch>
            <a:fillRect/>
          </a:stretch>
        </p:blipFill>
        <p:spPr>
          <a:xfrm>
            <a:off x="2312363" y="3843638"/>
            <a:ext cx="4037678" cy="2599724"/>
          </a:xfrm>
          <a:prstGeom prst="rect">
            <a:avLst/>
          </a:prstGeom>
        </p:spPr>
      </p:pic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6805306"/>
            <a:ext cx="5216020" cy="3481694"/>
          </a:xfrm>
          <a:prstGeom prst="rect">
            <a:avLst/>
          </a:prstGeom>
        </p:spPr>
      </p:pic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553"/>
          <a:stretch>
            <a:fillRect/>
          </a:stretch>
        </p:blipFill>
        <p:spPr>
          <a:xfrm>
            <a:off x="699749" y="208831"/>
            <a:ext cx="3053579" cy="2977903"/>
          </a:xfrm>
          <a:prstGeom prst="rect">
            <a:avLst/>
          </a:prstGeom>
        </p:spPr>
      </p:pic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9487649" y="451485"/>
            <a:ext cx="7006003" cy="19437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57424A"/>
                </a:solidFill>
                <a:effectLst/>
                <a:uLnTx/>
                <a:uFillTx/>
                <a:latin typeface="Source Sans Pro Bold"/>
                <a:ea typeface="+mn-ea"/>
                <a:cs typeface="+mn-cs"/>
              </a:rPr>
              <a:t> Avid Readers &amp; Their Engagement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00812" y="2812438"/>
            <a:ext cx="9787188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57424A"/>
                </a:solidFill>
                <a:latin typeface="Source Sans Pro Bold"/>
              </a:rPr>
              <a:t>Avid Readers Are diverse</a:t>
            </a:r>
          </a:p>
          <a:p>
            <a:pPr marL="777240" lvl="1" indent="-388620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57424A"/>
                </a:solidFill>
                <a:latin typeface="Source Sans Pro Bold"/>
              </a:rPr>
              <a:t>Avid readers engage with4+ books a month</a:t>
            </a:r>
          </a:p>
          <a:p>
            <a:pPr marL="777240" lvl="1" indent="-388620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57424A"/>
                </a:solidFill>
                <a:latin typeface="Source Sans Pro Bold"/>
              </a:rPr>
              <a:t>Emerging groups (Black,Latinx, Millenials, Men)</a:t>
            </a:r>
          </a:p>
          <a:p>
            <a:pPr marL="777240" lvl="1" indent="-388620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57424A"/>
                </a:solidFill>
                <a:latin typeface="Source Sans Pro Bold"/>
              </a:rPr>
              <a:t>Digital Readers are multi-tasking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530</Words>
  <Application>Microsoft Office PowerPoint</Application>
  <PresentationFormat>Custom</PresentationFormat>
  <Paragraphs>118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Source Serif Pro Bold</vt:lpstr>
      <vt:lpstr>Arial</vt:lpstr>
      <vt:lpstr>Raleway</vt:lpstr>
      <vt:lpstr>Source Serif Pro Italics</vt:lpstr>
      <vt:lpstr>Source Sans Pro Bold Italics</vt:lpstr>
      <vt:lpstr>Source Sans Pro</vt:lpstr>
      <vt:lpstr>Calibri</vt:lpstr>
      <vt:lpstr>Raleway Heavy</vt:lpstr>
      <vt:lpstr>Source Sans Pro Bold</vt:lpstr>
      <vt:lpstr>Raleway Bold</vt:lpstr>
      <vt:lpstr>Source Serif Pro</vt:lpstr>
      <vt:lpstr>Arimo Bold</vt:lpstr>
      <vt:lpstr>Office Theme</vt:lpstr>
      <vt:lpstr>Let’s Get Digital</vt:lpstr>
      <vt:lpstr>Hey Y'all,I'm Lovely</vt:lpstr>
      <vt:lpstr>More In Four About Lovely</vt:lpstr>
      <vt:lpstr>How It All Began</vt:lpstr>
      <vt:lpstr>What We Are Going To Cover</vt:lpstr>
      <vt:lpstr>Know Your Audience</vt:lpstr>
      <vt:lpstr> Daily Active Social Media Users</vt:lpstr>
      <vt:lpstr>Daily Social Media Usage By  Generation</vt:lpstr>
      <vt:lpstr> Avid Readers &amp; Their Engagement</vt:lpstr>
      <vt:lpstr>Things to consider about your target audience</vt:lpstr>
      <vt:lpstr>Choose Your Platform</vt:lpstr>
      <vt:lpstr>Social Media Stats</vt:lpstr>
      <vt:lpstr>Questions To Ask</vt:lpstr>
      <vt:lpstr>Content:</vt:lpstr>
      <vt:lpstr>Created Content</vt:lpstr>
      <vt:lpstr>Curated Content</vt:lpstr>
      <vt:lpstr>Analytics What To Measure &amp; Why</vt:lpstr>
      <vt:lpstr>Questions for Social Media</vt:lpstr>
      <vt:lpstr>These same metrics  can be used to report to your manager and "show your work"</vt:lpstr>
      <vt:lpstr>Marketing To Your Audience</vt:lpstr>
      <vt:lpstr>Marketing To Your Audience Continued</vt:lpstr>
      <vt:lpstr>Calendar</vt:lpstr>
      <vt:lpstr>Lovely’s Digital Book Club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Get Digital</dc:title>
  <cp:lastModifiedBy>Kreger, Christine</cp:lastModifiedBy>
  <cp:revision>1</cp:revision>
  <dcterms:created xsi:type="dcterms:W3CDTF">2006-08-16T00:00:00Z</dcterms:created>
  <dcterms:modified xsi:type="dcterms:W3CDTF">2025-02-05T13:23:19Z</dcterms:modified>
  <dc:identifier>DAEbnGAJUF8</dc:identifier>
</cp:coreProperties>
</file>