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90" autoAdjust="0"/>
  </p:normalViewPr>
  <p:slideViewPr>
    <p:cSldViewPr>
      <p:cViewPr varScale="1">
        <p:scale>
          <a:sx n="80" d="100"/>
          <a:sy n="80" d="100"/>
        </p:scale>
        <p:origin x="68" y="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4DF37919-C689-4EF2-846E-EF35B9456B01}"/>
    <pc:docChg chg="mod modSld">
      <pc:chgData name="Kreger, Christine" userId="07b08700-4580-4b2b-8f3c-b5ccee8dc705" providerId="ADAL" clId="{4DF37919-C689-4EF2-846E-EF35B9456B01}" dt="2025-04-01T14:00:29.084" v="49"/>
      <pc:docMkLst>
        <pc:docMk/>
      </pc:docMkLst>
      <pc:sldChg chg="modSp mod">
        <pc:chgData name="Kreger, Christine" userId="07b08700-4580-4b2b-8f3c-b5ccee8dc705" providerId="ADAL" clId="{4DF37919-C689-4EF2-846E-EF35B9456B01}" dt="2025-04-01T13:55:13.815" v="0" actId="33553"/>
        <pc:sldMkLst>
          <pc:docMk/>
          <pc:sldMk cId="0" sldId="257"/>
        </pc:sldMkLst>
        <pc:spChg chg="mod">
          <ac:chgData name="Kreger, Christine" userId="07b08700-4580-4b2b-8f3c-b5ccee8dc705" providerId="ADAL" clId="{4DF37919-C689-4EF2-846E-EF35B9456B01}" dt="2025-04-01T13:55:13.815" v="0" actId="33553"/>
          <ac:spMkLst>
            <pc:docMk/>
            <pc:sldMk cId="0" sldId="257"/>
            <ac:spMk id="45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5:17.013" v="1" actId="33553"/>
        <pc:sldMkLst>
          <pc:docMk/>
          <pc:sldMk cId="0" sldId="259"/>
        </pc:sldMkLst>
        <pc:spChg chg="mod">
          <ac:chgData name="Kreger, Christine" userId="07b08700-4580-4b2b-8f3c-b5ccee8dc705" providerId="ADAL" clId="{4DF37919-C689-4EF2-846E-EF35B9456B01}" dt="2025-04-01T13:55:17.013" v="1" actId="33553"/>
          <ac:spMkLst>
            <pc:docMk/>
            <pc:sldMk cId="0" sldId="259"/>
            <ac:spMk id="56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5:58.202" v="10" actId="962"/>
        <pc:sldMkLst>
          <pc:docMk/>
          <pc:sldMk cId="0" sldId="260"/>
        </pc:sldMkLst>
        <pc:spChg chg="mod">
          <ac:chgData name="Kreger, Christine" userId="07b08700-4580-4b2b-8f3c-b5ccee8dc705" providerId="ADAL" clId="{4DF37919-C689-4EF2-846E-EF35B9456B01}" dt="2025-04-01T13:55:22.746" v="2" actId="33553"/>
          <ac:spMkLst>
            <pc:docMk/>
            <pc:sldMk cId="0" sldId="260"/>
            <ac:spMk id="61" creationId="{00000000-0000-0000-0000-000000000000}"/>
          </ac:spMkLst>
        </pc:spChg>
        <pc:grpChg chg="mod">
          <ac:chgData name="Kreger, Christine" userId="07b08700-4580-4b2b-8f3c-b5ccee8dc705" providerId="ADAL" clId="{4DF37919-C689-4EF2-846E-EF35B9456B01}" dt="2025-04-01T13:55:58.202" v="10" actId="962"/>
          <ac:grpSpMkLst>
            <pc:docMk/>
            <pc:sldMk cId="0" sldId="260"/>
            <ac:grpSpMk id="62" creationId="{00000000-0000-0000-0000-000000000000}"/>
          </ac:grpSpMkLst>
        </pc:grpChg>
      </pc:sldChg>
      <pc:sldChg chg="modSp mod">
        <pc:chgData name="Kreger, Christine" userId="07b08700-4580-4b2b-8f3c-b5ccee8dc705" providerId="ADAL" clId="{4DF37919-C689-4EF2-846E-EF35B9456B01}" dt="2025-04-01T13:58:37.971" v="35" actId="13244"/>
        <pc:sldMkLst>
          <pc:docMk/>
          <pc:sldMk cId="0" sldId="261"/>
        </pc:sldMkLst>
        <pc:spChg chg="ord">
          <ac:chgData name="Kreger, Christine" userId="07b08700-4580-4b2b-8f3c-b5ccee8dc705" providerId="ADAL" clId="{4DF37919-C689-4EF2-846E-EF35B9456B01}" dt="2025-04-01T13:58:37.971" v="35" actId="13244"/>
          <ac:spMkLst>
            <pc:docMk/>
            <pc:sldMk cId="0" sldId="261"/>
            <ac:spMk id="73" creationId="{00000000-0000-0000-0000-000000000000}"/>
          </ac:spMkLst>
        </pc:spChg>
        <pc:cxnChg chg="mod">
          <ac:chgData name="Kreger, Christine" userId="07b08700-4580-4b2b-8f3c-b5ccee8dc705" providerId="ADAL" clId="{4DF37919-C689-4EF2-846E-EF35B9456B01}" dt="2025-04-01T13:56:01.056" v="11" actId="962"/>
          <ac:cxnSpMkLst>
            <pc:docMk/>
            <pc:sldMk cId="0" sldId="261"/>
            <ac:cxnSpMk id="75" creationId="{00000000-0000-0000-0000-000000000000}"/>
          </ac:cxnSpMkLst>
        </pc:cxnChg>
        <pc:cxnChg chg="mod">
          <ac:chgData name="Kreger, Christine" userId="07b08700-4580-4b2b-8f3c-b5ccee8dc705" providerId="ADAL" clId="{4DF37919-C689-4EF2-846E-EF35B9456B01}" dt="2025-04-01T13:56:02.384" v="12" actId="962"/>
          <ac:cxnSpMkLst>
            <pc:docMk/>
            <pc:sldMk cId="0" sldId="261"/>
            <ac:cxnSpMk id="76" creationId="{00000000-0000-0000-0000-000000000000}"/>
          </ac:cxnSpMkLst>
        </pc:cxnChg>
      </pc:sldChg>
      <pc:sldChg chg="modSp mod">
        <pc:chgData name="Kreger, Christine" userId="07b08700-4580-4b2b-8f3c-b5ccee8dc705" providerId="ADAL" clId="{4DF37919-C689-4EF2-846E-EF35B9456B01}" dt="2025-04-01T13:55:25.034" v="3" actId="33553"/>
        <pc:sldMkLst>
          <pc:docMk/>
          <pc:sldMk cId="0" sldId="263"/>
        </pc:sldMkLst>
        <pc:spChg chg="mod">
          <ac:chgData name="Kreger, Christine" userId="07b08700-4580-4b2b-8f3c-b5ccee8dc705" providerId="ADAL" clId="{4DF37919-C689-4EF2-846E-EF35B9456B01}" dt="2025-04-01T13:55:25.034" v="3" actId="33553"/>
          <ac:spMkLst>
            <pc:docMk/>
            <pc:sldMk cId="0" sldId="263"/>
            <ac:spMk id="87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5:28.345" v="4" actId="33553"/>
        <pc:sldMkLst>
          <pc:docMk/>
          <pc:sldMk cId="0" sldId="264"/>
        </pc:sldMkLst>
        <pc:spChg chg="mod">
          <ac:chgData name="Kreger, Christine" userId="07b08700-4580-4b2b-8f3c-b5ccee8dc705" providerId="ADAL" clId="{4DF37919-C689-4EF2-846E-EF35B9456B01}" dt="2025-04-01T13:55:28.345" v="4" actId="33553"/>
          <ac:spMkLst>
            <pc:docMk/>
            <pc:sldMk cId="0" sldId="264"/>
            <ac:spMk id="92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5:31.414" v="5" actId="33553"/>
        <pc:sldMkLst>
          <pc:docMk/>
          <pc:sldMk cId="0" sldId="265"/>
        </pc:sldMkLst>
        <pc:spChg chg="mod">
          <ac:chgData name="Kreger, Christine" userId="07b08700-4580-4b2b-8f3c-b5ccee8dc705" providerId="ADAL" clId="{4DF37919-C689-4EF2-846E-EF35B9456B01}" dt="2025-04-01T13:55:31.414" v="5" actId="33553"/>
          <ac:spMkLst>
            <pc:docMk/>
            <pc:sldMk cId="0" sldId="265"/>
            <ac:spMk id="102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8:50.541" v="36" actId="13244"/>
        <pc:sldMkLst>
          <pc:docMk/>
          <pc:sldMk cId="0" sldId="266"/>
        </pc:sldMkLst>
        <pc:spChg chg="ord">
          <ac:chgData name="Kreger, Christine" userId="07b08700-4580-4b2b-8f3c-b5ccee8dc705" providerId="ADAL" clId="{4DF37919-C689-4EF2-846E-EF35B9456B01}" dt="2025-04-01T13:58:50.541" v="36" actId="13244"/>
          <ac:spMkLst>
            <pc:docMk/>
            <pc:sldMk cId="0" sldId="266"/>
            <ac:spMk id="110" creationId="{00000000-0000-0000-0000-000000000000}"/>
          </ac:spMkLst>
        </pc:spChg>
        <pc:spChg chg="mod">
          <ac:chgData name="Kreger, Christine" userId="07b08700-4580-4b2b-8f3c-b5ccee8dc705" providerId="ADAL" clId="{4DF37919-C689-4EF2-846E-EF35B9456B01}" dt="2025-04-01T13:56:04.212" v="13" actId="962"/>
          <ac:spMkLst>
            <pc:docMk/>
            <pc:sldMk cId="0" sldId="266"/>
            <ac:spMk id="111" creationId="{00000000-0000-0000-0000-000000000000}"/>
          </ac:spMkLst>
        </pc:spChg>
        <pc:spChg chg="mod">
          <ac:chgData name="Kreger, Christine" userId="07b08700-4580-4b2b-8f3c-b5ccee8dc705" providerId="ADAL" clId="{4DF37919-C689-4EF2-846E-EF35B9456B01}" dt="2025-04-01T13:56:04.991" v="14" actId="962"/>
          <ac:spMkLst>
            <pc:docMk/>
            <pc:sldMk cId="0" sldId="266"/>
            <ac:spMk id="112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6:11.650" v="16" actId="962"/>
        <pc:sldMkLst>
          <pc:docMk/>
          <pc:sldMk cId="0" sldId="267"/>
        </pc:sldMkLst>
        <pc:cxnChg chg="mod">
          <ac:chgData name="Kreger, Christine" userId="07b08700-4580-4b2b-8f3c-b5ccee8dc705" providerId="ADAL" clId="{4DF37919-C689-4EF2-846E-EF35B9456B01}" dt="2025-04-01T13:56:10.634" v="15" actId="962"/>
          <ac:cxnSpMkLst>
            <pc:docMk/>
            <pc:sldMk cId="0" sldId="267"/>
            <ac:cxnSpMk id="118" creationId="{00000000-0000-0000-0000-000000000000}"/>
          </ac:cxnSpMkLst>
        </pc:cxnChg>
        <pc:cxnChg chg="mod">
          <ac:chgData name="Kreger, Christine" userId="07b08700-4580-4b2b-8f3c-b5ccee8dc705" providerId="ADAL" clId="{4DF37919-C689-4EF2-846E-EF35B9456B01}" dt="2025-04-01T13:56:11.650" v="16" actId="962"/>
          <ac:cxnSpMkLst>
            <pc:docMk/>
            <pc:sldMk cId="0" sldId="267"/>
            <ac:cxnSpMk id="119" creationId="{00000000-0000-0000-0000-000000000000}"/>
          </ac:cxnSpMkLst>
        </pc:cxnChg>
      </pc:sldChg>
      <pc:sldChg chg="modSp mod">
        <pc:chgData name="Kreger, Christine" userId="07b08700-4580-4b2b-8f3c-b5ccee8dc705" providerId="ADAL" clId="{4DF37919-C689-4EF2-846E-EF35B9456B01}" dt="2025-04-01T13:55:33.980" v="6" actId="33553"/>
        <pc:sldMkLst>
          <pc:docMk/>
          <pc:sldMk cId="0" sldId="268"/>
        </pc:sldMkLst>
        <pc:spChg chg="mod">
          <ac:chgData name="Kreger, Christine" userId="07b08700-4580-4b2b-8f3c-b5ccee8dc705" providerId="ADAL" clId="{4DF37919-C689-4EF2-846E-EF35B9456B01}" dt="2025-04-01T13:55:33.980" v="6" actId="33553"/>
          <ac:spMkLst>
            <pc:docMk/>
            <pc:sldMk cId="0" sldId="268"/>
            <ac:spMk id="124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9:08.368" v="38" actId="13244"/>
        <pc:sldMkLst>
          <pc:docMk/>
          <pc:sldMk cId="0" sldId="270"/>
        </pc:sldMkLst>
        <pc:spChg chg="ord">
          <ac:chgData name="Kreger, Christine" userId="07b08700-4580-4b2b-8f3c-b5ccee8dc705" providerId="ADAL" clId="{4DF37919-C689-4EF2-846E-EF35B9456B01}" dt="2025-04-01T13:58:58.725" v="37" actId="13244"/>
          <ac:spMkLst>
            <pc:docMk/>
            <pc:sldMk cId="0" sldId="270"/>
            <ac:spMk id="139" creationId="{00000000-0000-0000-0000-000000000000}"/>
          </ac:spMkLst>
        </pc:spChg>
        <pc:spChg chg="ord">
          <ac:chgData name="Kreger, Christine" userId="07b08700-4580-4b2b-8f3c-b5ccee8dc705" providerId="ADAL" clId="{4DF37919-C689-4EF2-846E-EF35B9456B01}" dt="2025-04-01T13:59:08.368" v="38" actId="13244"/>
          <ac:spMkLst>
            <pc:docMk/>
            <pc:sldMk cId="0" sldId="270"/>
            <ac:spMk id="140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9:25.487" v="42" actId="13244"/>
        <pc:sldMkLst>
          <pc:docMk/>
          <pc:sldMk cId="0" sldId="272"/>
        </pc:sldMkLst>
        <pc:spChg chg="ord">
          <ac:chgData name="Kreger, Christine" userId="07b08700-4580-4b2b-8f3c-b5ccee8dc705" providerId="ADAL" clId="{4DF37919-C689-4EF2-846E-EF35B9456B01}" dt="2025-04-01T13:59:25.487" v="42" actId="13244"/>
          <ac:spMkLst>
            <pc:docMk/>
            <pc:sldMk cId="0" sldId="272"/>
            <ac:spMk id="157" creationId="{00000000-0000-0000-0000-000000000000}"/>
          </ac:spMkLst>
        </pc:spChg>
        <pc:spChg chg="ord">
          <ac:chgData name="Kreger, Christine" userId="07b08700-4580-4b2b-8f3c-b5ccee8dc705" providerId="ADAL" clId="{4DF37919-C689-4EF2-846E-EF35B9456B01}" dt="2025-04-01T13:59:21.396" v="40" actId="13244"/>
          <ac:spMkLst>
            <pc:docMk/>
            <pc:sldMk cId="0" sldId="272"/>
            <ac:spMk id="158" creationId="{00000000-0000-0000-0000-000000000000}"/>
          </ac:spMkLst>
        </pc:spChg>
        <pc:spChg chg="ord">
          <ac:chgData name="Kreger, Christine" userId="07b08700-4580-4b2b-8f3c-b5ccee8dc705" providerId="ADAL" clId="{4DF37919-C689-4EF2-846E-EF35B9456B01}" dt="2025-04-01T13:59:23.446" v="41" actId="13244"/>
          <ac:spMkLst>
            <pc:docMk/>
            <pc:sldMk cId="0" sldId="272"/>
            <ac:spMk id="159" creationId="{00000000-0000-0000-0000-000000000000}"/>
          </ac:spMkLst>
        </pc:spChg>
        <pc:spChg chg="ord">
          <ac:chgData name="Kreger, Christine" userId="07b08700-4580-4b2b-8f3c-b5ccee8dc705" providerId="ADAL" clId="{4DF37919-C689-4EF2-846E-EF35B9456B01}" dt="2025-04-01T13:59:16.895" v="39" actId="13244"/>
          <ac:spMkLst>
            <pc:docMk/>
            <pc:sldMk cId="0" sldId="272"/>
            <ac:spMk id="162" creationId="{00000000-0000-0000-0000-000000000000}"/>
          </ac:spMkLst>
        </pc:spChg>
        <pc:picChg chg="mod">
          <ac:chgData name="Kreger, Christine" userId="07b08700-4580-4b2b-8f3c-b5ccee8dc705" providerId="ADAL" clId="{4DF37919-C689-4EF2-846E-EF35B9456B01}" dt="2025-04-01T13:56:21.132" v="18" actId="962"/>
          <ac:picMkLst>
            <pc:docMk/>
            <pc:sldMk cId="0" sldId="272"/>
            <ac:picMk id="155" creationId="{00000000-0000-0000-0000-000000000000}"/>
          </ac:picMkLst>
        </pc:picChg>
      </pc:sldChg>
      <pc:sldChg chg="modSp mod">
        <pc:chgData name="Kreger, Christine" userId="07b08700-4580-4b2b-8f3c-b5ccee8dc705" providerId="ADAL" clId="{4DF37919-C689-4EF2-846E-EF35B9456B01}" dt="2025-04-01T13:55:36.786" v="7" actId="33553"/>
        <pc:sldMkLst>
          <pc:docMk/>
          <pc:sldMk cId="0" sldId="273"/>
        </pc:sldMkLst>
        <pc:spChg chg="mod">
          <ac:chgData name="Kreger, Christine" userId="07b08700-4580-4b2b-8f3c-b5ccee8dc705" providerId="ADAL" clId="{4DF37919-C689-4EF2-846E-EF35B9456B01}" dt="2025-04-01T13:55:36.786" v="7" actId="33553"/>
          <ac:spMkLst>
            <pc:docMk/>
            <pc:sldMk cId="0" sldId="273"/>
            <ac:spMk id="167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6:24.392" v="19" actId="962"/>
        <pc:sldMkLst>
          <pc:docMk/>
          <pc:sldMk cId="0" sldId="274"/>
        </pc:sldMkLst>
        <pc:picChg chg="mod">
          <ac:chgData name="Kreger, Christine" userId="07b08700-4580-4b2b-8f3c-b5ccee8dc705" providerId="ADAL" clId="{4DF37919-C689-4EF2-846E-EF35B9456B01}" dt="2025-04-01T13:56:24.392" v="19" actId="962"/>
          <ac:picMkLst>
            <pc:docMk/>
            <pc:sldMk cId="0" sldId="274"/>
            <ac:picMk id="174" creationId="{00000000-0000-0000-0000-000000000000}"/>
          </ac:picMkLst>
        </pc:picChg>
      </pc:sldChg>
      <pc:sldChg chg="modSp mod">
        <pc:chgData name="Kreger, Christine" userId="07b08700-4580-4b2b-8f3c-b5ccee8dc705" providerId="ADAL" clId="{4DF37919-C689-4EF2-846E-EF35B9456B01}" dt="2025-04-01T13:56:31.362" v="20" actId="962"/>
        <pc:sldMkLst>
          <pc:docMk/>
          <pc:sldMk cId="0" sldId="275"/>
        </pc:sldMkLst>
        <pc:picChg chg="mod">
          <ac:chgData name="Kreger, Christine" userId="07b08700-4580-4b2b-8f3c-b5ccee8dc705" providerId="ADAL" clId="{4DF37919-C689-4EF2-846E-EF35B9456B01}" dt="2025-04-01T13:56:31.362" v="20" actId="962"/>
          <ac:picMkLst>
            <pc:docMk/>
            <pc:sldMk cId="0" sldId="275"/>
            <ac:picMk id="181" creationId="{00000000-0000-0000-0000-000000000000}"/>
          </ac:picMkLst>
        </pc:picChg>
      </pc:sldChg>
      <pc:sldChg chg="modSp mod">
        <pc:chgData name="Kreger, Christine" userId="07b08700-4580-4b2b-8f3c-b5ccee8dc705" providerId="ADAL" clId="{4DF37919-C689-4EF2-846E-EF35B9456B01}" dt="2025-04-01T13:58:27.126" v="34" actId="207"/>
        <pc:sldMkLst>
          <pc:docMk/>
          <pc:sldMk cId="0" sldId="276"/>
        </pc:sldMkLst>
        <pc:spChg chg="mod">
          <ac:chgData name="Kreger, Christine" userId="07b08700-4580-4b2b-8f3c-b5ccee8dc705" providerId="ADAL" clId="{4DF37919-C689-4EF2-846E-EF35B9456B01}" dt="2025-04-01T13:58:27.126" v="34" actId="207"/>
          <ac:spMkLst>
            <pc:docMk/>
            <pc:sldMk cId="0" sldId="276"/>
            <ac:spMk id="189" creationId="{00000000-0000-0000-0000-000000000000}"/>
          </ac:spMkLst>
        </pc:spChg>
        <pc:picChg chg="mod">
          <ac:chgData name="Kreger, Christine" userId="07b08700-4580-4b2b-8f3c-b5ccee8dc705" providerId="ADAL" clId="{4DF37919-C689-4EF2-846E-EF35B9456B01}" dt="2025-04-01T13:56:40.800" v="21" actId="962"/>
          <ac:picMkLst>
            <pc:docMk/>
            <pc:sldMk cId="0" sldId="276"/>
            <ac:picMk id="187" creationId="{00000000-0000-0000-0000-000000000000}"/>
          </ac:picMkLst>
        </pc:picChg>
      </pc:sldChg>
      <pc:sldChg chg="modSp mod">
        <pc:chgData name="Kreger, Christine" userId="07b08700-4580-4b2b-8f3c-b5ccee8dc705" providerId="ADAL" clId="{4DF37919-C689-4EF2-846E-EF35B9456B01}" dt="2025-04-01T13:56:42.581" v="22" actId="962"/>
        <pc:sldMkLst>
          <pc:docMk/>
          <pc:sldMk cId="0" sldId="277"/>
        </pc:sldMkLst>
        <pc:picChg chg="mod">
          <ac:chgData name="Kreger, Christine" userId="07b08700-4580-4b2b-8f3c-b5ccee8dc705" providerId="ADAL" clId="{4DF37919-C689-4EF2-846E-EF35B9456B01}" dt="2025-04-01T13:56:42.581" v="22" actId="962"/>
          <ac:picMkLst>
            <pc:docMk/>
            <pc:sldMk cId="0" sldId="277"/>
            <ac:picMk id="195" creationId="{00000000-0000-0000-0000-000000000000}"/>
          </ac:picMkLst>
        </pc:picChg>
      </pc:sldChg>
      <pc:sldChg chg="modSp mod">
        <pc:chgData name="Kreger, Christine" userId="07b08700-4580-4b2b-8f3c-b5ccee8dc705" providerId="ADAL" clId="{4DF37919-C689-4EF2-846E-EF35B9456B01}" dt="2025-04-01T13:59:52.087" v="46" actId="13244"/>
        <pc:sldMkLst>
          <pc:docMk/>
          <pc:sldMk cId="0" sldId="278"/>
        </pc:sldMkLst>
        <pc:spChg chg="ord">
          <ac:chgData name="Kreger, Christine" userId="07b08700-4580-4b2b-8f3c-b5ccee8dc705" providerId="ADAL" clId="{4DF37919-C689-4EF2-846E-EF35B9456B01}" dt="2025-04-01T13:59:47.978" v="45" actId="13244"/>
          <ac:spMkLst>
            <pc:docMk/>
            <pc:sldMk cId="0" sldId="278"/>
            <ac:spMk id="209" creationId="{00000000-0000-0000-0000-000000000000}"/>
          </ac:spMkLst>
        </pc:spChg>
        <pc:spChg chg="ord">
          <ac:chgData name="Kreger, Christine" userId="07b08700-4580-4b2b-8f3c-b5ccee8dc705" providerId="ADAL" clId="{4DF37919-C689-4EF2-846E-EF35B9456B01}" dt="2025-04-01T13:59:37.854" v="43" actId="13244"/>
          <ac:spMkLst>
            <pc:docMk/>
            <pc:sldMk cId="0" sldId="278"/>
            <ac:spMk id="213" creationId="{00000000-0000-0000-0000-000000000000}"/>
          </ac:spMkLst>
        </pc:spChg>
        <pc:spChg chg="ord">
          <ac:chgData name="Kreger, Christine" userId="07b08700-4580-4b2b-8f3c-b5ccee8dc705" providerId="ADAL" clId="{4DF37919-C689-4EF2-846E-EF35B9456B01}" dt="2025-04-01T13:59:52.087" v="46" actId="13244"/>
          <ac:spMkLst>
            <pc:docMk/>
            <pc:sldMk cId="0" sldId="278"/>
            <ac:spMk id="214" creationId="{00000000-0000-0000-0000-000000000000}"/>
          </ac:spMkLst>
        </pc:spChg>
        <pc:grpChg chg="mod">
          <ac:chgData name="Kreger, Christine" userId="07b08700-4580-4b2b-8f3c-b5ccee8dc705" providerId="ADAL" clId="{4DF37919-C689-4EF2-846E-EF35B9456B01}" dt="2025-04-01T13:57:16.220" v="24" actId="962"/>
          <ac:grpSpMkLst>
            <pc:docMk/>
            <pc:sldMk cId="0" sldId="278"/>
            <ac:grpSpMk id="202" creationId="{00000000-0000-0000-0000-000000000000}"/>
          </ac:grpSpMkLst>
        </pc:grpChg>
      </pc:sldChg>
      <pc:sldChg chg="modSp mod">
        <pc:chgData name="Kreger, Christine" userId="07b08700-4580-4b2b-8f3c-b5ccee8dc705" providerId="ADAL" clId="{4DF37919-C689-4EF2-846E-EF35B9456B01}" dt="2025-04-01T13:55:39.263" v="8" actId="33553"/>
        <pc:sldMkLst>
          <pc:docMk/>
          <pc:sldMk cId="0" sldId="279"/>
        </pc:sldMkLst>
        <pc:spChg chg="mod">
          <ac:chgData name="Kreger, Christine" userId="07b08700-4580-4b2b-8f3c-b5ccee8dc705" providerId="ADAL" clId="{4DF37919-C689-4EF2-846E-EF35B9456B01}" dt="2025-04-01T13:55:39.263" v="8" actId="33553"/>
          <ac:spMkLst>
            <pc:docMk/>
            <pc:sldMk cId="0" sldId="279"/>
            <ac:spMk id="219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7:48.592" v="26" actId="962"/>
        <pc:sldMkLst>
          <pc:docMk/>
          <pc:sldMk cId="0" sldId="280"/>
        </pc:sldMkLst>
        <pc:picChg chg="mod">
          <ac:chgData name="Kreger, Christine" userId="07b08700-4580-4b2b-8f3c-b5ccee8dc705" providerId="ADAL" clId="{4DF37919-C689-4EF2-846E-EF35B9456B01}" dt="2025-04-01T13:57:48.592" v="26" actId="962"/>
          <ac:picMkLst>
            <pc:docMk/>
            <pc:sldMk cId="0" sldId="280"/>
            <ac:picMk id="225" creationId="{00000000-0000-0000-0000-000000000000}"/>
          </ac:picMkLst>
        </pc:picChg>
      </pc:sldChg>
      <pc:sldChg chg="modSp mod">
        <pc:chgData name="Kreger, Christine" userId="07b08700-4580-4b2b-8f3c-b5ccee8dc705" providerId="ADAL" clId="{4DF37919-C689-4EF2-846E-EF35B9456B01}" dt="2025-04-01T13:57:52.929" v="28" actId="962"/>
        <pc:sldMkLst>
          <pc:docMk/>
          <pc:sldMk cId="0" sldId="281"/>
        </pc:sldMkLst>
        <pc:picChg chg="mod">
          <ac:chgData name="Kreger, Christine" userId="07b08700-4580-4b2b-8f3c-b5ccee8dc705" providerId="ADAL" clId="{4DF37919-C689-4EF2-846E-EF35B9456B01}" dt="2025-04-01T13:57:51.776" v="27" actId="962"/>
          <ac:picMkLst>
            <pc:docMk/>
            <pc:sldMk cId="0" sldId="281"/>
            <ac:picMk id="231" creationId="{00000000-0000-0000-0000-000000000000}"/>
          </ac:picMkLst>
        </pc:picChg>
        <pc:cxnChg chg="mod">
          <ac:chgData name="Kreger, Christine" userId="07b08700-4580-4b2b-8f3c-b5ccee8dc705" providerId="ADAL" clId="{4DF37919-C689-4EF2-846E-EF35B9456B01}" dt="2025-04-01T13:57:52.929" v="28" actId="962"/>
          <ac:cxnSpMkLst>
            <pc:docMk/>
            <pc:sldMk cId="0" sldId="281"/>
            <ac:cxnSpMk id="234" creationId="{00000000-0000-0000-0000-000000000000}"/>
          </ac:cxnSpMkLst>
        </pc:cxnChg>
      </pc:sldChg>
      <pc:sldChg chg="modSp mod">
        <pc:chgData name="Kreger, Christine" userId="07b08700-4580-4b2b-8f3c-b5ccee8dc705" providerId="ADAL" clId="{4DF37919-C689-4EF2-846E-EF35B9456B01}" dt="2025-04-01T14:00:08.603" v="48" actId="13244"/>
        <pc:sldMkLst>
          <pc:docMk/>
          <pc:sldMk cId="0" sldId="282"/>
        </pc:sldMkLst>
        <pc:spChg chg="mod ord">
          <ac:chgData name="Kreger, Christine" userId="07b08700-4580-4b2b-8f3c-b5ccee8dc705" providerId="ADAL" clId="{4DF37919-C689-4EF2-846E-EF35B9456B01}" dt="2025-04-01T14:00:04.836" v="47" actId="13244"/>
          <ac:spMkLst>
            <pc:docMk/>
            <pc:sldMk cId="0" sldId="282"/>
            <ac:spMk id="242" creationId="{00000000-0000-0000-0000-000000000000}"/>
          </ac:spMkLst>
        </pc:spChg>
        <pc:spChg chg="mod ord">
          <ac:chgData name="Kreger, Christine" userId="07b08700-4580-4b2b-8f3c-b5ccee8dc705" providerId="ADAL" clId="{4DF37919-C689-4EF2-846E-EF35B9456B01}" dt="2025-04-01T14:00:08.603" v="48" actId="13244"/>
          <ac:spMkLst>
            <pc:docMk/>
            <pc:sldMk cId="0" sldId="282"/>
            <ac:spMk id="245" creationId="{00000000-0000-0000-0000-000000000000}"/>
          </ac:spMkLst>
        </pc:spChg>
      </pc:sldChg>
      <pc:sldChg chg="modSp mod">
        <pc:chgData name="Kreger, Christine" userId="07b08700-4580-4b2b-8f3c-b5ccee8dc705" providerId="ADAL" clId="{4DF37919-C689-4EF2-846E-EF35B9456B01}" dt="2025-04-01T13:58:17.417" v="33" actId="962"/>
        <pc:sldMkLst>
          <pc:docMk/>
          <pc:sldMk cId="0" sldId="283"/>
        </pc:sldMkLst>
        <pc:picChg chg="mod">
          <ac:chgData name="Kreger, Christine" userId="07b08700-4580-4b2b-8f3c-b5ccee8dc705" providerId="ADAL" clId="{4DF37919-C689-4EF2-846E-EF35B9456B01}" dt="2025-04-01T13:58:17.417" v="33" actId="962"/>
          <ac:picMkLst>
            <pc:docMk/>
            <pc:sldMk cId="0" sldId="283"/>
            <ac:picMk id="250" creationId="{00000000-0000-0000-0000-000000000000}"/>
          </ac:picMkLst>
        </pc:picChg>
      </pc:sldChg>
      <pc:sldChg chg="modSp mod">
        <pc:chgData name="Kreger, Christine" userId="07b08700-4580-4b2b-8f3c-b5ccee8dc705" providerId="ADAL" clId="{4DF37919-C689-4EF2-846E-EF35B9456B01}" dt="2025-04-01T13:55:41.581" v="9" actId="33553"/>
        <pc:sldMkLst>
          <pc:docMk/>
          <pc:sldMk cId="0" sldId="284"/>
        </pc:sldMkLst>
        <pc:spChg chg="mod">
          <ac:chgData name="Kreger, Christine" userId="07b08700-4580-4b2b-8f3c-b5ccee8dc705" providerId="ADAL" clId="{4DF37919-C689-4EF2-846E-EF35B9456B01}" dt="2025-04-01T13:55:41.581" v="9" actId="33553"/>
          <ac:spMkLst>
            <pc:docMk/>
            <pc:sldMk cId="0" sldId="284"/>
            <ac:spMk id="2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914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D9D9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D9D9D9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rgbClr val="D9D9D9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D9D9D9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rgbClr val="D9D9D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9D9D9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hyperboleandahalf.blogspot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5o9PcHeL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1272724"/>
            <a:ext cx="7772400" cy="1712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Leading </a:t>
            </a:r>
            <a:r>
              <a:rPr lang="en">
                <a:solidFill>
                  <a:srgbClr val="434343"/>
                </a:solidFill>
              </a:rPr>
              <a:t>doesn’t</a:t>
            </a:r>
            <a:r>
              <a:rPr lang="en"/>
              <a:t> </a:t>
            </a:r>
            <a:r>
              <a:rPr lang="en">
                <a:solidFill>
                  <a:srgbClr val="666666"/>
                </a:solidFill>
              </a:rPr>
              <a:t>have to be</a:t>
            </a:r>
            <a:r>
              <a:rPr lang="en"/>
              <a:t> </a:t>
            </a:r>
            <a:r>
              <a:rPr lang="en">
                <a:solidFill>
                  <a:srgbClr val="B7B7B7"/>
                </a:solidFill>
              </a:rPr>
              <a:t>loud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Amy Hitchner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482" y="3966686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Statewide Collaborative Programming Coordinator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Colorado State Library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ahitchner@coloradovirtuallibrary.org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 idx="4294967295"/>
          </p:nvPr>
        </p:nvSpPr>
        <p:spPr>
          <a:xfrm>
            <a:off x="1263900" y="1551600"/>
            <a:ext cx="6616199" cy="2040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 introvert is someone who is </a:t>
            </a: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over-stimulated easily</a:t>
            </a:r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and who needs lower levels of stimulation in order to </a:t>
            </a: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38761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recharge</a:t>
            </a:r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Biology of Introverts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635850" y="1473125"/>
            <a:ext cx="1872300" cy="70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Introverts</a:t>
            </a:r>
          </a:p>
        </p:txBody>
      </p:sp>
      <p:sp>
        <p:nvSpPr>
          <p:cNvPr id="110" name="Shape 110"/>
          <p:cNvSpPr/>
          <p:nvPr/>
        </p:nvSpPr>
        <p:spPr>
          <a:xfrm>
            <a:off x="2062200" y="2702100"/>
            <a:ext cx="5019600" cy="1055100"/>
          </a:xfrm>
          <a:prstGeom prst="ellipse">
            <a:avLst/>
          </a:prstGeom>
          <a:solidFill>
            <a:srgbClr val="76A5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Ideal Neocortex Arousal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591750" y="4282675"/>
            <a:ext cx="1960500" cy="84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3000"/>
              <a:t>Extroverts</a:t>
            </a:r>
          </a:p>
        </p:txBody>
      </p:sp>
      <p:sp>
        <p:nvSpPr>
          <p:cNvPr id="111" name="Shape 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8500" y="2036150"/>
            <a:ext cx="326999" cy="580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408500" y="3842650"/>
            <a:ext cx="326999" cy="580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600"/>
              <a:t>Oh, and there are ambiverts</a:t>
            </a:r>
          </a:p>
        </p:txBody>
      </p:sp>
      <p:cxnSp>
        <p:nvCxnSpPr>
          <p:cNvPr id="118" name="Shape 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4800" y="3257550"/>
            <a:ext cx="76344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119" name="Shape 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72000" y="1637625"/>
            <a:ext cx="0" cy="1418399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 idx="4294967295"/>
          </p:nvPr>
        </p:nvSpPr>
        <p:spPr>
          <a:xfrm>
            <a:off x="0" y="2001000"/>
            <a:ext cx="8686800" cy="1141499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Introverts as leaders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Famous Introvert Leaders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Warren Buffett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Marissa Mayer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Barack Obama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Mark Zuckerberg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Bill Gates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Abraham Lincoln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Eleanor Roosevelt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Mahatma Gandhi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Laura Bush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Rosa Parks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Albert Einstein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are already a leader*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6685800" y="1070775"/>
            <a:ext cx="2077199" cy="3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*or you’re well on your way</a:t>
            </a:r>
          </a:p>
        </p:txBody>
      </p:sp>
      <p:sp>
        <p:nvSpPr>
          <p:cNvPr id="136" name="Shape 136"/>
          <p:cNvSpPr/>
          <p:nvPr/>
        </p:nvSpPr>
        <p:spPr>
          <a:xfrm>
            <a:off x="457200" y="1542900"/>
            <a:ext cx="8229600" cy="1046699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Leadership is gained through influence, not position or title.</a:t>
            </a:r>
          </a:p>
        </p:txBody>
      </p:sp>
      <p:sp>
        <p:nvSpPr>
          <p:cNvPr id="137" name="Shape 137"/>
          <p:cNvSpPr/>
          <p:nvPr/>
        </p:nvSpPr>
        <p:spPr>
          <a:xfrm>
            <a:off x="457200" y="2717450"/>
            <a:ext cx="8229600" cy="1046699"/>
          </a:xfrm>
          <a:prstGeom prst="rect">
            <a:avLst/>
          </a:prstGeom>
          <a:solidFill>
            <a:srgbClr val="76A5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Influence is gained through trust.</a:t>
            </a:r>
          </a:p>
        </p:txBody>
      </p:sp>
      <p:sp>
        <p:nvSpPr>
          <p:cNvPr id="138" name="Shape 138"/>
          <p:cNvSpPr/>
          <p:nvPr/>
        </p:nvSpPr>
        <p:spPr>
          <a:xfrm>
            <a:off x="457200" y="3892000"/>
            <a:ext cx="8229600" cy="1046699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You have more influence than you think.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 from your strengths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2323075"/>
            <a:ext cx="2102400" cy="214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★"/>
            </a:pPr>
            <a:r>
              <a:rPr lang="en" sz="2400"/>
              <a:t>Learning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★"/>
            </a:pPr>
            <a:r>
              <a:rPr lang="en" sz="2400"/>
              <a:t>Writing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★"/>
            </a:pPr>
            <a:r>
              <a:rPr lang="en" sz="2400"/>
              <a:t>Listening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★"/>
            </a:pPr>
            <a:r>
              <a:rPr lang="en" sz="2400"/>
              <a:t>Mediating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2523075" y="2324475"/>
            <a:ext cx="3643200" cy="214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★"/>
            </a:pPr>
            <a:r>
              <a:rPr lang="en" sz="2400"/>
              <a:t>Communicating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★"/>
            </a:pPr>
            <a:r>
              <a:rPr lang="en" sz="2400"/>
              <a:t>Planning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★"/>
            </a:pPr>
            <a:r>
              <a:rPr lang="en" sz="2400"/>
              <a:t>Building relationships</a:t>
            </a:r>
          </a:p>
          <a:p>
            <a:pPr marL="457200" lvl="0" indent="-381000">
              <a:spcBef>
                <a:spcPts val="0"/>
              </a:spcBef>
              <a:buSzPct val="100000"/>
              <a:buChar char="★"/>
            </a:pPr>
            <a:r>
              <a:rPr lang="en" sz="2400"/>
              <a:t>Creating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59600" y="1594925"/>
            <a:ext cx="5634000" cy="6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i="1"/>
              <a:t>What are you already good at?</a:t>
            </a:r>
          </a:p>
        </p:txBody>
      </p:sp>
      <p:sp>
        <p:nvSpPr>
          <p:cNvPr id="149" name="Shape 149"/>
          <p:cNvSpPr/>
          <p:nvPr/>
        </p:nvSpPr>
        <p:spPr>
          <a:xfrm>
            <a:off x="5508100" y="3244150"/>
            <a:ext cx="3323052" cy="1735830"/>
          </a:xfrm>
          <a:prstGeom prst="irregularSeal2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i="1"/>
              <a:t>Take a Strengthsfinder Test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Next, get out of your head</a:t>
            </a:r>
          </a:p>
        </p:txBody>
      </p:sp>
      <p:sp>
        <p:nvSpPr>
          <p:cNvPr id="162" name="Shape 162"/>
          <p:cNvSpPr/>
          <p:nvPr/>
        </p:nvSpPr>
        <p:spPr>
          <a:xfrm>
            <a:off x="1053650" y="1788400"/>
            <a:ext cx="2176500" cy="855900"/>
          </a:xfrm>
          <a:prstGeom prst="rightArrowCallout">
            <a:avLst>
              <a:gd name="adj1" fmla="val 12530"/>
              <a:gd name="adj2" fmla="val 25000"/>
              <a:gd name="adj3" fmla="val 25000"/>
              <a:gd name="adj4" fmla="val 75772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How will you?</a:t>
            </a:r>
          </a:p>
        </p:txBody>
      </p:sp>
      <p:pic>
        <p:nvPicPr>
          <p:cNvPr id="155" name="Shape 155" descr="Level up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3450" y="1385575"/>
            <a:ext cx="1836550" cy="143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550575" y="2859875"/>
            <a:ext cx="2018700" cy="10470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Lead a project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609325" y="2859875"/>
            <a:ext cx="2018700" cy="10470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Present a session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91800" y="3965100"/>
            <a:ext cx="2018700" cy="10470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Organize a potluck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550566" y="3961625"/>
            <a:ext cx="2018700" cy="10470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Write a blog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609333" y="3961625"/>
            <a:ext cx="2018700" cy="10470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Start a book club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668100" y="3961625"/>
            <a:ext cx="2018700" cy="10470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Tweet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 idx="4294967295"/>
          </p:nvPr>
        </p:nvSpPr>
        <p:spPr>
          <a:xfrm>
            <a:off x="0" y="2001000"/>
            <a:ext cx="8686800" cy="1141499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Manage your energy at work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 authentic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993900"/>
            <a:ext cx="5051100" cy="26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Faking it will eventually drain your energy and your credibility.</a:t>
            </a:r>
          </a:p>
        </p:txBody>
      </p:sp>
      <p:pic>
        <p:nvPicPr>
          <p:cNvPr id="174" name="Shape 1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600" y="2055212"/>
            <a:ext cx="304800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6538475" y="4827000"/>
            <a:ext cx="2265000" cy="2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Image courtesy of thatsabigif.blogspot.com/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 idx="4294967295"/>
          </p:nvPr>
        </p:nvSpPr>
        <p:spPr>
          <a:xfrm>
            <a:off x="0" y="2001000"/>
            <a:ext cx="8686800" cy="1141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Why are you here?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 the draining stuff first</a:t>
            </a:r>
          </a:p>
        </p:txBody>
      </p:sp>
      <p:pic>
        <p:nvPicPr>
          <p:cNvPr id="181" name="Shape 1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500" b="27399"/>
          <a:stretch/>
        </p:blipFill>
        <p:spPr>
          <a:xfrm>
            <a:off x="3125399" y="1708625"/>
            <a:ext cx="2893200" cy="309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Manage your space</a:t>
            </a:r>
          </a:p>
        </p:txBody>
      </p:sp>
      <p:pic>
        <p:nvPicPr>
          <p:cNvPr id="187" name="Shape 1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04" y="3505875"/>
            <a:ext cx="2331876" cy="152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1349325" y="1561775"/>
            <a:ext cx="2837099" cy="1716000"/>
          </a:xfrm>
          <a:prstGeom prst="wedgeRectCallout">
            <a:avLst>
              <a:gd name="adj1" fmla="val -27391"/>
              <a:gd name="adj2" fmla="val 73235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“Hello, this is the Introvert Hotline. Please reach me via email.”</a:t>
            </a:r>
          </a:p>
        </p:txBody>
      </p:sp>
      <p:sp>
        <p:nvSpPr>
          <p:cNvPr id="189" name="Shape 189"/>
          <p:cNvSpPr/>
          <p:nvPr/>
        </p:nvSpPr>
        <p:spPr>
          <a:xfrm>
            <a:off x="4901325" y="2087375"/>
            <a:ext cx="4001724" cy="2675592"/>
          </a:xfrm>
          <a:prstGeom prst="cloud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>
                <a:solidFill>
                  <a:schemeClr val="tx1"/>
                </a:solidFill>
              </a:rPr>
              <a:t>shhhhhhhhhhhhh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chemeClr val="tx1"/>
                </a:solidFill>
              </a:rPr>
              <a:t>simplynoise.com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chemeClr val="tx1"/>
                </a:solidFill>
              </a:rPr>
              <a:t>shhhhhhhhhhhhh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Recharge</a:t>
            </a:r>
          </a:p>
        </p:txBody>
      </p:sp>
      <p:pic>
        <p:nvPicPr>
          <p:cNvPr id="195" name="Shape 1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762" y="1470100"/>
            <a:ext cx="5902473" cy="332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1586375" y="4790250"/>
            <a:ext cx="5902499" cy="2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"/>
              <a:t>Image courtesy of Maddin the brain CC-BY-SA-3.0 (http://creativecommons.org/licenses/by-sa/3.0/)], from Wikimedia Commons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Seek balance</a:t>
            </a:r>
          </a:p>
        </p:txBody>
      </p:sp>
      <p:grpSp>
        <p:nvGrpSpPr>
          <p:cNvPr id="202" name="Shape 202" descr="A scale showing a balance between draining and energizing."/>
          <p:cNvGrpSpPr/>
          <p:nvPr/>
        </p:nvGrpSpPr>
        <p:grpSpPr>
          <a:xfrm>
            <a:off x="214865" y="3582703"/>
            <a:ext cx="8714268" cy="1299118"/>
            <a:chOff x="1448250" y="3385400"/>
            <a:chExt cx="6307374" cy="940300"/>
          </a:xfrm>
        </p:grpSpPr>
        <p:sp>
          <p:nvSpPr>
            <p:cNvPr id="203" name="Shape 203"/>
            <p:cNvSpPr/>
            <p:nvPr/>
          </p:nvSpPr>
          <p:spPr>
            <a:xfrm>
              <a:off x="4230150" y="3735900"/>
              <a:ext cx="683699" cy="5898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448250" y="3385400"/>
              <a:ext cx="6247499" cy="3504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1448250" y="3385400"/>
              <a:ext cx="1782600" cy="278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800" b="1"/>
                <a:t>Draining</a:t>
              </a: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6550524" y="3385400"/>
              <a:ext cx="1205099" cy="278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 b="1"/>
                <a:t>Energizing</a:t>
              </a:r>
            </a:p>
          </p:txBody>
        </p:sp>
      </p:grpSp>
      <p:sp>
        <p:nvSpPr>
          <p:cNvPr id="213" name="Shape 213"/>
          <p:cNvSpPr/>
          <p:nvPr/>
        </p:nvSpPr>
        <p:spPr>
          <a:xfrm>
            <a:off x="754626" y="2125525"/>
            <a:ext cx="1312500" cy="745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What drains you?</a:t>
            </a:r>
          </a:p>
        </p:txBody>
      </p:sp>
      <p:sp>
        <p:nvSpPr>
          <p:cNvPr id="209" name="Shape 209"/>
          <p:cNvSpPr/>
          <p:nvPr/>
        </p:nvSpPr>
        <p:spPr>
          <a:xfrm>
            <a:off x="2143409" y="2125392"/>
            <a:ext cx="1585800" cy="7455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large group work</a:t>
            </a:r>
          </a:p>
        </p:txBody>
      </p:sp>
      <p:sp>
        <p:nvSpPr>
          <p:cNvPr id="207" name="Shape 207"/>
          <p:cNvSpPr/>
          <p:nvPr/>
        </p:nvSpPr>
        <p:spPr>
          <a:xfrm>
            <a:off x="214865" y="2927411"/>
            <a:ext cx="1446120" cy="598923"/>
          </a:xfrm>
          <a:prstGeom prst="rect">
            <a:avLst/>
          </a:prstGeom>
          <a:solidFill>
            <a:srgbClr val="DD7E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meetings</a:t>
            </a:r>
          </a:p>
        </p:txBody>
      </p:sp>
      <p:sp>
        <p:nvSpPr>
          <p:cNvPr id="208" name="Shape 208"/>
          <p:cNvSpPr/>
          <p:nvPr/>
        </p:nvSpPr>
        <p:spPr>
          <a:xfrm>
            <a:off x="1746024" y="2927411"/>
            <a:ext cx="1664966" cy="598923"/>
          </a:xfrm>
          <a:prstGeom prst="rect">
            <a:avLst/>
          </a:prstGeom>
          <a:solidFill>
            <a:srgbClr val="E6913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networking events</a:t>
            </a:r>
          </a:p>
        </p:txBody>
      </p:sp>
      <p:sp>
        <p:nvSpPr>
          <p:cNvPr id="214" name="Shape 214"/>
          <p:cNvSpPr/>
          <p:nvPr/>
        </p:nvSpPr>
        <p:spPr>
          <a:xfrm>
            <a:off x="7297325" y="1831950"/>
            <a:ext cx="1128300" cy="745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What energizes you?</a:t>
            </a:r>
          </a:p>
        </p:txBody>
      </p:sp>
      <p:sp>
        <p:nvSpPr>
          <p:cNvPr id="210" name="Shape 210"/>
          <p:cNvSpPr/>
          <p:nvPr/>
        </p:nvSpPr>
        <p:spPr>
          <a:xfrm>
            <a:off x="6190009" y="2091387"/>
            <a:ext cx="1050706" cy="689280"/>
          </a:xfrm>
          <a:prstGeom prst="rect">
            <a:avLst/>
          </a:prstGeom>
          <a:solidFill>
            <a:srgbClr val="76A5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passion projects</a:t>
            </a:r>
          </a:p>
        </p:txBody>
      </p:sp>
      <p:sp>
        <p:nvSpPr>
          <p:cNvPr id="211" name="Shape 211"/>
          <p:cNvSpPr/>
          <p:nvPr/>
        </p:nvSpPr>
        <p:spPr>
          <a:xfrm>
            <a:off x="5865471" y="2837054"/>
            <a:ext cx="1375244" cy="689280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small group work</a:t>
            </a:r>
          </a:p>
        </p:txBody>
      </p:sp>
      <p:sp>
        <p:nvSpPr>
          <p:cNvPr id="212" name="Shape 212"/>
          <p:cNvSpPr/>
          <p:nvPr/>
        </p:nvSpPr>
        <p:spPr>
          <a:xfrm>
            <a:off x="7297327" y="2633682"/>
            <a:ext cx="1536477" cy="892789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scheduled work alone time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 idx="4294967295"/>
          </p:nvPr>
        </p:nvSpPr>
        <p:spPr>
          <a:xfrm>
            <a:off x="0" y="2001000"/>
            <a:ext cx="8686800" cy="1141499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to play nicely with others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Humor</a:t>
            </a:r>
          </a:p>
        </p:txBody>
      </p:sp>
      <p:pic>
        <p:nvPicPr>
          <p:cNvPr id="225" name="Shape 225" descr="Cartoon that reads, &quot;I'd love to hang out, but I have to go sit in my house by myself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69905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2667000" y="4556550"/>
            <a:ext cx="3777899" cy="19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Image courtesy of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hyperboleandahalf.blogspot.com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77000"/>
          </a:blip>
          <a:srcRect t="11676" r="27457"/>
          <a:stretch/>
        </p:blipFill>
        <p:spPr>
          <a:xfrm>
            <a:off x="7071175" y="1380075"/>
            <a:ext cx="2072825" cy="37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Respect your extroverts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655875"/>
            <a:ext cx="6385500" cy="346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They are not doing “that thing” just to annoy you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They think out loud a lot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Clarify actions and expectations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Advocate for your needs</a:t>
            </a:r>
          </a:p>
        </p:txBody>
      </p:sp>
      <p:cxnSp>
        <p:nvCxnSpPr>
          <p:cNvPr id="234" name="Shape 2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07375" y="2387250"/>
            <a:ext cx="1799100" cy="826200"/>
          </a:xfrm>
          <a:prstGeom prst="straightConnector1">
            <a:avLst/>
          </a:prstGeom>
          <a:noFill/>
          <a:ln w="76200" cap="flat" cmpd="sng">
            <a:solidFill>
              <a:srgbClr val="666666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Put relationships in perspective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901075" y="2113975"/>
            <a:ext cx="2622599" cy="93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Networking</a:t>
            </a:r>
          </a:p>
        </p:txBody>
      </p:sp>
      <p:sp>
        <p:nvSpPr>
          <p:cNvPr id="242" name="Shape 242" descr="Unequal sign"/>
          <p:cNvSpPr/>
          <p:nvPr/>
        </p:nvSpPr>
        <p:spPr>
          <a:xfrm>
            <a:off x="3523675" y="2113975"/>
            <a:ext cx="1062299" cy="8520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4784400" y="1957975"/>
            <a:ext cx="2943000" cy="10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Relationships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414094" y="3299825"/>
            <a:ext cx="1968299" cy="93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Work life</a:t>
            </a:r>
          </a:p>
        </p:txBody>
      </p:sp>
      <p:sp>
        <p:nvSpPr>
          <p:cNvPr id="245" name="Shape 245" descr="Unequal sign"/>
          <p:cNvSpPr/>
          <p:nvPr/>
        </p:nvSpPr>
        <p:spPr>
          <a:xfrm>
            <a:off x="3523675" y="3299825"/>
            <a:ext cx="1062299" cy="8520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4784400" y="3299825"/>
            <a:ext cx="3442200" cy="93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Home life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83000"/>
          </a:blip>
          <a:srcRect t="18119" b="12829"/>
          <a:stretch/>
        </p:blipFill>
        <p:spPr>
          <a:xfrm>
            <a:off x="4363250" y="2378937"/>
            <a:ext cx="4323550" cy="17314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358377"/>
            <a:ext cx="8229600" cy="1141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800"/>
              <a:t>Make meetings better for everyone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373400"/>
            <a:ext cx="3840600" cy="346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Send agendas ahead of time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Solicit written and verbal feedback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Avoid forcing snap decisions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6809100" y="4213025"/>
            <a:ext cx="1877700" cy="2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"/>
              <a:t>Image courtesy of http://sha3teely.com/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 idx="4294967295"/>
          </p:nvPr>
        </p:nvSpPr>
        <p:spPr>
          <a:xfrm>
            <a:off x="0" y="2001000"/>
            <a:ext cx="8686800" cy="1141499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Summary and other stuff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am I here?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841499"/>
            <a:ext cx="8229600" cy="260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I’m an introvert.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I’m interested in introverts as leaders.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 want to make the workplace better for </a:t>
            </a:r>
            <a:r>
              <a:rPr lang="en" i="1"/>
              <a:t>all</a:t>
            </a:r>
            <a:r>
              <a:rPr lang="en"/>
              <a:t> types of people.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be a quiet leader</a:t>
            </a:r>
          </a:p>
        </p:txBody>
      </p:sp>
      <p:sp>
        <p:nvSpPr>
          <p:cNvPr id="264" name="Shape 264"/>
          <p:cNvSpPr/>
          <p:nvPr/>
        </p:nvSpPr>
        <p:spPr>
          <a:xfrm>
            <a:off x="517800" y="1774500"/>
            <a:ext cx="8169000" cy="556199"/>
          </a:xfrm>
          <a:prstGeom prst="rect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Leadership comes from trust, not a title.</a:t>
            </a:r>
          </a:p>
        </p:txBody>
      </p:sp>
      <p:sp>
        <p:nvSpPr>
          <p:cNvPr id="265" name="Shape 265"/>
          <p:cNvSpPr/>
          <p:nvPr/>
        </p:nvSpPr>
        <p:spPr>
          <a:xfrm>
            <a:off x="517800" y="2559525"/>
            <a:ext cx="8169000" cy="1104000"/>
          </a:xfrm>
          <a:prstGeom prst="rect">
            <a:avLst/>
          </a:prstGeom>
          <a:solidFill>
            <a:srgbClr val="76A5A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2"/>
                </a:solidFill>
              </a:rPr>
              <a:t>Know what you need...</a:t>
            </a:r>
          </a:p>
          <a:p>
            <a:pPr marL="457200" lvl="0" indent="-69850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2"/>
                </a:solidFill>
              </a:rPr>
              <a:t>but don’t be bound by labels.</a:t>
            </a:r>
          </a:p>
        </p:txBody>
      </p:sp>
      <p:sp>
        <p:nvSpPr>
          <p:cNvPr id="266" name="Shape 266"/>
          <p:cNvSpPr/>
          <p:nvPr/>
        </p:nvSpPr>
        <p:spPr>
          <a:xfrm>
            <a:off x="517800" y="3892350"/>
            <a:ext cx="8169000" cy="556199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Put thoughts into action.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 for Introverts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8229600" cy="368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Books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i="1"/>
              <a:t>Quiet: The Power of Introverts in a World that Can’t Stop Talking</a:t>
            </a:r>
            <a:r>
              <a:rPr lang="en" sz="1800"/>
              <a:t>, by Susan Cain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i="1"/>
              <a:t>Me, Myself, and Us: The Science of Personality and the Art of Well-Being</a:t>
            </a:r>
            <a:r>
              <a:rPr lang="en" sz="1800"/>
              <a:t>, by Brian R. Little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/>
              <a:t>Blogs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i="1"/>
              <a:t>The Introvert’s Corner</a:t>
            </a:r>
            <a:r>
              <a:rPr lang="en" sz="1800"/>
              <a:t>, psychologytoday.com/blog/the-introverts-corner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i="1"/>
              <a:t>Introvert Spring</a:t>
            </a:r>
            <a:r>
              <a:rPr lang="en" sz="1800"/>
              <a:t>, introvertspring.com/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/>
              <a:t>Video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rgbClr val="1155CC"/>
                </a:solidFill>
                <a:hlinkClick r:id="rId3"/>
              </a:rPr>
              <a:t>Brian Little’s TED Talk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idx="4294967295"/>
          </p:nvPr>
        </p:nvSpPr>
        <p:spPr>
          <a:xfrm>
            <a:off x="0" y="2001000"/>
            <a:ext cx="8686800" cy="1141499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Let’s start with personality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 idx="4294967295"/>
          </p:nvPr>
        </p:nvSpPr>
        <p:spPr>
          <a:xfrm>
            <a:off x="0" y="4352925"/>
            <a:ext cx="9069388" cy="6492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Tx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“Every person is, in certain respects like 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other people, like 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other people, and like 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other person.” -Brian Little, author of </a:t>
            </a:r>
            <a:r>
              <a:rPr kumimoji="0" lang="en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Me, Myself, and Us.</a:t>
            </a:r>
          </a:p>
        </p:txBody>
      </p:sp>
      <p:grpSp>
        <p:nvGrpSpPr>
          <p:cNvPr id="62" name="Shape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20087" y="383800"/>
            <a:ext cx="4303825" cy="3439800"/>
            <a:chOff x="925625" y="231400"/>
            <a:chExt cx="4303825" cy="3439800"/>
          </a:xfrm>
        </p:grpSpPr>
        <p:sp>
          <p:nvSpPr>
            <p:cNvPr id="63" name="Shape 63"/>
            <p:cNvSpPr/>
            <p:nvPr/>
          </p:nvSpPr>
          <p:spPr>
            <a:xfrm>
              <a:off x="925625" y="231400"/>
              <a:ext cx="1640999" cy="1146600"/>
            </a:xfrm>
            <a:prstGeom prst="rect">
              <a:avLst/>
            </a:prstGeom>
            <a:solidFill>
              <a:srgbClr val="9FC5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dirty="0"/>
                <a:t>Genetic Traits</a:t>
              </a:r>
            </a:p>
          </p:txBody>
        </p:sp>
        <p:sp>
          <p:nvSpPr>
            <p:cNvPr id="64" name="Shape 64"/>
            <p:cNvSpPr/>
            <p:nvPr/>
          </p:nvSpPr>
          <p:spPr>
            <a:xfrm>
              <a:off x="925625" y="1378000"/>
              <a:ext cx="1640999" cy="1146600"/>
            </a:xfrm>
            <a:prstGeom prst="rect">
              <a:avLst/>
            </a:prstGeom>
            <a:solidFill>
              <a:srgbClr val="76A5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Adaptive Behaviors</a:t>
              </a:r>
            </a:p>
          </p:txBody>
        </p:sp>
        <p:sp>
          <p:nvSpPr>
            <p:cNvPr id="65" name="Shape 65"/>
            <p:cNvSpPr/>
            <p:nvPr/>
          </p:nvSpPr>
          <p:spPr>
            <a:xfrm>
              <a:off x="925625" y="2524600"/>
              <a:ext cx="1640999" cy="1146600"/>
            </a:xfrm>
            <a:prstGeom prst="rect">
              <a:avLst/>
            </a:prstGeom>
            <a:solidFill>
              <a:srgbClr val="6AA84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/>
                <a:t>Free Traits</a:t>
              </a:r>
            </a:p>
          </p:txBody>
        </p:sp>
        <p:sp>
          <p:nvSpPr>
            <p:cNvPr id="66" name="Shape 66"/>
            <p:cNvSpPr/>
            <p:nvPr/>
          </p:nvSpPr>
          <p:spPr>
            <a:xfrm>
              <a:off x="2692700" y="231400"/>
              <a:ext cx="862499" cy="3439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3914550" y="1272850"/>
              <a:ext cx="1314900" cy="1356900"/>
            </a:xfrm>
            <a:prstGeom prst="smileyFace">
              <a:avLst>
                <a:gd name="adj" fmla="val 4653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Big Five Traits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890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Agreeableness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Openness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Extroversion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Conscientiousness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Neuroticism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56667" y="16905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Disagreeableness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Closed to experience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Introversion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Spontaneity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Emotional stability</a:t>
            </a:r>
          </a:p>
        </p:txBody>
      </p:sp>
      <p:cxnSp>
        <p:nvCxnSpPr>
          <p:cNvPr id="75" name="Shape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91150" y="1640875"/>
            <a:ext cx="7961699" cy="0"/>
          </a:xfrm>
          <a:prstGeom prst="straightConnector1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6" name="Shape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91150" y="4909325"/>
            <a:ext cx="7961699" cy="0"/>
          </a:xfrm>
          <a:prstGeom prst="straightConnector1">
            <a:avLst/>
          </a:prstGeom>
          <a:noFill/>
          <a:ln w="76200" cap="flat" cmpd="sng">
            <a:solidFill>
              <a:srgbClr val="6AA84F"/>
            </a:solidFill>
            <a:prstDash val="solid"/>
            <a:round/>
            <a:headEnd type="triangl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Three Things to Remember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910550"/>
            <a:ext cx="8229600" cy="238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/>
              <a:t>Introversion is just one of the Big Five traits.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/>
              <a:t>Each trait is on a continuum.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/>
              <a:t>You can act “out of character” to achieve a goal.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 idx="4294967295"/>
          </p:nvPr>
        </p:nvSpPr>
        <p:spPr>
          <a:xfrm>
            <a:off x="0" y="2001000"/>
            <a:ext cx="8686800" cy="1141499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myth of the introvert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 idx="4294967295"/>
          </p:nvPr>
        </p:nvSpPr>
        <p:spPr>
          <a:xfrm>
            <a:off x="1229450" y="222975"/>
            <a:ext cx="4845300" cy="7994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1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You’re</a:t>
            </a: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an</a:t>
            </a: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introvert?!</a:t>
            </a:r>
          </a:p>
        </p:txBody>
      </p:sp>
      <p:sp>
        <p:nvSpPr>
          <p:cNvPr id="93" name="Shape 93"/>
          <p:cNvSpPr/>
          <p:nvPr/>
        </p:nvSpPr>
        <p:spPr>
          <a:xfrm>
            <a:off x="1028900" y="1264850"/>
            <a:ext cx="2535000" cy="99929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Shy</a:t>
            </a:r>
          </a:p>
        </p:txBody>
      </p:sp>
      <p:sp>
        <p:nvSpPr>
          <p:cNvPr id="94" name="Shape 94"/>
          <p:cNvSpPr/>
          <p:nvPr/>
        </p:nvSpPr>
        <p:spPr>
          <a:xfrm>
            <a:off x="1229450" y="2887075"/>
            <a:ext cx="2535000" cy="99929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Awkward</a:t>
            </a:r>
          </a:p>
        </p:txBody>
      </p:sp>
      <p:sp>
        <p:nvSpPr>
          <p:cNvPr id="95" name="Shape 95"/>
          <p:cNvSpPr/>
          <p:nvPr/>
        </p:nvSpPr>
        <p:spPr>
          <a:xfrm>
            <a:off x="5821050" y="2006662"/>
            <a:ext cx="2787599" cy="99929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Misanthrope</a:t>
            </a:r>
          </a:p>
        </p:txBody>
      </p:sp>
      <p:sp>
        <p:nvSpPr>
          <p:cNvPr id="96" name="Shape 96"/>
          <p:cNvSpPr/>
          <p:nvPr/>
        </p:nvSpPr>
        <p:spPr>
          <a:xfrm>
            <a:off x="4003925" y="3555625"/>
            <a:ext cx="2787599" cy="99929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Boring</a:t>
            </a:r>
          </a:p>
        </p:txBody>
      </p:sp>
      <p:sp>
        <p:nvSpPr>
          <p:cNvPr id="97" name="Shape 97"/>
          <p:cNvSpPr/>
          <p:nvPr/>
        </p:nvSpPr>
        <p:spPr>
          <a:xfrm>
            <a:off x="6005550" y="457700"/>
            <a:ext cx="2787599" cy="99929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Bookish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612</Words>
  <Application>Microsoft Office PowerPoint</Application>
  <PresentationFormat>On-screen Show (16:9)</PresentationFormat>
  <Paragraphs>136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Courier New</vt:lpstr>
      <vt:lpstr>modern</vt:lpstr>
      <vt:lpstr>Leading doesn’t have to be loud</vt:lpstr>
      <vt:lpstr>Why are you here?</vt:lpstr>
      <vt:lpstr>Why am I here?</vt:lpstr>
      <vt:lpstr>Let’s start with personality</vt:lpstr>
      <vt:lpstr>“Every person is, in certain respects like all other people, like some other people, and like no other person.” -Brian Little, author of Me, Myself, and Us.</vt:lpstr>
      <vt:lpstr>The Big Five Traits</vt:lpstr>
      <vt:lpstr>Three Things to Remember</vt:lpstr>
      <vt:lpstr>The myth of the introvert</vt:lpstr>
      <vt:lpstr>You’re an introvert?!</vt:lpstr>
      <vt:lpstr>An introvert is someone who is over-stimulated easily, and who needs lower levels of stimulation in order to recharge.</vt:lpstr>
      <vt:lpstr>The Biology of Introverts</vt:lpstr>
      <vt:lpstr>Oh, and there are ambiverts</vt:lpstr>
      <vt:lpstr>Introverts as leaders</vt:lpstr>
      <vt:lpstr>Famous Introvert Leaders</vt:lpstr>
      <vt:lpstr>You are already a leader*</vt:lpstr>
      <vt:lpstr>Start from your strengths</vt:lpstr>
      <vt:lpstr>Next, get out of your head</vt:lpstr>
      <vt:lpstr>Manage your energy at work</vt:lpstr>
      <vt:lpstr>Be authentic</vt:lpstr>
      <vt:lpstr>Do the draining stuff first</vt:lpstr>
      <vt:lpstr>Manage your space</vt:lpstr>
      <vt:lpstr>Recharge</vt:lpstr>
      <vt:lpstr>Seek balance</vt:lpstr>
      <vt:lpstr>How to play nicely with others</vt:lpstr>
      <vt:lpstr>Use Humor</vt:lpstr>
      <vt:lpstr>Respect your extroverts</vt:lpstr>
      <vt:lpstr>Put relationships in perspective</vt:lpstr>
      <vt:lpstr>Make meetings better for everyone</vt:lpstr>
      <vt:lpstr>Summary and other stuff</vt:lpstr>
      <vt:lpstr>You CAN be a quiet leader</vt:lpstr>
      <vt:lpstr>Resources for Introverts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doesn’t have to be loud</dc:title>
  <dc:creator>Kreger, Christine</dc:creator>
  <cp:lastModifiedBy>Kreger, Christine</cp:lastModifiedBy>
  <cp:revision>4</cp:revision>
  <dcterms:modified xsi:type="dcterms:W3CDTF">2025-04-01T14:00:30Z</dcterms:modified>
</cp:coreProperties>
</file>