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9144000" cy="5715000" type="screen16x10"/>
  <p:notesSz cx="7010400" cy="9296400"/>
  <p:embeddedFontLst>
    <p:embeddedFont>
      <p:font typeface="Impact" panose="020B0806030902050204" pitchFamily="34" charset="0"/>
      <p:regular r:id="rId26"/>
    </p:embeddedFont>
    <p:embeddedFont>
      <p:font typeface="Merriweather" panose="00000500000000000000" pitchFamily="2" charset="0"/>
      <p:regular r:id="rId27"/>
      <p:bold r:id="rId28"/>
      <p:italic r:id="rId29"/>
      <p:boldItalic r:id="rId30"/>
    </p:embeddedFont>
    <p:embeddedFont>
      <p:font typeface="Roboto" panose="02000000000000000000" pitchFamily="2" charset="0"/>
      <p:regular r:id="rId31"/>
      <p:bold r:id="rId32"/>
      <p:italic r:id="rId33"/>
      <p:boldItalic r:id="rId34"/>
    </p:embeddedFont>
    <p:embeddedFont>
      <p:font typeface="Sarabun"/>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1" roundtripDataSignature="AMtx7mj1l3CMBC+3NrDm4tLgggKjFkpuh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B5EA0F-0E7E-42D6-9006-D0FBAFD0E5A7}" v="102" dt="2024-11-15T13:00:14.9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9" autoAdjust="0"/>
    <p:restoredTop sz="86375" autoAdjust="0"/>
  </p:normalViewPr>
  <p:slideViewPr>
    <p:cSldViewPr snapToGrid="0">
      <p:cViewPr varScale="1">
        <p:scale>
          <a:sx n="76" d="100"/>
          <a:sy n="76" d="100"/>
        </p:scale>
        <p:origin x="296" y="80"/>
      </p:cViewPr>
      <p:guideLst>
        <p:guide orient="horz" pos="1800"/>
        <p:guide pos="2880"/>
      </p:guideLst>
    </p:cSldViewPr>
  </p:slideViewPr>
  <p:outlineViewPr>
    <p:cViewPr>
      <p:scale>
        <a:sx n="33" d="100"/>
        <a:sy n="33" d="100"/>
      </p:scale>
      <p:origin x="0" y="-350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microsoft.com/office/2016/11/relationships/changesInfo" Target="changesInfos/changesInfo1.xml"/><Relationship Id="rId20" Type="http://schemas.openxmlformats.org/officeDocument/2006/relationships/slide" Target="slides/slide19.xml"/><Relationship Id="rId41" Type="http://customschemas.google.com/relationships/presentationmetadata" Target="meta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eger, Christine" userId="07b08700-4580-4b2b-8f3c-b5ccee8dc705" providerId="ADAL" clId="{AFB5EA0F-0E7E-42D6-9006-D0FBAFD0E5A7}"/>
    <pc:docChg chg="undo custSel mod modSld">
      <pc:chgData name="Kreger, Christine" userId="07b08700-4580-4b2b-8f3c-b5ccee8dc705" providerId="ADAL" clId="{AFB5EA0F-0E7E-42D6-9006-D0FBAFD0E5A7}" dt="2024-11-18T22:57:25.047" v="240"/>
      <pc:docMkLst>
        <pc:docMk/>
      </pc:docMkLst>
      <pc:sldChg chg="addSp delSp modSp mod">
        <pc:chgData name="Kreger, Christine" userId="07b08700-4580-4b2b-8f3c-b5ccee8dc705" providerId="ADAL" clId="{AFB5EA0F-0E7E-42D6-9006-D0FBAFD0E5A7}" dt="2024-11-15T12:56:15.610" v="222" actId="962"/>
        <pc:sldMkLst>
          <pc:docMk/>
          <pc:sldMk cId="0" sldId="256"/>
        </pc:sldMkLst>
        <pc:spChg chg="add mod">
          <ac:chgData name="Kreger, Christine" userId="07b08700-4580-4b2b-8f3c-b5ccee8dc705" providerId="ADAL" clId="{AFB5EA0F-0E7E-42D6-9006-D0FBAFD0E5A7}" dt="2024-11-15T12:56:07.718" v="221" actId="13244"/>
          <ac:spMkLst>
            <pc:docMk/>
            <pc:sldMk cId="0" sldId="256"/>
            <ac:spMk id="2" creationId="{63F109FF-C9B0-FD9F-9B61-1E2120CDD4F9}"/>
          </ac:spMkLst>
        </pc:spChg>
        <pc:spChg chg="mod">
          <ac:chgData name="Kreger, Christine" userId="07b08700-4580-4b2b-8f3c-b5ccee8dc705" providerId="ADAL" clId="{AFB5EA0F-0E7E-42D6-9006-D0FBAFD0E5A7}" dt="2024-11-15T12:56:15.610" v="222" actId="962"/>
          <ac:spMkLst>
            <pc:docMk/>
            <pc:sldMk cId="0" sldId="256"/>
            <ac:spMk id="89" creationId="{00000000-0000-0000-0000-000000000000}"/>
          </ac:spMkLst>
        </pc:spChg>
        <pc:picChg chg="add del mod">
          <ac:chgData name="Kreger, Christine" userId="07b08700-4580-4b2b-8f3c-b5ccee8dc705" providerId="ADAL" clId="{AFB5EA0F-0E7E-42D6-9006-D0FBAFD0E5A7}" dt="2024-11-15T12:47:36.764" v="90" actId="962"/>
          <ac:picMkLst>
            <pc:docMk/>
            <pc:sldMk cId="0" sldId="256"/>
            <ac:picMk id="88" creationId="{00000000-0000-0000-0000-000000000000}"/>
          </ac:picMkLst>
        </pc:picChg>
        <pc:picChg chg="mod">
          <ac:chgData name="Kreger, Christine" userId="07b08700-4580-4b2b-8f3c-b5ccee8dc705" providerId="ADAL" clId="{AFB5EA0F-0E7E-42D6-9006-D0FBAFD0E5A7}" dt="2024-11-15T12:34:16.762" v="0" actId="962"/>
          <ac:picMkLst>
            <pc:docMk/>
            <pc:sldMk cId="0" sldId="256"/>
            <ac:picMk id="91" creationId="{00000000-0000-0000-0000-000000000000}"/>
          </ac:picMkLst>
        </pc:picChg>
      </pc:sldChg>
      <pc:sldChg chg="addSp delSp modSp mod">
        <pc:chgData name="Kreger, Christine" userId="07b08700-4580-4b2b-8f3c-b5ccee8dc705" providerId="ADAL" clId="{AFB5EA0F-0E7E-42D6-9006-D0FBAFD0E5A7}" dt="2024-11-15T12:37:51.136" v="17" actId="962"/>
        <pc:sldMkLst>
          <pc:docMk/>
          <pc:sldMk cId="0" sldId="257"/>
        </pc:sldMkLst>
        <pc:spChg chg="mod">
          <ac:chgData name="Kreger, Christine" userId="07b08700-4580-4b2b-8f3c-b5ccee8dc705" providerId="ADAL" clId="{AFB5EA0F-0E7E-42D6-9006-D0FBAFD0E5A7}" dt="2024-11-15T12:37:06.232" v="7" actId="962"/>
          <ac:spMkLst>
            <pc:docMk/>
            <pc:sldMk cId="0" sldId="257"/>
            <ac:spMk id="99" creationId="{00000000-0000-0000-0000-000000000000}"/>
          </ac:spMkLst>
        </pc:spChg>
        <pc:spChg chg="mod">
          <ac:chgData name="Kreger, Christine" userId="07b08700-4580-4b2b-8f3c-b5ccee8dc705" providerId="ADAL" clId="{AFB5EA0F-0E7E-42D6-9006-D0FBAFD0E5A7}" dt="2024-11-15T12:37:19.141" v="9" actId="962"/>
          <ac:spMkLst>
            <pc:docMk/>
            <pc:sldMk cId="0" sldId="257"/>
            <ac:spMk id="101" creationId="{00000000-0000-0000-0000-000000000000}"/>
          </ac:spMkLst>
        </pc:spChg>
        <pc:spChg chg="mod">
          <ac:chgData name="Kreger, Christine" userId="07b08700-4580-4b2b-8f3c-b5ccee8dc705" providerId="ADAL" clId="{AFB5EA0F-0E7E-42D6-9006-D0FBAFD0E5A7}" dt="2024-11-15T12:37:28.845" v="11" actId="962"/>
          <ac:spMkLst>
            <pc:docMk/>
            <pc:sldMk cId="0" sldId="257"/>
            <ac:spMk id="103" creationId="{00000000-0000-0000-0000-000000000000}"/>
          </ac:spMkLst>
        </pc:spChg>
        <pc:spChg chg="mod">
          <ac:chgData name="Kreger, Christine" userId="07b08700-4580-4b2b-8f3c-b5ccee8dc705" providerId="ADAL" clId="{AFB5EA0F-0E7E-42D6-9006-D0FBAFD0E5A7}" dt="2024-11-15T12:37:35.772" v="13" actId="962"/>
          <ac:spMkLst>
            <pc:docMk/>
            <pc:sldMk cId="0" sldId="257"/>
            <ac:spMk id="105" creationId="{00000000-0000-0000-0000-000000000000}"/>
          </ac:spMkLst>
        </pc:spChg>
        <pc:spChg chg="mod">
          <ac:chgData name="Kreger, Christine" userId="07b08700-4580-4b2b-8f3c-b5ccee8dc705" providerId="ADAL" clId="{AFB5EA0F-0E7E-42D6-9006-D0FBAFD0E5A7}" dt="2024-11-15T12:37:43.922" v="15" actId="962"/>
          <ac:spMkLst>
            <pc:docMk/>
            <pc:sldMk cId="0" sldId="257"/>
            <ac:spMk id="107" creationId="{00000000-0000-0000-0000-000000000000}"/>
          </ac:spMkLst>
        </pc:spChg>
        <pc:spChg chg="mod">
          <ac:chgData name="Kreger, Christine" userId="07b08700-4580-4b2b-8f3c-b5ccee8dc705" providerId="ADAL" clId="{AFB5EA0F-0E7E-42D6-9006-D0FBAFD0E5A7}" dt="2024-11-15T12:37:51.136" v="17" actId="962"/>
          <ac:spMkLst>
            <pc:docMk/>
            <pc:sldMk cId="0" sldId="257"/>
            <ac:spMk id="109" creationId="{00000000-0000-0000-0000-000000000000}"/>
          </ac:spMkLst>
        </pc:spChg>
        <pc:picChg chg="add del mod">
          <ac:chgData name="Kreger, Christine" userId="07b08700-4580-4b2b-8f3c-b5ccee8dc705" providerId="ADAL" clId="{AFB5EA0F-0E7E-42D6-9006-D0FBAFD0E5A7}" dt="2024-11-15T12:37:02.091" v="6" actId="962"/>
          <ac:picMkLst>
            <pc:docMk/>
            <pc:sldMk cId="0" sldId="257"/>
            <ac:picMk id="98" creationId="{00000000-0000-0000-0000-000000000000}"/>
          </ac:picMkLst>
        </pc:picChg>
      </pc:sldChg>
      <pc:sldChg chg="addSp modSp mod">
        <pc:chgData name="Kreger, Christine" userId="07b08700-4580-4b2b-8f3c-b5ccee8dc705" providerId="ADAL" clId="{AFB5EA0F-0E7E-42D6-9006-D0FBAFD0E5A7}" dt="2024-11-15T12:56:33.587" v="223" actId="13244"/>
        <pc:sldMkLst>
          <pc:docMk/>
          <pc:sldMk cId="0" sldId="258"/>
        </pc:sldMkLst>
        <pc:spChg chg="add mod">
          <ac:chgData name="Kreger, Christine" userId="07b08700-4580-4b2b-8f3c-b5ccee8dc705" providerId="ADAL" clId="{AFB5EA0F-0E7E-42D6-9006-D0FBAFD0E5A7}" dt="2024-11-15T12:56:33.587" v="223" actId="13244"/>
          <ac:spMkLst>
            <pc:docMk/>
            <pc:sldMk cId="0" sldId="258"/>
            <ac:spMk id="2" creationId="{21631842-5417-3391-D939-EE46C2FCD6A9}"/>
          </ac:spMkLst>
        </pc:spChg>
        <pc:picChg chg="mod">
          <ac:chgData name="Kreger, Christine" userId="07b08700-4580-4b2b-8f3c-b5ccee8dc705" providerId="ADAL" clId="{AFB5EA0F-0E7E-42D6-9006-D0FBAFD0E5A7}" dt="2024-11-15T12:38:09.816" v="19" actId="962"/>
          <ac:picMkLst>
            <pc:docMk/>
            <pc:sldMk cId="0" sldId="258"/>
            <ac:picMk id="116" creationId="{00000000-0000-0000-0000-000000000000}"/>
          </ac:picMkLst>
        </pc:picChg>
      </pc:sldChg>
      <pc:sldChg chg="delSp modSp mod">
        <pc:chgData name="Kreger, Christine" userId="07b08700-4580-4b2b-8f3c-b5ccee8dc705" providerId="ADAL" clId="{AFB5EA0F-0E7E-42D6-9006-D0FBAFD0E5A7}" dt="2024-11-15T12:40:46.432" v="33" actId="1076"/>
        <pc:sldMkLst>
          <pc:docMk/>
          <pc:sldMk cId="0" sldId="259"/>
        </pc:sldMkLst>
        <pc:spChg chg="del">
          <ac:chgData name="Kreger, Christine" userId="07b08700-4580-4b2b-8f3c-b5ccee8dc705" providerId="ADAL" clId="{AFB5EA0F-0E7E-42D6-9006-D0FBAFD0E5A7}" dt="2024-11-15T12:36:12.493" v="1" actId="478"/>
          <ac:spMkLst>
            <pc:docMk/>
            <pc:sldMk cId="0" sldId="259"/>
            <ac:spMk id="122" creationId="{00000000-0000-0000-0000-000000000000}"/>
          </ac:spMkLst>
        </pc:spChg>
        <pc:spChg chg="mod">
          <ac:chgData name="Kreger, Christine" userId="07b08700-4580-4b2b-8f3c-b5ccee8dc705" providerId="ADAL" clId="{AFB5EA0F-0E7E-42D6-9006-D0FBAFD0E5A7}" dt="2024-11-15T12:39:25.695" v="23" actId="962"/>
          <ac:spMkLst>
            <pc:docMk/>
            <pc:sldMk cId="0" sldId="259"/>
            <ac:spMk id="126" creationId="{00000000-0000-0000-0000-000000000000}"/>
          </ac:spMkLst>
        </pc:spChg>
        <pc:spChg chg="mod">
          <ac:chgData name="Kreger, Christine" userId="07b08700-4580-4b2b-8f3c-b5ccee8dc705" providerId="ADAL" clId="{AFB5EA0F-0E7E-42D6-9006-D0FBAFD0E5A7}" dt="2024-11-15T12:40:42.761" v="32" actId="1076"/>
          <ac:spMkLst>
            <pc:docMk/>
            <pc:sldMk cId="0" sldId="259"/>
            <ac:spMk id="129" creationId="{00000000-0000-0000-0000-000000000000}"/>
          </ac:spMkLst>
        </pc:spChg>
        <pc:spChg chg="mod">
          <ac:chgData name="Kreger, Christine" userId="07b08700-4580-4b2b-8f3c-b5ccee8dc705" providerId="ADAL" clId="{AFB5EA0F-0E7E-42D6-9006-D0FBAFD0E5A7}" dt="2024-11-15T12:40:30.879" v="29" actId="962"/>
          <ac:spMkLst>
            <pc:docMk/>
            <pc:sldMk cId="0" sldId="259"/>
            <ac:spMk id="130" creationId="{00000000-0000-0000-0000-000000000000}"/>
          </ac:spMkLst>
        </pc:spChg>
        <pc:spChg chg="mod">
          <ac:chgData name="Kreger, Christine" userId="07b08700-4580-4b2b-8f3c-b5ccee8dc705" providerId="ADAL" clId="{AFB5EA0F-0E7E-42D6-9006-D0FBAFD0E5A7}" dt="2024-11-15T12:40:46.432" v="33" actId="1076"/>
          <ac:spMkLst>
            <pc:docMk/>
            <pc:sldMk cId="0" sldId="259"/>
            <ac:spMk id="131" creationId="{00000000-0000-0000-0000-000000000000}"/>
          </ac:spMkLst>
        </pc:spChg>
        <pc:picChg chg="mod">
          <ac:chgData name="Kreger, Christine" userId="07b08700-4580-4b2b-8f3c-b5ccee8dc705" providerId="ADAL" clId="{AFB5EA0F-0E7E-42D6-9006-D0FBAFD0E5A7}" dt="2024-11-15T12:38:34.326" v="21" actId="962"/>
          <ac:picMkLst>
            <pc:docMk/>
            <pc:sldMk cId="0" sldId="259"/>
            <ac:picMk id="125" creationId="{00000000-0000-0000-0000-000000000000}"/>
          </ac:picMkLst>
        </pc:picChg>
        <pc:picChg chg="mod">
          <ac:chgData name="Kreger, Christine" userId="07b08700-4580-4b2b-8f3c-b5ccee8dc705" providerId="ADAL" clId="{AFB5EA0F-0E7E-42D6-9006-D0FBAFD0E5A7}" dt="2024-11-15T12:39:48.184" v="25" actId="962"/>
          <ac:picMkLst>
            <pc:docMk/>
            <pc:sldMk cId="0" sldId="259"/>
            <ac:picMk id="127" creationId="{00000000-0000-0000-0000-000000000000}"/>
          </ac:picMkLst>
        </pc:picChg>
        <pc:picChg chg="mod">
          <ac:chgData name="Kreger, Christine" userId="07b08700-4580-4b2b-8f3c-b5ccee8dc705" providerId="ADAL" clId="{AFB5EA0F-0E7E-42D6-9006-D0FBAFD0E5A7}" dt="2024-11-15T12:40:21.842" v="27" actId="962"/>
          <ac:picMkLst>
            <pc:docMk/>
            <pc:sldMk cId="0" sldId="259"/>
            <ac:picMk id="128" creationId="{00000000-0000-0000-0000-000000000000}"/>
          </ac:picMkLst>
        </pc:picChg>
      </pc:sldChg>
      <pc:sldChg chg="addSp delSp modSp mod">
        <pc:chgData name="Kreger, Christine" userId="07b08700-4580-4b2b-8f3c-b5ccee8dc705" providerId="ADAL" clId="{AFB5EA0F-0E7E-42D6-9006-D0FBAFD0E5A7}" dt="2024-11-15T12:57:14.858" v="227" actId="13244"/>
        <pc:sldMkLst>
          <pc:docMk/>
          <pc:sldMk cId="0" sldId="260"/>
        </pc:sldMkLst>
        <pc:spChg chg="add del mod">
          <ac:chgData name="Kreger, Christine" userId="07b08700-4580-4b2b-8f3c-b5ccee8dc705" providerId="ADAL" clId="{AFB5EA0F-0E7E-42D6-9006-D0FBAFD0E5A7}" dt="2024-11-15T12:41:13.917" v="36" actId="962"/>
          <ac:spMkLst>
            <pc:docMk/>
            <pc:sldMk cId="0" sldId="260"/>
            <ac:spMk id="136" creationId="{00000000-0000-0000-0000-000000000000}"/>
          </ac:spMkLst>
        </pc:spChg>
        <pc:spChg chg="mod">
          <ac:chgData name="Kreger, Christine" userId="07b08700-4580-4b2b-8f3c-b5ccee8dc705" providerId="ADAL" clId="{AFB5EA0F-0E7E-42D6-9006-D0FBAFD0E5A7}" dt="2024-11-15T12:56:46.043" v="224" actId="13244"/>
          <ac:spMkLst>
            <pc:docMk/>
            <pc:sldMk cId="0" sldId="260"/>
            <ac:spMk id="137" creationId="{00000000-0000-0000-0000-000000000000}"/>
          </ac:spMkLst>
        </pc:spChg>
        <pc:spChg chg="mod">
          <ac:chgData name="Kreger, Christine" userId="07b08700-4580-4b2b-8f3c-b5ccee8dc705" providerId="ADAL" clId="{AFB5EA0F-0E7E-42D6-9006-D0FBAFD0E5A7}" dt="2024-11-15T12:42:18.923" v="39" actId="962"/>
          <ac:spMkLst>
            <pc:docMk/>
            <pc:sldMk cId="0" sldId="260"/>
            <ac:spMk id="139" creationId="{00000000-0000-0000-0000-000000000000}"/>
          </ac:spMkLst>
        </pc:spChg>
        <pc:spChg chg="mod">
          <ac:chgData name="Kreger, Christine" userId="07b08700-4580-4b2b-8f3c-b5ccee8dc705" providerId="ADAL" clId="{AFB5EA0F-0E7E-42D6-9006-D0FBAFD0E5A7}" dt="2024-11-15T12:56:54.349" v="225" actId="13244"/>
          <ac:spMkLst>
            <pc:docMk/>
            <pc:sldMk cId="0" sldId="260"/>
            <ac:spMk id="141" creationId="{00000000-0000-0000-0000-000000000000}"/>
          </ac:spMkLst>
        </pc:spChg>
        <pc:spChg chg="mod">
          <ac:chgData name="Kreger, Christine" userId="07b08700-4580-4b2b-8f3c-b5ccee8dc705" providerId="ADAL" clId="{AFB5EA0F-0E7E-42D6-9006-D0FBAFD0E5A7}" dt="2024-11-15T12:57:14.858" v="227" actId="13244"/>
          <ac:spMkLst>
            <pc:docMk/>
            <pc:sldMk cId="0" sldId="260"/>
            <ac:spMk id="142" creationId="{00000000-0000-0000-0000-000000000000}"/>
          </ac:spMkLst>
        </pc:spChg>
        <pc:picChg chg="mod">
          <ac:chgData name="Kreger, Christine" userId="07b08700-4580-4b2b-8f3c-b5ccee8dc705" providerId="ADAL" clId="{AFB5EA0F-0E7E-42D6-9006-D0FBAFD0E5A7}" dt="2024-11-15T12:42:16.494" v="38" actId="962"/>
          <ac:picMkLst>
            <pc:docMk/>
            <pc:sldMk cId="0" sldId="260"/>
            <ac:picMk id="138" creationId="{00000000-0000-0000-0000-000000000000}"/>
          </ac:picMkLst>
        </pc:picChg>
        <pc:picChg chg="mod">
          <ac:chgData name="Kreger, Christine" userId="07b08700-4580-4b2b-8f3c-b5ccee8dc705" providerId="ADAL" clId="{AFB5EA0F-0E7E-42D6-9006-D0FBAFD0E5A7}" dt="2024-11-15T12:42:23.761" v="40" actId="962"/>
          <ac:picMkLst>
            <pc:docMk/>
            <pc:sldMk cId="0" sldId="260"/>
            <ac:picMk id="140" creationId="{00000000-0000-0000-0000-000000000000}"/>
          </ac:picMkLst>
        </pc:picChg>
        <pc:picChg chg="mod">
          <ac:chgData name="Kreger, Christine" userId="07b08700-4580-4b2b-8f3c-b5ccee8dc705" providerId="ADAL" clId="{AFB5EA0F-0E7E-42D6-9006-D0FBAFD0E5A7}" dt="2024-11-15T12:42:24.980" v="41" actId="962"/>
          <ac:picMkLst>
            <pc:docMk/>
            <pc:sldMk cId="0" sldId="260"/>
            <ac:picMk id="143" creationId="{00000000-0000-0000-0000-000000000000}"/>
          </ac:picMkLst>
        </pc:picChg>
        <pc:picChg chg="mod">
          <ac:chgData name="Kreger, Christine" userId="07b08700-4580-4b2b-8f3c-b5ccee8dc705" providerId="ADAL" clId="{AFB5EA0F-0E7E-42D6-9006-D0FBAFD0E5A7}" dt="2024-11-15T12:42:26.133" v="42" actId="962"/>
          <ac:picMkLst>
            <pc:docMk/>
            <pc:sldMk cId="0" sldId="260"/>
            <ac:picMk id="144" creationId="{00000000-0000-0000-0000-000000000000}"/>
          </ac:picMkLst>
        </pc:picChg>
        <pc:picChg chg="mod">
          <ac:chgData name="Kreger, Christine" userId="07b08700-4580-4b2b-8f3c-b5ccee8dc705" providerId="ADAL" clId="{AFB5EA0F-0E7E-42D6-9006-D0FBAFD0E5A7}" dt="2024-11-15T12:57:02.108" v="226" actId="13244"/>
          <ac:picMkLst>
            <pc:docMk/>
            <pc:sldMk cId="0" sldId="260"/>
            <ac:picMk id="145" creationId="{00000000-0000-0000-0000-000000000000}"/>
          </ac:picMkLst>
        </pc:picChg>
      </pc:sldChg>
      <pc:sldChg chg="modSp mod">
        <pc:chgData name="Kreger, Christine" userId="07b08700-4580-4b2b-8f3c-b5ccee8dc705" providerId="ADAL" clId="{AFB5EA0F-0E7E-42D6-9006-D0FBAFD0E5A7}" dt="2024-11-15T12:57:33.047" v="229" actId="13244"/>
        <pc:sldMkLst>
          <pc:docMk/>
          <pc:sldMk cId="0" sldId="261"/>
        </pc:sldMkLst>
        <pc:spChg chg="mod">
          <ac:chgData name="Kreger, Christine" userId="07b08700-4580-4b2b-8f3c-b5ccee8dc705" providerId="ADAL" clId="{AFB5EA0F-0E7E-42D6-9006-D0FBAFD0E5A7}" dt="2024-11-15T12:42:49.208" v="45" actId="962"/>
          <ac:spMkLst>
            <pc:docMk/>
            <pc:sldMk cId="0" sldId="261"/>
            <ac:spMk id="151" creationId="{00000000-0000-0000-0000-000000000000}"/>
          </ac:spMkLst>
        </pc:spChg>
        <pc:spChg chg="mod">
          <ac:chgData name="Kreger, Christine" userId="07b08700-4580-4b2b-8f3c-b5ccee8dc705" providerId="ADAL" clId="{AFB5EA0F-0E7E-42D6-9006-D0FBAFD0E5A7}" dt="2024-11-15T12:42:53.063" v="46" actId="962"/>
          <ac:spMkLst>
            <pc:docMk/>
            <pc:sldMk cId="0" sldId="261"/>
            <ac:spMk id="152" creationId="{00000000-0000-0000-0000-000000000000}"/>
          </ac:spMkLst>
        </pc:spChg>
        <pc:spChg chg="mod">
          <ac:chgData name="Kreger, Christine" userId="07b08700-4580-4b2b-8f3c-b5ccee8dc705" providerId="ADAL" clId="{AFB5EA0F-0E7E-42D6-9006-D0FBAFD0E5A7}" dt="2024-11-15T12:42:54.626" v="47" actId="962"/>
          <ac:spMkLst>
            <pc:docMk/>
            <pc:sldMk cId="0" sldId="261"/>
            <ac:spMk id="153" creationId="{00000000-0000-0000-0000-000000000000}"/>
          </ac:spMkLst>
        </pc:spChg>
        <pc:spChg chg="mod">
          <ac:chgData name="Kreger, Christine" userId="07b08700-4580-4b2b-8f3c-b5ccee8dc705" providerId="ADAL" clId="{AFB5EA0F-0E7E-42D6-9006-D0FBAFD0E5A7}" dt="2024-11-15T12:42:55.651" v="48" actId="962"/>
          <ac:spMkLst>
            <pc:docMk/>
            <pc:sldMk cId="0" sldId="261"/>
            <ac:spMk id="154" creationId="{00000000-0000-0000-0000-000000000000}"/>
          </ac:spMkLst>
        </pc:spChg>
        <pc:spChg chg="mod">
          <ac:chgData name="Kreger, Christine" userId="07b08700-4580-4b2b-8f3c-b5ccee8dc705" providerId="ADAL" clId="{AFB5EA0F-0E7E-42D6-9006-D0FBAFD0E5A7}" dt="2024-11-15T12:57:33.047" v="229" actId="13244"/>
          <ac:spMkLst>
            <pc:docMk/>
            <pc:sldMk cId="0" sldId="261"/>
            <ac:spMk id="159" creationId="{00000000-0000-0000-0000-000000000000}"/>
          </ac:spMkLst>
        </pc:spChg>
        <pc:picChg chg="mod">
          <ac:chgData name="Kreger, Christine" userId="07b08700-4580-4b2b-8f3c-b5ccee8dc705" providerId="ADAL" clId="{AFB5EA0F-0E7E-42D6-9006-D0FBAFD0E5A7}" dt="2024-11-15T12:43:17.996" v="49" actId="962"/>
          <ac:picMkLst>
            <pc:docMk/>
            <pc:sldMk cId="0" sldId="261"/>
            <ac:picMk id="156" creationId="{00000000-0000-0000-0000-000000000000}"/>
          </ac:picMkLst>
        </pc:picChg>
        <pc:picChg chg="mod">
          <ac:chgData name="Kreger, Christine" userId="07b08700-4580-4b2b-8f3c-b5ccee8dc705" providerId="ADAL" clId="{AFB5EA0F-0E7E-42D6-9006-D0FBAFD0E5A7}" dt="2024-11-15T12:43:19.506" v="50" actId="962"/>
          <ac:picMkLst>
            <pc:docMk/>
            <pc:sldMk cId="0" sldId="261"/>
            <ac:picMk id="157" creationId="{00000000-0000-0000-0000-000000000000}"/>
          </ac:picMkLst>
        </pc:picChg>
        <pc:picChg chg="mod">
          <ac:chgData name="Kreger, Christine" userId="07b08700-4580-4b2b-8f3c-b5ccee8dc705" providerId="ADAL" clId="{AFB5EA0F-0E7E-42D6-9006-D0FBAFD0E5A7}" dt="2024-11-15T12:43:20.406" v="51" actId="962"/>
          <ac:picMkLst>
            <pc:docMk/>
            <pc:sldMk cId="0" sldId="261"/>
            <ac:picMk id="158" creationId="{00000000-0000-0000-0000-000000000000}"/>
          </ac:picMkLst>
        </pc:picChg>
      </pc:sldChg>
      <pc:sldChg chg="modSp mod">
        <pc:chgData name="Kreger, Christine" userId="07b08700-4580-4b2b-8f3c-b5ccee8dc705" providerId="ADAL" clId="{AFB5EA0F-0E7E-42D6-9006-D0FBAFD0E5A7}" dt="2024-11-15T12:57:53.515" v="231" actId="962"/>
        <pc:sldMkLst>
          <pc:docMk/>
          <pc:sldMk cId="0" sldId="262"/>
        </pc:sldMkLst>
        <pc:spChg chg="mod">
          <ac:chgData name="Kreger, Christine" userId="07b08700-4580-4b2b-8f3c-b5ccee8dc705" providerId="ADAL" clId="{AFB5EA0F-0E7E-42D6-9006-D0FBAFD0E5A7}" dt="2024-11-15T12:43:24.687" v="52" actId="962"/>
          <ac:spMkLst>
            <pc:docMk/>
            <pc:sldMk cId="0" sldId="262"/>
            <ac:spMk id="165" creationId="{00000000-0000-0000-0000-000000000000}"/>
          </ac:spMkLst>
        </pc:spChg>
        <pc:spChg chg="mod">
          <ac:chgData name="Kreger, Christine" userId="07b08700-4580-4b2b-8f3c-b5ccee8dc705" providerId="ADAL" clId="{AFB5EA0F-0E7E-42D6-9006-D0FBAFD0E5A7}" dt="2024-11-15T12:43:26.255" v="53" actId="962"/>
          <ac:spMkLst>
            <pc:docMk/>
            <pc:sldMk cId="0" sldId="262"/>
            <ac:spMk id="166" creationId="{00000000-0000-0000-0000-000000000000}"/>
          </ac:spMkLst>
        </pc:spChg>
        <pc:spChg chg="mod">
          <ac:chgData name="Kreger, Christine" userId="07b08700-4580-4b2b-8f3c-b5ccee8dc705" providerId="ADAL" clId="{AFB5EA0F-0E7E-42D6-9006-D0FBAFD0E5A7}" dt="2024-11-15T12:43:27.343" v="54" actId="962"/>
          <ac:spMkLst>
            <pc:docMk/>
            <pc:sldMk cId="0" sldId="262"/>
            <ac:spMk id="167" creationId="{00000000-0000-0000-0000-000000000000}"/>
          </ac:spMkLst>
        </pc:spChg>
        <pc:spChg chg="mod">
          <ac:chgData name="Kreger, Christine" userId="07b08700-4580-4b2b-8f3c-b5ccee8dc705" providerId="ADAL" clId="{AFB5EA0F-0E7E-42D6-9006-D0FBAFD0E5A7}" dt="2024-11-15T12:43:28.291" v="55" actId="962"/>
          <ac:spMkLst>
            <pc:docMk/>
            <pc:sldMk cId="0" sldId="262"/>
            <ac:spMk id="168" creationId="{00000000-0000-0000-0000-000000000000}"/>
          </ac:spMkLst>
        </pc:spChg>
        <pc:spChg chg="mod">
          <ac:chgData name="Kreger, Christine" userId="07b08700-4580-4b2b-8f3c-b5ccee8dc705" providerId="ADAL" clId="{AFB5EA0F-0E7E-42D6-9006-D0FBAFD0E5A7}" dt="2024-11-15T12:57:48.534" v="230" actId="13244"/>
          <ac:spMkLst>
            <pc:docMk/>
            <pc:sldMk cId="0" sldId="262"/>
            <ac:spMk id="170" creationId="{00000000-0000-0000-0000-000000000000}"/>
          </ac:spMkLst>
        </pc:spChg>
        <pc:spChg chg="mod">
          <ac:chgData name="Kreger, Christine" userId="07b08700-4580-4b2b-8f3c-b5ccee8dc705" providerId="ADAL" clId="{AFB5EA0F-0E7E-42D6-9006-D0FBAFD0E5A7}" dt="2024-11-15T12:57:53.515" v="231" actId="962"/>
          <ac:spMkLst>
            <pc:docMk/>
            <pc:sldMk cId="0" sldId="262"/>
            <ac:spMk id="172" creationId="{00000000-0000-0000-0000-000000000000}"/>
          </ac:spMkLst>
        </pc:spChg>
        <pc:spChg chg="mod">
          <ac:chgData name="Kreger, Christine" userId="07b08700-4580-4b2b-8f3c-b5ccee8dc705" providerId="ADAL" clId="{AFB5EA0F-0E7E-42D6-9006-D0FBAFD0E5A7}" dt="2024-11-15T12:44:02.634" v="60" actId="962"/>
          <ac:spMkLst>
            <pc:docMk/>
            <pc:sldMk cId="0" sldId="262"/>
            <ac:spMk id="173" creationId="{00000000-0000-0000-0000-000000000000}"/>
          </ac:spMkLst>
        </pc:spChg>
        <pc:spChg chg="mod">
          <ac:chgData name="Kreger, Christine" userId="07b08700-4580-4b2b-8f3c-b5ccee8dc705" providerId="ADAL" clId="{AFB5EA0F-0E7E-42D6-9006-D0FBAFD0E5A7}" dt="2024-11-15T12:44:04.026" v="61" actId="962"/>
          <ac:spMkLst>
            <pc:docMk/>
            <pc:sldMk cId="0" sldId="262"/>
            <ac:spMk id="174" creationId="{00000000-0000-0000-0000-000000000000}"/>
          </ac:spMkLst>
        </pc:spChg>
        <pc:picChg chg="mod">
          <ac:chgData name="Kreger, Christine" userId="07b08700-4580-4b2b-8f3c-b5ccee8dc705" providerId="ADAL" clId="{AFB5EA0F-0E7E-42D6-9006-D0FBAFD0E5A7}" dt="2024-11-15T12:43:43.671" v="57" actId="962"/>
          <ac:picMkLst>
            <pc:docMk/>
            <pc:sldMk cId="0" sldId="262"/>
            <ac:picMk id="171" creationId="{00000000-0000-0000-0000-000000000000}"/>
          </ac:picMkLst>
        </pc:picChg>
        <pc:picChg chg="mod">
          <ac:chgData name="Kreger, Christine" userId="07b08700-4580-4b2b-8f3c-b5ccee8dc705" providerId="ADAL" clId="{AFB5EA0F-0E7E-42D6-9006-D0FBAFD0E5A7}" dt="2024-11-15T12:44:05.385" v="62" actId="962"/>
          <ac:picMkLst>
            <pc:docMk/>
            <pc:sldMk cId="0" sldId="262"/>
            <ac:picMk id="175" creationId="{00000000-0000-0000-0000-000000000000}"/>
          </ac:picMkLst>
        </pc:picChg>
        <pc:picChg chg="mod">
          <ac:chgData name="Kreger, Christine" userId="07b08700-4580-4b2b-8f3c-b5ccee8dc705" providerId="ADAL" clId="{AFB5EA0F-0E7E-42D6-9006-D0FBAFD0E5A7}" dt="2024-11-15T12:44:07.118" v="63" actId="962"/>
          <ac:picMkLst>
            <pc:docMk/>
            <pc:sldMk cId="0" sldId="262"/>
            <ac:picMk id="176" creationId="{00000000-0000-0000-0000-000000000000}"/>
          </ac:picMkLst>
        </pc:picChg>
      </pc:sldChg>
      <pc:sldChg chg="modSp mod">
        <pc:chgData name="Kreger, Christine" userId="07b08700-4580-4b2b-8f3c-b5ccee8dc705" providerId="ADAL" clId="{AFB5EA0F-0E7E-42D6-9006-D0FBAFD0E5A7}" dt="2024-11-15T12:53:35.177" v="184" actId="33553"/>
        <pc:sldMkLst>
          <pc:docMk/>
          <pc:sldMk cId="0" sldId="263"/>
        </pc:sldMkLst>
        <pc:spChg chg="mod">
          <ac:chgData name="Kreger, Christine" userId="07b08700-4580-4b2b-8f3c-b5ccee8dc705" providerId="ADAL" clId="{AFB5EA0F-0E7E-42D6-9006-D0FBAFD0E5A7}" dt="2024-11-15T12:53:35.177" v="184" actId="33553"/>
          <ac:spMkLst>
            <pc:docMk/>
            <pc:sldMk cId="0" sldId="263"/>
            <ac:spMk id="183" creationId="{00000000-0000-0000-0000-000000000000}"/>
          </ac:spMkLst>
        </pc:spChg>
        <pc:grpChg chg="mod">
          <ac:chgData name="Kreger, Christine" userId="07b08700-4580-4b2b-8f3c-b5ccee8dc705" providerId="ADAL" clId="{AFB5EA0F-0E7E-42D6-9006-D0FBAFD0E5A7}" dt="2024-11-15T12:44:21.207" v="66" actId="962"/>
          <ac:grpSpMkLst>
            <pc:docMk/>
            <pc:sldMk cId="0" sldId="263"/>
            <ac:grpSpMk id="186" creationId="{00000000-0000-0000-0000-000000000000}"/>
          </ac:grpSpMkLst>
        </pc:grpChg>
        <pc:picChg chg="mod">
          <ac:chgData name="Kreger, Christine" userId="07b08700-4580-4b2b-8f3c-b5ccee8dc705" providerId="ADAL" clId="{AFB5EA0F-0E7E-42D6-9006-D0FBAFD0E5A7}" dt="2024-11-15T12:53:23.826" v="182" actId="1076"/>
          <ac:picMkLst>
            <pc:docMk/>
            <pc:sldMk cId="0" sldId="263"/>
            <ac:picMk id="182" creationId="{00000000-0000-0000-0000-000000000000}"/>
          </ac:picMkLst>
        </pc:picChg>
        <pc:picChg chg="mod">
          <ac:chgData name="Kreger, Christine" userId="07b08700-4580-4b2b-8f3c-b5ccee8dc705" providerId="ADAL" clId="{AFB5EA0F-0E7E-42D6-9006-D0FBAFD0E5A7}" dt="2024-11-15T12:44:18.294" v="65" actId="962"/>
          <ac:picMkLst>
            <pc:docMk/>
            <pc:sldMk cId="0" sldId="263"/>
            <ac:picMk id="184" creationId="{00000000-0000-0000-0000-000000000000}"/>
          </ac:picMkLst>
        </pc:picChg>
      </pc:sldChg>
      <pc:sldChg chg="modSp mod">
        <pc:chgData name="Kreger, Christine" userId="07b08700-4580-4b2b-8f3c-b5ccee8dc705" providerId="ADAL" clId="{AFB5EA0F-0E7E-42D6-9006-D0FBAFD0E5A7}" dt="2024-11-15T12:46:29.637" v="81" actId="962"/>
        <pc:sldMkLst>
          <pc:docMk/>
          <pc:sldMk cId="0" sldId="264"/>
        </pc:sldMkLst>
        <pc:picChg chg="mod">
          <ac:chgData name="Kreger, Christine" userId="07b08700-4580-4b2b-8f3c-b5ccee8dc705" providerId="ADAL" clId="{AFB5EA0F-0E7E-42D6-9006-D0FBAFD0E5A7}" dt="2024-11-15T12:44:46.573" v="68" actId="962"/>
          <ac:picMkLst>
            <pc:docMk/>
            <pc:sldMk cId="0" sldId="264"/>
            <ac:picMk id="206" creationId="{00000000-0000-0000-0000-000000000000}"/>
          </ac:picMkLst>
        </pc:picChg>
        <pc:picChg chg="mod">
          <ac:chgData name="Kreger, Christine" userId="07b08700-4580-4b2b-8f3c-b5ccee8dc705" providerId="ADAL" clId="{AFB5EA0F-0E7E-42D6-9006-D0FBAFD0E5A7}" dt="2024-11-15T12:45:17.118" v="70" actId="962"/>
          <ac:picMkLst>
            <pc:docMk/>
            <pc:sldMk cId="0" sldId="264"/>
            <ac:picMk id="207" creationId="{00000000-0000-0000-0000-000000000000}"/>
          </ac:picMkLst>
        </pc:picChg>
        <pc:picChg chg="mod">
          <ac:chgData name="Kreger, Christine" userId="07b08700-4580-4b2b-8f3c-b5ccee8dc705" providerId="ADAL" clId="{AFB5EA0F-0E7E-42D6-9006-D0FBAFD0E5A7}" dt="2024-11-15T12:45:37.797" v="72" actId="962"/>
          <ac:picMkLst>
            <pc:docMk/>
            <pc:sldMk cId="0" sldId="264"/>
            <ac:picMk id="208" creationId="{00000000-0000-0000-0000-000000000000}"/>
          </ac:picMkLst>
        </pc:picChg>
        <pc:picChg chg="mod">
          <ac:chgData name="Kreger, Christine" userId="07b08700-4580-4b2b-8f3c-b5ccee8dc705" providerId="ADAL" clId="{AFB5EA0F-0E7E-42D6-9006-D0FBAFD0E5A7}" dt="2024-11-15T12:46:11.902" v="76" actId="962"/>
          <ac:picMkLst>
            <pc:docMk/>
            <pc:sldMk cId="0" sldId="264"/>
            <ac:picMk id="212" creationId="{00000000-0000-0000-0000-000000000000}"/>
          </ac:picMkLst>
        </pc:picChg>
        <pc:picChg chg="mod">
          <ac:chgData name="Kreger, Christine" userId="07b08700-4580-4b2b-8f3c-b5ccee8dc705" providerId="ADAL" clId="{AFB5EA0F-0E7E-42D6-9006-D0FBAFD0E5A7}" dt="2024-11-15T12:46:24.465" v="78" actId="962"/>
          <ac:picMkLst>
            <pc:docMk/>
            <pc:sldMk cId="0" sldId="264"/>
            <ac:picMk id="213" creationId="{00000000-0000-0000-0000-000000000000}"/>
          </ac:picMkLst>
        </pc:picChg>
        <pc:cxnChg chg="mod">
          <ac:chgData name="Kreger, Christine" userId="07b08700-4580-4b2b-8f3c-b5ccee8dc705" providerId="ADAL" clId="{AFB5EA0F-0E7E-42D6-9006-D0FBAFD0E5A7}" dt="2024-11-15T12:45:44.545" v="73" actId="962"/>
          <ac:cxnSpMkLst>
            <pc:docMk/>
            <pc:sldMk cId="0" sldId="264"/>
            <ac:cxnSpMk id="209" creationId="{00000000-0000-0000-0000-000000000000}"/>
          </ac:cxnSpMkLst>
        </pc:cxnChg>
        <pc:cxnChg chg="mod">
          <ac:chgData name="Kreger, Christine" userId="07b08700-4580-4b2b-8f3c-b5ccee8dc705" providerId="ADAL" clId="{AFB5EA0F-0E7E-42D6-9006-D0FBAFD0E5A7}" dt="2024-11-15T12:45:48.120" v="74" actId="962"/>
          <ac:cxnSpMkLst>
            <pc:docMk/>
            <pc:sldMk cId="0" sldId="264"/>
            <ac:cxnSpMk id="210" creationId="{00000000-0000-0000-0000-000000000000}"/>
          </ac:cxnSpMkLst>
        </pc:cxnChg>
        <pc:cxnChg chg="mod">
          <ac:chgData name="Kreger, Christine" userId="07b08700-4580-4b2b-8f3c-b5ccee8dc705" providerId="ADAL" clId="{AFB5EA0F-0E7E-42D6-9006-D0FBAFD0E5A7}" dt="2024-11-15T12:46:26.773" v="79" actId="962"/>
          <ac:cxnSpMkLst>
            <pc:docMk/>
            <pc:sldMk cId="0" sldId="264"/>
            <ac:cxnSpMk id="214" creationId="{00000000-0000-0000-0000-000000000000}"/>
          </ac:cxnSpMkLst>
        </pc:cxnChg>
        <pc:cxnChg chg="mod">
          <ac:chgData name="Kreger, Christine" userId="07b08700-4580-4b2b-8f3c-b5ccee8dc705" providerId="ADAL" clId="{AFB5EA0F-0E7E-42D6-9006-D0FBAFD0E5A7}" dt="2024-11-15T12:46:28.599" v="80" actId="962"/>
          <ac:cxnSpMkLst>
            <pc:docMk/>
            <pc:sldMk cId="0" sldId="264"/>
            <ac:cxnSpMk id="215" creationId="{00000000-0000-0000-0000-000000000000}"/>
          </ac:cxnSpMkLst>
        </pc:cxnChg>
        <pc:cxnChg chg="mod">
          <ac:chgData name="Kreger, Christine" userId="07b08700-4580-4b2b-8f3c-b5ccee8dc705" providerId="ADAL" clId="{AFB5EA0F-0E7E-42D6-9006-D0FBAFD0E5A7}" dt="2024-11-15T12:46:29.637" v="81" actId="962"/>
          <ac:cxnSpMkLst>
            <pc:docMk/>
            <pc:sldMk cId="0" sldId="264"/>
            <ac:cxnSpMk id="216" creationId="{00000000-0000-0000-0000-000000000000}"/>
          </ac:cxnSpMkLst>
        </pc:cxnChg>
      </pc:sldChg>
      <pc:sldChg chg="modSp mod">
        <pc:chgData name="Kreger, Christine" userId="07b08700-4580-4b2b-8f3c-b5ccee8dc705" providerId="ADAL" clId="{AFB5EA0F-0E7E-42D6-9006-D0FBAFD0E5A7}" dt="2024-11-15T12:46:34.581" v="82" actId="962"/>
        <pc:sldMkLst>
          <pc:docMk/>
          <pc:sldMk cId="0" sldId="265"/>
        </pc:sldMkLst>
        <pc:picChg chg="mod">
          <ac:chgData name="Kreger, Christine" userId="07b08700-4580-4b2b-8f3c-b5ccee8dc705" providerId="ADAL" clId="{AFB5EA0F-0E7E-42D6-9006-D0FBAFD0E5A7}" dt="2024-11-15T12:46:34.581" v="82" actId="962"/>
          <ac:picMkLst>
            <pc:docMk/>
            <pc:sldMk cId="0" sldId="265"/>
            <ac:picMk id="223" creationId="{00000000-0000-0000-0000-000000000000}"/>
          </ac:picMkLst>
        </pc:picChg>
      </pc:sldChg>
      <pc:sldChg chg="modSp mod">
        <pc:chgData name="Kreger, Christine" userId="07b08700-4580-4b2b-8f3c-b5ccee8dc705" providerId="ADAL" clId="{AFB5EA0F-0E7E-42D6-9006-D0FBAFD0E5A7}" dt="2024-11-15T12:59:19.251" v="235" actId="962"/>
        <pc:sldMkLst>
          <pc:docMk/>
          <pc:sldMk cId="0" sldId="266"/>
        </pc:sldMkLst>
        <pc:spChg chg="mod">
          <ac:chgData name="Kreger, Christine" userId="07b08700-4580-4b2b-8f3c-b5ccee8dc705" providerId="ADAL" clId="{AFB5EA0F-0E7E-42D6-9006-D0FBAFD0E5A7}" dt="2024-11-15T12:47:54.108" v="93" actId="962"/>
          <ac:spMkLst>
            <pc:docMk/>
            <pc:sldMk cId="0" sldId="266"/>
            <ac:spMk id="236" creationId="{00000000-0000-0000-0000-000000000000}"/>
          </ac:spMkLst>
        </pc:spChg>
        <pc:spChg chg="mod">
          <ac:chgData name="Kreger, Christine" userId="07b08700-4580-4b2b-8f3c-b5ccee8dc705" providerId="ADAL" clId="{AFB5EA0F-0E7E-42D6-9006-D0FBAFD0E5A7}" dt="2024-11-15T12:58:42.060" v="232" actId="13244"/>
          <ac:spMkLst>
            <pc:docMk/>
            <pc:sldMk cId="0" sldId="266"/>
            <ac:spMk id="237" creationId="{00000000-0000-0000-0000-000000000000}"/>
          </ac:spMkLst>
        </pc:spChg>
        <pc:picChg chg="mod">
          <ac:chgData name="Kreger, Christine" userId="07b08700-4580-4b2b-8f3c-b5ccee8dc705" providerId="ADAL" clId="{AFB5EA0F-0E7E-42D6-9006-D0FBAFD0E5A7}" dt="2024-11-15T12:46:40.685" v="83" actId="962"/>
          <ac:picMkLst>
            <pc:docMk/>
            <pc:sldMk cId="0" sldId="266"/>
            <ac:picMk id="231" creationId="{00000000-0000-0000-0000-000000000000}"/>
          </ac:picMkLst>
        </pc:picChg>
        <pc:picChg chg="mod">
          <ac:chgData name="Kreger, Christine" userId="07b08700-4580-4b2b-8f3c-b5ccee8dc705" providerId="ADAL" clId="{AFB5EA0F-0E7E-42D6-9006-D0FBAFD0E5A7}" dt="2024-11-15T12:47:08.451" v="85" actId="962"/>
          <ac:picMkLst>
            <pc:docMk/>
            <pc:sldMk cId="0" sldId="266"/>
            <ac:picMk id="232" creationId="{00000000-0000-0000-0000-000000000000}"/>
          </ac:picMkLst>
        </pc:picChg>
        <pc:picChg chg="mod">
          <ac:chgData name="Kreger, Christine" userId="07b08700-4580-4b2b-8f3c-b5ccee8dc705" providerId="ADAL" clId="{AFB5EA0F-0E7E-42D6-9006-D0FBAFD0E5A7}" dt="2024-11-15T12:59:06.821" v="233" actId="13244"/>
          <ac:picMkLst>
            <pc:docMk/>
            <pc:sldMk cId="0" sldId="266"/>
            <ac:picMk id="233" creationId="{00000000-0000-0000-0000-000000000000}"/>
          </ac:picMkLst>
        </pc:picChg>
        <pc:picChg chg="mod">
          <ac:chgData name="Kreger, Christine" userId="07b08700-4580-4b2b-8f3c-b5ccee8dc705" providerId="ADAL" clId="{AFB5EA0F-0E7E-42D6-9006-D0FBAFD0E5A7}" dt="2024-11-15T12:59:10.399" v="234" actId="13244"/>
          <ac:picMkLst>
            <pc:docMk/>
            <pc:sldMk cId="0" sldId="266"/>
            <ac:picMk id="235" creationId="{00000000-0000-0000-0000-000000000000}"/>
          </ac:picMkLst>
        </pc:picChg>
        <pc:cxnChg chg="mod">
          <ac:chgData name="Kreger, Christine" userId="07b08700-4580-4b2b-8f3c-b5ccee8dc705" providerId="ADAL" clId="{AFB5EA0F-0E7E-42D6-9006-D0FBAFD0E5A7}" dt="2024-11-15T12:59:19.251" v="235" actId="962"/>
          <ac:cxnSpMkLst>
            <pc:docMk/>
            <pc:sldMk cId="0" sldId="266"/>
            <ac:cxnSpMk id="234" creationId="{00000000-0000-0000-0000-000000000000}"/>
          </ac:cxnSpMkLst>
        </pc:cxnChg>
      </pc:sldChg>
      <pc:sldChg chg="modSp mod">
        <pc:chgData name="Kreger, Christine" userId="07b08700-4580-4b2b-8f3c-b5ccee8dc705" providerId="ADAL" clId="{AFB5EA0F-0E7E-42D6-9006-D0FBAFD0E5A7}" dt="2024-11-15T12:59:35.702" v="236" actId="13244"/>
        <pc:sldMkLst>
          <pc:docMk/>
          <pc:sldMk cId="0" sldId="267"/>
        </pc:sldMkLst>
        <pc:picChg chg="mod">
          <ac:chgData name="Kreger, Christine" userId="07b08700-4580-4b2b-8f3c-b5ccee8dc705" providerId="ADAL" clId="{AFB5EA0F-0E7E-42D6-9006-D0FBAFD0E5A7}" dt="2024-11-15T12:48:17.245" v="95" actId="962"/>
          <ac:picMkLst>
            <pc:docMk/>
            <pc:sldMk cId="0" sldId="267"/>
            <ac:picMk id="244" creationId="{00000000-0000-0000-0000-000000000000}"/>
          </ac:picMkLst>
        </pc:picChg>
        <pc:picChg chg="mod">
          <ac:chgData name="Kreger, Christine" userId="07b08700-4580-4b2b-8f3c-b5ccee8dc705" providerId="ADAL" clId="{AFB5EA0F-0E7E-42D6-9006-D0FBAFD0E5A7}" dt="2024-11-15T12:49:24.156" v="97" actId="962"/>
          <ac:picMkLst>
            <pc:docMk/>
            <pc:sldMk cId="0" sldId="267"/>
            <ac:picMk id="245" creationId="{00000000-0000-0000-0000-000000000000}"/>
          </ac:picMkLst>
        </pc:picChg>
        <pc:picChg chg="mod">
          <ac:chgData name="Kreger, Christine" userId="07b08700-4580-4b2b-8f3c-b5ccee8dc705" providerId="ADAL" clId="{AFB5EA0F-0E7E-42D6-9006-D0FBAFD0E5A7}" dt="2024-11-15T12:59:35.702" v="236" actId="13244"/>
          <ac:picMkLst>
            <pc:docMk/>
            <pc:sldMk cId="0" sldId="267"/>
            <ac:picMk id="246" creationId="{00000000-0000-0000-0000-000000000000}"/>
          </ac:picMkLst>
        </pc:picChg>
      </pc:sldChg>
      <pc:sldChg chg="addSp modSp mod">
        <pc:chgData name="Kreger, Christine" userId="07b08700-4580-4b2b-8f3c-b5ccee8dc705" providerId="ADAL" clId="{AFB5EA0F-0E7E-42D6-9006-D0FBAFD0E5A7}" dt="2024-11-15T12:59:42.680" v="237" actId="13244"/>
        <pc:sldMkLst>
          <pc:docMk/>
          <pc:sldMk cId="0" sldId="268"/>
        </pc:sldMkLst>
        <pc:spChg chg="add mod">
          <ac:chgData name="Kreger, Christine" userId="07b08700-4580-4b2b-8f3c-b5ccee8dc705" providerId="ADAL" clId="{AFB5EA0F-0E7E-42D6-9006-D0FBAFD0E5A7}" dt="2024-11-15T12:59:42.680" v="237" actId="13244"/>
          <ac:spMkLst>
            <pc:docMk/>
            <pc:sldMk cId="0" sldId="268"/>
            <ac:spMk id="2" creationId="{D28FD2D8-CB00-28D0-546D-70917A85C669}"/>
          </ac:spMkLst>
        </pc:spChg>
        <pc:picChg chg="mod">
          <ac:chgData name="Kreger, Christine" userId="07b08700-4580-4b2b-8f3c-b5ccee8dc705" providerId="ADAL" clId="{AFB5EA0F-0E7E-42D6-9006-D0FBAFD0E5A7}" dt="2024-11-15T12:49:55.999" v="100" actId="962"/>
          <ac:picMkLst>
            <pc:docMk/>
            <pc:sldMk cId="0" sldId="268"/>
            <ac:picMk id="252" creationId="{00000000-0000-0000-0000-000000000000}"/>
          </ac:picMkLst>
        </pc:picChg>
      </pc:sldChg>
      <pc:sldChg chg="modSp mod">
        <pc:chgData name="Kreger, Christine" userId="07b08700-4580-4b2b-8f3c-b5ccee8dc705" providerId="ADAL" clId="{AFB5EA0F-0E7E-42D6-9006-D0FBAFD0E5A7}" dt="2024-11-15T13:00:11.221" v="239" actId="13244"/>
        <pc:sldMkLst>
          <pc:docMk/>
          <pc:sldMk cId="0" sldId="269"/>
        </pc:sldMkLst>
        <pc:spChg chg="mod">
          <ac:chgData name="Kreger, Christine" userId="07b08700-4580-4b2b-8f3c-b5ccee8dc705" providerId="ADAL" clId="{AFB5EA0F-0E7E-42D6-9006-D0FBAFD0E5A7}" dt="2024-11-15T12:49:59.547" v="101" actId="962"/>
          <ac:spMkLst>
            <pc:docMk/>
            <pc:sldMk cId="0" sldId="269"/>
            <ac:spMk id="260" creationId="{00000000-0000-0000-0000-000000000000}"/>
          </ac:spMkLst>
        </pc:spChg>
        <pc:spChg chg="mod">
          <ac:chgData name="Kreger, Christine" userId="07b08700-4580-4b2b-8f3c-b5ccee8dc705" providerId="ADAL" clId="{AFB5EA0F-0E7E-42D6-9006-D0FBAFD0E5A7}" dt="2024-11-15T13:00:11.221" v="239" actId="13244"/>
          <ac:spMkLst>
            <pc:docMk/>
            <pc:sldMk cId="0" sldId="269"/>
            <ac:spMk id="267" creationId="{00000000-0000-0000-0000-000000000000}"/>
          </ac:spMkLst>
        </pc:spChg>
        <pc:grpChg chg="mod">
          <ac:chgData name="Kreger, Christine" userId="07b08700-4580-4b2b-8f3c-b5ccee8dc705" providerId="ADAL" clId="{AFB5EA0F-0E7E-42D6-9006-D0FBAFD0E5A7}" dt="2024-11-15T12:51:01.808" v="106" actId="962"/>
          <ac:grpSpMkLst>
            <pc:docMk/>
            <pc:sldMk cId="0" sldId="269"/>
            <ac:grpSpMk id="264" creationId="{00000000-0000-0000-0000-000000000000}"/>
          </ac:grpSpMkLst>
        </pc:grpChg>
        <pc:picChg chg="mod">
          <ac:chgData name="Kreger, Christine" userId="07b08700-4580-4b2b-8f3c-b5ccee8dc705" providerId="ADAL" clId="{AFB5EA0F-0E7E-42D6-9006-D0FBAFD0E5A7}" dt="2024-11-15T12:50:14.211" v="103" actId="962"/>
          <ac:picMkLst>
            <pc:docMk/>
            <pc:sldMk cId="0" sldId="269"/>
            <ac:picMk id="262" creationId="{00000000-0000-0000-0000-000000000000}"/>
          </ac:picMkLst>
        </pc:picChg>
        <pc:picChg chg="mod">
          <ac:chgData name="Kreger, Christine" userId="07b08700-4580-4b2b-8f3c-b5ccee8dc705" providerId="ADAL" clId="{AFB5EA0F-0E7E-42D6-9006-D0FBAFD0E5A7}" dt="2024-11-15T13:00:05.771" v="238" actId="13244"/>
          <ac:picMkLst>
            <pc:docMk/>
            <pc:sldMk cId="0" sldId="269"/>
            <ac:picMk id="263" creationId="{00000000-0000-0000-0000-000000000000}"/>
          </ac:picMkLst>
        </pc:picChg>
      </pc:sldChg>
      <pc:sldChg chg="addSp delSp modSp mod">
        <pc:chgData name="Kreger, Christine" userId="07b08700-4580-4b2b-8f3c-b5ccee8dc705" providerId="ADAL" clId="{AFB5EA0F-0E7E-42D6-9006-D0FBAFD0E5A7}" dt="2024-11-15T12:55:12.635" v="220" actId="20577"/>
        <pc:sldMkLst>
          <pc:docMk/>
          <pc:sldMk cId="0" sldId="270"/>
        </pc:sldMkLst>
        <pc:spChg chg="add del mod">
          <ac:chgData name="Kreger, Christine" userId="07b08700-4580-4b2b-8f3c-b5ccee8dc705" providerId="ADAL" clId="{AFB5EA0F-0E7E-42D6-9006-D0FBAFD0E5A7}" dt="2024-11-15T12:54:54.312" v="209" actId="478"/>
          <ac:spMkLst>
            <pc:docMk/>
            <pc:sldMk cId="0" sldId="270"/>
            <ac:spMk id="2" creationId="{6226CCD5-B95A-25BB-C3F1-2E075DD06527}"/>
          </ac:spMkLst>
        </pc:spChg>
        <pc:spChg chg="add mod">
          <ac:chgData name="Kreger, Christine" userId="07b08700-4580-4b2b-8f3c-b5ccee8dc705" providerId="ADAL" clId="{AFB5EA0F-0E7E-42D6-9006-D0FBAFD0E5A7}" dt="2024-11-15T12:55:12.635" v="220" actId="20577"/>
          <ac:spMkLst>
            <pc:docMk/>
            <pc:sldMk cId="0" sldId="270"/>
            <ac:spMk id="3" creationId="{90CF4E54-A7F0-172D-0393-D059ABE0FFC2}"/>
          </ac:spMkLst>
        </pc:spChg>
        <pc:picChg chg="mod">
          <ac:chgData name="Kreger, Christine" userId="07b08700-4580-4b2b-8f3c-b5ccee8dc705" providerId="ADAL" clId="{AFB5EA0F-0E7E-42D6-9006-D0FBAFD0E5A7}" dt="2024-11-15T12:51:07.472" v="107" actId="962"/>
          <ac:picMkLst>
            <pc:docMk/>
            <pc:sldMk cId="0" sldId="270"/>
            <ac:picMk id="274" creationId="{00000000-0000-0000-0000-000000000000}"/>
          </ac:picMkLst>
        </pc:picChg>
        <pc:picChg chg="mod">
          <ac:chgData name="Kreger, Christine" userId="07b08700-4580-4b2b-8f3c-b5ccee8dc705" providerId="ADAL" clId="{AFB5EA0F-0E7E-42D6-9006-D0FBAFD0E5A7}" dt="2024-11-15T12:51:09.897" v="108" actId="962"/>
          <ac:picMkLst>
            <pc:docMk/>
            <pc:sldMk cId="0" sldId="270"/>
            <ac:picMk id="275" creationId="{00000000-0000-0000-0000-000000000000}"/>
          </ac:picMkLst>
        </pc:picChg>
      </pc:sldChg>
      <pc:sldChg chg="modSp mod">
        <pc:chgData name="Kreger, Christine" userId="07b08700-4580-4b2b-8f3c-b5ccee8dc705" providerId="ADAL" clId="{AFB5EA0F-0E7E-42D6-9006-D0FBAFD0E5A7}" dt="2024-11-15T12:51:22.146" v="113" actId="962"/>
        <pc:sldMkLst>
          <pc:docMk/>
          <pc:sldMk cId="0" sldId="271"/>
        </pc:sldMkLst>
        <pc:spChg chg="mod">
          <ac:chgData name="Kreger, Christine" userId="07b08700-4580-4b2b-8f3c-b5ccee8dc705" providerId="ADAL" clId="{AFB5EA0F-0E7E-42D6-9006-D0FBAFD0E5A7}" dt="2024-11-15T12:51:16.254" v="109" actId="962"/>
          <ac:spMkLst>
            <pc:docMk/>
            <pc:sldMk cId="0" sldId="271"/>
            <ac:spMk id="281" creationId="{00000000-0000-0000-0000-000000000000}"/>
          </ac:spMkLst>
        </pc:spChg>
        <pc:spChg chg="mod">
          <ac:chgData name="Kreger, Christine" userId="07b08700-4580-4b2b-8f3c-b5ccee8dc705" providerId="ADAL" clId="{AFB5EA0F-0E7E-42D6-9006-D0FBAFD0E5A7}" dt="2024-11-15T12:51:17.608" v="110" actId="962"/>
          <ac:spMkLst>
            <pc:docMk/>
            <pc:sldMk cId="0" sldId="271"/>
            <ac:spMk id="282" creationId="{00000000-0000-0000-0000-000000000000}"/>
          </ac:spMkLst>
        </pc:spChg>
        <pc:spChg chg="mod">
          <ac:chgData name="Kreger, Christine" userId="07b08700-4580-4b2b-8f3c-b5ccee8dc705" providerId="ADAL" clId="{AFB5EA0F-0E7E-42D6-9006-D0FBAFD0E5A7}" dt="2024-11-15T12:51:20.574" v="112" actId="962"/>
          <ac:spMkLst>
            <pc:docMk/>
            <pc:sldMk cId="0" sldId="271"/>
            <ac:spMk id="287" creationId="{00000000-0000-0000-0000-000000000000}"/>
          </ac:spMkLst>
        </pc:spChg>
        <pc:grpChg chg="mod">
          <ac:chgData name="Kreger, Christine" userId="07b08700-4580-4b2b-8f3c-b5ccee8dc705" providerId="ADAL" clId="{AFB5EA0F-0E7E-42D6-9006-D0FBAFD0E5A7}" dt="2024-11-15T12:51:19.214" v="111" actId="962"/>
          <ac:grpSpMkLst>
            <pc:docMk/>
            <pc:sldMk cId="0" sldId="271"/>
            <ac:grpSpMk id="284" creationId="{00000000-0000-0000-0000-000000000000}"/>
          </ac:grpSpMkLst>
        </pc:grpChg>
        <pc:picChg chg="mod">
          <ac:chgData name="Kreger, Christine" userId="07b08700-4580-4b2b-8f3c-b5ccee8dc705" providerId="ADAL" clId="{AFB5EA0F-0E7E-42D6-9006-D0FBAFD0E5A7}" dt="2024-11-15T12:51:22.146" v="113" actId="962"/>
          <ac:picMkLst>
            <pc:docMk/>
            <pc:sldMk cId="0" sldId="271"/>
            <ac:picMk id="288" creationId="{00000000-0000-0000-0000-000000000000}"/>
          </ac:picMkLst>
        </pc:picChg>
      </pc:sldChg>
      <pc:sldChg chg="modSp mod">
        <pc:chgData name="Kreger, Christine" userId="07b08700-4580-4b2b-8f3c-b5ccee8dc705" providerId="ADAL" clId="{AFB5EA0F-0E7E-42D6-9006-D0FBAFD0E5A7}" dt="2024-11-15T12:51:25.975" v="116" actId="962"/>
        <pc:sldMkLst>
          <pc:docMk/>
          <pc:sldMk cId="0" sldId="272"/>
        </pc:sldMkLst>
        <pc:spChg chg="mod">
          <ac:chgData name="Kreger, Christine" userId="07b08700-4580-4b2b-8f3c-b5ccee8dc705" providerId="ADAL" clId="{AFB5EA0F-0E7E-42D6-9006-D0FBAFD0E5A7}" dt="2024-11-15T12:51:24.246" v="114" actId="962"/>
          <ac:spMkLst>
            <pc:docMk/>
            <pc:sldMk cId="0" sldId="272"/>
            <ac:spMk id="294" creationId="{00000000-0000-0000-0000-000000000000}"/>
          </ac:spMkLst>
        </pc:spChg>
        <pc:spChg chg="mod">
          <ac:chgData name="Kreger, Christine" userId="07b08700-4580-4b2b-8f3c-b5ccee8dc705" providerId="ADAL" clId="{AFB5EA0F-0E7E-42D6-9006-D0FBAFD0E5A7}" dt="2024-11-15T12:51:25.220" v="115" actId="962"/>
          <ac:spMkLst>
            <pc:docMk/>
            <pc:sldMk cId="0" sldId="272"/>
            <ac:spMk id="295" creationId="{00000000-0000-0000-0000-000000000000}"/>
          </ac:spMkLst>
        </pc:spChg>
        <pc:grpChg chg="mod">
          <ac:chgData name="Kreger, Christine" userId="07b08700-4580-4b2b-8f3c-b5ccee8dc705" providerId="ADAL" clId="{AFB5EA0F-0E7E-42D6-9006-D0FBAFD0E5A7}" dt="2024-11-15T12:51:25.975" v="116" actId="962"/>
          <ac:grpSpMkLst>
            <pc:docMk/>
            <pc:sldMk cId="0" sldId="272"/>
            <ac:grpSpMk id="297" creationId="{00000000-0000-0000-0000-000000000000}"/>
          </ac:grpSpMkLst>
        </pc:grpChg>
      </pc:sldChg>
      <pc:sldChg chg="modSp mod">
        <pc:chgData name="Kreger, Christine" userId="07b08700-4580-4b2b-8f3c-b5ccee8dc705" providerId="ADAL" clId="{AFB5EA0F-0E7E-42D6-9006-D0FBAFD0E5A7}" dt="2024-11-15T12:51:29.087" v="119" actId="962"/>
        <pc:sldMkLst>
          <pc:docMk/>
          <pc:sldMk cId="0" sldId="273"/>
        </pc:sldMkLst>
        <pc:spChg chg="mod">
          <ac:chgData name="Kreger, Christine" userId="07b08700-4580-4b2b-8f3c-b5ccee8dc705" providerId="ADAL" clId="{AFB5EA0F-0E7E-42D6-9006-D0FBAFD0E5A7}" dt="2024-11-15T12:51:27.308" v="117" actId="962"/>
          <ac:spMkLst>
            <pc:docMk/>
            <pc:sldMk cId="0" sldId="273"/>
            <ac:spMk id="306" creationId="{00000000-0000-0000-0000-000000000000}"/>
          </ac:spMkLst>
        </pc:spChg>
        <pc:spChg chg="mod">
          <ac:chgData name="Kreger, Christine" userId="07b08700-4580-4b2b-8f3c-b5ccee8dc705" providerId="ADAL" clId="{AFB5EA0F-0E7E-42D6-9006-D0FBAFD0E5A7}" dt="2024-11-15T12:51:28.183" v="118" actId="962"/>
          <ac:spMkLst>
            <pc:docMk/>
            <pc:sldMk cId="0" sldId="273"/>
            <ac:spMk id="307" creationId="{00000000-0000-0000-0000-000000000000}"/>
          </ac:spMkLst>
        </pc:spChg>
        <pc:grpChg chg="mod">
          <ac:chgData name="Kreger, Christine" userId="07b08700-4580-4b2b-8f3c-b5ccee8dc705" providerId="ADAL" clId="{AFB5EA0F-0E7E-42D6-9006-D0FBAFD0E5A7}" dt="2024-11-15T12:51:29.087" v="119" actId="962"/>
          <ac:grpSpMkLst>
            <pc:docMk/>
            <pc:sldMk cId="0" sldId="273"/>
            <ac:grpSpMk id="309" creationId="{00000000-0000-0000-0000-000000000000}"/>
          </ac:grpSpMkLst>
        </pc:grpChg>
      </pc:sldChg>
      <pc:sldChg chg="modSp mod">
        <pc:chgData name="Kreger, Christine" userId="07b08700-4580-4b2b-8f3c-b5ccee8dc705" providerId="ADAL" clId="{AFB5EA0F-0E7E-42D6-9006-D0FBAFD0E5A7}" dt="2024-11-15T12:51:33.933" v="122" actId="962"/>
        <pc:sldMkLst>
          <pc:docMk/>
          <pc:sldMk cId="0" sldId="274"/>
        </pc:sldMkLst>
        <pc:spChg chg="mod">
          <ac:chgData name="Kreger, Christine" userId="07b08700-4580-4b2b-8f3c-b5ccee8dc705" providerId="ADAL" clId="{AFB5EA0F-0E7E-42D6-9006-D0FBAFD0E5A7}" dt="2024-11-15T12:51:32.019" v="120" actId="962"/>
          <ac:spMkLst>
            <pc:docMk/>
            <pc:sldMk cId="0" sldId="274"/>
            <ac:spMk id="318" creationId="{00000000-0000-0000-0000-000000000000}"/>
          </ac:spMkLst>
        </pc:spChg>
        <pc:spChg chg="mod">
          <ac:chgData name="Kreger, Christine" userId="07b08700-4580-4b2b-8f3c-b5ccee8dc705" providerId="ADAL" clId="{AFB5EA0F-0E7E-42D6-9006-D0FBAFD0E5A7}" dt="2024-11-15T12:51:32.868" v="121" actId="962"/>
          <ac:spMkLst>
            <pc:docMk/>
            <pc:sldMk cId="0" sldId="274"/>
            <ac:spMk id="319" creationId="{00000000-0000-0000-0000-000000000000}"/>
          </ac:spMkLst>
        </pc:spChg>
        <pc:grpChg chg="mod">
          <ac:chgData name="Kreger, Christine" userId="07b08700-4580-4b2b-8f3c-b5ccee8dc705" providerId="ADAL" clId="{AFB5EA0F-0E7E-42D6-9006-D0FBAFD0E5A7}" dt="2024-11-15T12:51:33.933" v="122" actId="962"/>
          <ac:grpSpMkLst>
            <pc:docMk/>
            <pc:sldMk cId="0" sldId="274"/>
            <ac:grpSpMk id="321" creationId="{00000000-0000-0000-0000-000000000000}"/>
          </ac:grpSpMkLst>
        </pc:grpChg>
      </pc:sldChg>
      <pc:sldChg chg="modSp mod">
        <pc:chgData name="Kreger, Christine" userId="07b08700-4580-4b2b-8f3c-b5ccee8dc705" providerId="ADAL" clId="{AFB5EA0F-0E7E-42D6-9006-D0FBAFD0E5A7}" dt="2024-11-15T12:51:36.652" v="125" actId="962"/>
        <pc:sldMkLst>
          <pc:docMk/>
          <pc:sldMk cId="0" sldId="275"/>
        </pc:sldMkLst>
        <pc:spChg chg="mod">
          <ac:chgData name="Kreger, Christine" userId="07b08700-4580-4b2b-8f3c-b5ccee8dc705" providerId="ADAL" clId="{AFB5EA0F-0E7E-42D6-9006-D0FBAFD0E5A7}" dt="2024-11-15T12:51:34.754" v="123" actId="962"/>
          <ac:spMkLst>
            <pc:docMk/>
            <pc:sldMk cId="0" sldId="275"/>
            <ac:spMk id="330" creationId="{00000000-0000-0000-0000-000000000000}"/>
          </ac:spMkLst>
        </pc:spChg>
        <pc:spChg chg="mod">
          <ac:chgData name="Kreger, Christine" userId="07b08700-4580-4b2b-8f3c-b5ccee8dc705" providerId="ADAL" clId="{AFB5EA0F-0E7E-42D6-9006-D0FBAFD0E5A7}" dt="2024-11-15T12:51:35.658" v="124" actId="962"/>
          <ac:spMkLst>
            <pc:docMk/>
            <pc:sldMk cId="0" sldId="275"/>
            <ac:spMk id="331" creationId="{00000000-0000-0000-0000-000000000000}"/>
          </ac:spMkLst>
        </pc:spChg>
        <pc:grpChg chg="mod">
          <ac:chgData name="Kreger, Christine" userId="07b08700-4580-4b2b-8f3c-b5ccee8dc705" providerId="ADAL" clId="{AFB5EA0F-0E7E-42D6-9006-D0FBAFD0E5A7}" dt="2024-11-15T12:51:36.652" v="125" actId="962"/>
          <ac:grpSpMkLst>
            <pc:docMk/>
            <pc:sldMk cId="0" sldId="275"/>
            <ac:grpSpMk id="333" creationId="{00000000-0000-0000-0000-000000000000}"/>
          </ac:grpSpMkLst>
        </pc:grpChg>
      </pc:sldChg>
      <pc:sldChg chg="modSp mod">
        <pc:chgData name="Kreger, Christine" userId="07b08700-4580-4b2b-8f3c-b5ccee8dc705" providerId="ADAL" clId="{AFB5EA0F-0E7E-42D6-9006-D0FBAFD0E5A7}" dt="2024-11-15T12:51:40.535" v="127" actId="962"/>
        <pc:sldMkLst>
          <pc:docMk/>
          <pc:sldMk cId="0" sldId="277"/>
        </pc:sldMkLst>
        <pc:spChg chg="mod">
          <ac:chgData name="Kreger, Christine" userId="07b08700-4580-4b2b-8f3c-b5ccee8dc705" providerId="ADAL" clId="{AFB5EA0F-0E7E-42D6-9006-D0FBAFD0E5A7}" dt="2024-11-15T12:51:38.540" v="126" actId="962"/>
          <ac:spMkLst>
            <pc:docMk/>
            <pc:sldMk cId="0" sldId="277"/>
            <ac:spMk id="349" creationId="{00000000-0000-0000-0000-000000000000}"/>
          </ac:spMkLst>
        </pc:spChg>
        <pc:cxnChg chg="mod">
          <ac:chgData name="Kreger, Christine" userId="07b08700-4580-4b2b-8f3c-b5ccee8dc705" providerId="ADAL" clId="{AFB5EA0F-0E7E-42D6-9006-D0FBAFD0E5A7}" dt="2024-11-15T12:51:40.535" v="127" actId="962"/>
          <ac:cxnSpMkLst>
            <pc:docMk/>
            <pc:sldMk cId="0" sldId="277"/>
            <ac:cxnSpMk id="351" creationId="{00000000-0000-0000-0000-000000000000}"/>
          </ac:cxnSpMkLst>
        </pc:cxnChg>
      </pc:sldChg>
      <pc:sldChg chg="addSp modSp mod">
        <pc:chgData name="Kreger, Christine" userId="07b08700-4580-4b2b-8f3c-b5ccee8dc705" providerId="ADAL" clId="{AFB5EA0F-0E7E-42D6-9006-D0FBAFD0E5A7}" dt="2024-11-15T12:54:24.531" v="208" actId="20577"/>
        <pc:sldMkLst>
          <pc:docMk/>
          <pc:sldMk cId="0" sldId="278"/>
        </pc:sldMkLst>
        <pc:spChg chg="add mod">
          <ac:chgData name="Kreger, Christine" userId="07b08700-4580-4b2b-8f3c-b5ccee8dc705" providerId="ADAL" clId="{AFB5EA0F-0E7E-42D6-9006-D0FBAFD0E5A7}" dt="2024-11-15T12:54:24.531" v="208" actId="20577"/>
          <ac:spMkLst>
            <pc:docMk/>
            <pc:sldMk cId="0" sldId="278"/>
            <ac:spMk id="2" creationId="{6B2C2D50-605D-FFFE-BFF5-6F49C1486388}"/>
          </ac:spMkLst>
        </pc:spChg>
        <pc:spChg chg="mod">
          <ac:chgData name="Kreger, Christine" userId="07b08700-4580-4b2b-8f3c-b5ccee8dc705" providerId="ADAL" clId="{AFB5EA0F-0E7E-42D6-9006-D0FBAFD0E5A7}" dt="2024-11-15T12:51:43.535" v="128" actId="962"/>
          <ac:spMkLst>
            <pc:docMk/>
            <pc:sldMk cId="0" sldId="278"/>
            <ac:spMk id="357" creationId="{00000000-0000-0000-0000-000000000000}"/>
          </ac:spMkLst>
        </pc:spChg>
        <pc:spChg chg="mod">
          <ac:chgData name="Kreger, Christine" userId="07b08700-4580-4b2b-8f3c-b5ccee8dc705" providerId="ADAL" clId="{AFB5EA0F-0E7E-42D6-9006-D0FBAFD0E5A7}" dt="2024-11-15T12:51:45.323" v="129" actId="962"/>
          <ac:spMkLst>
            <pc:docMk/>
            <pc:sldMk cId="0" sldId="278"/>
            <ac:spMk id="358" creationId="{00000000-0000-0000-0000-000000000000}"/>
          </ac:spMkLst>
        </pc:spChg>
        <pc:picChg chg="mod">
          <ac:chgData name="Kreger, Christine" userId="07b08700-4580-4b2b-8f3c-b5ccee8dc705" providerId="ADAL" clId="{AFB5EA0F-0E7E-42D6-9006-D0FBAFD0E5A7}" dt="2024-11-15T12:51:48.676" v="130" actId="962"/>
          <ac:picMkLst>
            <pc:docMk/>
            <pc:sldMk cId="0" sldId="278"/>
            <ac:picMk id="359"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8475" cy="46513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338" y="0"/>
            <a:ext cx="3038475" cy="46513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6280" y="696913"/>
            <a:ext cx="557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675"/>
            <a:ext cx="3038475" cy="46513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racialequitytools.org/resourcefiles/olson.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racialequitytools.org/resourcefiles/olson.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3:notes"/>
          <p:cNvSpPr txBox="1">
            <a:spLocks noGrp="1"/>
          </p:cNvSpPr>
          <p:nvPr>
            <p:ph type="body" idx="1"/>
          </p:nvPr>
        </p:nvSpPr>
        <p:spPr>
          <a:xfrm>
            <a:off x="701675" y="4416425"/>
            <a:ext cx="5607050" cy="418306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Carolyn</a:t>
            </a:r>
            <a:endParaRPr/>
          </a:p>
          <a:p>
            <a:pPr marL="0" lvl="0" indent="0" algn="l" rtl="0">
              <a:spcBef>
                <a:spcPts val="0"/>
              </a:spcBef>
              <a:spcAft>
                <a:spcPts val="0"/>
              </a:spcAft>
              <a:buNone/>
            </a:pPr>
            <a:r>
              <a:rPr lang="en-US"/>
              <a:t>5 min</a:t>
            </a:r>
            <a:endParaRPr/>
          </a:p>
          <a:p>
            <a:pPr marL="0" lvl="0" indent="0" algn="l" rtl="0">
              <a:spcBef>
                <a:spcPts val="0"/>
              </a:spcBef>
              <a:spcAft>
                <a:spcPts val="0"/>
              </a:spcAft>
              <a:buNone/>
            </a:pPr>
            <a:r>
              <a:rPr lang="en-US"/>
              <a:t>land acknowledgement &amp; intros</a:t>
            </a:r>
            <a:endParaRPr/>
          </a:p>
        </p:txBody>
      </p:sp>
      <p:sp>
        <p:nvSpPr>
          <p:cNvPr id="86" name="Google Shape;86;p3:notes"/>
          <p:cNvSpPr>
            <a:spLocks noGrp="1" noRot="1" noChangeAspect="1"/>
          </p:cNvSpPr>
          <p:nvPr>
            <p:ph type="sldImg" idx="2"/>
          </p:nvPr>
        </p:nvSpPr>
        <p:spPr>
          <a:xfrm>
            <a:off x="715963" y="696913"/>
            <a:ext cx="55784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17bf87ef93_0_250:notes"/>
          <p:cNvSpPr>
            <a:spLocks noGrp="1" noRot="1" noChangeAspect="1"/>
          </p:cNvSpPr>
          <p:nvPr>
            <p:ph type="sldImg" idx="2"/>
          </p:nvPr>
        </p:nvSpPr>
        <p:spPr>
          <a:xfrm>
            <a:off x="715963" y="696913"/>
            <a:ext cx="5578475"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17bf87ef93_0_250:notes"/>
          <p:cNvSpPr txBox="1">
            <a:spLocks noGrp="1"/>
          </p:cNvSpPr>
          <p:nvPr>
            <p:ph type="body" idx="1"/>
          </p:nvPr>
        </p:nvSpPr>
        <p:spPr>
          <a:xfrm>
            <a:off x="701675" y="4416425"/>
            <a:ext cx="5607000" cy="4183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400">
                <a:latin typeface="Arial"/>
                <a:ea typeface="Arial"/>
                <a:cs typeface="Arial"/>
                <a:sym typeface="Arial"/>
              </a:rPr>
              <a:t>2 min </a:t>
            </a:r>
            <a:endParaRPr sz="14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400">
                <a:latin typeface="Arial"/>
                <a:ea typeface="Arial"/>
                <a:cs typeface="Arial"/>
                <a:sym typeface="Arial"/>
              </a:rPr>
              <a:t>Nate</a:t>
            </a:r>
            <a:endParaRPr sz="14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400">
                <a:latin typeface="Arial"/>
                <a:ea typeface="Arial"/>
                <a:cs typeface="Arial"/>
                <a:sym typeface="Arial"/>
              </a:rPr>
              <a:t>Draft to Jesse to provide feedback </a:t>
            </a:r>
            <a:endParaRPr sz="14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400">
                <a:latin typeface="Arial"/>
                <a:ea typeface="Arial"/>
                <a:cs typeface="Arial"/>
                <a:sym typeface="Arial"/>
              </a:rPr>
              <a:t>Boggled down with wordsmithing and words are important, both things are true </a:t>
            </a:r>
            <a:endParaRPr sz="14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400">
                <a:latin typeface="Arial"/>
                <a:ea typeface="Arial"/>
                <a:cs typeface="Arial"/>
                <a:sym typeface="Arial"/>
              </a:rPr>
              <a:t>Social Justice means different things to different people </a:t>
            </a:r>
            <a:endParaRPr sz="14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400">
                <a:latin typeface="Arial"/>
                <a:ea typeface="Arial"/>
                <a:cs typeface="Arial"/>
                <a:sym typeface="Arial"/>
              </a:rPr>
              <a:t>Comfortable vs agreed upon definitions </a:t>
            </a:r>
            <a:endParaRPr sz="14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400">
                <a:latin typeface="Arial"/>
                <a:ea typeface="Arial"/>
                <a:cs typeface="Arial"/>
                <a:sym typeface="Arial"/>
              </a:rPr>
              <a:t>Be clever = talk about the program without the trigger phrases.</a:t>
            </a:r>
            <a:endParaRPr/>
          </a:p>
        </p:txBody>
      </p:sp>
      <p:sp>
        <p:nvSpPr>
          <p:cNvPr id="220" name="Google Shape;220;g317bf87ef93_0_250:notes"/>
          <p:cNvSpPr txBox="1">
            <a:spLocks noGrp="1"/>
          </p:cNvSpPr>
          <p:nvPr>
            <p:ph type="sldNum" idx="12"/>
          </p:nvPr>
        </p:nvSpPr>
        <p:spPr>
          <a:xfrm>
            <a:off x="3970338" y="8829675"/>
            <a:ext cx="3038400" cy="46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29:notes"/>
          <p:cNvSpPr>
            <a:spLocks noGrp="1" noRot="1" noChangeAspect="1"/>
          </p:cNvSpPr>
          <p:nvPr>
            <p:ph type="sldImg" idx="2"/>
          </p:nvPr>
        </p:nvSpPr>
        <p:spPr>
          <a:xfrm>
            <a:off x="715963" y="696913"/>
            <a:ext cx="55784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29: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a:t>5 min</a:t>
            </a:r>
            <a:endParaRPr/>
          </a:p>
          <a:p>
            <a:pPr marL="0" lvl="0" indent="0" algn="l" rtl="0">
              <a:lnSpc>
                <a:spcPct val="90000"/>
              </a:lnSpc>
              <a:spcBef>
                <a:spcPts val="0"/>
              </a:spcBef>
              <a:spcAft>
                <a:spcPts val="0"/>
              </a:spcAft>
              <a:buNone/>
            </a:pPr>
            <a:r>
              <a:rPr lang="en-US"/>
              <a:t>Carolyn</a:t>
            </a:r>
            <a:endParaRPr/>
          </a:p>
        </p:txBody>
      </p:sp>
      <p:sp>
        <p:nvSpPr>
          <p:cNvPr id="228" name="Google Shape;228;p29: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34:notes"/>
          <p:cNvSpPr>
            <a:spLocks noGrp="1" noRot="1" noChangeAspect="1"/>
          </p:cNvSpPr>
          <p:nvPr>
            <p:ph type="sldImg" idx="2"/>
          </p:nvPr>
        </p:nvSpPr>
        <p:spPr>
          <a:xfrm>
            <a:off x="715963" y="696913"/>
            <a:ext cx="55784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34: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Bridget &amp; Carolyn</a:t>
            </a:r>
            <a:endParaRPr/>
          </a:p>
          <a:p>
            <a:pPr marL="0" lvl="0" indent="0" algn="l" rtl="0">
              <a:spcBef>
                <a:spcPts val="0"/>
              </a:spcBef>
              <a:spcAft>
                <a:spcPts val="0"/>
              </a:spcAft>
              <a:buNone/>
            </a:pPr>
            <a:endParaRPr/>
          </a:p>
          <a:p>
            <a:pPr marL="0" lvl="0" indent="0" algn="l" rtl="0">
              <a:spcBef>
                <a:spcPts val="0"/>
              </a:spcBef>
              <a:spcAft>
                <a:spcPts val="0"/>
              </a:spcAft>
              <a:buNone/>
            </a:pPr>
            <a:r>
              <a:rPr lang="en-US"/>
              <a:t>5 min</a:t>
            </a:r>
            <a:endParaRPr/>
          </a:p>
          <a:p>
            <a:pPr marL="0" lvl="0" indent="0" algn="l" rtl="0">
              <a:spcBef>
                <a:spcPts val="0"/>
              </a:spcBef>
              <a:spcAft>
                <a:spcPts val="0"/>
              </a:spcAft>
              <a:buNone/>
            </a:pPr>
            <a:endParaRPr/>
          </a:p>
        </p:txBody>
      </p:sp>
      <p:sp>
        <p:nvSpPr>
          <p:cNvPr id="241" name="Google Shape;241;p34: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3143652711d_0_0:notes"/>
          <p:cNvSpPr>
            <a:spLocks noGrp="1" noRot="1" noChangeAspect="1"/>
          </p:cNvSpPr>
          <p:nvPr>
            <p:ph type="sldImg" idx="2"/>
          </p:nvPr>
        </p:nvSpPr>
        <p:spPr>
          <a:xfrm>
            <a:off x="715963" y="696913"/>
            <a:ext cx="5578475"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3143652711d_0_0:notes"/>
          <p:cNvSpPr txBox="1">
            <a:spLocks noGrp="1"/>
          </p:cNvSpPr>
          <p:nvPr>
            <p:ph type="body" idx="1"/>
          </p:nvPr>
        </p:nvSpPr>
        <p:spPr>
          <a:xfrm>
            <a:off x="701675" y="4416425"/>
            <a:ext cx="5607000" cy="4183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3 min </a:t>
            </a:r>
            <a:endParaRPr/>
          </a:p>
          <a:p>
            <a:pPr marL="0" lvl="0" indent="0" algn="l" rtl="0">
              <a:spcBef>
                <a:spcPts val="0"/>
              </a:spcBef>
              <a:spcAft>
                <a:spcPts val="0"/>
              </a:spcAft>
              <a:buNone/>
            </a:pPr>
            <a:r>
              <a:rPr lang="en-US"/>
              <a:t>Veronica</a:t>
            </a:r>
            <a:endParaRPr/>
          </a:p>
          <a:p>
            <a:pPr marL="0" lvl="0" indent="0" algn="l" rtl="0">
              <a:spcBef>
                <a:spcPts val="0"/>
              </a:spcBef>
              <a:spcAft>
                <a:spcPts val="0"/>
              </a:spcAft>
              <a:buNone/>
            </a:pPr>
            <a:r>
              <a:rPr lang="en-US"/>
              <a:t>took a year off, personnel changes, new location, lost our building with D6, rented a space in the community</a:t>
            </a:r>
            <a:endParaRPr/>
          </a:p>
        </p:txBody>
      </p:sp>
      <p:sp>
        <p:nvSpPr>
          <p:cNvPr id="250" name="Google Shape;250;g3143652711d_0_0:notes"/>
          <p:cNvSpPr txBox="1">
            <a:spLocks noGrp="1"/>
          </p:cNvSpPr>
          <p:nvPr>
            <p:ph type="sldNum" idx="12"/>
          </p:nvPr>
        </p:nvSpPr>
        <p:spPr>
          <a:xfrm>
            <a:off x="3970338" y="8829675"/>
            <a:ext cx="3038400" cy="46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3143a3d3f57_0_5:notes"/>
          <p:cNvSpPr>
            <a:spLocks noGrp="1" noRot="1" noChangeAspect="1"/>
          </p:cNvSpPr>
          <p:nvPr>
            <p:ph type="sldImg" idx="2"/>
          </p:nvPr>
        </p:nvSpPr>
        <p:spPr>
          <a:xfrm>
            <a:off x="715963" y="696913"/>
            <a:ext cx="55784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g3143a3d3f57_0_5:notes"/>
          <p:cNvSpPr txBox="1">
            <a:spLocks noGrp="1"/>
          </p:cNvSpPr>
          <p:nvPr>
            <p:ph type="body" idx="1"/>
          </p:nvPr>
        </p:nvSpPr>
        <p:spPr>
          <a:xfrm>
            <a:off x="701675" y="4416425"/>
            <a:ext cx="5607000" cy="4183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3 min </a:t>
            </a:r>
            <a:endParaRPr/>
          </a:p>
          <a:p>
            <a:pPr marL="0" lvl="0" indent="0" algn="l" rtl="0">
              <a:spcBef>
                <a:spcPts val="0"/>
              </a:spcBef>
              <a:spcAft>
                <a:spcPts val="0"/>
              </a:spcAft>
              <a:buNone/>
            </a:pPr>
            <a:r>
              <a:rPr lang="en-US"/>
              <a:t>Bridget</a:t>
            </a:r>
            <a:endParaRPr/>
          </a:p>
        </p:txBody>
      </p:sp>
      <p:sp>
        <p:nvSpPr>
          <p:cNvPr id="258" name="Google Shape;258;g3143a3d3f57_0_5:notes"/>
          <p:cNvSpPr txBox="1">
            <a:spLocks noGrp="1"/>
          </p:cNvSpPr>
          <p:nvPr>
            <p:ph type="sldNum" idx="12"/>
          </p:nvPr>
        </p:nvSpPr>
        <p:spPr>
          <a:xfrm>
            <a:off x="3970338" y="8829675"/>
            <a:ext cx="3038400" cy="4650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317bf87ef93_0_261:notes"/>
          <p:cNvSpPr>
            <a:spLocks noGrp="1" noRot="1" noChangeAspect="1"/>
          </p:cNvSpPr>
          <p:nvPr>
            <p:ph type="sldImg" idx="2"/>
          </p:nvPr>
        </p:nvSpPr>
        <p:spPr>
          <a:xfrm>
            <a:off x="715963" y="696913"/>
            <a:ext cx="5578475"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317bf87ef93_0_261:notes"/>
          <p:cNvSpPr txBox="1">
            <a:spLocks noGrp="1"/>
          </p:cNvSpPr>
          <p:nvPr>
            <p:ph type="body" idx="1"/>
          </p:nvPr>
        </p:nvSpPr>
        <p:spPr>
          <a:xfrm>
            <a:off x="701675" y="4416425"/>
            <a:ext cx="5607000" cy="4183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2 min</a:t>
            </a:r>
            <a:endParaRPr/>
          </a:p>
          <a:p>
            <a:pPr marL="0" lvl="0" indent="0" algn="l" rtl="0">
              <a:spcBef>
                <a:spcPts val="0"/>
              </a:spcBef>
              <a:spcAft>
                <a:spcPts val="0"/>
              </a:spcAft>
              <a:buNone/>
            </a:pPr>
            <a:r>
              <a:rPr lang="en-US"/>
              <a:t>Carolyn</a:t>
            </a:r>
            <a:endParaRPr/>
          </a:p>
        </p:txBody>
      </p:sp>
      <p:sp>
        <p:nvSpPr>
          <p:cNvPr id="272" name="Google Shape;272;g317bf87ef93_0_261:notes"/>
          <p:cNvSpPr txBox="1">
            <a:spLocks noGrp="1"/>
          </p:cNvSpPr>
          <p:nvPr>
            <p:ph type="sldNum" idx="12"/>
          </p:nvPr>
        </p:nvSpPr>
        <p:spPr>
          <a:xfrm>
            <a:off x="3970338" y="8829675"/>
            <a:ext cx="3038400" cy="46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45:notes"/>
          <p:cNvSpPr>
            <a:spLocks noGrp="1" noRot="1" noChangeAspect="1"/>
          </p:cNvSpPr>
          <p:nvPr>
            <p:ph type="sldImg" idx="2"/>
          </p:nvPr>
        </p:nvSpPr>
        <p:spPr>
          <a:xfrm>
            <a:off x="715963" y="696913"/>
            <a:ext cx="55784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45: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Nate</a:t>
            </a:r>
            <a:endParaRPr/>
          </a:p>
          <a:p>
            <a:pPr marL="0" lvl="0" indent="0" algn="l" rtl="0">
              <a:spcBef>
                <a:spcPts val="0"/>
              </a:spcBef>
              <a:spcAft>
                <a:spcPts val="0"/>
              </a:spcAft>
              <a:buNone/>
            </a:pPr>
            <a:r>
              <a:rPr lang="en-US"/>
              <a:t>2 min </a:t>
            </a:r>
            <a:endParaRPr/>
          </a:p>
          <a:p>
            <a:pPr marL="0" lvl="0" indent="0" algn="l" rtl="0">
              <a:spcBef>
                <a:spcPts val="0"/>
              </a:spcBef>
              <a:spcAft>
                <a:spcPts val="0"/>
              </a:spcAft>
              <a:buNone/>
            </a:pPr>
            <a:endParaRPr/>
          </a:p>
        </p:txBody>
      </p:sp>
      <p:sp>
        <p:nvSpPr>
          <p:cNvPr id="279" name="Google Shape;279;p45: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17bf87ef93_2_0:notes"/>
          <p:cNvSpPr>
            <a:spLocks noGrp="1" noRot="1" noChangeAspect="1"/>
          </p:cNvSpPr>
          <p:nvPr>
            <p:ph type="sldImg" idx="2"/>
          </p:nvPr>
        </p:nvSpPr>
        <p:spPr>
          <a:xfrm>
            <a:off x="715963" y="696913"/>
            <a:ext cx="55784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g317bf87ef93_2_0:notes"/>
          <p:cNvSpPr txBox="1">
            <a:spLocks noGrp="1"/>
          </p:cNvSpPr>
          <p:nvPr>
            <p:ph type="body" idx="1"/>
          </p:nvPr>
        </p:nvSpPr>
        <p:spPr>
          <a:xfrm>
            <a:off x="701675" y="4416425"/>
            <a:ext cx="5607000" cy="4183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Nate</a:t>
            </a:r>
            <a:endParaRPr/>
          </a:p>
          <a:p>
            <a:pPr marL="0" lvl="0" indent="0" algn="l" rtl="0">
              <a:spcBef>
                <a:spcPts val="0"/>
              </a:spcBef>
              <a:spcAft>
                <a:spcPts val="0"/>
              </a:spcAft>
              <a:buNone/>
            </a:pPr>
            <a:r>
              <a:rPr lang="en-US"/>
              <a:t>2 min</a:t>
            </a:r>
            <a:endParaRPr/>
          </a:p>
        </p:txBody>
      </p:sp>
      <p:sp>
        <p:nvSpPr>
          <p:cNvPr id="292" name="Google Shape;292;g317bf87ef93_2_0:notes"/>
          <p:cNvSpPr txBox="1">
            <a:spLocks noGrp="1"/>
          </p:cNvSpPr>
          <p:nvPr>
            <p:ph type="sldNum" idx="12"/>
          </p:nvPr>
        </p:nvSpPr>
        <p:spPr>
          <a:xfrm>
            <a:off x="3970338" y="8829675"/>
            <a:ext cx="3038400" cy="4650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311c761e0c4_0_6:notes"/>
          <p:cNvSpPr>
            <a:spLocks noGrp="1" noRot="1" noChangeAspect="1"/>
          </p:cNvSpPr>
          <p:nvPr>
            <p:ph type="sldImg" idx="2"/>
          </p:nvPr>
        </p:nvSpPr>
        <p:spPr>
          <a:xfrm>
            <a:off x="715963" y="696913"/>
            <a:ext cx="55784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g311c761e0c4_0_6:notes"/>
          <p:cNvSpPr txBox="1">
            <a:spLocks noGrp="1"/>
          </p:cNvSpPr>
          <p:nvPr>
            <p:ph type="body" idx="1"/>
          </p:nvPr>
        </p:nvSpPr>
        <p:spPr>
          <a:xfrm>
            <a:off x="701675" y="4416425"/>
            <a:ext cx="5607000" cy="4183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Nate</a:t>
            </a:r>
            <a:endParaRPr/>
          </a:p>
          <a:p>
            <a:pPr marL="0" lvl="0" indent="0" algn="l" rtl="0">
              <a:spcBef>
                <a:spcPts val="0"/>
              </a:spcBef>
              <a:spcAft>
                <a:spcPts val="0"/>
              </a:spcAft>
              <a:buNone/>
            </a:pPr>
            <a:r>
              <a:rPr lang="en-US"/>
              <a:t>2 min</a:t>
            </a:r>
            <a:endParaRPr/>
          </a:p>
        </p:txBody>
      </p:sp>
      <p:sp>
        <p:nvSpPr>
          <p:cNvPr id="304" name="Google Shape;304;g311c761e0c4_0_6:notes"/>
          <p:cNvSpPr txBox="1">
            <a:spLocks noGrp="1"/>
          </p:cNvSpPr>
          <p:nvPr>
            <p:ph type="sldNum" idx="12"/>
          </p:nvPr>
        </p:nvSpPr>
        <p:spPr>
          <a:xfrm>
            <a:off x="3970338" y="8829675"/>
            <a:ext cx="3038400" cy="4650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1449a8f47a_0_0:notes"/>
          <p:cNvSpPr>
            <a:spLocks noGrp="1" noRot="1" noChangeAspect="1"/>
          </p:cNvSpPr>
          <p:nvPr>
            <p:ph type="sldImg" idx="2"/>
          </p:nvPr>
        </p:nvSpPr>
        <p:spPr>
          <a:xfrm>
            <a:off x="715963" y="696913"/>
            <a:ext cx="55784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g31449a8f47a_0_0:notes"/>
          <p:cNvSpPr txBox="1">
            <a:spLocks noGrp="1"/>
          </p:cNvSpPr>
          <p:nvPr>
            <p:ph type="body" idx="1"/>
          </p:nvPr>
        </p:nvSpPr>
        <p:spPr>
          <a:xfrm>
            <a:off x="701675" y="4416425"/>
            <a:ext cx="5607000" cy="4183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000">
                <a:solidFill>
                  <a:srgbClr val="433973"/>
                </a:solidFill>
                <a:latin typeface="Sarabun"/>
                <a:ea typeface="Sarabun"/>
                <a:cs typeface="Sarabun"/>
                <a:sym typeface="Sarabun"/>
              </a:rPr>
              <a:t>Veronica</a:t>
            </a:r>
            <a:endParaRPr sz="1000">
              <a:solidFill>
                <a:srgbClr val="433973"/>
              </a:solidFill>
              <a:latin typeface="Sarabun"/>
              <a:ea typeface="Sarabun"/>
              <a:cs typeface="Sarabun"/>
              <a:sym typeface="Sarabun"/>
            </a:endParaRPr>
          </a:p>
          <a:p>
            <a:pPr marL="0" lvl="0" indent="0" algn="l" rtl="0">
              <a:spcBef>
                <a:spcPts val="0"/>
              </a:spcBef>
              <a:spcAft>
                <a:spcPts val="0"/>
              </a:spcAft>
              <a:buNone/>
            </a:pPr>
            <a:r>
              <a:rPr lang="en-US" sz="1000">
                <a:solidFill>
                  <a:srgbClr val="433973"/>
                </a:solidFill>
                <a:latin typeface="Sarabun"/>
                <a:ea typeface="Sarabun"/>
                <a:cs typeface="Sarabun"/>
                <a:sym typeface="Sarabun"/>
              </a:rPr>
              <a:t>2 min</a:t>
            </a:r>
            <a:endParaRPr sz="1000">
              <a:solidFill>
                <a:srgbClr val="433973"/>
              </a:solidFill>
              <a:latin typeface="Sarabun"/>
              <a:ea typeface="Sarabun"/>
              <a:cs typeface="Sarabun"/>
              <a:sym typeface="Sarabun"/>
            </a:endParaRPr>
          </a:p>
          <a:p>
            <a:pPr marL="0" lvl="0" indent="0" algn="l" rtl="0">
              <a:spcBef>
                <a:spcPts val="0"/>
              </a:spcBef>
              <a:spcAft>
                <a:spcPts val="0"/>
              </a:spcAft>
              <a:buNone/>
            </a:pPr>
            <a:r>
              <a:rPr lang="en-US" sz="1000">
                <a:solidFill>
                  <a:srgbClr val="433973"/>
                </a:solidFill>
                <a:latin typeface="Sarabun"/>
                <a:ea typeface="Sarabun"/>
                <a:cs typeface="Sarabun"/>
                <a:sym typeface="Sarabun"/>
              </a:rPr>
              <a:t>internalize norms, objectives, and agendas through activities encouraging interpersonal interaction, self-reflection, and community discussion</a:t>
            </a:r>
            <a:endParaRPr sz="1000">
              <a:solidFill>
                <a:srgbClr val="433973"/>
              </a:solidFill>
              <a:latin typeface="Sarabun"/>
              <a:ea typeface="Sarabun"/>
              <a:cs typeface="Sarabun"/>
              <a:sym typeface="Sarabun"/>
            </a:endParaRPr>
          </a:p>
          <a:p>
            <a:pPr marL="914400" marR="265430" lvl="1" indent="-292100" algn="l" rtl="0">
              <a:spcBef>
                <a:spcPts val="0"/>
              </a:spcBef>
              <a:spcAft>
                <a:spcPts val="0"/>
              </a:spcAft>
              <a:buClr>
                <a:srgbClr val="434343"/>
              </a:buClr>
              <a:buSzPts val="1000"/>
              <a:buFont typeface="Sarabun"/>
              <a:buChar char="○"/>
            </a:pPr>
            <a:r>
              <a:rPr lang="en-US" sz="1000">
                <a:solidFill>
                  <a:srgbClr val="433973"/>
                </a:solidFill>
                <a:latin typeface="Sarabun"/>
                <a:ea typeface="Sarabun"/>
                <a:cs typeface="Sarabun"/>
                <a:sym typeface="Sarabun"/>
              </a:rPr>
              <a:t>when to use strategies for participants dominating conversations, challenging concepts, or exhibiting destructive or disrespectful </a:t>
            </a:r>
            <a:endParaRPr sz="1000">
              <a:solidFill>
                <a:srgbClr val="433973"/>
              </a:solidFill>
              <a:latin typeface="Sarabun"/>
              <a:ea typeface="Sarabun"/>
              <a:cs typeface="Sarabun"/>
              <a:sym typeface="Sarabun"/>
            </a:endParaRPr>
          </a:p>
          <a:p>
            <a:pPr marL="914400" marR="265430" lvl="1" indent="-292100" algn="l" rtl="0">
              <a:spcBef>
                <a:spcPts val="0"/>
              </a:spcBef>
              <a:spcAft>
                <a:spcPts val="0"/>
              </a:spcAft>
              <a:buClr>
                <a:srgbClr val="434343"/>
              </a:buClr>
              <a:buSzPts val="1000"/>
              <a:buFont typeface="Sarabun"/>
              <a:buChar char="○"/>
            </a:pPr>
            <a:r>
              <a:rPr lang="en-US" sz="1000">
                <a:solidFill>
                  <a:srgbClr val="433973"/>
                </a:solidFill>
                <a:latin typeface="Sarabun"/>
                <a:ea typeface="Sarabun"/>
                <a:cs typeface="Sarabun"/>
                <a:sym typeface="Sarabun"/>
              </a:rPr>
              <a:t>the organizational processes for supporting intervention; use your resources.</a:t>
            </a:r>
            <a:endParaRPr sz="1000">
              <a:solidFill>
                <a:srgbClr val="433973"/>
              </a:solidFill>
              <a:latin typeface="Sarabun"/>
              <a:ea typeface="Sarabun"/>
              <a:cs typeface="Sarabun"/>
              <a:sym typeface="Sarabun"/>
            </a:endParaRPr>
          </a:p>
          <a:p>
            <a:pPr marL="914400" marR="265430" lvl="1" indent="-292100" algn="l" rtl="0">
              <a:spcBef>
                <a:spcPts val="0"/>
              </a:spcBef>
              <a:spcAft>
                <a:spcPts val="0"/>
              </a:spcAft>
              <a:buClr>
                <a:srgbClr val="434343"/>
              </a:buClr>
              <a:buSzPts val="1000"/>
              <a:buFont typeface="Sarabun"/>
              <a:buChar char="○"/>
            </a:pPr>
            <a:r>
              <a:rPr lang="en-US" sz="1000">
                <a:solidFill>
                  <a:srgbClr val="433973"/>
                </a:solidFill>
                <a:latin typeface="Sarabun"/>
                <a:ea typeface="Sarabun"/>
                <a:cs typeface="Sarabun"/>
                <a:sym typeface="Sarabun"/>
              </a:rPr>
              <a:t>your own biases.</a:t>
            </a:r>
            <a:endParaRPr sz="1000">
              <a:solidFill>
                <a:srgbClr val="433973"/>
              </a:solidFill>
              <a:latin typeface="Sarabun"/>
              <a:ea typeface="Sarabun"/>
              <a:cs typeface="Sarabun"/>
              <a:sym typeface="Sarabun"/>
            </a:endParaRPr>
          </a:p>
          <a:p>
            <a:pPr marL="914400" marR="265430" lvl="1" indent="-292100" algn="l" rtl="0">
              <a:spcBef>
                <a:spcPts val="0"/>
              </a:spcBef>
              <a:spcAft>
                <a:spcPts val="0"/>
              </a:spcAft>
              <a:buClr>
                <a:srgbClr val="434343"/>
              </a:buClr>
              <a:buSzPts val="1000"/>
              <a:buFont typeface="Sarabun"/>
              <a:buChar char="○"/>
            </a:pPr>
            <a:r>
              <a:rPr lang="en-US" sz="1000">
                <a:solidFill>
                  <a:srgbClr val="433973"/>
                </a:solidFill>
                <a:latin typeface="Sarabun"/>
                <a:ea typeface="Sarabun"/>
                <a:cs typeface="Sarabun"/>
                <a:sym typeface="Sarabun"/>
              </a:rPr>
              <a:t>detours (</a:t>
            </a:r>
            <a:r>
              <a:rPr lang="en-US" sz="1000" u="sng">
                <a:solidFill>
                  <a:srgbClr val="1155CC"/>
                </a:solidFill>
                <a:latin typeface="Sarabun"/>
                <a:ea typeface="Sarabun"/>
                <a:cs typeface="Sarabun"/>
                <a:sym typeface="Sarabun"/>
                <a:hlinkClick r:id="rId3">
                  <a:extLst>
                    <a:ext uri="{A12FA001-AC4F-418D-AE19-62706E023703}">
                      <ahyp:hlinkClr xmlns:ahyp="http://schemas.microsoft.com/office/drawing/2018/hyperlinkcolor" val="tx"/>
                    </a:ext>
                  </a:extLst>
                </a:hlinkClick>
              </a:rPr>
              <a:t>https://www.racialequitytools.org/resourcefiles/olson.pdf</a:t>
            </a:r>
            <a:r>
              <a:rPr lang="en-US" sz="1000">
                <a:solidFill>
                  <a:srgbClr val="433973"/>
                </a:solidFill>
                <a:latin typeface="Sarabun"/>
                <a:ea typeface="Sarabun"/>
                <a:cs typeface="Sarabun"/>
                <a:sym typeface="Sarabun"/>
              </a:rPr>
              <a:t>)</a:t>
            </a:r>
            <a:endParaRPr sz="1000">
              <a:solidFill>
                <a:srgbClr val="433973"/>
              </a:solidFill>
              <a:latin typeface="Sarabun"/>
              <a:ea typeface="Sarabun"/>
              <a:cs typeface="Sarabun"/>
              <a:sym typeface="Sarabun"/>
            </a:endParaRPr>
          </a:p>
          <a:p>
            <a:pPr marL="0" lvl="0" indent="0" algn="l" rtl="0">
              <a:spcBef>
                <a:spcPts val="0"/>
              </a:spcBef>
              <a:spcAft>
                <a:spcPts val="0"/>
              </a:spcAft>
              <a:buNone/>
            </a:pPr>
            <a:endParaRPr sz="1000">
              <a:solidFill>
                <a:srgbClr val="433973"/>
              </a:solidFill>
              <a:latin typeface="Sarabun"/>
              <a:ea typeface="Sarabun"/>
              <a:cs typeface="Sarabun"/>
              <a:sym typeface="Sarabun"/>
            </a:endParaRPr>
          </a:p>
        </p:txBody>
      </p:sp>
      <p:sp>
        <p:nvSpPr>
          <p:cNvPr id="316" name="Google Shape;316;g31449a8f47a_0_0:notes"/>
          <p:cNvSpPr txBox="1">
            <a:spLocks noGrp="1"/>
          </p:cNvSpPr>
          <p:nvPr>
            <p:ph type="sldNum" idx="12"/>
          </p:nvPr>
        </p:nvSpPr>
        <p:spPr>
          <a:xfrm>
            <a:off x="3970338" y="8829675"/>
            <a:ext cx="3038400" cy="4650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11: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11: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1 min</a:t>
            </a:r>
            <a:endParaRPr/>
          </a:p>
          <a:p>
            <a:pPr marL="0" lvl="0" indent="0" algn="l" rtl="0">
              <a:spcBef>
                <a:spcPts val="0"/>
              </a:spcBef>
              <a:spcAft>
                <a:spcPts val="0"/>
              </a:spcAft>
              <a:buNone/>
            </a:pPr>
            <a:r>
              <a:rPr lang="en-US"/>
              <a:t>Carolyn</a:t>
            </a:r>
            <a:endParaRPr/>
          </a:p>
          <a:p>
            <a:pPr marL="285750" lvl="0" indent="-285750" algn="l" rtl="0">
              <a:spcBef>
                <a:spcPts val="0"/>
              </a:spcBef>
              <a:spcAft>
                <a:spcPts val="0"/>
              </a:spcAft>
              <a:buClr>
                <a:schemeClr val="dk1"/>
              </a:buClr>
              <a:buSzPts val="1200"/>
              <a:buFont typeface="Arial"/>
              <a:buChar char="•"/>
            </a:pPr>
            <a:r>
              <a:rPr lang="en-US"/>
              <a:t>Creation and evolution of WtW</a:t>
            </a:r>
            <a:endParaRPr/>
          </a:p>
          <a:p>
            <a:pPr marL="285750" lvl="0" indent="-285750" algn="l" rtl="0">
              <a:spcBef>
                <a:spcPts val="0"/>
              </a:spcBef>
              <a:spcAft>
                <a:spcPts val="0"/>
              </a:spcAft>
              <a:buClr>
                <a:schemeClr val="dk1"/>
              </a:buClr>
              <a:buSzPts val="1200"/>
              <a:buFont typeface="Arial"/>
              <a:buChar char="•"/>
            </a:pPr>
            <a:r>
              <a:rPr lang="en-US"/>
              <a:t>Along with sharing the chosen resources, we'd also like to share examples of progressive courageous conversations among intergenerational community members which were deeply moving and transformative</a:t>
            </a:r>
            <a:endParaRPr/>
          </a:p>
          <a:p>
            <a:pPr marL="285750" lvl="0" indent="-285750" algn="l" rtl="0">
              <a:spcBef>
                <a:spcPts val="0"/>
              </a:spcBef>
              <a:spcAft>
                <a:spcPts val="0"/>
              </a:spcAft>
              <a:buClr>
                <a:schemeClr val="dk1"/>
              </a:buClr>
              <a:buSzPts val="1200"/>
              <a:buFont typeface="Arial"/>
              <a:buChar char="•"/>
            </a:pPr>
            <a:r>
              <a:rPr lang="en-US"/>
              <a:t>Role play</a:t>
            </a:r>
            <a:endParaRPr/>
          </a:p>
          <a:p>
            <a:pPr marL="285750" lvl="0" indent="-209550" algn="l" rtl="0">
              <a:spcBef>
                <a:spcPts val="0"/>
              </a:spcBef>
              <a:spcAft>
                <a:spcPts val="0"/>
              </a:spcAft>
              <a:buClr>
                <a:schemeClr val="dk1"/>
              </a:buClr>
              <a:buSzPts val="1200"/>
              <a:buFont typeface="Arial"/>
              <a:buNone/>
            </a:pPr>
            <a:endParaRPr/>
          </a:p>
          <a:p>
            <a:pPr marL="285750" lvl="0" indent="-285750" algn="l" rtl="0">
              <a:spcBef>
                <a:spcPts val="0"/>
              </a:spcBef>
              <a:spcAft>
                <a:spcPts val="0"/>
              </a:spcAft>
              <a:buClr>
                <a:schemeClr val="dk1"/>
              </a:buClr>
              <a:buSzPts val="1200"/>
              <a:buFont typeface="Arial"/>
              <a:buChar char="•"/>
            </a:pPr>
            <a:r>
              <a:rPr lang="en-US"/>
              <a:t> advocate for the continual cultivation of professional and personal awareness. </a:t>
            </a:r>
            <a:endParaRPr/>
          </a:p>
          <a:p>
            <a:pPr marL="285750" lvl="0" indent="-209550" algn="l" rtl="0">
              <a:spcBef>
                <a:spcPts val="0"/>
              </a:spcBef>
              <a:spcAft>
                <a:spcPts val="0"/>
              </a:spcAft>
              <a:buClr>
                <a:schemeClr val="dk1"/>
              </a:buClr>
              <a:buSzPts val="1200"/>
              <a:buFont typeface="Arial"/>
              <a:buNone/>
            </a:pPr>
            <a:endParaRPr/>
          </a:p>
          <a:p>
            <a:pPr marL="285750" lvl="0" indent="-209550" algn="l" rtl="0">
              <a:spcBef>
                <a:spcPts val="0"/>
              </a:spcBef>
              <a:spcAft>
                <a:spcPts val="0"/>
              </a:spcAft>
              <a:buClr>
                <a:schemeClr val="dk1"/>
              </a:buClr>
              <a:buSzPts val="1200"/>
              <a:buFont typeface="Arial"/>
              <a:buNone/>
            </a:pPr>
            <a:endParaRPr>
              <a:latin typeface="Calibri"/>
              <a:ea typeface="Calibri"/>
              <a:cs typeface="Calibri"/>
              <a:sym typeface="Calibri"/>
            </a:endParaRPr>
          </a:p>
          <a:p>
            <a:pPr marL="285750" lvl="0" indent="-285750" algn="l" rtl="0">
              <a:spcBef>
                <a:spcPts val="0"/>
              </a:spcBef>
              <a:spcAft>
                <a:spcPts val="0"/>
              </a:spcAft>
              <a:buClr>
                <a:schemeClr val="dk1"/>
              </a:buClr>
              <a:buSzPts val="1200"/>
              <a:buFont typeface="Arial"/>
              <a:buChar char="•"/>
            </a:pPr>
            <a:r>
              <a:rPr lang="en-US">
                <a:latin typeface="Calibri"/>
                <a:ea typeface="Calibri"/>
                <a:cs typeface="Calibri"/>
                <a:sym typeface="Calibri"/>
              </a:rPr>
              <a:t>QUICKLY SHARE INTENTIONS</a:t>
            </a:r>
            <a:endParaRPr/>
          </a:p>
          <a:p>
            <a:pPr marL="285750" lvl="0" indent="-285750" algn="l" rtl="0">
              <a:spcBef>
                <a:spcPts val="0"/>
              </a:spcBef>
              <a:spcAft>
                <a:spcPts val="0"/>
              </a:spcAft>
              <a:buClr>
                <a:schemeClr val="dk1"/>
              </a:buClr>
              <a:buSzPts val="1200"/>
              <a:buFont typeface="Arial"/>
              <a:buChar char="•"/>
            </a:pPr>
            <a:r>
              <a:rPr lang="en-US">
                <a:latin typeface="Calibri"/>
                <a:ea typeface="Calibri"/>
                <a:cs typeface="Calibri"/>
                <a:sym typeface="Calibri"/>
              </a:rPr>
              <a:t>Vero- My  intention is to share my experience as a facilitator working alongside the library and our community. What went well, what challenged me, and how I grew in the process. </a:t>
            </a:r>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sz="1800">
              <a:latin typeface="Batang"/>
              <a:ea typeface="Batang"/>
              <a:cs typeface="Batang"/>
              <a:sym typeface="Batang"/>
            </a:endParaRPr>
          </a:p>
        </p:txBody>
      </p:sp>
      <p:sp>
        <p:nvSpPr>
          <p:cNvPr id="96" name="Google Shape;96;p11: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317bf87ef93_4_6:notes"/>
          <p:cNvSpPr>
            <a:spLocks noGrp="1" noRot="1" noChangeAspect="1"/>
          </p:cNvSpPr>
          <p:nvPr>
            <p:ph type="sldImg" idx="2"/>
          </p:nvPr>
        </p:nvSpPr>
        <p:spPr>
          <a:xfrm>
            <a:off x="715963" y="696913"/>
            <a:ext cx="55784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g317bf87ef93_4_6:notes"/>
          <p:cNvSpPr txBox="1">
            <a:spLocks noGrp="1"/>
          </p:cNvSpPr>
          <p:nvPr>
            <p:ph type="body" idx="1"/>
          </p:nvPr>
        </p:nvSpPr>
        <p:spPr>
          <a:xfrm>
            <a:off x="701675" y="4416425"/>
            <a:ext cx="5607000" cy="4183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000">
                <a:solidFill>
                  <a:srgbClr val="433973"/>
                </a:solidFill>
                <a:latin typeface="Sarabun"/>
                <a:ea typeface="Sarabun"/>
                <a:cs typeface="Sarabun"/>
                <a:sym typeface="Sarabun"/>
              </a:rPr>
              <a:t>Veronica</a:t>
            </a:r>
            <a:endParaRPr sz="1000">
              <a:solidFill>
                <a:srgbClr val="433973"/>
              </a:solidFill>
              <a:latin typeface="Sarabun"/>
              <a:ea typeface="Sarabun"/>
              <a:cs typeface="Sarabun"/>
              <a:sym typeface="Sarabun"/>
            </a:endParaRPr>
          </a:p>
          <a:p>
            <a:pPr marL="0" lvl="0" indent="0" algn="l" rtl="0">
              <a:spcBef>
                <a:spcPts val="0"/>
              </a:spcBef>
              <a:spcAft>
                <a:spcPts val="0"/>
              </a:spcAft>
              <a:buNone/>
            </a:pPr>
            <a:r>
              <a:rPr lang="en-US" sz="1000">
                <a:solidFill>
                  <a:srgbClr val="433973"/>
                </a:solidFill>
                <a:latin typeface="Sarabun"/>
                <a:ea typeface="Sarabun"/>
                <a:cs typeface="Sarabun"/>
                <a:sym typeface="Sarabun"/>
              </a:rPr>
              <a:t>2 min</a:t>
            </a:r>
            <a:endParaRPr sz="1000">
              <a:solidFill>
                <a:srgbClr val="433973"/>
              </a:solidFill>
              <a:latin typeface="Sarabun"/>
              <a:ea typeface="Sarabun"/>
              <a:cs typeface="Sarabun"/>
              <a:sym typeface="Sarabun"/>
            </a:endParaRPr>
          </a:p>
          <a:p>
            <a:pPr marL="0" lvl="0" indent="0" algn="l" rtl="0">
              <a:spcBef>
                <a:spcPts val="0"/>
              </a:spcBef>
              <a:spcAft>
                <a:spcPts val="0"/>
              </a:spcAft>
              <a:buNone/>
            </a:pPr>
            <a:r>
              <a:rPr lang="en-US" sz="1000">
                <a:solidFill>
                  <a:srgbClr val="433973"/>
                </a:solidFill>
                <a:latin typeface="Sarabun"/>
                <a:ea typeface="Sarabun"/>
                <a:cs typeface="Sarabun"/>
                <a:sym typeface="Sarabun"/>
              </a:rPr>
              <a:t>internalize norms, objectives, and agendas through activities encouraging interpersonal interaction, self-reflection, and community discussion</a:t>
            </a:r>
            <a:endParaRPr sz="1000">
              <a:solidFill>
                <a:srgbClr val="433973"/>
              </a:solidFill>
              <a:latin typeface="Sarabun"/>
              <a:ea typeface="Sarabun"/>
              <a:cs typeface="Sarabun"/>
              <a:sym typeface="Sarabun"/>
            </a:endParaRPr>
          </a:p>
          <a:p>
            <a:pPr marL="914400" marR="265430" lvl="1" indent="-292100" algn="l" rtl="0">
              <a:spcBef>
                <a:spcPts val="0"/>
              </a:spcBef>
              <a:spcAft>
                <a:spcPts val="0"/>
              </a:spcAft>
              <a:buClr>
                <a:srgbClr val="434343"/>
              </a:buClr>
              <a:buSzPts val="1000"/>
              <a:buFont typeface="Sarabun"/>
              <a:buChar char="○"/>
            </a:pPr>
            <a:r>
              <a:rPr lang="en-US" sz="1000">
                <a:solidFill>
                  <a:srgbClr val="433973"/>
                </a:solidFill>
                <a:latin typeface="Sarabun"/>
                <a:ea typeface="Sarabun"/>
                <a:cs typeface="Sarabun"/>
                <a:sym typeface="Sarabun"/>
              </a:rPr>
              <a:t>when to use strategies for participants dominating conversations, challenging concepts, or exhibiting destructive or disrespectful behaviors. </a:t>
            </a:r>
            <a:endParaRPr sz="1000">
              <a:solidFill>
                <a:srgbClr val="433973"/>
              </a:solidFill>
              <a:latin typeface="Sarabun"/>
              <a:ea typeface="Sarabun"/>
              <a:cs typeface="Sarabun"/>
              <a:sym typeface="Sarabun"/>
            </a:endParaRPr>
          </a:p>
          <a:p>
            <a:pPr marL="914400" marR="265430" lvl="1" indent="-292100" algn="l" rtl="0">
              <a:spcBef>
                <a:spcPts val="0"/>
              </a:spcBef>
              <a:spcAft>
                <a:spcPts val="0"/>
              </a:spcAft>
              <a:buClr>
                <a:srgbClr val="434343"/>
              </a:buClr>
              <a:buSzPts val="1000"/>
              <a:buFont typeface="Sarabun"/>
              <a:buChar char="○"/>
            </a:pPr>
            <a:r>
              <a:rPr lang="en-US" sz="1000">
                <a:solidFill>
                  <a:srgbClr val="433973"/>
                </a:solidFill>
                <a:latin typeface="Sarabun"/>
                <a:ea typeface="Sarabun"/>
                <a:cs typeface="Sarabun"/>
                <a:sym typeface="Sarabun"/>
              </a:rPr>
              <a:t>the organizational processes for supporting intervention; use your resources.</a:t>
            </a:r>
            <a:endParaRPr sz="1000">
              <a:solidFill>
                <a:srgbClr val="433973"/>
              </a:solidFill>
              <a:latin typeface="Sarabun"/>
              <a:ea typeface="Sarabun"/>
              <a:cs typeface="Sarabun"/>
              <a:sym typeface="Sarabun"/>
            </a:endParaRPr>
          </a:p>
          <a:p>
            <a:pPr marL="914400" marR="265430" lvl="1" indent="-292100" algn="l" rtl="0">
              <a:spcBef>
                <a:spcPts val="0"/>
              </a:spcBef>
              <a:spcAft>
                <a:spcPts val="0"/>
              </a:spcAft>
              <a:buClr>
                <a:srgbClr val="434343"/>
              </a:buClr>
              <a:buSzPts val="1000"/>
              <a:buFont typeface="Sarabun"/>
              <a:buChar char="○"/>
            </a:pPr>
            <a:r>
              <a:rPr lang="en-US" sz="1000">
                <a:solidFill>
                  <a:srgbClr val="433973"/>
                </a:solidFill>
                <a:latin typeface="Sarabun"/>
                <a:ea typeface="Sarabun"/>
                <a:cs typeface="Sarabun"/>
                <a:sym typeface="Sarabun"/>
              </a:rPr>
              <a:t>your own biases.</a:t>
            </a:r>
            <a:endParaRPr sz="1000">
              <a:solidFill>
                <a:srgbClr val="433973"/>
              </a:solidFill>
              <a:latin typeface="Sarabun"/>
              <a:ea typeface="Sarabun"/>
              <a:cs typeface="Sarabun"/>
              <a:sym typeface="Sarabun"/>
            </a:endParaRPr>
          </a:p>
          <a:p>
            <a:pPr marL="914400" marR="265430" lvl="1" indent="-292100" algn="l" rtl="0">
              <a:spcBef>
                <a:spcPts val="0"/>
              </a:spcBef>
              <a:spcAft>
                <a:spcPts val="0"/>
              </a:spcAft>
              <a:buClr>
                <a:srgbClr val="434343"/>
              </a:buClr>
              <a:buSzPts val="1000"/>
              <a:buFont typeface="Sarabun"/>
              <a:buChar char="○"/>
            </a:pPr>
            <a:r>
              <a:rPr lang="en-US" sz="1000">
                <a:solidFill>
                  <a:srgbClr val="433973"/>
                </a:solidFill>
                <a:latin typeface="Sarabun"/>
                <a:ea typeface="Sarabun"/>
                <a:cs typeface="Sarabun"/>
                <a:sym typeface="Sarabun"/>
              </a:rPr>
              <a:t>detours (</a:t>
            </a:r>
            <a:r>
              <a:rPr lang="en-US" sz="1000" u="sng">
                <a:solidFill>
                  <a:srgbClr val="1155CC"/>
                </a:solidFill>
                <a:latin typeface="Sarabun"/>
                <a:ea typeface="Sarabun"/>
                <a:cs typeface="Sarabun"/>
                <a:sym typeface="Sarabun"/>
                <a:hlinkClick r:id="rId3">
                  <a:extLst>
                    <a:ext uri="{A12FA001-AC4F-418D-AE19-62706E023703}">
                      <ahyp:hlinkClr xmlns:ahyp="http://schemas.microsoft.com/office/drawing/2018/hyperlinkcolor" val="tx"/>
                    </a:ext>
                  </a:extLst>
                </a:hlinkClick>
              </a:rPr>
              <a:t>https://www.racialequitytools.org/resourcefiles/olson.pdf</a:t>
            </a:r>
            <a:r>
              <a:rPr lang="en-US" sz="1000">
                <a:solidFill>
                  <a:srgbClr val="433973"/>
                </a:solidFill>
                <a:latin typeface="Sarabun"/>
                <a:ea typeface="Sarabun"/>
                <a:cs typeface="Sarabun"/>
                <a:sym typeface="Sarabun"/>
              </a:rPr>
              <a:t>)</a:t>
            </a:r>
            <a:endParaRPr sz="1000">
              <a:solidFill>
                <a:srgbClr val="433973"/>
              </a:solidFill>
              <a:latin typeface="Sarabun"/>
              <a:ea typeface="Sarabun"/>
              <a:cs typeface="Sarabun"/>
              <a:sym typeface="Sarabun"/>
            </a:endParaRPr>
          </a:p>
          <a:p>
            <a:pPr marL="0" lvl="0" indent="0" algn="l" rtl="0">
              <a:spcBef>
                <a:spcPts val="0"/>
              </a:spcBef>
              <a:spcAft>
                <a:spcPts val="0"/>
              </a:spcAft>
              <a:buNone/>
            </a:pPr>
            <a:endParaRPr sz="1000">
              <a:solidFill>
                <a:srgbClr val="433973"/>
              </a:solidFill>
              <a:latin typeface="Sarabun"/>
              <a:ea typeface="Sarabun"/>
              <a:cs typeface="Sarabun"/>
              <a:sym typeface="Sarabun"/>
            </a:endParaRPr>
          </a:p>
        </p:txBody>
      </p:sp>
      <p:sp>
        <p:nvSpPr>
          <p:cNvPr id="328" name="Google Shape;328;g317bf87ef93_4_6:notes"/>
          <p:cNvSpPr txBox="1">
            <a:spLocks noGrp="1"/>
          </p:cNvSpPr>
          <p:nvPr>
            <p:ph type="sldNum" idx="12"/>
          </p:nvPr>
        </p:nvSpPr>
        <p:spPr>
          <a:xfrm>
            <a:off x="3970338" y="8829675"/>
            <a:ext cx="3038400" cy="4650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17bf87ef93_0_5:notes"/>
          <p:cNvSpPr>
            <a:spLocks noGrp="1" noRot="1" noChangeAspect="1"/>
          </p:cNvSpPr>
          <p:nvPr>
            <p:ph type="sldImg" idx="2"/>
          </p:nvPr>
        </p:nvSpPr>
        <p:spPr>
          <a:xfrm>
            <a:off x="715963" y="696913"/>
            <a:ext cx="5578475"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317bf87ef93_0_5:notes"/>
          <p:cNvSpPr txBox="1">
            <a:spLocks noGrp="1"/>
          </p:cNvSpPr>
          <p:nvPr>
            <p:ph type="body" idx="1"/>
          </p:nvPr>
        </p:nvSpPr>
        <p:spPr>
          <a:xfrm>
            <a:off x="701675" y="4416425"/>
            <a:ext cx="5607000" cy="4183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Veronica</a:t>
            </a:r>
            <a:endParaRPr/>
          </a:p>
          <a:p>
            <a:pPr marL="0" lvl="0" indent="0" algn="l" rtl="0">
              <a:spcBef>
                <a:spcPts val="0"/>
              </a:spcBef>
              <a:spcAft>
                <a:spcPts val="0"/>
              </a:spcAft>
              <a:buNone/>
            </a:pPr>
            <a:r>
              <a:rPr lang="en-US"/>
              <a:t>8 min</a:t>
            </a:r>
            <a:endParaRPr/>
          </a:p>
          <a:p>
            <a:pPr marL="0" lvl="0" indent="0" algn="l" rtl="0">
              <a:spcBef>
                <a:spcPts val="0"/>
              </a:spcBef>
              <a:spcAft>
                <a:spcPts val="0"/>
              </a:spcAft>
              <a:buNone/>
            </a:pPr>
            <a:r>
              <a:rPr lang="en-US"/>
              <a:t>Set the intention for the small groups.</a:t>
            </a:r>
            <a:endParaRPr/>
          </a:p>
        </p:txBody>
      </p:sp>
      <p:sp>
        <p:nvSpPr>
          <p:cNvPr id="340" name="Google Shape;340;g317bf87ef93_0_5:notes"/>
          <p:cNvSpPr txBox="1">
            <a:spLocks noGrp="1"/>
          </p:cNvSpPr>
          <p:nvPr>
            <p:ph type="sldNum" idx="12"/>
          </p:nvPr>
        </p:nvSpPr>
        <p:spPr>
          <a:xfrm>
            <a:off x="3970338" y="8829675"/>
            <a:ext cx="3038400" cy="46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51:notes"/>
          <p:cNvSpPr txBox="1">
            <a:spLocks noGrp="1"/>
          </p:cNvSpPr>
          <p:nvPr>
            <p:ph type="body" idx="1"/>
          </p:nvPr>
        </p:nvSpPr>
        <p:spPr>
          <a:xfrm>
            <a:off x="701675" y="4416425"/>
            <a:ext cx="5607050" cy="418306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Bridget</a:t>
            </a:r>
            <a:endParaRPr/>
          </a:p>
          <a:p>
            <a:pPr marL="0" lvl="0" indent="0" algn="l" rtl="0">
              <a:spcBef>
                <a:spcPts val="0"/>
              </a:spcBef>
              <a:spcAft>
                <a:spcPts val="0"/>
              </a:spcAft>
              <a:buNone/>
            </a:pPr>
            <a:r>
              <a:rPr lang="en-US"/>
              <a:t>3 min</a:t>
            </a:r>
            <a:endParaRPr/>
          </a:p>
        </p:txBody>
      </p:sp>
      <p:sp>
        <p:nvSpPr>
          <p:cNvPr id="347" name="Google Shape;347;p51:notes"/>
          <p:cNvSpPr>
            <a:spLocks noGrp="1" noRot="1" noChangeAspect="1"/>
          </p:cNvSpPr>
          <p:nvPr>
            <p:ph type="sldImg" idx="2"/>
          </p:nvPr>
        </p:nvSpPr>
        <p:spPr>
          <a:xfrm>
            <a:off x="715963" y="696913"/>
            <a:ext cx="55784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48:notes"/>
          <p:cNvSpPr txBox="1">
            <a:spLocks noGrp="1"/>
          </p:cNvSpPr>
          <p:nvPr>
            <p:ph type="body" idx="1"/>
          </p:nvPr>
        </p:nvSpPr>
        <p:spPr>
          <a:xfrm>
            <a:off x="701675" y="4416425"/>
            <a:ext cx="5607050" cy="418306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5" name="Google Shape;355;p48:notes"/>
          <p:cNvSpPr>
            <a:spLocks noGrp="1" noRot="1" noChangeAspect="1"/>
          </p:cNvSpPr>
          <p:nvPr>
            <p:ph type="sldImg" idx="2"/>
          </p:nvPr>
        </p:nvSpPr>
        <p:spPr>
          <a:xfrm>
            <a:off x="715963" y="696913"/>
            <a:ext cx="55784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17bf87ef93_0_257:notes"/>
          <p:cNvSpPr>
            <a:spLocks noGrp="1" noRot="1" noChangeAspect="1"/>
          </p:cNvSpPr>
          <p:nvPr>
            <p:ph type="sldImg" idx="2"/>
          </p:nvPr>
        </p:nvSpPr>
        <p:spPr>
          <a:xfrm>
            <a:off x="715963" y="696913"/>
            <a:ext cx="5578475"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317bf87ef93_0_257:notes"/>
          <p:cNvSpPr txBox="1">
            <a:spLocks noGrp="1"/>
          </p:cNvSpPr>
          <p:nvPr>
            <p:ph type="body" idx="1"/>
          </p:nvPr>
        </p:nvSpPr>
        <p:spPr>
          <a:xfrm>
            <a:off x="701675" y="4416425"/>
            <a:ext cx="5607000" cy="4183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Carolyn</a:t>
            </a:r>
            <a:endParaRPr/>
          </a:p>
        </p:txBody>
      </p:sp>
      <p:sp>
        <p:nvSpPr>
          <p:cNvPr id="114" name="Google Shape;114;g317bf87ef93_0_257:notes"/>
          <p:cNvSpPr txBox="1">
            <a:spLocks noGrp="1"/>
          </p:cNvSpPr>
          <p:nvPr>
            <p:ph type="sldNum" idx="12"/>
          </p:nvPr>
        </p:nvSpPr>
        <p:spPr>
          <a:xfrm>
            <a:off x="3970338" y="8829675"/>
            <a:ext cx="3038400" cy="46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a:spLocks noGrp="1" noRot="1" noChangeAspect="1"/>
          </p:cNvSpPr>
          <p:nvPr>
            <p:ph type="sldImg" idx="2"/>
          </p:nvPr>
        </p:nvSpPr>
        <p:spPr>
          <a:xfrm>
            <a:off x="960438" y="1143000"/>
            <a:ext cx="49371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5: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As our EDI Family book club focuses on race, racism and racialized trauma we wanted to share a bit of our lineage with </a:t>
            </a:r>
            <a:endParaRPr/>
          </a:p>
          <a:p>
            <a:pPr marL="171450" lvl="0" indent="-171450" algn="l" rtl="0">
              <a:spcBef>
                <a:spcPts val="0"/>
              </a:spcBef>
              <a:spcAft>
                <a:spcPts val="0"/>
              </a:spcAft>
              <a:buClr>
                <a:schemeClr val="dk1"/>
              </a:buClr>
              <a:buSzPts val="1200"/>
              <a:buFont typeface="Arial"/>
              <a:buChar char="•"/>
            </a:pPr>
            <a:r>
              <a:rPr lang="en-US"/>
              <a:t>I identify as Hispanic and Native American, and use the pronouns she/hers </a:t>
            </a:r>
            <a:endParaRPr/>
          </a:p>
          <a:p>
            <a:pPr marL="171450" lvl="0" indent="-171450" algn="l" rtl="0">
              <a:spcBef>
                <a:spcPts val="0"/>
              </a:spcBef>
              <a:spcAft>
                <a:spcPts val="0"/>
              </a:spcAft>
              <a:buClr>
                <a:schemeClr val="dk1"/>
              </a:buClr>
              <a:buSzPts val="1200"/>
              <a:buFont typeface="Arial"/>
              <a:buChar char="•"/>
            </a:pPr>
            <a:r>
              <a:rPr lang="en-US"/>
              <a:t>Here’s a picture of my grandmother, Susie and her mother, my great grandmother, Virginia who was a full-blooded Ute Indian </a:t>
            </a:r>
            <a:endParaRPr/>
          </a:p>
          <a:p>
            <a:pPr marL="171450" lvl="0" indent="-171450" algn="l" rtl="0">
              <a:spcBef>
                <a:spcPts val="0"/>
              </a:spcBef>
              <a:spcAft>
                <a:spcPts val="0"/>
              </a:spcAft>
              <a:buClr>
                <a:schemeClr val="dk1"/>
              </a:buClr>
              <a:buSzPts val="1200"/>
              <a:buFont typeface="Arial"/>
              <a:buChar char="•"/>
            </a:pPr>
            <a:r>
              <a:rPr lang="en-US"/>
              <a:t>I use these pictures when I do story time services or programs on race </a:t>
            </a:r>
            <a:endParaRPr/>
          </a:p>
          <a:p>
            <a:pPr marL="171450" lvl="0" indent="-171450" algn="l" rtl="0">
              <a:spcBef>
                <a:spcPts val="0"/>
              </a:spcBef>
              <a:spcAft>
                <a:spcPts val="0"/>
              </a:spcAft>
              <a:buClr>
                <a:schemeClr val="dk1"/>
              </a:buClr>
              <a:buSzPts val="1200"/>
              <a:buFont typeface="Arial"/>
              <a:buChar char="•"/>
            </a:pPr>
            <a:r>
              <a:rPr lang="en-US"/>
              <a:t>I also discuss my privileges in age-appropriate ways. In the past I’ve shared:  </a:t>
            </a:r>
            <a:endParaRPr/>
          </a:p>
          <a:p>
            <a:pPr marL="171450" lvl="0" indent="-171450" algn="l" rtl="0">
              <a:spcBef>
                <a:spcPts val="0"/>
              </a:spcBef>
              <a:spcAft>
                <a:spcPts val="0"/>
              </a:spcAft>
              <a:buClr>
                <a:schemeClr val="dk1"/>
              </a:buClr>
              <a:buSzPts val="1200"/>
              <a:buFont typeface="Arial"/>
              <a:buChar char="•"/>
            </a:pPr>
            <a:r>
              <a:rPr lang="en-US"/>
              <a:t>I’m an American citizen who is abled bodies</a:t>
            </a:r>
            <a:endParaRPr/>
          </a:p>
          <a:p>
            <a:pPr marL="171450" lvl="0" indent="-171450" algn="l" rtl="0">
              <a:spcBef>
                <a:spcPts val="0"/>
              </a:spcBef>
              <a:spcAft>
                <a:spcPts val="0"/>
              </a:spcAft>
              <a:buClr>
                <a:schemeClr val="dk1"/>
              </a:buClr>
              <a:buSzPts val="1200"/>
              <a:buFont typeface="Arial"/>
              <a:buChar char="•"/>
            </a:pPr>
            <a:r>
              <a:rPr lang="en-US"/>
              <a:t>I’m educated and have a good job  </a:t>
            </a:r>
            <a:endParaRPr/>
          </a:p>
          <a:p>
            <a:pPr marL="171450" lvl="0" indent="-171450" algn="l" rtl="0">
              <a:spcBef>
                <a:spcPts val="0"/>
              </a:spcBef>
              <a:spcAft>
                <a:spcPts val="0"/>
              </a:spcAft>
              <a:buClr>
                <a:schemeClr val="dk1"/>
              </a:buClr>
              <a:buSzPts val="1200"/>
              <a:buFont typeface="Arial"/>
              <a:buChar char="•"/>
            </a:pPr>
            <a:r>
              <a:rPr lang="en-US"/>
              <a:t>I live in a house and have access to fresh water and nutritious food </a:t>
            </a:r>
            <a:endParaRPr/>
          </a:p>
          <a:p>
            <a:pPr marL="171450" lvl="0" indent="-95250" algn="l" rtl="0">
              <a:spcBef>
                <a:spcPts val="0"/>
              </a:spcBef>
              <a:spcAft>
                <a:spcPts val="0"/>
              </a:spcAft>
              <a:buClr>
                <a:schemeClr val="dk1"/>
              </a:buClr>
              <a:buSzPts val="1200"/>
              <a:buFont typeface="Arial"/>
              <a:buNone/>
            </a:pPr>
            <a:endParaRPr/>
          </a:p>
          <a:p>
            <a:pPr marL="171450" lvl="0" indent="-95250" algn="l" rtl="0">
              <a:spcBef>
                <a:spcPts val="0"/>
              </a:spcBef>
              <a:spcAft>
                <a:spcPts val="0"/>
              </a:spcAft>
              <a:buClr>
                <a:schemeClr val="dk1"/>
              </a:buClr>
              <a:buSzPts val="1200"/>
              <a:buFont typeface="Arial"/>
              <a:buNone/>
            </a:pPr>
            <a:endParaRPr/>
          </a:p>
          <a:p>
            <a:pPr marL="0" lvl="0" indent="0" algn="l" rtl="0">
              <a:spcBef>
                <a:spcPts val="0"/>
              </a:spcBef>
              <a:spcAft>
                <a:spcPts val="0"/>
              </a:spcAft>
              <a:buNone/>
            </a:pPr>
            <a:endParaRPr/>
          </a:p>
        </p:txBody>
      </p:sp>
      <p:sp>
        <p:nvSpPr>
          <p:cNvPr id="120" name="Google Shape;120;p5: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6:notes"/>
          <p:cNvSpPr txBox="1">
            <a:spLocks noGrp="1"/>
          </p:cNvSpPr>
          <p:nvPr>
            <p:ph type="body" idx="1"/>
          </p:nvPr>
        </p:nvSpPr>
        <p:spPr>
          <a:xfrm>
            <a:off x="701675" y="4416425"/>
            <a:ext cx="5607050" cy="418306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4" name="Google Shape;134;p6:notes"/>
          <p:cNvSpPr>
            <a:spLocks noGrp="1" noRot="1" noChangeAspect="1"/>
          </p:cNvSpPr>
          <p:nvPr>
            <p:ph type="sldImg" idx="2"/>
          </p:nvPr>
        </p:nvSpPr>
        <p:spPr>
          <a:xfrm>
            <a:off x="715963" y="696913"/>
            <a:ext cx="5578475"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8:notes"/>
          <p:cNvSpPr>
            <a:spLocks noGrp="1" noRot="1" noChangeAspect="1"/>
          </p:cNvSpPr>
          <p:nvPr>
            <p:ph type="sldImg" idx="2"/>
          </p:nvPr>
        </p:nvSpPr>
        <p:spPr>
          <a:xfrm>
            <a:off x="715963" y="696913"/>
            <a:ext cx="55784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8: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p8: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30e1003b3ef_1_0:notes"/>
          <p:cNvSpPr>
            <a:spLocks noGrp="1" noRot="1" noChangeAspect="1"/>
          </p:cNvSpPr>
          <p:nvPr>
            <p:ph type="sldImg" idx="2"/>
          </p:nvPr>
        </p:nvSpPr>
        <p:spPr>
          <a:xfrm>
            <a:off x="715963" y="696913"/>
            <a:ext cx="55784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g30e1003b3ef_1_0:notes"/>
          <p:cNvSpPr txBox="1">
            <a:spLocks noGrp="1"/>
          </p:cNvSpPr>
          <p:nvPr>
            <p:ph type="body" idx="1"/>
          </p:nvPr>
        </p:nvSpPr>
        <p:spPr>
          <a:xfrm>
            <a:off x="701675" y="4416425"/>
            <a:ext cx="5607000" cy="4183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g30e1003b3ef_1_0:notes"/>
          <p:cNvSpPr txBox="1">
            <a:spLocks noGrp="1"/>
          </p:cNvSpPr>
          <p:nvPr>
            <p:ph type="sldNum" idx="12"/>
          </p:nvPr>
        </p:nvSpPr>
        <p:spPr>
          <a:xfrm>
            <a:off x="3970338" y="8829675"/>
            <a:ext cx="3038400" cy="4650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3:notes"/>
          <p:cNvSpPr>
            <a:spLocks noGrp="1" noRot="1" noChangeAspect="1"/>
          </p:cNvSpPr>
          <p:nvPr>
            <p:ph type="sldImg" idx="2"/>
          </p:nvPr>
        </p:nvSpPr>
        <p:spPr>
          <a:xfrm>
            <a:off x="715963" y="696913"/>
            <a:ext cx="5578475"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13: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3 min</a:t>
            </a:r>
            <a:endParaRPr/>
          </a:p>
          <a:p>
            <a:pPr marL="0" lvl="0" indent="0" algn="l" rtl="0">
              <a:spcBef>
                <a:spcPts val="0"/>
              </a:spcBef>
              <a:spcAft>
                <a:spcPts val="0"/>
              </a:spcAft>
              <a:buNone/>
            </a:pPr>
            <a:r>
              <a:rPr lang="en-US"/>
              <a:t>Carolyn</a:t>
            </a:r>
            <a:endParaRPr/>
          </a:p>
          <a:p>
            <a:pPr marL="0" lvl="0" indent="0" algn="l" rtl="0">
              <a:spcBef>
                <a:spcPts val="0"/>
              </a:spcBef>
              <a:spcAft>
                <a:spcPts val="0"/>
              </a:spcAft>
              <a:buNone/>
            </a:pPr>
            <a:r>
              <a:rPr lang="en-US"/>
              <a:t>Here are the bare bones...</a:t>
            </a:r>
            <a:endParaRPr/>
          </a:p>
          <a:p>
            <a:pPr marL="0" lvl="0" indent="0" algn="l" rtl="0">
              <a:spcBef>
                <a:spcPts val="0"/>
              </a:spcBef>
              <a:spcAft>
                <a:spcPts val="0"/>
              </a:spcAft>
              <a:buNone/>
            </a:pPr>
            <a:r>
              <a:rPr lang="en-US"/>
              <a:t>Unique family book club that has an EDI Equity Diversity and Inclusion focus with the intention to encourage thoughtful and courageous community conversation about diversity, race, and racialized trauma. It is grant funded and the book bags are gifted to the participants.10 book bags created: 8 gifted to participants, 2 absorbed into our collection for circulation</a:t>
            </a:r>
            <a:endParaRPr/>
          </a:p>
          <a:p>
            <a:pPr marL="0" lvl="0" indent="0" algn="l" rtl="0">
              <a:spcBef>
                <a:spcPts val="0"/>
              </a:spcBef>
              <a:spcAft>
                <a:spcPts val="0"/>
              </a:spcAft>
              <a:buNone/>
            </a:pPr>
            <a:endParaRPr/>
          </a:p>
          <a:p>
            <a:pPr marL="0" lvl="0" indent="0" algn="l" rtl="0">
              <a:spcBef>
                <a:spcPts val="0"/>
              </a:spcBef>
              <a:spcAft>
                <a:spcPts val="0"/>
              </a:spcAft>
              <a:buNone/>
            </a:pPr>
            <a:r>
              <a:rPr lang="en-US"/>
              <a:t>The book bag consists of three children’s picture books and one adult-reading-level non-fiction book.</a:t>
            </a:r>
            <a:endParaRPr/>
          </a:p>
          <a:p>
            <a:pPr marL="0" lvl="0" indent="0" algn="l" rtl="0">
              <a:spcBef>
                <a:spcPts val="0"/>
              </a:spcBef>
              <a:spcAft>
                <a:spcPts val="0"/>
              </a:spcAft>
              <a:buNone/>
            </a:pPr>
            <a:endParaRPr/>
          </a:p>
          <a:p>
            <a:pPr marL="0" lvl="0" indent="0" algn="l" rtl="0">
              <a:spcBef>
                <a:spcPts val="0"/>
              </a:spcBef>
              <a:spcAft>
                <a:spcPts val="0"/>
              </a:spcAft>
              <a:buNone/>
            </a:pPr>
            <a:r>
              <a:rPr lang="en-US"/>
              <a:t>This series requires a 4-month commitment, and we meet once a month.</a:t>
            </a:r>
            <a:endParaRPr/>
          </a:p>
          <a:p>
            <a:pPr marL="0" lvl="0" indent="0" algn="l" rtl="0">
              <a:spcBef>
                <a:spcPts val="0"/>
              </a:spcBef>
              <a:spcAft>
                <a:spcPts val="0"/>
              </a:spcAft>
              <a:buNone/>
            </a:pPr>
            <a:endParaRPr/>
          </a:p>
          <a:p>
            <a:pPr marL="0" lvl="0" indent="0" algn="l" rtl="0">
              <a:spcBef>
                <a:spcPts val="0"/>
              </a:spcBef>
              <a:spcAft>
                <a:spcPts val="0"/>
              </a:spcAft>
              <a:buNone/>
            </a:pPr>
            <a:r>
              <a:rPr lang="en-US"/>
              <a:t>We follow a specific model during our hour and a half-long program. </a:t>
            </a:r>
            <a:endParaRPr/>
          </a:p>
          <a:p>
            <a:pPr marL="0" lvl="0" indent="0" algn="l" rtl="0">
              <a:spcBef>
                <a:spcPts val="0"/>
              </a:spcBef>
              <a:spcAft>
                <a:spcPts val="0"/>
              </a:spcAft>
              <a:buNone/>
            </a:pPr>
            <a:r>
              <a:rPr lang="en-US"/>
              <a:t>As folx arrive, they grab some refreshments. </a:t>
            </a:r>
            <a:endParaRPr/>
          </a:p>
          <a:p>
            <a:pPr marL="0" lvl="0" indent="0" algn="l" rtl="0">
              <a:spcBef>
                <a:spcPts val="0"/>
              </a:spcBef>
              <a:spcAft>
                <a:spcPts val="0"/>
              </a:spcAft>
              <a:buNone/>
            </a:pPr>
            <a:r>
              <a:rPr lang="en-US"/>
              <a:t>Once they settle in, we began with a grounding exercise for families and facilitators, followed by an age-appropriate land acknowledgement.</a:t>
            </a:r>
            <a:endParaRPr/>
          </a:p>
          <a:p>
            <a:pPr marL="0" lvl="0" indent="0" algn="l" rtl="0">
              <a:spcBef>
                <a:spcPts val="0"/>
              </a:spcBef>
              <a:spcAft>
                <a:spcPts val="0"/>
              </a:spcAft>
              <a:buNone/>
            </a:pPr>
            <a:r>
              <a:rPr lang="en-US"/>
              <a:t>We provide a 20-minute family storytime featuring one of the diverse children’s picture books from the bag. The picture books were chosen based on a specific theme. </a:t>
            </a:r>
            <a:endParaRPr/>
          </a:p>
          <a:p>
            <a:pPr marL="0" lvl="0" indent="0" algn="l" rtl="0">
              <a:spcBef>
                <a:spcPts val="0"/>
              </a:spcBef>
              <a:spcAft>
                <a:spcPts val="0"/>
              </a:spcAft>
              <a:buNone/>
            </a:pPr>
            <a:r>
              <a:rPr lang="en-US"/>
              <a:t>For first year participants the three themes were: 1) observation, 2) empathy, and 3) loving-kindness. During the storytime, librarians model how to talk about diversity, inclusion, race, racism, and equality in age-appropriate ways with preschoolers and school-aged children (up to 8-yrs of age), parents, and caretakers.</a:t>
            </a:r>
            <a:endParaRPr/>
          </a:p>
          <a:p>
            <a:pPr marL="0" lvl="0" indent="0" algn="l" rtl="0">
              <a:spcBef>
                <a:spcPts val="0"/>
              </a:spcBef>
              <a:spcAft>
                <a:spcPts val="0"/>
              </a:spcAft>
              <a:buNone/>
            </a:pPr>
            <a:endParaRPr/>
          </a:p>
          <a:p>
            <a:pPr marL="0" lvl="0" indent="0" algn="l" rtl="0">
              <a:spcBef>
                <a:spcPts val="0"/>
              </a:spcBef>
              <a:spcAft>
                <a:spcPts val="0"/>
              </a:spcAft>
              <a:buNone/>
            </a:pPr>
            <a:r>
              <a:rPr lang="en-US"/>
              <a:t>After the storytime, we have a quick bio break and then the children participate in a theme-appropriate crafting activity three themes over the three-month period: 1) observation, 2) empathy, and 3) loving-kindness. Librarians will model how to talk about diversity, inclusion, race, racism, and equality in age-appropriate ways with preschoolers, school-aged children (up to 8-yrs of age), parents, and caretakers. Following the story time the children participate in a theme-appropriate crafting activity while the adults engage in adult conversation. </a:t>
            </a:r>
            <a:endParaRPr/>
          </a:p>
          <a:p>
            <a:pPr marL="0" lvl="0" indent="0" algn="l" rtl="0">
              <a:spcBef>
                <a:spcPts val="0"/>
              </a:spcBef>
              <a:spcAft>
                <a:spcPts val="0"/>
              </a:spcAft>
              <a:buNone/>
            </a:pPr>
            <a:r>
              <a:rPr lang="en-US"/>
              <a:t>To assist with the adult EDI segment, HPLD partnered with D6 and employed two trained facilitators to direct the conversation focusing on certain segments of the adult non-fiction book, </a:t>
            </a:r>
            <a:r>
              <a:rPr lang="en-US" i="1"/>
              <a:t>My Grandmother’s Hands</a:t>
            </a:r>
            <a:r>
              <a:rPr lang="en-US"/>
              <a:t> by Reesma Menakem. Most of the time that happened, but sometimes it didn’t. </a:t>
            </a:r>
            <a:endParaRPr/>
          </a:p>
          <a:p>
            <a:pPr marL="0" lvl="0" indent="0" algn="l" rtl="0">
              <a:spcBef>
                <a:spcPts val="0"/>
              </a:spcBef>
              <a:spcAft>
                <a:spcPts val="0"/>
              </a:spcAft>
              <a:buNone/>
            </a:pPr>
            <a:endParaRPr/>
          </a:p>
          <a:p>
            <a:pPr marL="0" lvl="0" indent="0" algn="l" rtl="0">
              <a:spcBef>
                <a:spcPts val="0"/>
              </a:spcBef>
              <a:spcAft>
                <a:spcPts val="0"/>
              </a:spcAft>
              <a:buNone/>
            </a:pPr>
            <a:r>
              <a:rPr lang="en-US"/>
              <a:t>After the sessions, our PopUp or Bookmobile was available with heme-appropriate resources for check-outs. </a:t>
            </a:r>
            <a:endParaRPr/>
          </a:p>
          <a:p>
            <a:pPr marL="0" lvl="0" indent="0" algn="l" rtl="0">
              <a:spcBef>
                <a:spcPts val="0"/>
              </a:spcBef>
              <a:spcAft>
                <a:spcPts val="0"/>
              </a:spcAft>
              <a:buNone/>
            </a:pPr>
            <a:r>
              <a:rPr lang="en-US"/>
              <a:t>Throughout the month, weekly prompts for self-regulation will be offered to the family members via email.</a:t>
            </a:r>
            <a:endParaRPr/>
          </a:p>
          <a:p>
            <a:pPr marL="0" lvl="0" indent="0" algn="l" rtl="0">
              <a:spcBef>
                <a:spcPts val="0"/>
              </a:spcBef>
              <a:spcAft>
                <a:spcPts val="0"/>
              </a:spcAft>
              <a:buNone/>
            </a:pPr>
            <a:endParaRPr/>
          </a:p>
        </p:txBody>
      </p:sp>
      <p:sp>
        <p:nvSpPr>
          <p:cNvPr id="180" name="Google Shape;180;p13: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317bf87ef93_1_2:notes"/>
          <p:cNvSpPr>
            <a:spLocks noGrp="1" noRot="1" noChangeAspect="1"/>
          </p:cNvSpPr>
          <p:nvPr>
            <p:ph type="sldImg" idx="2"/>
          </p:nvPr>
        </p:nvSpPr>
        <p:spPr>
          <a:xfrm>
            <a:off x="715963" y="696913"/>
            <a:ext cx="5578475"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317bf87ef93_1_2:notes"/>
          <p:cNvSpPr txBox="1">
            <a:spLocks noGrp="1"/>
          </p:cNvSpPr>
          <p:nvPr>
            <p:ph type="body" idx="1"/>
          </p:nvPr>
        </p:nvSpPr>
        <p:spPr>
          <a:xfrm>
            <a:off x="701675" y="4416425"/>
            <a:ext cx="5607000" cy="4183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10 min</a:t>
            </a:r>
            <a:endParaRPr/>
          </a:p>
          <a:p>
            <a:pPr marL="0" lvl="0" indent="0" algn="l" rtl="0">
              <a:spcBef>
                <a:spcPts val="0"/>
              </a:spcBef>
              <a:spcAft>
                <a:spcPts val="0"/>
              </a:spcAft>
              <a:buClr>
                <a:schemeClr val="dk1"/>
              </a:buClr>
              <a:buSzPts val="1100"/>
              <a:buFont typeface="Arial"/>
              <a:buNone/>
            </a:pPr>
            <a:r>
              <a:rPr lang="en-US"/>
              <a:t>Carolyn</a:t>
            </a:r>
            <a:endParaRPr/>
          </a:p>
        </p:txBody>
      </p:sp>
      <p:sp>
        <p:nvSpPr>
          <p:cNvPr id="203" name="Google Shape;203;g317bf87ef93_1_2:notes"/>
          <p:cNvSpPr txBox="1">
            <a:spLocks noGrp="1"/>
          </p:cNvSpPr>
          <p:nvPr>
            <p:ph type="sldNum" idx="12"/>
          </p:nvPr>
        </p:nvSpPr>
        <p:spPr>
          <a:xfrm>
            <a:off x="3970338" y="8829675"/>
            <a:ext cx="3038400" cy="46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13"/>
        <p:cNvGrpSpPr/>
        <p:nvPr/>
      </p:nvGrpSpPr>
      <p:grpSpPr>
        <a:xfrm>
          <a:off x="0" y="0"/>
          <a:ext cx="0" cy="0"/>
          <a:chOff x="0" y="0"/>
          <a:chExt cx="0" cy="0"/>
        </a:xfrm>
      </p:grpSpPr>
      <p:sp>
        <p:nvSpPr>
          <p:cNvPr id="14" name="Google Shape;14;g317bf87ef93_0_179"/>
          <p:cNvSpPr/>
          <p:nvPr/>
        </p:nvSpPr>
        <p:spPr>
          <a:xfrm>
            <a:off x="-125" y="0"/>
            <a:ext cx="9144250" cy="4886729"/>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5" name="Google Shape;15;g317bf87ef93_0_179"/>
          <p:cNvSpPr txBox="1">
            <a:spLocks noGrp="1"/>
          </p:cNvSpPr>
          <p:nvPr>
            <p:ph type="ctrTitle"/>
          </p:nvPr>
        </p:nvSpPr>
        <p:spPr>
          <a:xfrm>
            <a:off x="311700" y="599694"/>
            <a:ext cx="8520600" cy="14250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6" name="Google Shape;16;g317bf87ef93_0_179"/>
          <p:cNvSpPr txBox="1">
            <a:spLocks noGrp="1"/>
          </p:cNvSpPr>
          <p:nvPr>
            <p:ph type="subTitle" idx="1"/>
          </p:nvPr>
        </p:nvSpPr>
        <p:spPr>
          <a:xfrm>
            <a:off x="311700" y="2087289"/>
            <a:ext cx="4242600" cy="8202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7" name="Google Shape;17;g317bf87ef93_0_179"/>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58"/>
        <p:cNvGrpSpPr/>
        <p:nvPr/>
      </p:nvGrpSpPr>
      <p:grpSpPr>
        <a:xfrm>
          <a:off x="0" y="0"/>
          <a:ext cx="0" cy="0"/>
          <a:chOff x="0" y="0"/>
          <a:chExt cx="0" cy="0"/>
        </a:xfrm>
      </p:grpSpPr>
      <p:sp>
        <p:nvSpPr>
          <p:cNvPr id="59" name="Google Shape;59;g317bf87ef93_0_224"/>
          <p:cNvSpPr txBox="1">
            <a:spLocks noGrp="1"/>
          </p:cNvSpPr>
          <p:nvPr>
            <p:ph type="title" hasCustomPrompt="1"/>
          </p:nvPr>
        </p:nvSpPr>
        <p:spPr>
          <a:xfrm>
            <a:off x="311750" y="923528"/>
            <a:ext cx="5334900" cy="13830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60" name="Google Shape;60;g317bf87ef93_0_224"/>
          <p:cNvSpPr txBox="1">
            <a:spLocks noGrp="1"/>
          </p:cNvSpPr>
          <p:nvPr>
            <p:ph type="body" idx="1"/>
          </p:nvPr>
        </p:nvSpPr>
        <p:spPr>
          <a:xfrm>
            <a:off x="311700" y="2357139"/>
            <a:ext cx="5334900" cy="10473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0"/>
              </a:spcBef>
              <a:spcAft>
                <a:spcPts val="0"/>
              </a:spcAft>
              <a:buClr>
                <a:schemeClr val="accent2"/>
              </a:buClr>
              <a:buSzPts val="1100"/>
              <a:buChar char="○"/>
              <a:defRPr>
                <a:solidFill>
                  <a:schemeClr val="accent2"/>
                </a:solidFill>
              </a:defRPr>
            </a:lvl2pPr>
            <a:lvl3pPr marL="1371600" lvl="2" indent="-298450">
              <a:spcBef>
                <a:spcPts val="0"/>
              </a:spcBef>
              <a:spcAft>
                <a:spcPts val="0"/>
              </a:spcAft>
              <a:buClr>
                <a:schemeClr val="accent2"/>
              </a:buClr>
              <a:buSzPts val="1100"/>
              <a:buChar char="■"/>
              <a:defRPr>
                <a:solidFill>
                  <a:schemeClr val="accent2"/>
                </a:solidFill>
              </a:defRPr>
            </a:lvl3pPr>
            <a:lvl4pPr marL="1828800" lvl="3" indent="-298450">
              <a:spcBef>
                <a:spcPts val="0"/>
              </a:spcBef>
              <a:spcAft>
                <a:spcPts val="0"/>
              </a:spcAft>
              <a:buClr>
                <a:schemeClr val="accent2"/>
              </a:buClr>
              <a:buSzPts val="1100"/>
              <a:buChar char="●"/>
              <a:defRPr>
                <a:solidFill>
                  <a:schemeClr val="accent2"/>
                </a:solidFill>
              </a:defRPr>
            </a:lvl4pPr>
            <a:lvl5pPr marL="2286000" lvl="4" indent="-298450">
              <a:spcBef>
                <a:spcPts val="0"/>
              </a:spcBef>
              <a:spcAft>
                <a:spcPts val="0"/>
              </a:spcAft>
              <a:buClr>
                <a:schemeClr val="accent2"/>
              </a:buClr>
              <a:buSzPts val="1100"/>
              <a:buChar char="○"/>
              <a:defRPr>
                <a:solidFill>
                  <a:schemeClr val="accent2"/>
                </a:solidFill>
              </a:defRPr>
            </a:lvl5pPr>
            <a:lvl6pPr marL="2743200" lvl="5" indent="-298450">
              <a:spcBef>
                <a:spcPts val="0"/>
              </a:spcBef>
              <a:spcAft>
                <a:spcPts val="0"/>
              </a:spcAft>
              <a:buClr>
                <a:schemeClr val="accent2"/>
              </a:buClr>
              <a:buSzPts val="1100"/>
              <a:buChar char="■"/>
              <a:defRPr>
                <a:solidFill>
                  <a:schemeClr val="accent2"/>
                </a:solidFill>
              </a:defRPr>
            </a:lvl6pPr>
            <a:lvl7pPr marL="3200400" lvl="6" indent="-298450">
              <a:spcBef>
                <a:spcPts val="0"/>
              </a:spcBef>
              <a:spcAft>
                <a:spcPts val="0"/>
              </a:spcAft>
              <a:buClr>
                <a:schemeClr val="accent2"/>
              </a:buClr>
              <a:buSzPts val="1100"/>
              <a:buChar char="●"/>
              <a:defRPr>
                <a:solidFill>
                  <a:schemeClr val="accent2"/>
                </a:solidFill>
              </a:defRPr>
            </a:lvl7pPr>
            <a:lvl8pPr marL="3657600" lvl="7" indent="-298450">
              <a:spcBef>
                <a:spcPts val="0"/>
              </a:spcBef>
              <a:spcAft>
                <a:spcPts val="0"/>
              </a:spcAft>
              <a:buClr>
                <a:schemeClr val="accent2"/>
              </a:buClr>
              <a:buSzPts val="1100"/>
              <a:buChar char="○"/>
              <a:defRPr>
                <a:solidFill>
                  <a:schemeClr val="accent2"/>
                </a:solidFill>
              </a:defRPr>
            </a:lvl8pPr>
            <a:lvl9pPr marL="4114800" lvl="8" indent="-298450">
              <a:spcBef>
                <a:spcPts val="0"/>
              </a:spcBef>
              <a:spcAft>
                <a:spcPts val="0"/>
              </a:spcAft>
              <a:buClr>
                <a:schemeClr val="accent2"/>
              </a:buClr>
              <a:buSzPts val="1100"/>
              <a:buChar char="■"/>
              <a:defRPr>
                <a:solidFill>
                  <a:schemeClr val="accent2"/>
                </a:solidFill>
              </a:defRPr>
            </a:lvl9pPr>
          </a:lstStyle>
          <a:p>
            <a:endParaRPr/>
          </a:p>
        </p:txBody>
      </p:sp>
      <p:sp>
        <p:nvSpPr>
          <p:cNvPr id="61" name="Google Shape;61;g317bf87ef93_0_224"/>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g317bf87ef93_0_228"/>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4"/>
        <p:cNvGrpSpPr/>
        <p:nvPr/>
      </p:nvGrpSpPr>
      <p:grpSpPr>
        <a:xfrm>
          <a:off x="0" y="0"/>
          <a:ext cx="0" cy="0"/>
          <a:chOff x="0" y="0"/>
          <a:chExt cx="0" cy="0"/>
        </a:xfrm>
      </p:grpSpPr>
      <p:sp>
        <p:nvSpPr>
          <p:cNvPr id="65" name="Google Shape;65;g317bf87ef93_0_230"/>
          <p:cNvSpPr txBox="1">
            <a:spLocks noGrp="1"/>
          </p:cNvSpPr>
          <p:nvPr>
            <p:ph type="title"/>
          </p:nvPr>
        </p:nvSpPr>
        <p:spPr>
          <a:xfrm>
            <a:off x="628650" y="304272"/>
            <a:ext cx="7886700" cy="1104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6" name="Google Shape;66;g317bf87ef93_0_230"/>
          <p:cNvSpPr txBox="1">
            <a:spLocks noGrp="1"/>
          </p:cNvSpPr>
          <p:nvPr>
            <p:ph type="body" idx="1"/>
          </p:nvPr>
        </p:nvSpPr>
        <p:spPr>
          <a:xfrm>
            <a:off x="628650" y="1521354"/>
            <a:ext cx="7886700" cy="3626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1200"/>
              </a:spcBef>
              <a:spcAft>
                <a:spcPts val="0"/>
              </a:spcAft>
              <a:buClr>
                <a:schemeClr val="dk1"/>
              </a:buClr>
              <a:buSzPts val="1800"/>
              <a:buChar char="○"/>
              <a:defRPr/>
            </a:lvl2pPr>
            <a:lvl3pPr marL="1371600" lvl="2" indent="-342900" algn="l">
              <a:lnSpc>
                <a:spcPct val="90000"/>
              </a:lnSpc>
              <a:spcBef>
                <a:spcPts val="1200"/>
              </a:spcBef>
              <a:spcAft>
                <a:spcPts val="0"/>
              </a:spcAft>
              <a:buClr>
                <a:schemeClr val="dk1"/>
              </a:buClr>
              <a:buSzPts val="1800"/>
              <a:buChar char="■"/>
              <a:defRPr/>
            </a:lvl3pPr>
            <a:lvl4pPr marL="1828800" lvl="3" indent="-342900" algn="l">
              <a:lnSpc>
                <a:spcPct val="90000"/>
              </a:lnSpc>
              <a:spcBef>
                <a:spcPts val="1200"/>
              </a:spcBef>
              <a:spcAft>
                <a:spcPts val="0"/>
              </a:spcAft>
              <a:buClr>
                <a:schemeClr val="dk1"/>
              </a:buClr>
              <a:buSzPts val="1800"/>
              <a:buChar char="●"/>
              <a:defRPr/>
            </a:lvl4pPr>
            <a:lvl5pPr marL="2286000" lvl="4" indent="-342900" algn="l">
              <a:lnSpc>
                <a:spcPct val="90000"/>
              </a:lnSpc>
              <a:spcBef>
                <a:spcPts val="1200"/>
              </a:spcBef>
              <a:spcAft>
                <a:spcPts val="0"/>
              </a:spcAft>
              <a:buClr>
                <a:schemeClr val="dk1"/>
              </a:buClr>
              <a:buSzPts val="180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1200"/>
              </a:spcBef>
              <a:spcAft>
                <a:spcPts val="0"/>
              </a:spcAft>
              <a:buClr>
                <a:schemeClr val="dk1"/>
              </a:buClr>
              <a:buSzPts val="1800"/>
              <a:buChar char="●"/>
              <a:defRPr/>
            </a:lvl7pPr>
            <a:lvl8pPr marL="3657600" lvl="7" indent="-342900" algn="l">
              <a:lnSpc>
                <a:spcPct val="90000"/>
              </a:lnSpc>
              <a:spcBef>
                <a:spcPts val="1200"/>
              </a:spcBef>
              <a:spcAft>
                <a:spcPts val="0"/>
              </a:spcAft>
              <a:buClr>
                <a:schemeClr val="dk1"/>
              </a:buClr>
              <a:buSzPts val="1800"/>
              <a:buChar char="○"/>
              <a:defRPr/>
            </a:lvl8pPr>
            <a:lvl9pPr marL="4114800" lvl="8" indent="-342900" algn="l">
              <a:lnSpc>
                <a:spcPct val="90000"/>
              </a:lnSpc>
              <a:spcBef>
                <a:spcPts val="1200"/>
              </a:spcBef>
              <a:spcAft>
                <a:spcPts val="1200"/>
              </a:spcAft>
              <a:buClr>
                <a:schemeClr val="dk1"/>
              </a:buClr>
              <a:buSzPts val="1800"/>
              <a:buChar char="■"/>
              <a:defRPr/>
            </a:lvl9pPr>
          </a:lstStyle>
          <a:p>
            <a:endParaRPr/>
          </a:p>
        </p:txBody>
      </p:sp>
      <p:sp>
        <p:nvSpPr>
          <p:cNvPr id="67" name="Google Shape;67;g317bf87ef93_0_230"/>
          <p:cNvSpPr txBox="1">
            <a:spLocks noGrp="1"/>
          </p:cNvSpPr>
          <p:nvPr>
            <p:ph type="dt" idx="10"/>
          </p:nvPr>
        </p:nvSpPr>
        <p:spPr>
          <a:xfrm>
            <a:off x="628650" y="5296959"/>
            <a:ext cx="2057400" cy="304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g317bf87ef93_0_230"/>
          <p:cNvSpPr txBox="1">
            <a:spLocks noGrp="1"/>
          </p:cNvSpPr>
          <p:nvPr>
            <p:ph type="ftr" idx="11"/>
          </p:nvPr>
        </p:nvSpPr>
        <p:spPr>
          <a:xfrm>
            <a:off x="3028950" y="5296959"/>
            <a:ext cx="3086100" cy="304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g317bf87ef93_0_230"/>
          <p:cNvSpPr txBox="1">
            <a:spLocks noGrp="1"/>
          </p:cNvSpPr>
          <p:nvPr>
            <p:ph type="sldNum" idx="12"/>
          </p:nvPr>
        </p:nvSpPr>
        <p:spPr>
          <a:xfrm>
            <a:off x="6457950" y="5296959"/>
            <a:ext cx="2057400" cy="304200"/>
          </a:xfrm>
          <a:prstGeom prst="rect">
            <a:avLst/>
          </a:prstGeom>
          <a:noFill/>
          <a:ln>
            <a:noFill/>
          </a:ln>
        </p:spPr>
        <p:txBody>
          <a:bodyPr spcFirstLastPara="1" wrap="square" lIns="91425" tIns="45700" rIns="91425" bIns="45700"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0"/>
        <p:cNvGrpSpPr/>
        <p:nvPr/>
      </p:nvGrpSpPr>
      <p:grpSpPr>
        <a:xfrm>
          <a:off x="0" y="0"/>
          <a:ext cx="0" cy="0"/>
          <a:chOff x="0" y="0"/>
          <a:chExt cx="0" cy="0"/>
        </a:xfrm>
      </p:grpSpPr>
      <p:sp>
        <p:nvSpPr>
          <p:cNvPr id="71" name="Google Shape;71;g317bf87ef93_0_236"/>
          <p:cNvSpPr txBox="1">
            <a:spLocks noGrp="1"/>
          </p:cNvSpPr>
          <p:nvPr>
            <p:ph type="title"/>
          </p:nvPr>
        </p:nvSpPr>
        <p:spPr>
          <a:xfrm>
            <a:off x="628650" y="304272"/>
            <a:ext cx="7886700" cy="1104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2" name="Google Shape;72;g317bf87ef93_0_236"/>
          <p:cNvSpPr txBox="1">
            <a:spLocks noGrp="1"/>
          </p:cNvSpPr>
          <p:nvPr>
            <p:ph type="body" idx="1"/>
          </p:nvPr>
        </p:nvSpPr>
        <p:spPr>
          <a:xfrm>
            <a:off x="628650" y="1521354"/>
            <a:ext cx="3886200" cy="3626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1200"/>
              </a:spcBef>
              <a:spcAft>
                <a:spcPts val="0"/>
              </a:spcAft>
              <a:buClr>
                <a:schemeClr val="dk1"/>
              </a:buClr>
              <a:buSzPts val="1800"/>
              <a:buChar char="○"/>
              <a:defRPr/>
            </a:lvl2pPr>
            <a:lvl3pPr marL="1371600" lvl="2" indent="-342900" algn="l">
              <a:lnSpc>
                <a:spcPct val="90000"/>
              </a:lnSpc>
              <a:spcBef>
                <a:spcPts val="1200"/>
              </a:spcBef>
              <a:spcAft>
                <a:spcPts val="0"/>
              </a:spcAft>
              <a:buClr>
                <a:schemeClr val="dk1"/>
              </a:buClr>
              <a:buSzPts val="1800"/>
              <a:buChar char="■"/>
              <a:defRPr/>
            </a:lvl3pPr>
            <a:lvl4pPr marL="1828800" lvl="3" indent="-342900" algn="l">
              <a:lnSpc>
                <a:spcPct val="90000"/>
              </a:lnSpc>
              <a:spcBef>
                <a:spcPts val="1200"/>
              </a:spcBef>
              <a:spcAft>
                <a:spcPts val="0"/>
              </a:spcAft>
              <a:buClr>
                <a:schemeClr val="dk1"/>
              </a:buClr>
              <a:buSzPts val="1800"/>
              <a:buChar char="●"/>
              <a:defRPr/>
            </a:lvl4pPr>
            <a:lvl5pPr marL="2286000" lvl="4" indent="-342900" algn="l">
              <a:lnSpc>
                <a:spcPct val="90000"/>
              </a:lnSpc>
              <a:spcBef>
                <a:spcPts val="1200"/>
              </a:spcBef>
              <a:spcAft>
                <a:spcPts val="0"/>
              </a:spcAft>
              <a:buClr>
                <a:schemeClr val="dk1"/>
              </a:buClr>
              <a:buSzPts val="180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1200"/>
              </a:spcBef>
              <a:spcAft>
                <a:spcPts val="0"/>
              </a:spcAft>
              <a:buClr>
                <a:schemeClr val="dk1"/>
              </a:buClr>
              <a:buSzPts val="1800"/>
              <a:buChar char="●"/>
              <a:defRPr/>
            </a:lvl7pPr>
            <a:lvl8pPr marL="3657600" lvl="7" indent="-342900" algn="l">
              <a:lnSpc>
                <a:spcPct val="90000"/>
              </a:lnSpc>
              <a:spcBef>
                <a:spcPts val="1200"/>
              </a:spcBef>
              <a:spcAft>
                <a:spcPts val="0"/>
              </a:spcAft>
              <a:buClr>
                <a:schemeClr val="dk1"/>
              </a:buClr>
              <a:buSzPts val="1800"/>
              <a:buChar char="○"/>
              <a:defRPr/>
            </a:lvl8pPr>
            <a:lvl9pPr marL="4114800" lvl="8" indent="-342900" algn="l">
              <a:lnSpc>
                <a:spcPct val="90000"/>
              </a:lnSpc>
              <a:spcBef>
                <a:spcPts val="1200"/>
              </a:spcBef>
              <a:spcAft>
                <a:spcPts val="1200"/>
              </a:spcAft>
              <a:buClr>
                <a:schemeClr val="dk1"/>
              </a:buClr>
              <a:buSzPts val="1800"/>
              <a:buChar char="■"/>
              <a:defRPr/>
            </a:lvl9pPr>
          </a:lstStyle>
          <a:p>
            <a:endParaRPr/>
          </a:p>
        </p:txBody>
      </p:sp>
      <p:sp>
        <p:nvSpPr>
          <p:cNvPr id="73" name="Google Shape;73;g317bf87ef93_0_236"/>
          <p:cNvSpPr txBox="1">
            <a:spLocks noGrp="1"/>
          </p:cNvSpPr>
          <p:nvPr>
            <p:ph type="body" idx="2"/>
          </p:nvPr>
        </p:nvSpPr>
        <p:spPr>
          <a:xfrm>
            <a:off x="4629150" y="1521354"/>
            <a:ext cx="3886200" cy="3626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1200"/>
              </a:spcBef>
              <a:spcAft>
                <a:spcPts val="0"/>
              </a:spcAft>
              <a:buClr>
                <a:schemeClr val="dk1"/>
              </a:buClr>
              <a:buSzPts val="1800"/>
              <a:buChar char="○"/>
              <a:defRPr/>
            </a:lvl2pPr>
            <a:lvl3pPr marL="1371600" lvl="2" indent="-342900" algn="l">
              <a:lnSpc>
                <a:spcPct val="90000"/>
              </a:lnSpc>
              <a:spcBef>
                <a:spcPts val="1200"/>
              </a:spcBef>
              <a:spcAft>
                <a:spcPts val="0"/>
              </a:spcAft>
              <a:buClr>
                <a:schemeClr val="dk1"/>
              </a:buClr>
              <a:buSzPts val="1800"/>
              <a:buChar char="■"/>
              <a:defRPr/>
            </a:lvl3pPr>
            <a:lvl4pPr marL="1828800" lvl="3" indent="-342900" algn="l">
              <a:lnSpc>
                <a:spcPct val="90000"/>
              </a:lnSpc>
              <a:spcBef>
                <a:spcPts val="1200"/>
              </a:spcBef>
              <a:spcAft>
                <a:spcPts val="0"/>
              </a:spcAft>
              <a:buClr>
                <a:schemeClr val="dk1"/>
              </a:buClr>
              <a:buSzPts val="1800"/>
              <a:buChar char="●"/>
              <a:defRPr/>
            </a:lvl4pPr>
            <a:lvl5pPr marL="2286000" lvl="4" indent="-342900" algn="l">
              <a:lnSpc>
                <a:spcPct val="90000"/>
              </a:lnSpc>
              <a:spcBef>
                <a:spcPts val="1200"/>
              </a:spcBef>
              <a:spcAft>
                <a:spcPts val="0"/>
              </a:spcAft>
              <a:buClr>
                <a:schemeClr val="dk1"/>
              </a:buClr>
              <a:buSzPts val="180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1200"/>
              </a:spcBef>
              <a:spcAft>
                <a:spcPts val="0"/>
              </a:spcAft>
              <a:buClr>
                <a:schemeClr val="dk1"/>
              </a:buClr>
              <a:buSzPts val="1800"/>
              <a:buChar char="●"/>
              <a:defRPr/>
            </a:lvl7pPr>
            <a:lvl8pPr marL="3657600" lvl="7" indent="-342900" algn="l">
              <a:lnSpc>
                <a:spcPct val="90000"/>
              </a:lnSpc>
              <a:spcBef>
                <a:spcPts val="1200"/>
              </a:spcBef>
              <a:spcAft>
                <a:spcPts val="0"/>
              </a:spcAft>
              <a:buClr>
                <a:schemeClr val="dk1"/>
              </a:buClr>
              <a:buSzPts val="1800"/>
              <a:buChar char="○"/>
              <a:defRPr/>
            </a:lvl8pPr>
            <a:lvl9pPr marL="4114800" lvl="8" indent="-342900" algn="l">
              <a:lnSpc>
                <a:spcPct val="90000"/>
              </a:lnSpc>
              <a:spcBef>
                <a:spcPts val="1200"/>
              </a:spcBef>
              <a:spcAft>
                <a:spcPts val="1200"/>
              </a:spcAft>
              <a:buClr>
                <a:schemeClr val="dk1"/>
              </a:buClr>
              <a:buSzPts val="1800"/>
              <a:buChar char="■"/>
              <a:defRPr/>
            </a:lvl9pPr>
          </a:lstStyle>
          <a:p>
            <a:endParaRPr/>
          </a:p>
        </p:txBody>
      </p:sp>
      <p:sp>
        <p:nvSpPr>
          <p:cNvPr id="74" name="Google Shape;74;g317bf87ef93_0_236"/>
          <p:cNvSpPr txBox="1">
            <a:spLocks noGrp="1"/>
          </p:cNvSpPr>
          <p:nvPr>
            <p:ph type="dt" idx="10"/>
          </p:nvPr>
        </p:nvSpPr>
        <p:spPr>
          <a:xfrm>
            <a:off x="628650" y="5296959"/>
            <a:ext cx="2057400" cy="304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g317bf87ef93_0_236"/>
          <p:cNvSpPr txBox="1">
            <a:spLocks noGrp="1"/>
          </p:cNvSpPr>
          <p:nvPr>
            <p:ph type="ftr" idx="11"/>
          </p:nvPr>
        </p:nvSpPr>
        <p:spPr>
          <a:xfrm>
            <a:off x="3028950" y="5296959"/>
            <a:ext cx="3086100" cy="304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g317bf87ef93_0_236"/>
          <p:cNvSpPr txBox="1">
            <a:spLocks noGrp="1"/>
          </p:cNvSpPr>
          <p:nvPr>
            <p:ph type="sldNum" idx="12"/>
          </p:nvPr>
        </p:nvSpPr>
        <p:spPr>
          <a:xfrm>
            <a:off x="6457950" y="5296959"/>
            <a:ext cx="2057400" cy="304200"/>
          </a:xfrm>
          <a:prstGeom prst="rect">
            <a:avLst/>
          </a:prstGeom>
          <a:noFill/>
          <a:ln>
            <a:noFill/>
          </a:ln>
        </p:spPr>
        <p:txBody>
          <a:bodyPr spcFirstLastPara="1" wrap="square" lIns="91425" tIns="45700" rIns="91425" bIns="45700"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7"/>
        <p:cNvGrpSpPr/>
        <p:nvPr/>
      </p:nvGrpSpPr>
      <p:grpSpPr>
        <a:xfrm>
          <a:off x="0" y="0"/>
          <a:ext cx="0" cy="0"/>
          <a:chOff x="0" y="0"/>
          <a:chExt cx="0" cy="0"/>
        </a:xfrm>
      </p:grpSpPr>
      <p:sp>
        <p:nvSpPr>
          <p:cNvPr id="78" name="Google Shape;78;g317bf87ef93_0_243"/>
          <p:cNvSpPr txBox="1">
            <a:spLocks noGrp="1"/>
          </p:cNvSpPr>
          <p:nvPr>
            <p:ph type="title"/>
          </p:nvPr>
        </p:nvSpPr>
        <p:spPr>
          <a:xfrm>
            <a:off x="629841" y="381000"/>
            <a:ext cx="2949300" cy="1333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9" name="Google Shape;79;g317bf87ef93_0_243"/>
          <p:cNvSpPr txBox="1">
            <a:spLocks noGrp="1"/>
          </p:cNvSpPr>
          <p:nvPr>
            <p:ph type="body" idx="1"/>
          </p:nvPr>
        </p:nvSpPr>
        <p:spPr>
          <a:xfrm>
            <a:off x="3887391" y="822855"/>
            <a:ext cx="4629300" cy="40614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1200"/>
              </a:spcBef>
              <a:spcAft>
                <a:spcPts val="0"/>
              </a:spcAft>
              <a:buClr>
                <a:schemeClr val="dk1"/>
              </a:buClr>
              <a:buSzPts val="2800"/>
              <a:buChar char="○"/>
              <a:defRPr sz="2800"/>
            </a:lvl2pPr>
            <a:lvl3pPr marL="1371600" lvl="2" indent="-381000" algn="l">
              <a:lnSpc>
                <a:spcPct val="90000"/>
              </a:lnSpc>
              <a:spcBef>
                <a:spcPts val="1200"/>
              </a:spcBef>
              <a:spcAft>
                <a:spcPts val="0"/>
              </a:spcAft>
              <a:buClr>
                <a:schemeClr val="dk1"/>
              </a:buClr>
              <a:buSzPts val="2400"/>
              <a:buChar char="■"/>
              <a:defRPr sz="2400"/>
            </a:lvl3pPr>
            <a:lvl4pPr marL="1828800" lvl="3" indent="-355600" algn="l">
              <a:lnSpc>
                <a:spcPct val="90000"/>
              </a:lnSpc>
              <a:spcBef>
                <a:spcPts val="1200"/>
              </a:spcBef>
              <a:spcAft>
                <a:spcPts val="0"/>
              </a:spcAft>
              <a:buClr>
                <a:schemeClr val="dk1"/>
              </a:buClr>
              <a:buSzPts val="2000"/>
              <a:buChar char="●"/>
              <a:defRPr sz="2000"/>
            </a:lvl4pPr>
            <a:lvl5pPr marL="2286000" lvl="4" indent="-355600" algn="l">
              <a:lnSpc>
                <a:spcPct val="90000"/>
              </a:lnSpc>
              <a:spcBef>
                <a:spcPts val="1200"/>
              </a:spcBef>
              <a:spcAft>
                <a:spcPts val="0"/>
              </a:spcAft>
              <a:buClr>
                <a:schemeClr val="dk1"/>
              </a:buClr>
              <a:buSzPts val="2000"/>
              <a:buChar char="○"/>
              <a:defRPr sz="2000"/>
            </a:lvl5pPr>
            <a:lvl6pPr marL="2743200" lvl="5" indent="-355600" algn="l">
              <a:lnSpc>
                <a:spcPct val="90000"/>
              </a:lnSpc>
              <a:spcBef>
                <a:spcPts val="1200"/>
              </a:spcBef>
              <a:spcAft>
                <a:spcPts val="0"/>
              </a:spcAft>
              <a:buClr>
                <a:schemeClr val="dk1"/>
              </a:buClr>
              <a:buSzPts val="2000"/>
              <a:buChar char="■"/>
              <a:defRPr sz="2000"/>
            </a:lvl6pPr>
            <a:lvl7pPr marL="3200400" lvl="6" indent="-355600" algn="l">
              <a:lnSpc>
                <a:spcPct val="90000"/>
              </a:lnSpc>
              <a:spcBef>
                <a:spcPts val="1200"/>
              </a:spcBef>
              <a:spcAft>
                <a:spcPts val="0"/>
              </a:spcAft>
              <a:buClr>
                <a:schemeClr val="dk1"/>
              </a:buClr>
              <a:buSzPts val="2000"/>
              <a:buChar char="●"/>
              <a:defRPr sz="2000"/>
            </a:lvl7pPr>
            <a:lvl8pPr marL="3657600" lvl="7" indent="-355600" algn="l">
              <a:lnSpc>
                <a:spcPct val="90000"/>
              </a:lnSpc>
              <a:spcBef>
                <a:spcPts val="1200"/>
              </a:spcBef>
              <a:spcAft>
                <a:spcPts val="0"/>
              </a:spcAft>
              <a:buClr>
                <a:schemeClr val="dk1"/>
              </a:buClr>
              <a:buSzPts val="2000"/>
              <a:buChar char="○"/>
              <a:defRPr sz="2000"/>
            </a:lvl8pPr>
            <a:lvl9pPr marL="4114800" lvl="8" indent="-355600" algn="l">
              <a:lnSpc>
                <a:spcPct val="90000"/>
              </a:lnSpc>
              <a:spcBef>
                <a:spcPts val="1200"/>
              </a:spcBef>
              <a:spcAft>
                <a:spcPts val="1200"/>
              </a:spcAft>
              <a:buClr>
                <a:schemeClr val="dk1"/>
              </a:buClr>
              <a:buSzPts val="2000"/>
              <a:buChar char="■"/>
              <a:defRPr sz="2000"/>
            </a:lvl9pPr>
          </a:lstStyle>
          <a:p>
            <a:endParaRPr/>
          </a:p>
        </p:txBody>
      </p:sp>
      <p:sp>
        <p:nvSpPr>
          <p:cNvPr id="80" name="Google Shape;80;g317bf87ef93_0_243"/>
          <p:cNvSpPr txBox="1">
            <a:spLocks noGrp="1"/>
          </p:cNvSpPr>
          <p:nvPr>
            <p:ph type="body" idx="2"/>
          </p:nvPr>
        </p:nvSpPr>
        <p:spPr>
          <a:xfrm>
            <a:off x="629841" y="1714500"/>
            <a:ext cx="2949300" cy="3176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1200"/>
              </a:spcBef>
              <a:spcAft>
                <a:spcPts val="0"/>
              </a:spcAft>
              <a:buClr>
                <a:schemeClr val="dk1"/>
              </a:buClr>
              <a:buSzPts val="1400"/>
              <a:buNone/>
              <a:defRPr sz="1400"/>
            </a:lvl2pPr>
            <a:lvl3pPr marL="1371600" lvl="2" indent="-228600" algn="l">
              <a:lnSpc>
                <a:spcPct val="90000"/>
              </a:lnSpc>
              <a:spcBef>
                <a:spcPts val="1200"/>
              </a:spcBef>
              <a:spcAft>
                <a:spcPts val="0"/>
              </a:spcAft>
              <a:buClr>
                <a:schemeClr val="dk1"/>
              </a:buClr>
              <a:buSzPts val="1200"/>
              <a:buNone/>
              <a:defRPr sz="1200"/>
            </a:lvl3pPr>
            <a:lvl4pPr marL="1828800" lvl="3" indent="-228600" algn="l">
              <a:lnSpc>
                <a:spcPct val="90000"/>
              </a:lnSpc>
              <a:spcBef>
                <a:spcPts val="1200"/>
              </a:spcBef>
              <a:spcAft>
                <a:spcPts val="0"/>
              </a:spcAft>
              <a:buClr>
                <a:schemeClr val="dk1"/>
              </a:buClr>
              <a:buSzPts val="1000"/>
              <a:buNone/>
              <a:defRPr sz="1000"/>
            </a:lvl4pPr>
            <a:lvl5pPr marL="2286000" lvl="4" indent="-228600" algn="l">
              <a:lnSpc>
                <a:spcPct val="90000"/>
              </a:lnSpc>
              <a:spcBef>
                <a:spcPts val="1200"/>
              </a:spcBef>
              <a:spcAft>
                <a:spcPts val="0"/>
              </a:spcAft>
              <a:buClr>
                <a:schemeClr val="dk1"/>
              </a:buClr>
              <a:buSzPts val="1000"/>
              <a:buNone/>
              <a:defRPr sz="1000"/>
            </a:lvl5pPr>
            <a:lvl6pPr marL="2743200" lvl="5" indent="-228600" algn="l">
              <a:lnSpc>
                <a:spcPct val="90000"/>
              </a:lnSpc>
              <a:spcBef>
                <a:spcPts val="1200"/>
              </a:spcBef>
              <a:spcAft>
                <a:spcPts val="0"/>
              </a:spcAft>
              <a:buClr>
                <a:schemeClr val="dk1"/>
              </a:buClr>
              <a:buSzPts val="1000"/>
              <a:buNone/>
              <a:defRPr sz="1000"/>
            </a:lvl6pPr>
            <a:lvl7pPr marL="3200400" lvl="6" indent="-228600" algn="l">
              <a:lnSpc>
                <a:spcPct val="90000"/>
              </a:lnSpc>
              <a:spcBef>
                <a:spcPts val="1200"/>
              </a:spcBef>
              <a:spcAft>
                <a:spcPts val="0"/>
              </a:spcAft>
              <a:buClr>
                <a:schemeClr val="dk1"/>
              </a:buClr>
              <a:buSzPts val="1000"/>
              <a:buNone/>
              <a:defRPr sz="1000"/>
            </a:lvl7pPr>
            <a:lvl8pPr marL="3657600" lvl="7" indent="-228600" algn="l">
              <a:lnSpc>
                <a:spcPct val="90000"/>
              </a:lnSpc>
              <a:spcBef>
                <a:spcPts val="1200"/>
              </a:spcBef>
              <a:spcAft>
                <a:spcPts val="0"/>
              </a:spcAft>
              <a:buClr>
                <a:schemeClr val="dk1"/>
              </a:buClr>
              <a:buSzPts val="1000"/>
              <a:buNone/>
              <a:defRPr sz="1000"/>
            </a:lvl8pPr>
            <a:lvl9pPr marL="4114800" lvl="8" indent="-228600" algn="l">
              <a:lnSpc>
                <a:spcPct val="90000"/>
              </a:lnSpc>
              <a:spcBef>
                <a:spcPts val="1200"/>
              </a:spcBef>
              <a:spcAft>
                <a:spcPts val="1200"/>
              </a:spcAft>
              <a:buClr>
                <a:schemeClr val="dk1"/>
              </a:buClr>
              <a:buSzPts val="1000"/>
              <a:buNone/>
              <a:defRPr sz="1000"/>
            </a:lvl9pPr>
          </a:lstStyle>
          <a:p>
            <a:endParaRPr/>
          </a:p>
        </p:txBody>
      </p:sp>
      <p:sp>
        <p:nvSpPr>
          <p:cNvPr id="81" name="Google Shape;81;g317bf87ef93_0_243"/>
          <p:cNvSpPr txBox="1">
            <a:spLocks noGrp="1"/>
          </p:cNvSpPr>
          <p:nvPr>
            <p:ph type="dt" idx="10"/>
          </p:nvPr>
        </p:nvSpPr>
        <p:spPr>
          <a:xfrm>
            <a:off x="628650" y="5296959"/>
            <a:ext cx="2057400" cy="304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g317bf87ef93_0_243"/>
          <p:cNvSpPr txBox="1">
            <a:spLocks noGrp="1"/>
          </p:cNvSpPr>
          <p:nvPr>
            <p:ph type="ftr" idx="11"/>
          </p:nvPr>
        </p:nvSpPr>
        <p:spPr>
          <a:xfrm>
            <a:off x="3028950" y="5296959"/>
            <a:ext cx="3086100" cy="304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g317bf87ef93_0_243"/>
          <p:cNvSpPr txBox="1">
            <a:spLocks noGrp="1"/>
          </p:cNvSpPr>
          <p:nvPr>
            <p:ph type="sldNum" idx="12"/>
          </p:nvPr>
        </p:nvSpPr>
        <p:spPr>
          <a:xfrm>
            <a:off x="6457950" y="5296959"/>
            <a:ext cx="2057400" cy="304200"/>
          </a:xfrm>
          <a:prstGeom prst="rect">
            <a:avLst/>
          </a:prstGeom>
          <a:noFill/>
          <a:ln>
            <a:noFill/>
          </a:ln>
        </p:spPr>
        <p:txBody>
          <a:bodyPr spcFirstLastPara="1" wrap="square" lIns="91425" tIns="45700" rIns="91425" bIns="45700"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8"/>
        <p:cNvGrpSpPr/>
        <p:nvPr/>
      </p:nvGrpSpPr>
      <p:grpSpPr>
        <a:xfrm>
          <a:off x="0" y="0"/>
          <a:ext cx="0" cy="0"/>
          <a:chOff x="0" y="0"/>
          <a:chExt cx="0" cy="0"/>
        </a:xfrm>
      </p:grpSpPr>
      <p:sp>
        <p:nvSpPr>
          <p:cNvPr id="19" name="Google Shape;19;g317bf87ef93_0_184"/>
          <p:cNvSpPr/>
          <p:nvPr/>
        </p:nvSpPr>
        <p:spPr>
          <a:xfrm>
            <a:off x="0" y="53444"/>
            <a:ext cx="9144250" cy="4886729"/>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20" name="Google Shape;20;g317bf87ef93_0_184"/>
          <p:cNvSpPr/>
          <p:nvPr/>
        </p:nvSpPr>
        <p:spPr>
          <a:xfrm>
            <a:off x="0" y="0"/>
            <a:ext cx="9144250" cy="4886729"/>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21" name="Google Shape;21;g317bf87ef93_0_184"/>
          <p:cNvSpPr txBox="1">
            <a:spLocks noGrp="1"/>
          </p:cNvSpPr>
          <p:nvPr>
            <p:ph type="title"/>
          </p:nvPr>
        </p:nvSpPr>
        <p:spPr>
          <a:xfrm>
            <a:off x="311700" y="599694"/>
            <a:ext cx="8520600" cy="14250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22" name="Google Shape;22;g317bf87ef93_0_184"/>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g317bf87ef93_0_189"/>
          <p:cNvSpPr/>
          <p:nvPr/>
        </p:nvSpPr>
        <p:spPr>
          <a:xfrm>
            <a:off x="0" y="0"/>
            <a:ext cx="4314000" cy="571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g317bf87ef93_0_189"/>
          <p:cNvSpPr/>
          <p:nvPr/>
        </p:nvSpPr>
        <p:spPr>
          <a:xfrm>
            <a:off x="0" y="49028"/>
            <a:ext cx="4313625" cy="4888146"/>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6" name="Google Shape;26;g317bf87ef93_0_189"/>
          <p:cNvSpPr/>
          <p:nvPr/>
        </p:nvSpPr>
        <p:spPr>
          <a:xfrm>
            <a:off x="-125" y="0"/>
            <a:ext cx="4316900" cy="4883951"/>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7" name="Google Shape;27;g317bf87ef93_0_189"/>
          <p:cNvSpPr txBox="1">
            <a:spLocks noGrp="1"/>
          </p:cNvSpPr>
          <p:nvPr>
            <p:ph type="title"/>
          </p:nvPr>
        </p:nvSpPr>
        <p:spPr>
          <a:xfrm>
            <a:off x="311725" y="556583"/>
            <a:ext cx="3706500" cy="2787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8" name="Google Shape;28;g317bf87ef93_0_189"/>
          <p:cNvSpPr txBox="1">
            <a:spLocks noGrp="1"/>
          </p:cNvSpPr>
          <p:nvPr>
            <p:ph type="body" idx="1"/>
          </p:nvPr>
        </p:nvSpPr>
        <p:spPr>
          <a:xfrm>
            <a:off x="4644675" y="556583"/>
            <a:ext cx="4166400" cy="4554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29" name="Google Shape;29;g317bf87ef93_0_189"/>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g317bf87ef93_0_196"/>
          <p:cNvSpPr/>
          <p:nvPr/>
        </p:nvSpPr>
        <p:spPr>
          <a:xfrm>
            <a:off x="0" y="0"/>
            <a:ext cx="9144000" cy="1419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g317bf87ef93_0_196"/>
          <p:cNvSpPr txBox="1">
            <a:spLocks noGrp="1"/>
          </p:cNvSpPr>
          <p:nvPr>
            <p:ph type="title"/>
          </p:nvPr>
        </p:nvSpPr>
        <p:spPr>
          <a:xfrm>
            <a:off x="311725" y="556583"/>
            <a:ext cx="8520600" cy="6930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3" name="Google Shape;33;g317bf87ef93_0_196"/>
          <p:cNvSpPr txBox="1">
            <a:spLocks noGrp="1"/>
          </p:cNvSpPr>
          <p:nvPr>
            <p:ph type="body" idx="1"/>
          </p:nvPr>
        </p:nvSpPr>
        <p:spPr>
          <a:xfrm>
            <a:off x="311700" y="1673000"/>
            <a:ext cx="3999900" cy="34179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4" name="Google Shape;34;g317bf87ef93_0_196"/>
          <p:cNvSpPr txBox="1">
            <a:spLocks noGrp="1"/>
          </p:cNvSpPr>
          <p:nvPr>
            <p:ph type="body" idx="2"/>
          </p:nvPr>
        </p:nvSpPr>
        <p:spPr>
          <a:xfrm>
            <a:off x="4832400" y="1673000"/>
            <a:ext cx="3999900" cy="34179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5" name="Google Shape;35;g317bf87ef93_0_196"/>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g317bf87ef93_0_202"/>
          <p:cNvSpPr/>
          <p:nvPr/>
        </p:nvSpPr>
        <p:spPr>
          <a:xfrm>
            <a:off x="0" y="0"/>
            <a:ext cx="9144000" cy="1419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g317bf87ef93_0_202"/>
          <p:cNvSpPr txBox="1">
            <a:spLocks noGrp="1"/>
          </p:cNvSpPr>
          <p:nvPr>
            <p:ph type="title"/>
          </p:nvPr>
        </p:nvSpPr>
        <p:spPr>
          <a:xfrm>
            <a:off x="311725" y="556583"/>
            <a:ext cx="8520600" cy="6930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9" name="Google Shape;39;g317bf87ef93_0_202"/>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0"/>
        <p:cNvGrpSpPr/>
        <p:nvPr/>
      </p:nvGrpSpPr>
      <p:grpSpPr>
        <a:xfrm>
          <a:off x="0" y="0"/>
          <a:ext cx="0" cy="0"/>
          <a:chOff x="0" y="0"/>
          <a:chExt cx="0" cy="0"/>
        </a:xfrm>
      </p:grpSpPr>
      <p:sp>
        <p:nvSpPr>
          <p:cNvPr id="41" name="Google Shape;41;g317bf87ef93_0_206"/>
          <p:cNvSpPr/>
          <p:nvPr/>
        </p:nvSpPr>
        <p:spPr>
          <a:xfrm>
            <a:off x="0" y="0"/>
            <a:ext cx="3764400" cy="571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g317bf87ef93_0_206"/>
          <p:cNvSpPr txBox="1">
            <a:spLocks noGrp="1"/>
          </p:cNvSpPr>
          <p:nvPr>
            <p:ph type="title"/>
          </p:nvPr>
        </p:nvSpPr>
        <p:spPr>
          <a:xfrm>
            <a:off x="311725" y="556583"/>
            <a:ext cx="3127500" cy="20322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3" name="Google Shape;43;g317bf87ef93_0_206"/>
          <p:cNvSpPr txBox="1">
            <a:spLocks noGrp="1"/>
          </p:cNvSpPr>
          <p:nvPr>
            <p:ph type="body" idx="1"/>
          </p:nvPr>
        </p:nvSpPr>
        <p:spPr>
          <a:xfrm>
            <a:off x="311700" y="2656278"/>
            <a:ext cx="3127500" cy="25533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0"/>
              </a:spcBef>
              <a:spcAft>
                <a:spcPts val="0"/>
              </a:spcAft>
              <a:buClr>
                <a:schemeClr val="accent2"/>
              </a:buClr>
              <a:buSzPts val="1100"/>
              <a:buChar char="○"/>
              <a:defRPr>
                <a:solidFill>
                  <a:schemeClr val="accent2"/>
                </a:solidFill>
              </a:defRPr>
            </a:lvl2pPr>
            <a:lvl3pPr marL="1371600" lvl="2" indent="-298450">
              <a:spcBef>
                <a:spcPts val="0"/>
              </a:spcBef>
              <a:spcAft>
                <a:spcPts val="0"/>
              </a:spcAft>
              <a:buClr>
                <a:schemeClr val="accent2"/>
              </a:buClr>
              <a:buSzPts val="1100"/>
              <a:buChar char="■"/>
              <a:defRPr>
                <a:solidFill>
                  <a:schemeClr val="accent2"/>
                </a:solidFill>
              </a:defRPr>
            </a:lvl3pPr>
            <a:lvl4pPr marL="1828800" lvl="3" indent="-298450">
              <a:spcBef>
                <a:spcPts val="0"/>
              </a:spcBef>
              <a:spcAft>
                <a:spcPts val="0"/>
              </a:spcAft>
              <a:buClr>
                <a:schemeClr val="accent2"/>
              </a:buClr>
              <a:buSzPts val="1100"/>
              <a:buChar char="●"/>
              <a:defRPr>
                <a:solidFill>
                  <a:schemeClr val="accent2"/>
                </a:solidFill>
              </a:defRPr>
            </a:lvl4pPr>
            <a:lvl5pPr marL="2286000" lvl="4" indent="-298450">
              <a:spcBef>
                <a:spcPts val="0"/>
              </a:spcBef>
              <a:spcAft>
                <a:spcPts val="0"/>
              </a:spcAft>
              <a:buClr>
                <a:schemeClr val="accent2"/>
              </a:buClr>
              <a:buSzPts val="1100"/>
              <a:buChar char="○"/>
              <a:defRPr>
                <a:solidFill>
                  <a:schemeClr val="accent2"/>
                </a:solidFill>
              </a:defRPr>
            </a:lvl5pPr>
            <a:lvl6pPr marL="2743200" lvl="5" indent="-298450">
              <a:spcBef>
                <a:spcPts val="0"/>
              </a:spcBef>
              <a:spcAft>
                <a:spcPts val="0"/>
              </a:spcAft>
              <a:buClr>
                <a:schemeClr val="accent2"/>
              </a:buClr>
              <a:buSzPts val="1100"/>
              <a:buChar char="■"/>
              <a:defRPr>
                <a:solidFill>
                  <a:schemeClr val="accent2"/>
                </a:solidFill>
              </a:defRPr>
            </a:lvl6pPr>
            <a:lvl7pPr marL="3200400" lvl="6" indent="-298450">
              <a:spcBef>
                <a:spcPts val="0"/>
              </a:spcBef>
              <a:spcAft>
                <a:spcPts val="0"/>
              </a:spcAft>
              <a:buClr>
                <a:schemeClr val="accent2"/>
              </a:buClr>
              <a:buSzPts val="1100"/>
              <a:buChar char="●"/>
              <a:defRPr>
                <a:solidFill>
                  <a:schemeClr val="accent2"/>
                </a:solidFill>
              </a:defRPr>
            </a:lvl7pPr>
            <a:lvl8pPr marL="3657600" lvl="7" indent="-298450">
              <a:spcBef>
                <a:spcPts val="0"/>
              </a:spcBef>
              <a:spcAft>
                <a:spcPts val="0"/>
              </a:spcAft>
              <a:buClr>
                <a:schemeClr val="accent2"/>
              </a:buClr>
              <a:buSzPts val="1100"/>
              <a:buChar char="○"/>
              <a:defRPr>
                <a:solidFill>
                  <a:schemeClr val="accent2"/>
                </a:solidFill>
              </a:defRPr>
            </a:lvl8pPr>
            <a:lvl9pPr marL="4114800" lvl="8" indent="-298450">
              <a:spcBef>
                <a:spcPts val="0"/>
              </a:spcBef>
              <a:spcAft>
                <a:spcPts val="0"/>
              </a:spcAft>
              <a:buClr>
                <a:schemeClr val="accent2"/>
              </a:buClr>
              <a:buSzPts val="1100"/>
              <a:buChar char="■"/>
              <a:defRPr>
                <a:solidFill>
                  <a:schemeClr val="accent2"/>
                </a:solidFill>
              </a:defRPr>
            </a:lvl9pPr>
          </a:lstStyle>
          <a:p>
            <a:endParaRPr/>
          </a:p>
        </p:txBody>
      </p:sp>
      <p:sp>
        <p:nvSpPr>
          <p:cNvPr id="44" name="Google Shape;44;g317bf87ef93_0_206"/>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45"/>
        <p:cNvGrpSpPr/>
        <p:nvPr/>
      </p:nvGrpSpPr>
      <p:grpSpPr>
        <a:xfrm>
          <a:off x="0" y="0"/>
          <a:ext cx="0" cy="0"/>
          <a:chOff x="0" y="0"/>
          <a:chExt cx="0" cy="0"/>
        </a:xfrm>
      </p:grpSpPr>
      <p:sp>
        <p:nvSpPr>
          <p:cNvPr id="46" name="Google Shape;46;g317bf87ef93_0_211"/>
          <p:cNvSpPr txBox="1">
            <a:spLocks noGrp="1"/>
          </p:cNvSpPr>
          <p:nvPr>
            <p:ph type="title"/>
          </p:nvPr>
        </p:nvSpPr>
        <p:spPr>
          <a:xfrm>
            <a:off x="311675" y="887333"/>
            <a:ext cx="6247800" cy="3940200"/>
          </a:xfrm>
          <a:prstGeom prst="rect">
            <a:avLst/>
          </a:prstGeom>
        </p:spPr>
        <p:txBody>
          <a:bodyPr spcFirstLastPara="1" wrap="square" lIns="91425" tIns="91425" rIns="91425" bIns="91425" anchor="ctr"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7" name="Google Shape;47;g317bf87ef93_0_211"/>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
        <p:cNvGrpSpPr/>
        <p:nvPr/>
      </p:nvGrpSpPr>
      <p:grpSpPr>
        <a:xfrm>
          <a:off x="0" y="0"/>
          <a:ext cx="0" cy="0"/>
          <a:chOff x="0" y="0"/>
          <a:chExt cx="0" cy="0"/>
        </a:xfrm>
      </p:grpSpPr>
      <p:sp>
        <p:nvSpPr>
          <p:cNvPr id="49" name="Google Shape;49;g317bf87ef93_0_214"/>
          <p:cNvSpPr/>
          <p:nvPr/>
        </p:nvSpPr>
        <p:spPr>
          <a:xfrm>
            <a:off x="0" y="0"/>
            <a:ext cx="4572000" cy="571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g317bf87ef93_0_214"/>
          <p:cNvSpPr txBox="1">
            <a:spLocks noGrp="1"/>
          </p:cNvSpPr>
          <p:nvPr>
            <p:ph type="title"/>
          </p:nvPr>
        </p:nvSpPr>
        <p:spPr>
          <a:xfrm>
            <a:off x="311300" y="556583"/>
            <a:ext cx="3704400" cy="22773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51" name="Google Shape;51;g317bf87ef93_0_214"/>
          <p:cNvSpPr txBox="1">
            <a:spLocks noGrp="1"/>
          </p:cNvSpPr>
          <p:nvPr>
            <p:ph type="subTitle" idx="1"/>
          </p:nvPr>
        </p:nvSpPr>
        <p:spPr>
          <a:xfrm>
            <a:off x="304800" y="2918583"/>
            <a:ext cx="3704400" cy="10299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52" name="Google Shape;52;g317bf87ef93_0_214"/>
          <p:cNvSpPr txBox="1">
            <a:spLocks noGrp="1"/>
          </p:cNvSpPr>
          <p:nvPr>
            <p:ph type="body" idx="2"/>
          </p:nvPr>
        </p:nvSpPr>
        <p:spPr>
          <a:xfrm>
            <a:off x="4879025" y="556583"/>
            <a:ext cx="3954000" cy="45684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3" name="Google Shape;53;g317bf87ef93_0_214"/>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4"/>
        <p:cNvGrpSpPr/>
        <p:nvPr/>
      </p:nvGrpSpPr>
      <p:grpSpPr>
        <a:xfrm>
          <a:off x="0" y="0"/>
          <a:ext cx="0" cy="0"/>
          <a:chOff x="0" y="0"/>
          <a:chExt cx="0" cy="0"/>
        </a:xfrm>
      </p:grpSpPr>
      <p:sp>
        <p:nvSpPr>
          <p:cNvPr id="55" name="Google Shape;55;g317bf87ef93_0_220"/>
          <p:cNvSpPr/>
          <p:nvPr/>
        </p:nvSpPr>
        <p:spPr>
          <a:xfrm>
            <a:off x="0" y="4854444"/>
            <a:ext cx="9144000" cy="860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g317bf87ef93_0_220"/>
          <p:cNvSpPr txBox="1">
            <a:spLocks noGrp="1"/>
          </p:cNvSpPr>
          <p:nvPr>
            <p:ph type="body" idx="1"/>
          </p:nvPr>
        </p:nvSpPr>
        <p:spPr>
          <a:xfrm>
            <a:off x="311700" y="5023778"/>
            <a:ext cx="7979400" cy="511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7" name="Google Shape;57;g317bf87ef93_0_220"/>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9"/>
        <p:cNvGrpSpPr/>
        <p:nvPr/>
      </p:nvGrpSpPr>
      <p:grpSpPr>
        <a:xfrm>
          <a:off x="0" y="0"/>
          <a:ext cx="0" cy="0"/>
          <a:chOff x="0" y="0"/>
          <a:chExt cx="0" cy="0"/>
        </a:xfrm>
      </p:grpSpPr>
      <p:sp>
        <p:nvSpPr>
          <p:cNvPr id="10" name="Google Shape;10;g317bf87ef93_0_175"/>
          <p:cNvSpPr txBox="1">
            <a:spLocks noGrp="1"/>
          </p:cNvSpPr>
          <p:nvPr>
            <p:ph type="title"/>
          </p:nvPr>
        </p:nvSpPr>
        <p:spPr>
          <a:xfrm>
            <a:off x="311700" y="494472"/>
            <a:ext cx="8520600" cy="6363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11" name="Google Shape;11;g317bf87ef93_0_175"/>
          <p:cNvSpPr txBox="1">
            <a:spLocks noGrp="1"/>
          </p:cNvSpPr>
          <p:nvPr>
            <p:ph type="body" idx="1"/>
          </p:nvPr>
        </p:nvSpPr>
        <p:spPr>
          <a:xfrm>
            <a:off x="311700" y="1280528"/>
            <a:ext cx="8520600" cy="37959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12" name="Google Shape;12;g317bf87ef93_0_175"/>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2.jpg"/><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36.jpg"/><Relationship Id="rId4" Type="http://schemas.openxmlformats.org/officeDocument/2006/relationships/image" Target="../media/image35.jpg"/></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38.jpg"/></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5.jp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8.jp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2.gif"/></Relationships>
</file>

<file path=ppt/slides/_rels/slide9.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2" name="Title 1">
            <a:extLst>
              <a:ext uri="{FF2B5EF4-FFF2-40B4-BE49-F238E27FC236}">
                <a16:creationId xmlns:a16="http://schemas.microsoft.com/office/drawing/2014/main" id="{63F109FF-C9B0-FD9F-9B61-1E2120CDD4F9}"/>
              </a:ext>
            </a:extLst>
          </p:cNvPr>
          <p:cNvSpPr>
            <a:spLocks noGrp="1"/>
          </p:cNvSpPr>
          <p:nvPr>
            <p:ph type="title" idx="4294967295"/>
          </p:nvPr>
        </p:nvSpPr>
        <p:spPr>
          <a:xfrm>
            <a:off x="311700" y="-636300"/>
            <a:ext cx="8520600" cy="636300"/>
          </a:xfrm>
        </p:spPr>
        <p:txBody>
          <a:bodyPr spcFirstLastPara="1" wrap="square" lIns="91425" tIns="91425" rIns="91425" bIns="91425" anchor="b" anchorCtr="0">
            <a:normAutofit/>
          </a:bodyPr>
          <a:lstStyle/>
          <a:p>
            <a:r>
              <a:rPr lang="en-US" dirty="0"/>
              <a:t>How Wide is your Window?</a:t>
            </a:r>
          </a:p>
        </p:txBody>
      </p:sp>
      <p:pic>
        <p:nvPicPr>
          <p:cNvPr id="88" name="Google Shape;88;p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0"/>
            <a:ext cx="9143998" cy="5715002"/>
          </a:xfrm>
          <a:prstGeom prst="rect">
            <a:avLst/>
          </a:prstGeom>
          <a:noFill/>
          <a:ln>
            <a:noFill/>
          </a:ln>
        </p:spPr>
      </p:pic>
      <p:sp>
        <p:nvSpPr>
          <p:cNvPr id="89" name="Google Shape;89;p3">
            <a:extLst>
              <a:ext uri="{C183D7F6-B498-43B3-948B-1728B52AA6E4}">
                <adec:decorative xmlns:adec="http://schemas.microsoft.com/office/drawing/2017/decorative" val="1"/>
              </a:ext>
            </a:extLst>
          </p:cNvPr>
          <p:cNvSpPr txBox="1"/>
          <p:nvPr/>
        </p:nvSpPr>
        <p:spPr>
          <a:xfrm>
            <a:off x="2286012" y="664920"/>
            <a:ext cx="6705600" cy="2432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chemeClr val="lt1"/>
                </a:solidFill>
                <a:latin typeface="Calibri"/>
                <a:ea typeface="Calibri"/>
                <a:cs typeface="Calibri"/>
                <a:sym typeface="Calibri"/>
              </a:rPr>
              <a:t>How Wide is Your Window?</a:t>
            </a:r>
            <a:endParaRPr/>
          </a:p>
          <a:p>
            <a:pPr marL="0" marR="0" lvl="0" indent="0" algn="ctr" rtl="0">
              <a:spcBef>
                <a:spcPts val="0"/>
              </a:spcBef>
              <a:spcAft>
                <a:spcPts val="0"/>
              </a:spcAft>
              <a:buNone/>
            </a:pPr>
            <a:r>
              <a:rPr lang="en-US" sz="4000" b="1" i="0" u="none" strike="noStrike" cap="none">
                <a:solidFill>
                  <a:schemeClr val="lt1"/>
                </a:solidFill>
                <a:latin typeface="Calibri"/>
                <a:ea typeface="Calibri"/>
                <a:cs typeface="Calibri"/>
                <a:sym typeface="Calibri"/>
              </a:rPr>
              <a:t> </a:t>
            </a:r>
            <a:endParaRPr/>
          </a:p>
          <a:p>
            <a:pPr marL="0" marR="0" lvl="0" indent="0" algn="ctr" rtl="0">
              <a:spcBef>
                <a:spcPts val="0"/>
              </a:spcBef>
              <a:spcAft>
                <a:spcPts val="0"/>
              </a:spcAft>
              <a:buNone/>
            </a:pPr>
            <a:r>
              <a:rPr lang="en-US" sz="3600" b="0" i="1" u="none" strike="noStrike" cap="none">
                <a:solidFill>
                  <a:schemeClr val="lt1"/>
                </a:solidFill>
                <a:latin typeface="Calibri"/>
                <a:ea typeface="Calibri"/>
                <a:cs typeface="Calibri"/>
                <a:sym typeface="Calibri"/>
              </a:rPr>
              <a:t>A Thoughtful Approach to EDI Family Programming </a:t>
            </a:r>
            <a:endParaRPr/>
          </a:p>
        </p:txBody>
      </p:sp>
      <p:sp>
        <p:nvSpPr>
          <p:cNvPr id="90" name="Google Shape;90;p3"/>
          <p:cNvSpPr txBox="1"/>
          <p:nvPr/>
        </p:nvSpPr>
        <p:spPr>
          <a:xfrm>
            <a:off x="2191305" y="3121729"/>
            <a:ext cx="6705600" cy="1477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Carolyn Valencia, Outreach Librarian Early Literacy Focus, HPLD</a:t>
            </a:r>
            <a:endParaRPr/>
          </a:p>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Bridget Parker, Outreach a</a:t>
            </a:r>
            <a:r>
              <a:rPr lang="en-US" sz="1800">
                <a:solidFill>
                  <a:schemeClr val="lt1"/>
                </a:solidFill>
                <a:latin typeface="Calibri"/>
                <a:ea typeface="Calibri"/>
                <a:cs typeface="Calibri"/>
                <a:sym typeface="Calibri"/>
              </a:rPr>
              <a:t>nd Children’s</a:t>
            </a:r>
            <a:r>
              <a:rPr lang="en-US" sz="1800" b="0" i="0" u="none" strike="noStrike" cap="none">
                <a:solidFill>
                  <a:schemeClr val="lt1"/>
                </a:solidFill>
                <a:latin typeface="Calibri"/>
                <a:ea typeface="Calibri"/>
                <a:cs typeface="Calibri"/>
                <a:sym typeface="Calibri"/>
              </a:rPr>
              <a:t> Librarian, HPLD</a:t>
            </a:r>
            <a:endParaRPr/>
          </a:p>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Veronica Lucero, Assistant Principal Martinez Elementary, Greeley-Evans School District Six </a:t>
            </a:r>
            <a:endParaRPr sz="1800" b="0" i="0" u="none" strike="noStrike" cap="none">
              <a:solidFill>
                <a:schemeClr val="lt1"/>
              </a:solidFill>
              <a:latin typeface="Calibri"/>
              <a:ea typeface="Calibri"/>
              <a:cs typeface="Calibri"/>
              <a:sym typeface="Calibri"/>
            </a:endParaRPr>
          </a:p>
          <a:p>
            <a:pPr marL="0" marR="0" lvl="0" indent="0" algn="ctr" rtl="0">
              <a:spcBef>
                <a:spcPts val="0"/>
              </a:spcBef>
              <a:spcAft>
                <a:spcPts val="0"/>
              </a:spcAft>
              <a:buNone/>
            </a:pPr>
            <a:r>
              <a:rPr lang="en-US" sz="1800">
                <a:solidFill>
                  <a:schemeClr val="lt1"/>
                </a:solidFill>
                <a:latin typeface="Calibri"/>
                <a:ea typeface="Calibri"/>
                <a:cs typeface="Calibri"/>
                <a:sym typeface="Calibri"/>
              </a:rPr>
              <a:t>Nate Fairchild, Educator, Greeley-Evans District 6</a:t>
            </a:r>
            <a:endParaRPr sz="1800">
              <a:solidFill>
                <a:schemeClr val="lt1"/>
              </a:solidFill>
              <a:latin typeface="Calibri"/>
              <a:ea typeface="Calibri"/>
              <a:cs typeface="Calibri"/>
              <a:sym typeface="Calibri"/>
            </a:endParaRPr>
          </a:p>
        </p:txBody>
      </p:sp>
      <p:pic>
        <p:nvPicPr>
          <p:cNvPr id="91" name="Google Shape;91;p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70927" y="904439"/>
            <a:ext cx="1953061" cy="1953061"/>
          </a:xfrm>
          <a:prstGeom prst="rect">
            <a:avLst/>
          </a:prstGeom>
          <a:noFill/>
          <a:ln>
            <a:noFill/>
          </a:ln>
        </p:spPr>
      </p:pic>
      <p:sp>
        <p:nvSpPr>
          <p:cNvPr id="92" name="Google Shape;92;p3"/>
          <p:cNvSpPr txBox="1"/>
          <p:nvPr/>
        </p:nvSpPr>
        <p:spPr>
          <a:xfrm>
            <a:off x="30759" y="5461000"/>
            <a:ext cx="4672500" cy="215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b="0" i="0" u="none" strike="noStrike" cap="none">
                <a:solidFill>
                  <a:schemeClr val="lt1"/>
                </a:solidFill>
                <a:latin typeface="Calibri"/>
                <a:ea typeface="Calibri"/>
                <a:cs typeface="Calibri"/>
                <a:sym typeface="Calibri"/>
              </a:rPr>
              <a:t>Image compliments https://tenor.com/view/open-fenster-offen-window-dream-gif-23003829</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317bf87ef93_0_250"/>
          <p:cNvSpPr txBox="1">
            <a:spLocks noGrp="1"/>
          </p:cNvSpPr>
          <p:nvPr>
            <p:ph type="title"/>
          </p:nvPr>
        </p:nvSpPr>
        <p:spPr>
          <a:xfrm>
            <a:off x="5344675" y="143600"/>
            <a:ext cx="3563700" cy="102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6100">
                <a:latin typeface="Calibri"/>
                <a:ea typeface="Calibri"/>
                <a:cs typeface="Calibri"/>
                <a:sym typeface="Calibri"/>
              </a:rPr>
              <a:t>Marketing </a:t>
            </a:r>
            <a:endParaRPr sz="6100">
              <a:latin typeface="Calibri"/>
              <a:ea typeface="Calibri"/>
              <a:cs typeface="Calibri"/>
              <a:sym typeface="Calibri"/>
            </a:endParaRPr>
          </a:p>
        </p:txBody>
      </p:sp>
      <p:pic>
        <p:nvPicPr>
          <p:cNvPr id="223" name="Google Shape;223;g317bf87ef93_0_250">
            <a:extLst>
              <a:ext uri="{C183D7F6-B498-43B3-948B-1728B52AA6E4}">
                <adec:decorative xmlns:adec="http://schemas.microsoft.com/office/drawing/2017/decorative" val="1"/>
              </a:ext>
            </a:extLst>
          </p:cNvPr>
          <p:cNvPicPr preferRelativeResize="0"/>
          <p:nvPr/>
        </p:nvPicPr>
        <p:blipFill rotWithShape="1">
          <a:blip r:embed="rId3">
            <a:alphaModFix/>
          </a:blip>
          <a:srcRect t="8956" b="15463"/>
          <a:stretch/>
        </p:blipFill>
        <p:spPr>
          <a:xfrm>
            <a:off x="190700" y="1614850"/>
            <a:ext cx="8762650" cy="3783824"/>
          </a:xfrm>
          <a:prstGeom prst="rect">
            <a:avLst/>
          </a:prstGeom>
          <a:noFill/>
          <a:ln>
            <a:noFill/>
          </a:ln>
          <a:effectLst>
            <a:outerShdw blurRad="57150" dist="19050" dir="5400000" algn="bl" rotWithShape="0">
              <a:srgbClr val="000000">
                <a:alpha val="50000"/>
              </a:srgbClr>
            </a:outerShdw>
            <a:reflection stA="20000" endPos="12000" dist="38100" dir="5400000" fadeDir="5400012" sy="-100000" algn="bl" rotWithShape="0"/>
          </a:effectLst>
        </p:spPr>
      </p:pic>
      <p:sp>
        <p:nvSpPr>
          <p:cNvPr id="224" name="Google Shape;224;g317bf87ef93_0_250"/>
          <p:cNvSpPr txBox="1"/>
          <p:nvPr/>
        </p:nvSpPr>
        <p:spPr>
          <a:xfrm>
            <a:off x="455325" y="1915475"/>
            <a:ext cx="2402100" cy="329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solidFill>
                  <a:schemeClr val="lt1"/>
                </a:solidFill>
                <a:latin typeface="Roboto"/>
                <a:ea typeface="Roboto"/>
                <a:cs typeface="Roboto"/>
                <a:sym typeface="Roboto"/>
              </a:rPr>
              <a:t>It’s important to navigate EDI work in a way that is sensitive to the current culture of your organization.</a:t>
            </a:r>
            <a:endParaRPr sz="1800">
              <a:solidFill>
                <a:schemeClr val="lt1"/>
              </a:solidFill>
              <a:latin typeface="Roboto"/>
              <a:ea typeface="Roboto"/>
              <a:cs typeface="Roboto"/>
              <a:sym typeface="Roboto"/>
            </a:endParaRPr>
          </a:p>
          <a:p>
            <a:pPr marL="0" lvl="0" indent="0" algn="ctr" rtl="0">
              <a:spcBef>
                <a:spcPts val="0"/>
              </a:spcBef>
              <a:spcAft>
                <a:spcPts val="0"/>
              </a:spcAft>
              <a:buNone/>
            </a:pPr>
            <a:endParaRPr sz="1800">
              <a:solidFill>
                <a:schemeClr val="lt1"/>
              </a:solidFill>
              <a:latin typeface="Roboto"/>
              <a:ea typeface="Roboto"/>
              <a:cs typeface="Roboto"/>
              <a:sym typeface="Roboto"/>
            </a:endParaRPr>
          </a:p>
          <a:p>
            <a:pPr marL="0" lvl="0" indent="0" algn="ctr" rtl="0">
              <a:spcBef>
                <a:spcPts val="0"/>
              </a:spcBef>
              <a:spcAft>
                <a:spcPts val="0"/>
              </a:spcAft>
              <a:buNone/>
            </a:pPr>
            <a:endParaRPr sz="1800">
              <a:solidFill>
                <a:schemeClr val="lt1"/>
              </a:solidFill>
              <a:latin typeface="Roboto"/>
              <a:ea typeface="Roboto"/>
              <a:cs typeface="Roboto"/>
              <a:sym typeface="Roboto"/>
            </a:endParaRPr>
          </a:p>
          <a:p>
            <a:pPr marL="0" lvl="0" indent="0" algn="ctr" rtl="0">
              <a:spcBef>
                <a:spcPts val="0"/>
              </a:spcBef>
              <a:spcAft>
                <a:spcPts val="0"/>
              </a:spcAft>
              <a:buNone/>
            </a:pPr>
            <a:r>
              <a:rPr lang="en-US" sz="1800">
                <a:solidFill>
                  <a:schemeClr val="lt1"/>
                </a:solidFill>
                <a:latin typeface="Roboto"/>
                <a:ea typeface="Roboto"/>
                <a:cs typeface="Roboto"/>
                <a:sym typeface="Roboto"/>
              </a:rPr>
              <a:t>The most important thing is for the work to continue.</a:t>
            </a:r>
            <a:endParaRPr sz="1800">
              <a:solidFill>
                <a:schemeClr val="lt1"/>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9"/>
        <p:cNvGrpSpPr/>
        <p:nvPr/>
      </p:nvGrpSpPr>
      <p:grpSpPr>
        <a:xfrm>
          <a:off x="0" y="0"/>
          <a:ext cx="0" cy="0"/>
          <a:chOff x="0" y="0"/>
          <a:chExt cx="0" cy="0"/>
        </a:xfrm>
      </p:grpSpPr>
      <p:sp>
        <p:nvSpPr>
          <p:cNvPr id="230" name="Google Shape;230;p29"/>
          <p:cNvSpPr txBox="1">
            <a:spLocks noGrp="1"/>
          </p:cNvSpPr>
          <p:nvPr>
            <p:ph type="title"/>
          </p:nvPr>
        </p:nvSpPr>
        <p:spPr>
          <a:xfrm>
            <a:off x="219075" y="-299429"/>
            <a:ext cx="2862000" cy="1615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Calibri"/>
              <a:buNone/>
            </a:pPr>
            <a:r>
              <a:rPr lang="en-US" sz="4000" b="1" dirty="0" err="1">
                <a:latin typeface="Calibri"/>
                <a:ea typeface="Calibri"/>
                <a:cs typeface="Calibri"/>
                <a:sym typeface="Calibri"/>
              </a:rPr>
              <a:t>WtW</a:t>
            </a:r>
            <a:r>
              <a:rPr lang="en-US" sz="4000" b="1" dirty="0">
                <a:latin typeface="Calibri"/>
                <a:ea typeface="Calibri"/>
                <a:cs typeface="Calibri"/>
                <a:sym typeface="Calibri"/>
              </a:rPr>
              <a:t> 2021</a:t>
            </a:r>
            <a:endParaRPr sz="4000" dirty="0">
              <a:latin typeface="Calibri"/>
              <a:ea typeface="Calibri"/>
              <a:cs typeface="Calibri"/>
              <a:sym typeface="Calibri"/>
            </a:endParaRPr>
          </a:p>
        </p:txBody>
      </p:sp>
      <p:pic>
        <p:nvPicPr>
          <p:cNvPr id="231" name="Google Shape;231;p29">
            <a:extLst>
              <a:ext uri="{C183D7F6-B498-43B3-948B-1728B52AA6E4}">
                <adec:decorative xmlns:adec="http://schemas.microsoft.com/office/drawing/2017/decorative" val="1"/>
              </a:ext>
            </a:extLst>
          </p:cNvPr>
          <p:cNvPicPr preferRelativeResize="0"/>
          <p:nvPr/>
        </p:nvPicPr>
        <p:blipFill rotWithShape="1">
          <a:blip r:embed="rId3">
            <a:alphaModFix/>
          </a:blip>
          <a:srcRect t="19132" r="-3" b="5554"/>
          <a:stretch/>
        </p:blipFill>
        <p:spPr>
          <a:xfrm>
            <a:off x="6117917" y="-3"/>
            <a:ext cx="3024389" cy="1708647"/>
          </a:xfrm>
          <a:custGeom>
            <a:avLst/>
            <a:gdLst/>
            <a:ahLst/>
            <a:cxnLst/>
            <a:rect l="l" t="t" r="r" b="b"/>
            <a:pathLst>
              <a:path w="7287684" h="3694372" extrusionOk="0">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ln>
            <a:noFill/>
          </a:ln>
        </p:spPr>
      </p:pic>
      <p:pic>
        <p:nvPicPr>
          <p:cNvPr id="235" name="Google Shape;235;p29" descr="Storytime"/>
          <p:cNvPicPr preferRelativeResize="0">
            <a:picLocks noGrp="1"/>
          </p:cNvPicPr>
          <p:nvPr>
            <p:ph type="body" idx="1"/>
          </p:nvPr>
        </p:nvPicPr>
        <p:blipFill rotWithShape="1">
          <a:blip r:embed="rId4">
            <a:alphaModFix/>
          </a:blip>
          <a:srcRect/>
          <a:stretch/>
        </p:blipFill>
        <p:spPr>
          <a:xfrm>
            <a:off x="548641" y="1014524"/>
            <a:ext cx="3595800" cy="2247300"/>
          </a:xfrm>
          <a:prstGeom prst="rect">
            <a:avLst/>
          </a:prstGeom>
          <a:noFill/>
          <a:ln>
            <a:noFill/>
          </a:ln>
          <a:effectLst>
            <a:outerShdw blurRad="57150" dist="19050" dir="5400000" algn="bl" rotWithShape="0">
              <a:srgbClr val="000000">
                <a:alpha val="50000"/>
              </a:srgbClr>
            </a:outerShdw>
            <a:reflection stA="30000" dist="38100" dir="5400000" fadeDir="5400012" sy="-100000" algn="bl" rotWithShape="0"/>
          </a:effectLst>
        </p:spPr>
      </p:pic>
      <p:pic>
        <p:nvPicPr>
          <p:cNvPr id="233" name="Google Shape;233;p29" descr="Carolyn dempnstrating a craft."/>
          <p:cNvPicPr preferRelativeResize="0"/>
          <p:nvPr/>
        </p:nvPicPr>
        <p:blipFill rotWithShape="1">
          <a:blip r:embed="rId5">
            <a:alphaModFix/>
          </a:blip>
          <a:srcRect/>
          <a:stretch/>
        </p:blipFill>
        <p:spPr>
          <a:xfrm>
            <a:off x="4429400" y="321975"/>
            <a:ext cx="1790900" cy="2387867"/>
          </a:xfrm>
          <a:prstGeom prst="rect">
            <a:avLst/>
          </a:prstGeom>
          <a:noFill/>
          <a:ln>
            <a:noFill/>
          </a:ln>
          <a:effectLst>
            <a:outerShdw blurRad="57150" dist="19050" dir="5400000" algn="bl" rotWithShape="0">
              <a:srgbClr val="000000">
                <a:alpha val="50000"/>
              </a:srgbClr>
            </a:outerShdw>
            <a:reflection stA="30000" endPos="30000" dist="38100" dir="5400000" fadeDir="5400012" sy="-100000" algn="bl" rotWithShape="0"/>
          </a:effectLst>
        </p:spPr>
      </p:pic>
      <p:pic>
        <p:nvPicPr>
          <p:cNvPr id="232" name="Google Shape;232;p29" descr="Books available for checkout at the programs."/>
          <p:cNvPicPr preferRelativeResize="0"/>
          <p:nvPr/>
        </p:nvPicPr>
        <p:blipFill rotWithShape="1">
          <a:blip r:embed="rId6">
            <a:alphaModFix/>
          </a:blip>
          <a:srcRect/>
          <a:stretch/>
        </p:blipFill>
        <p:spPr>
          <a:xfrm>
            <a:off x="6505260" y="583602"/>
            <a:ext cx="2204900" cy="2939850"/>
          </a:xfrm>
          <a:prstGeom prst="rect">
            <a:avLst/>
          </a:prstGeom>
          <a:noFill/>
          <a:ln>
            <a:noFill/>
          </a:ln>
          <a:effectLst>
            <a:outerShdw blurRad="57150" dist="19050" dir="5400000" algn="bl" rotWithShape="0">
              <a:srgbClr val="000000">
                <a:alpha val="50000"/>
              </a:srgbClr>
            </a:outerShdw>
            <a:reflection stA="30000" endPos="30000" dist="38100" dir="5400000" fadeDir="5400012" sy="-100000" algn="bl" rotWithShape="0"/>
          </a:effectLst>
        </p:spPr>
      </p:pic>
      <p:cxnSp>
        <p:nvCxnSpPr>
          <p:cNvPr id="234" name="Google Shape;234;p29">
            <a:extLst>
              <a:ext uri="{C183D7F6-B498-43B3-948B-1728B52AA6E4}">
                <adec:decorative xmlns:adec="http://schemas.microsoft.com/office/drawing/2017/decorative" val="1"/>
              </a:ext>
            </a:extLst>
          </p:cNvPr>
          <p:cNvCxnSpPr/>
          <p:nvPr/>
        </p:nvCxnSpPr>
        <p:spPr>
          <a:xfrm>
            <a:off x="1657350" y="5087043"/>
            <a:ext cx="5829300" cy="0"/>
          </a:xfrm>
          <a:prstGeom prst="straightConnector1">
            <a:avLst/>
          </a:prstGeom>
          <a:noFill/>
          <a:ln w="22225" cap="flat" cmpd="sng">
            <a:solidFill>
              <a:srgbClr val="D9D9D9"/>
            </a:solidFill>
            <a:prstDash val="solid"/>
            <a:miter lim="800000"/>
            <a:headEnd type="none" w="sm" len="sm"/>
            <a:tailEnd type="none" w="sm" len="sm"/>
          </a:ln>
        </p:spPr>
      </p:cxnSp>
      <p:sp>
        <p:nvSpPr>
          <p:cNvPr id="236" name="Google Shape;236;p29">
            <a:extLst>
              <a:ext uri="{C183D7F6-B498-43B3-948B-1728B52AA6E4}">
                <adec:decorative xmlns:adec="http://schemas.microsoft.com/office/drawing/2017/decorative" val="1"/>
              </a:ext>
            </a:extLst>
          </p:cNvPr>
          <p:cNvSpPr/>
          <p:nvPr/>
        </p:nvSpPr>
        <p:spPr>
          <a:xfrm>
            <a:off x="282451" y="3925263"/>
            <a:ext cx="8579100" cy="1536900"/>
          </a:xfrm>
          <a:prstGeom prst="rect">
            <a:avLst/>
          </a:prstGeom>
          <a:solidFill>
            <a:srgbClr val="404040"/>
          </a:solidFill>
          <a:ln w="127000" cap="sq" cmpd="thinThick">
            <a:solidFill>
              <a:srgbClr val="4040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7" name="Google Shape;237;p29"/>
          <p:cNvSpPr txBox="1">
            <a:spLocks noGrp="1"/>
          </p:cNvSpPr>
          <p:nvPr>
            <p:ph type="title"/>
          </p:nvPr>
        </p:nvSpPr>
        <p:spPr>
          <a:xfrm>
            <a:off x="394503" y="4104015"/>
            <a:ext cx="8355000" cy="7755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FFFFFF"/>
              </a:buClr>
              <a:buSzPts val="3600"/>
              <a:buFont typeface="Calibri"/>
              <a:buNone/>
            </a:pPr>
            <a:endParaRPr sz="3300" b="1">
              <a:solidFill>
                <a:srgbClr val="FFFFFF"/>
              </a:solidFill>
            </a:endParaRPr>
          </a:p>
          <a:p>
            <a:pPr marL="0" lvl="0" indent="0" algn="ctr" rtl="0">
              <a:lnSpc>
                <a:spcPct val="90000"/>
              </a:lnSpc>
              <a:spcBef>
                <a:spcPts val="0"/>
              </a:spcBef>
              <a:spcAft>
                <a:spcPts val="0"/>
              </a:spcAft>
              <a:buClr>
                <a:srgbClr val="FFFFFF"/>
              </a:buClr>
              <a:buSzPts val="3600"/>
              <a:buFont typeface="Calibri"/>
              <a:buNone/>
            </a:pPr>
            <a:endParaRPr sz="3300" b="1">
              <a:solidFill>
                <a:srgbClr val="FFFFFF"/>
              </a:solidFill>
            </a:endParaRPr>
          </a:p>
          <a:p>
            <a:pPr marL="0" lvl="0" indent="0" algn="ctr" rtl="0">
              <a:lnSpc>
                <a:spcPct val="90000"/>
              </a:lnSpc>
              <a:spcBef>
                <a:spcPts val="0"/>
              </a:spcBef>
              <a:spcAft>
                <a:spcPts val="0"/>
              </a:spcAft>
              <a:buClr>
                <a:srgbClr val="FFFFFF"/>
              </a:buClr>
              <a:buSzPts val="3600"/>
              <a:buFont typeface="Calibri"/>
              <a:buNone/>
            </a:pPr>
            <a:r>
              <a:rPr lang="en-US" sz="3700" b="1">
                <a:solidFill>
                  <a:srgbClr val="FFFFFF"/>
                </a:solidFill>
                <a:latin typeface="Calibri"/>
                <a:ea typeface="Calibri"/>
                <a:cs typeface="Calibri"/>
                <a:sym typeface="Calibri"/>
              </a:rPr>
              <a:t>Observation, Empathy, &amp; Loving-Kindness</a:t>
            </a:r>
            <a:endParaRPr sz="4500" b="1">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2"/>
        <p:cNvGrpSpPr/>
        <p:nvPr/>
      </p:nvGrpSpPr>
      <p:grpSpPr>
        <a:xfrm>
          <a:off x="0" y="0"/>
          <a:ext cx="0" cy="0"/>
          <a:chOff x="0" y="0"/>
          <a:chExt cx="0" cy="0"/>
        </a:xfrm>
      </p:grpSpPr>
      <p:sp>
        <p:nvSpPr>
          <p:cNvPr id="243" name="Google Shape;243;p34"/>
          <p:cNvSpPr txBox="1">
            <a:spLocks noGrp="1"/>
          </p:cNvSpPr>
          <p:nvPr>
            <p:ph type="ctrTitle"/>
          </p:nvPr>
        </p:nvSpPr>
        <p:spPr>
          <a:xfrm>
            <a:off x="0" y="-594275"/>
            <a:ext cx="2870700" cy="2122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100"/>
              <a:buFont typeface="Calibri"/>
              <a:buNone/>
            </a:pPr>
            <a:r>
              <a:rPr lang="en-US" sz="4000" b="1" dirty="0" err="1">
                <a:solidFill>
                  <a:schemeClr val="dk1"/>
                </a:solidFill>
                <a:latin typeface="Calibri"/>
                <a:ea typeface="Calibri"/>
                <a:cs typeface="Calibri"/>
                <a:sym typeface="Calibri"/>
              </a:rPr>
              <a:t>WtW</a:t>
            </a:r>
            <a:r>
              <a:rPr lang="en-US" sz="4000" b="1" dirty="0">
                <a:solidFill>
                  <a:schemeClr val="dk1"/>
                </a:solidFill>
                <a:latin typeface="Calibri"/>
                <a:ea typeface="Calibri"/>
                <a:cs typeface="Calibri"/>
                <a:sym typeface="Calibri"/>
              </a:rPr>
              <a:t> 2022</a:t>
            </a:r>
            <a:endParaRPr sz="4000" b="1" dirty="0">
              <a:solidFill>
                <a:schemeClr val="dk1"/>
              </a:solidFill>
              <a:latin typeface="Calibri"/>
              <a:ea typeface="Calibri"/>
              <a:cs typeface="Calibri"/>
              <a:sym typeface="Calibri"/>
            </a:endParaRPr>
          </a:p>
        </p:txBody>
      </p:sp>
      <p:pic>
        <p:nvPicPr>
          <p:cNvPr id="246" name="Google Shape;246;p34" descr="Bridget doing storytime."/>
          <p:cNvPicPr preferRelativeResize="0"/>
          <p:nvPr/>
        </p:nvPicPr>
        <p:blipFill rotWithShape="1">
          <a:blip r:embed="rId3">
            <a:alphaModFix/>
          </a:blip>
          <a:srcRect l="199"/>
          <a:stretch/>
        </p:blipFill>
        <p:spPr>
          <a:xfrm>
            <a:off x="529250" y="986025"/>
            <a:ext cx="3740468" cy="4160199"/>
          </a:xfrm>
          <a:custGeom>
            <a:avLst/>
            <a:gdLst/>
            <a:ahLst/>
            <a:cxnLst/>
            <a:rect l="l" t="t" r="r" b="b"/>
            <a:pathLst>
              <a:path w="4000500" h="3403026" extrusionOk="0">
                <a:moveTo>
                  <a:pt x="0" y="0"/>
                </a:moveTo>
                <a:lnTo>
                  <a:pt x="4000500" y="0"/>
                </a:lnTo>
                <a:lnTo>
                  <a:pt x="4000500" y="3403026"/>
                </a:lnTo>
                <a:lnTo>
                  <a:pt x="9072" y="3370108"/>
                </a:lnTo>
                <a:lnTo>
                  <a:pt x="0" y="3369340"/>
                </a:lnTo>
                <a:close/>
              </a:path>
            </a:pathLst>
          </a:custGeom>
          <a:noFill/>
          <a:ln>
            <a:noFill/>
          </a:ln>
          <a:effectLst>
            <a:outerShdw blurRad="57150" dist="19050" dir="5400000" algn="bl" rotWithShape="0">
              <a:srgbClr val="000000">
                <a:alpha val="50000"/>
              </a:srgbClr>
            </a:outerShdw>
            <a:reflection stA="50000" endPos="30000" dist="38100" dir="5400000" fadeDir="5400012" sy="-100000" algn="bl" rotWithShape="0"/>
          </a:effectLst>
        </p:spPr>
      </p:pic>
      <p:pic>
        <p:nvPicPr>
          <p:cNvPr id="244" name="Google Shape;244;p34" descr="An example of books in a bag that participants can have."/>
          <p:cNvPicPr preferRelativeResize="0"/>
          <p:nvPr/>
        </p:nvPicPr>
        <p:blipFill rotWithShape="1">
          <a:blip r:embed="rId4">
            <a:alphaModFix/>
          </a:blip>
          <a:srcRect/>
          <a:stretch/>
        </p:blipFill>
        <p:spPr>
          <a:xfrm>
            <a:off x="5346900" y="216175"/>
            <a:ext cx="2086649" cy="2782198"/>
          </a:xfrm>
          <a:prstGeom prst="rect">
            <a:avLst/>
          </a:prstGeom>
          <a:noFill/>
          <a:ln>
            <a:noFill/>
          </a:ln>
          <a:effectLst>
            <a:outerShdw blurRad="57150" dist="19050" dir="5400000" algn="bl" rotWithShape="0">
              <a:srgbClr val="000000">
                <a:alpha val="50000"/>
              </a:srgbClr>
            </a:outerShdw>
            <a:reflection stA="31000" endPos="30000" dist="38100" dir="5400000" fadeDir="5400012" sy="-100000" algn="bl" rotWithShape="0"/>
          </a:effectLst>
        </p:spPr>
      </p:pic>
      <p:pic>
        <p:nvPicPr>
          <p:cNvPr id="245" name="Google Shape;245;p34" descr="Carolyn, Bridget, Nate and Varonica."/>
          <p:cNvPicPr preferRelativeResize="0">
            <a:picLocks noGrp="1"/>
          </p:cNvPicPr>
          <p:nvPr>
            <p:ph type="body" idx="4294967295"/>
          </p:nvPr>
        </p:nvPicPr>
        <p:blipFill rotWithShape="1">
          <a:blip r:embed="rId5">
            <a:alphaModFix/>
          </a:blip>
          <a:srcRect t="42130" b="23187"/>
          <a:stretch/>
        </p:blipFill>
        <p:spPr>
          <a:xfrm>
            <a:off x="4893030" y="3260675"/>
            <a:ext cx="3396900" cy="2122800"/>
          </a:xfrm>
          <a:prstGeom prst="rect">
            <a:avLst/>
          </a:prstGeom>
          <a:noFill/>
          <a:ln>
            <a:noFill/>
          </a:ln>
          <a:effectLst>
            <a:outerShdw blurRad="57150" dist="19050" dir="5400000" algn="bl" rotWithShape="0">
              <a:srgbClr val="000000">
                <a:alpha val="50000"/>
              </a:srgbClr>
            </a:outerShdw>
            <a:reflection stA="11000" dist="38100" dir="5400000" fadeDir="5400012" sy="-100000" algn="bl" rotWithShape="0"/>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B26B"/>
        </a:solidFill>
        <a:effectLst/>
      </p:bgPr>
    </p:bg>
    <p:spTree>
      <p:nvGrpSpPr>
        <p:cNvPr id="1" name="Shape 251"/>
        <p:cNvGrpSpPr/>
        <p:nvPr/>
      </p:nvGrpSpPr>
      <p:grpSpPr>
        <a:xfrm>
          <a:off x="0" y="0"/>
          <a:ext cx="0" cy="0"/>
          <a:chOff x="0" y="0"/>
          <a:chExt cx="0" cy="0"/>
        </a:xfrm>
      </p:grpSpPr>
      <p:sp>
        <p:nvSpPr>
          <p:cNvPr id="2" name="Title 1">
            <a:extLst>
              <a:ext uri="{FF2B5EF4-FFF2-40B4-BE49-F238E27FC236}">
                <a16:creationId xmlns:a16="http://schemas.microsoft.com/office/drawing/2014/main" id="{D28FD2D8-CB00-28D0-546D-70917A85C669}"/>
              </a:ext>
            </a:extLst>
          </p:cNvPr>
          <p:cNvSpPr>
            <a:spLocks noGrp="1"/>
          </p:cNvSpPr>
          <p:nvPr>
            <p:ph type="title" idx="4294967295"/>
          </p:nvPr>
        </p:nvSpPr>
        <p:spPr>
          <a:xfrm>
            <a:off x="311700" y="-636300"/>
            <a:ext cx="8520600" cy="636300"/>
          </a:xfrm>
        </p:spPr>
        <p:txBody>
          <a:bodyPr spcFirstLastPara="1" wrap="square" lIns="91425" tIns="91425" rIns="91425" bIns="91425" anchor="b" anchorCtr="0">
            <a:normAutofit/>
          </a:bodyPr>
          <a:lstStyle/>
          <a:p>
            <a:r>
              <a:rPr lang="en-US" dirty="0"/>
              <a:t>2024 Themes</a:t>
            </a:r>
          </a:p>
        </p:txBody>
      </p:sp>
      <p:pic>
        <p:nvPicPr>
          <p:cNvPr id="252" name="Google Shape;252;g3143652711d_0_0">
            <a:extLst>
              <a:ext uri="{C183D7F6-B498-43B3-948B-1728B52AA6E4}">
                <adec:decorative xmlns:adec="http://schemas.microsoft.com/office/drawing/2017/decorative" val="1"/>
              </a:ext>
            </a:extLst>
          </p:cNvPr>
          <p:cNvPicPr preferRelativeResize="0"/>
          <p:nvPr/>
        </p:nvPicPr>
        <p:blipFill rotWithShape="1">
          <a:blip r:embed="rId3">
            <a:alphaModFix/>
          </a:blip>
          <a:srcRect t="1839" b="1839"/>
          <a:stretch/>
        </p:blipFill>
        <p:spPr>
          <a:xfrm>
            <a:off x="656226" y="1097075"/>
            <a:ext cx="3493451" cy="4394076"/>
          </a:xfrm>
          <a:prstGeom prst="rect">
            <a:avLst/>
          </a:prstGeom>
          <a:noFill/>
          <a:ln w="38100"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reflection stA="23000" endPos="30000" dist="38100" dir="5400000" fadeDir="5400012" sy="-100000" algn="bl" rotWithShape="0"/>
          </a:effectLst>
        </p:spPr>
      </p:pic>
      <p:sp>
        <p:nvSpPr>
          <p:cNvPr id="253" name="Google Shape;253;g3143652711d_0_0"/>
          <p:cNvSpPr txBox="1"/>
          <p:nvPr/>
        </p:nvSpPr>
        <p:spPr>
          <a:xfrm>
            <a:off x="847050" y="33504"/>
            <a:ext cx="7449900" cy="83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200">
                <a:solidFill>
                  <a:schemeClr val="dk1"/>
                </a:solidFill>
                <a:latin typeface="Calibri"/>
                <a:ea typeface="Calibri"/>
                <a:cs typeface="Calibri"/>
                <a:sym typeface="Calibri"/>
              </a:rPr>
              <a:t>Our 2024 Team of Facilitators</a:t>
            </a:r>
            <a:endParaRPr sz="3200">
              <a:solidFill>
                <a:schemeClr val="dk1"/>
              </a:solidFill>
              <a:latin typeface="Calibri"/>
              <a:ea typeface="Calibri"/>
              <a:cs typeface="Calibri"/>
              <a:sym typeface="Calibri"/>
            </a:endParaRPr>
          </a:p>
          <a:p>
            <a:pPr marL="0" lvl="0" indent="0" algn="ctr" rtl="0">
              <a:spcBef>
                <a:spcPts val="0"/>
              </a:spcBef>
              <a:spcAft>
                <a:spcPts val="0"/>
              </a:spcAft>
              <a:buNone/>
            </a:pPr>
            <a:r>
              <a:rPr lang="en-US" sz="1500">
                <a:solidFill>
                  <a:schemeClr val="dk1"/>
                </a:solidFill>
                <a:latin typeface="Calibri"/>
                <a:ea typeface="Calibri"/>
                <a:cs typeface="Calibri"/>
                <a:sym typeface="Calibri"/>
              </a:rPr>
              <a:t>Veronica Lucero, Carolyn Valencia, Bridget Parker, and Nate Fairchild</a:t>
            </a:r>
            <a:r>
              <a:rPr lang="en-US"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p:txBody>
      </p:sp>
      <p:sp>
        <p:nvSpPr>
          <p:cNvPr id="254" name="Google Shape;254;g3143652711d_0_0"/>
          <p:cNvSpPr txBox="1"/>
          <p:nvPr/>
        </p:nvSpPr>
        <p:spPr>
          <a:xfrm>
            <a:off x="4608225" y="1106775"/>
            <a:ext cx="4105200" cy="434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400">
                <a:solidFill>
                  <a:schemeClr val="dk2"/>
                </a:solidFill>
                <a:latin typeface="Calibri"/>
                <a:ea typeface="Calibri"/>
                <a:cs typeface="Calibri"/>
                <a:sym typeface="Calibri"/>
              </a:rPr>
              <a:t>Our Themes This Year</a:t>
            </a:r>
            <a:endParaRPr sz="3400">
              <a:solidFill>
                <a:schemeClr val="dk2"/>
              </a:solidFill>
              <a:latin typeface="Calibri"/>
              <a:ea typeface="Calibri"/>
              <a:cs typeface="Calibri"/>
              <a:sym typeface="Calibri"/>
            </a:endParaRPr>
          </a:p>
          <a:p>
            <a:pPr marL="0" lvl="0" indent="0" algn="l" rtl="0">
              <a:spcBef>
                <a:spcPts val="0"/>
              </a:spcBef>
              <a:spcAft>
                <a:spcPts val="0"/>
              </a:spcAft>
              <a:buNone/>
            </a:pPr>
            <a:endParaRPr sz="2400">
              <a:solidFill>
                <a:schemeClr val="dk2"/>
              </a:solidFill>
              <a:latin typeface="Calibri"/>
              <a:ea typeface="Calibri"/>
              <a:cs typeface="Calibri"/>
              <a:sym typeface="Calibri"/>
            </a:endParaRPr>
          </a:p>
          <a:p>
            <a:pPr marL="0" lvl="0" indent="0" algn="ctr" rtl="0">
              <a:spcBef>
                <a:spcPts val="0"/>
              </a:spcBef>
              <a:spcAft>
                <a:spcPts val="0"/>
              </a:spcAft>
              <a:buNone/>
            </a:pPr>
            <a:r>
              <a:rPr lang="en-US" sz="2400">
                <a:solidFill>
                  <a:schemeClr val="dk2"/>
                </a:solidFill>
                <a:latin typeface="Calibri"/>
                <a:ea typeface="Calibri"/>
                <a:cs typeface="Calibri"/>
                <a:sym typeface="Calibri"/>
              </a:rPr>
              <a:t>Humility</a:t>
            </a:r>
            <a:endParaRPr sz="2400">
              <a:solidFill>
                <a:schemeClr val="dk2"/>
              </a:solidFill>
              <a:latin typeface="Calibri"/>
              <a:ea typeface="Calibri"/>
              <a:cs typeface="Calibri"/>
              <a:sym typeface="Calibri"/>
            </a:endParaRPr>
          </a:p>
          <a:p>
            <a:pPr marL="0" lvl="0" indent="0" algn="ctr" rtl="0">
              <a:spcBef>
                <a:spcPts val="0"/>
              </a:spcBef>
              <a:spcAft>
                <a:spcPts val="0"/>
              </a:spcAft>
              <a:buNone/>
            </a:pPr>
            <a:endParaRPr sz="2400">
              <a:solidFill>
                <a:schemeClr val="dk2"/>
              </a:solidFill>
              <a:latin typeface="Calibri"/>
              <a:ea typeface="Calibri"/>
              <a:cs typeface="Calibri"/>
              <a:sym typeface="Calibri"/>
            </a:endParaRPr>
          </a:p>
          <a:p>
            <a:pPr marL="0" lvl="0" indent="0" algn="ctr" rtl="0">
              <a:spcBef>
                <a:spcPts val="0"/>
              </a:spcBef>
              <a:spcAft>
                <a:spcPts val="0"/>
              </a:spcAft>
              <a:buNone/>
            </a:pPr>
            <a:endParaRPr sz="2400">
              <a:solidFill>
                <a:schemeClr val="dk2"/>
              </a:solidFill>
              <a:latin typeface="Calibri"/>
              <a:ea typeface="Calibri"/>
              <a:cs typeface="Calibri"/>
              <a:sym typeface="Calibri"/>
            </a:endParaRPr>
          </a:p>
          <a:p>
            <a:pPr marL="0" lvl="0" indent="0" algn="ctr" rtl="0">
              <a:spcBef>
                <a:spcPts val="0"/>
              </a:spcBef>
              <a:spcAft>
                <a:spcPts val="0"/>
              </a:spcAft>
              <a:buNone/>
            </a:pPr>
            <a:r>
              <a:rPr lang="en-US" sz="2400">
                <a:solidFill>
                  <a:schemeClr val="dk2"/>
                </a:solidFill>
                <a:latin typeface="Calibri"/>
                <a:ea typeface="Calibri"/>
                <a:cs typeface="Calibri"/>
                <a:sym typeface="Calibri"/>
              </a:rPr>
              <a:t>Accountability</a:t>
            </a:r>
            <a:endParaRPr sz="2400">
              <a:solidFill>
                <a:schemeClr val="dk2"/>
              </a:solidFill>
              <a:latin typeface="Calibri"/>
              <a:ea typeface="Calibri"/>
              <a:cs typeface="Calibri"/>
              <a:sym typeface="Calibri"/>
            </a:endParaRPr>
          </a:p>
          <a:p>
            <a:pPr marL="0" lvl="0" indent="0" algn="ctr" rtl="0">
              <a:spcBef>
                <a:spcPts val="0"/>
              </a:spcBef>
              <a:spcAft>
                <a:spcPts val="0"/>
              </a:spcAft>
              <a:buNone/>
            </a:pPr>
            <a:endParaRPr sz="2400">
              <a:solidFill>
                <a:schemeClr val="dk2"/>
              </a:solidFill>
              <a:latin typeface="Calibri"/>
              <a:ea typeface="Calibri"/>
              <a:cs typeface="Calibri"/>
              <a:sym typeface="Calibri"/>
            </a:endParaRPr>
          </a:p>
          <a:p>
            <a:pPr marL="0" lvl="0" indent="0" algn="ctr" rtl="0">
              <a:spcBef>
                <a:spcPts val="0"/>
              </a:spcBef>
              <a:spcAft>
                <a:spcPts val="0"/>
              </a:spcAft>
              <a:buNone/>
            </a:pPr>
            <a:endParaRPr sz="2400">
              <a:solidFill>
                <a:schemeClr val="dk2"/>
              </a:solidFill>
              <a:latin typeface="Calibri"/>
              <a:ea typeface="Calibri"/>
              <a:cs typeface="Calibri"/>
              <a:sym typeface="Calibri"/>
            </a:endParaRPr>
          </a:p>
          <a:p>
            <a:pPr marL="0" lvl="0" indent="0" algn="ctr" rtl="0">
              <a:spcBef>
                <a:spcPts val="0"/>
              </a:spcBef>
              <a:spcAft>
                <a:spcPts val="0"/>
              </a:spcAft>
              <a:buNone/>
            </a:pPr>
            <a:r>
              <a:rPr lang="en-US" sz="2400">
                <a:solidFill>
                  <a:schemeClr val="dk2"/>
                </a:solidFill>
                <a:latin typeface="Calibri"/>
                <a:ea typeface="Calibri"/>
                <a:cs typeface="Calibri"/>
                <a:sym typeface="Calibri"/>
              </a:rPr>
              <a:t>Gratitude</a:t>
            </a:r>
            <a:endParaRPr sz="2400">
              <a:solidFill>
                <a:schemeClr val="dk2"/>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9"/>
        <p:cNvGrpSpPr/>
        <p:nvPr/>
      </p:nvGrpSpPr>
      <p:grpSpPr>
        <a:xfrm>
          <a:off x="0" y="0"/>
          <a:ext cx="0" cy="0"/>
          <a:chOff x="0" y="0"/>
          <a:chExt cx="0" cy="0"/>
        </a:xfrm>
      </p:grpSpPr>
      <p:sp>
        <p:nvSpPr>
          <p:cNvPr id="260" name="Google Shape;260;g3143a3d3f57_0_5">
            <a:extLst>
              <a:ext uri="{C183D7F6-B498-43B3-948B-1728B52AA6E4}">
                <adec:decorative xmlns:adec="http://schemas.microsoft.com/office/drawing/2017/decorative" val="1"/>
              </a:ext>
            </a:extLst>
          </p:cNvPr>
          <p:cNvSpPr/>
          <p:nvPr/>
        </p:nvSpPr>
        <p:spPr>
          <a:xfrm>
            <a:off x="0" y="-76200"/>
            <a:ext cx="9144000" cy="5715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1" name="Google Shape;261;g3143a3d3f57_0_5"/>
          <p:cNvSpPr txBox="1">
            <a:spLocks noGrp="1"/>
          </p:cNvSpPr>
          <p:nvPr>
            <p:ph type="title"/>
          </p:nvPr>
        </p:nvSpPr>
        <p:spPr>
          <a:xfrm>
            <a:off x="582300" y="4525938"/>
            <a:ext cx="7749900" cy="978000"/>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90000"/>
              </a:lnSpc>
              <a:spcBef>
                <a:spcPts val="0"/>
              </a:spcBef>
              <a:spcAft>
                <a:spcPts val="0"/>
              </a:spcAft>
              <a:buClr>
                <a:schemeClr val="lt1"/>
              </a:buClr>
              <a:buSzPct val="100000"/>
              <a:buFont typeface="Calibri"/>
              <a:buNone/>
            </a:pPr>
            <a:r>
              <a:rPr lang="en-US" sz="3500" b="1" i="1" dirty="0"/>
              <a:t>Theme:  </a:t>
            </a:r>
            <a:r>
              <a:rPr lang="en-US" sz="3500" b="1" dirty="0"/>
              <a:t>accountability</a:t>
            </a:r>
            <a:endParaRPr sz="3500" b="1" dirty="0"/>
          </a:p>
          <a:p>
            <a:pPr marL="0" lvl="0" indent="0" algn="ctr" rtl="0">
              <a:lnSpc>
                <a:spcPct val="90000"/>
              </a:lnSpc>
              <a:spcBef>
                <a:spcPts val="0"/>
              </a:spcBef>
              <a:spcAft>
                <a:spcPts val="0"/>
              </a:spcAft>
              <a:buClr>
                <a:schemeClr val="lt1"/>
              </a:buClr>
              <a:buSzPct val="100000"/>
              <a:buFont typeface="Calibri"/>
              <a:buNone/>
            </a:pPr>
            <a:r>
              <a:rPr lang="en-US" sz="3500" b="1" i="1" dirty="0"/>
              <a:t>Topic: </a:t>
            </a:r>
            <a:r>
              <a:rPr lang="en-US" sz="3500" b="1" dirty="0"/>
              <a:t>implicit bias</a:t>
            </a:r>
            <a:endParaRPr sz="3500" b="1" i="1" dirty="0">
              <a:solidFill>
                <a:schemeClr val="lt1"/>
              </a:solidFill>
              <a:latin typeface="Calibri"/>
              <a:ea typeface="Calibri"/>
              <a:cs typeface="Calibri"/>
              <a:sym typeface="Calibri"/>
            </a:endParaRPr>
          </a:p>
        </p:txBody>
      </p:sp>
      <p:pic>
        <p:nvPicPr>
          <p:cNvPr id="263" name="Google Shape;263;g3143a3d3f57_0_5" descr="The book cover for &quot;the Talk&quot;."/>
          <p:cNvPicPr preferRelativeResize="0"/>
          <p:nvPr/>
        </p:nvPicPr>
        <p:blipFill>
          <a:blip r:embed="rId3">
            <a:alphaModFix/>
          </a:blip>
          <a:stretch>
            <a:fillRect/>
          </a:stretch>
        </p:blipFill>
        <p:spPr>
          <a:xfrm>
            <a:off x="197700" y="137073"/>
            <a:ext cx="3449584" cy="2861012"/>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262" name="Google Shape;262;g3143a3d3f57_0_5" descr="Bridget conducting family storytime."/>
          <p:cNvPicPr preferRelativeResize="0"/>
          <p:nvPr/>
        </p:nvPicPr>
        <p:blipFill rotWithShape="1">
          <a:blip r:embed="rId4">
            <a:alphaModFix/>
          </a:blip>
          <a:srcRect t="40656" b="21353"/>
          <a:stretch/>
        </p:blipFill>
        <p:spPr>
          <a:xfrm>
            <a:off x="4417375" y="1297292"/>
            <a:ext cx="4616201" cy="1940956"/>
          </a:xfrm>
          <a:prstGeom prst="rect">
            <a:avLst/>
          </a:prstGeom>
          <a:noFill/>
          <a:ln w="19050" cap="flat" cmpd="sng">
            <a:solidFill>
              <a:schemeClr val="dk2"/>
            </a:solidFill>
            <a:prstDash val="solid"/>
            <a:round/>
            <a:headEnd type="none" w="sm" len="sm"/>
            <a:tailEnd type="none" w="sm" len="sm"/>
          </a:ln>
        </p:spPr>
      </p:pic>
      <p:grpSp>
        <p:nvGrpSpPr>
          <p:cNvPr id="264" name="Google Shape;264;g3143a3d3f57_0_5">
            <a:extLst>
              <a:ext uri="{C183D7F6-B498-43B3-948B-1728B52AA6E4}">
                <adec:decorative xmlns:adec="http://schemas.microsoft.com/office/drawing/2017/decorative" val="1"/>
              </a:ext>
            </a:extLst>
          </p:cNvPr>
          <p:cNvGrpSpPr/>
          <p:nvPr/>
        </p:nvGrpSpPr>
        <p:grpSpPr>
          <a:xfrm>
            <a:off x="0" y="2674875"/>
            <a:ext cx="9144000" cy="1103042"/>
            <a:chOff x="0" y="2959818"/>
            <a:chExt cx="12192000" cy="757168"/>
          </a:xfrm>
        </p:grpSpPr>
        <p:sp>
          <p:nvSpPr>
            <p:cNvPr id="265" name="Google Shape;265;g3143a3d3f57_0_5"/>
            <p:cNvSpPr/>
            <p:nvPr/>
          </p:nvSpPr>
          <p:spPr>
            <a:xfrm>
              <a:off x="0" y="2959818"/>
              <a:ext cx="12192000" cy="757168"/>
            </a:xfrm>
            <a:custGeom>
              <a:avLst/>
              <a:gdLst/>
              <a:ahLst/>
              <a:cxnLst/>
              <a:rect l="l" t="t" r="r" b="b"/>
              <a:pathLst>
                <a:path w="12192000" h="757168" extrusionOk="0">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a:noFill/>
            </a:ln>
            <a:effectLst>
              <a:outerShdw blurRad="381000" dist="152400" dir="5400000" algn="t" rotWithShape="0">
                <a:srgbClr val="000000">
                  <a:alpha val="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6" name="Google Shape;266;g3143a3d3f57_0_5"/>
            <p:cNvSpPr/>
            <p:nvPr/>
          </p:nvSpPr>
          <p:spPr>
            <a:xfrm>
              <a:off x="0" y="2959818"/>
              <a:ext cx="12192000" cy="757168"/>
            </a:xfrm>
            <a:custGeom>
              <a:avLst/>
              <a:gdLst/>
              <a:ahLst/>
              <a:cxnLst/>
              <a:rect l="l" t="t" r="r" b="b"/>
              <a:pathLst>
                <a:path w="12192000" h="757168" extrusionOk="0">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rotWithShape="1">
              <a:blip r:embed="rId5">
                <a:alphaModFix amt="57000"/>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267" name="Google Shape;267;g3143a3d3f57_0_5"/>
          <p:cNvSpPr txBox="1">
            <a:spLocks noGrp="1"/>
          </p:cNvSpPr>
          <p:nvPr>
            <p:ph type="body" idx="2"/>
          </p:nvPr>
        </p:nvSpPr>
        <p:spPr>
          <a:xfrm>
            <a:off x="7438" y="3238246"/>
            <a:ext cx="3830100" cy="899700"/>
          </a:xfrm>
          <a:prstGeom prst="rect">
            <a:avLst/>
          </a:prstGeom>
          <a:noFill/>
          <a:ln>
            <a:noFill/>
          </a:ln>
        </p:spPr>
        <p:txBody>
          <a:bodyPr spcFirstLastPara="1" wrap="square" lIns="91425" tIns="45700" rIns="91425" bIns="45700" anchor="t" anchorCtr="0">
            <a:normAutofit fontScale="40000" lnSpcReduction="20000"/>
          </a:bodyPr>
          <a:lstStyle/>
          <a:p>
            <a:pPr marL="0" lvl="0" indent="0" algn="ctr" rtl="0">
              <a:lnSpc>
                <a:spcPct val="90000"/>
              </a:lnSpc>
              <a:spcBef>
                <a:spcPts val="1000"/>
              </a:spcBef>
              <a:spcAft>
                <a:spcPts val="0"/>
              </a:spcAft>
              <a:buClr>
                <a:schemeClr val="lt1"/>
              </a:buClr>
              <a:buSzPct val="32758"/>
              <a:buNone/>
            </a:pPr>
            <a:r>
              <a:rPr lang="en-US" sz="5800" b="1" i="1"/>
              <a:t>The Talk</a:t>
            </a:r>
            <a:endParaRPr sz="5800" b="1" i="1"/>
          </a:p>
          <a:p>
            <a:pPr marL="0" lvl="0" indent="0" algn="ctr" rtl="0">
              <a:lnSpc>
                <a:spcPct val="90000"/>
              </a:lnSpc>
              <a:spcBef>
                <a:spcPts val="0"/>
              </a:spcBef>
              <a:spcAft>
                <a:spcPts val="0"/>
              </a:spcAft>
              <a:buClr>
                <a:schemeClr val="lt1"/>
              </a:buClr>
              <a:buSzPct val="118750"/>
              <a:buNone/>
            </a:pPr>
            <a:r>
              <a:rPr lang="en-US" b="1"/>
              <a:t>Written by Alicia D. Williams</a:t>
            </a:r>
            <a:endParaRPr b="1"/>
          </a:p>
          <a:p>
            <a:pPr marL="0" lvl="0" indent="0" algn="ctr" rtl="0">
              <a:lnSpc>
                <a:spcPct val="90000"/>
              </a:lnSpc>
              <a:spcBef>
                <a:spcPts val="1000"/>
              </a:spcBef>
              <a:spcAft>
                <a:spcPts val="1000"/>
              </a:spcAft>
              <a:buClr>
                <a:schemeClr val="lt1"/>
              </a:buClr>
              <a:buSzPct val="118750"/>
              <a:buNone/>
            </a:pPr>
            <a:r>
              <a:rPr lang="en-US" b="1"/>
              <a:t>Illustrated by Briana Mukodiri Uchendu</a:t>
            </a:r>
            <a:endParaRPr b="1"/>
          </a:p>
        </p:txBody>
      </p:sp>
      <p:sp>
        <p:nvSpPr>
          <p:cNvPr id="268" name="Google Shape;268;g3143a3d3f57_0_5"/>
          <p:cNvSpPr txBox="1"/>
          <p:nvPr/>
        </p:nvSpPr>
        <p:spPr>
          <a:xfrm>
            <a:off x="4595775" y="173438"/>
            <a:ext cx="4259400" cy="768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500" i="1">
                <a:solidFill>
                  <a:schemeClr val="dk1"/>
                </a:solidFill>
                <a:latin typeface="Calibri"/>
                <a:ea typeface="Calibri"/>
                <a:cs typeface="Calibri"/>
                <a:sym typeface="Calibri"/>
              </a:rPr>
              <a:t>Family Storytime</a:t>
            </a:r>
            <a:endParaRPr sz="4500" i="1">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g317bf87ef93_0_26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57025" y="152400"/>
            <a:ext cx="4073501" cy="5410202"/>
          </a:xfrm>
          <a:prstGeom prst="rect">
            <a:avLst/>
          </a:prstGeom>
          <a:noFill/>
          <a:ln>
            <a:noFill/>
          </a:ln>
          <a:effectLst>
            <a:outerShdw blurRad="57150" dist="19050" dir="5400000" algn="bl" rotWithShape="0">
              <a:srgbClr val="000000">
                <a:alpha val="50000"/>
              </a:srgbClr>
            </a:outerShdw>
            <a:reflection stA="20000" endPos="10000" dist="38100" dir="5400000" fadeDir="5400012" sy="-100000" algn="bl" rotWithShape="0"/>
          </a:effectLst>
        </p:spPr>
      </p:pic>
      <p:pic>
        <p:nvPicPr>
          <p:cNvPr id="275" name="Google Shape;275;g317bf87ef93_0_261">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4876800" y="152400"/>
            <a:ext cx="4073501" cy="5410202"/>
          </a:xfrm>
          <a:prstGeom prst="rect">
            <a:avLst/>
          </a:prstGeom>
          <a:noFill/>
          <a:ln>
            <a:noFill/>
          </a:ln>
          <a:effectLst>
            <a:outerShdw blurRad="57150" dist="19050" dir="5400000" algn="bl" rotWithShape="0">
              <a:srgbClr val="000000">
                <a:alpha val="50000"/>
              </a:srgbClr>
            </a:outerShdw>
            <a:reflection stA="20000" endPos="10000" dist="38100" dir="5400000" fadeDir="5400012" sy="-100000" algn="bl" rotWithShape="0"/>
          </a:effectLst>
        </p:spPr>
      </p:pic>
      <p:sp>
        <p:nvSpPr>
          <p:cNvPr id="3" name="Title 2">
            <a:extLst>
              <a:ext uri="{FF2B5EF4-FFF2-40B4-BE49-F238E27FC236}">
                <a16:creationId xmlns:a16="http://schemas.microsoft.com/office/drawing/2014/main" id="{90CF4E54-A7F0-172D-0393-D059ABE0FFC2}"/>
              </a:ext>
            </a:extLst>
          </p:cNvPr>
          <p:cNvSpPr>
            <a:spLocks noGrp="1"/>
          </p:cNvSpPr>
          <p:nvPr>
            <p:ph type="title" idx="4294967295"/>
          </p:nvPr>
        </p:nvSpPr>
        <p:spPr>
          <a:xfrm>
            <a:off x="311700" y="-636300"/>
            <a:ext cx="8520600" cy="636300"/>
          </a:xfrm>
        </p:spPr>
        <p:txBody>
          <a:bodyPr spcFirstLastPara="1" wrap="square" lIns="91425" tIns="91425" rIns="91425" bIns="91425" anchor="b" anchorCtr="0">
            <a:normAutofit/>
          </a:bodyPr>
          <a:lstStyle/>
          <a:p>
            <a:r>
              <a:rPr lang="en-US" dirty="0"/>
              <a:t>Examples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0"/>
        <p:cNvGrpSpPr/>
        <p:nvPr/>
      </p:nvGrpSpPr>
      <p:grpSpPr>
        <a:xfrm>
          <a:off x="0" y="0"/>
          <a:ext cx="0" cy="0"/>
          <a:chOff x="0" y="0"/>
          <a:chExt cx="0" cy="0"/>
        </a:xfrm>
      </p:grpSpPr>
      <p:sp>
        <p:nvSpPr>
          <p:cNvPr id="281" name="Google Shape;281;p45">
            <a:extLst>
              <a:ext uri="{C183D7F6-B498-43B3-948B-1728B52AA6E4}">
                <adec:decorative xmlns:adec="http://schemas.microsoft.com/office/drawing/2017/decorative" val="1"/>
              </a:ext>
            </a:extLst>
          </p:cNvPr>
          <p:cNvSpPr/>
          <p:nvPr/>
        </p:nvSpPr>
        <p:spPr>
          <a:xfrm>
            <a:off x="0" y="714375"/>
            <a:ext cx="9144000" cy="4286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82" name="Google Shape;282;p45">
            <a:extLst>
              <a:ext uri="{C183D7F6-B498-43B3-948B-1728B52AA6E4}">
                <adec:decorative xmlns:adec="http://schemas.microsoft.com/office/drawing/2017/decorative" val="1"/>
              </a:ext>
            </a:extLst>
          </p:cNvPr>
          <p:cNvSpPr/>
          <p:nvPr/>
        </p:nvSpPr>
        <p:spPr>
          <a:xfrm>
            <a:off x="0" y="714375"/>
            <a:ext cx="4595055" cy="4285964"/>
          </a:xfrm>
          <a:custGeom>
            <a:avLst/>
            <a:gdLst/>
            <a:ahLst/>
            <a:cxnLst/>
            <a:rect l="l" t="t" r="r" b="b"/>
            <a:pathLst>
              <a:path w="6126740" h="6857542" extrusionOk="0">
                <a:moveTo>
                  <a:pt x="0" y="0"/>
                </a:moveTo>
                <a:lnTo>
                  <a:pt x="4980067" y="0"/>
                </a:lnTo>
                <a:lnTo>
                  <a:pt x="4992714" y="31774"/>
                </a:lnTo>
                <a:cubicBezTo>
                  <a:pt x="6047722" y="2682457"/>
                  <a:pt x="6047722" y="2682457"/>
                  <a:pt x="6047722" y="2682457"/>
                </a:cubicBezTo>
                <a:cubicBezTo>
                  <a:pt x="6153080" y="2988100"/>
                  <a:pt x="6153080" y="3446565"/>
                  <a:pt x="6047722" y="3752208"/>
                </a:cubicBezTo>
                <a:cubicBezTo>
                  <a:pt x="5563735" y="4968215"/>
                  <a:pt x="5185620" y="5918220"/>
                  <a:pt x="4890218" y="6660411"/>
                </a:cubicBezTo>
                <a:lnTo>
                  <a:pt x="4811756" y="6857542"/>
                </a:lnTo>
                <a:lnTo>
                  <a:pt x="0" y="6857542"/>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83" name="Google Shape;283;p45"/>
          <p:cNvSpPr txBox="1">
            <a:spLocks noGrp="1"/>
          </p:cNvSpPr>
          <p:nvPr>
            <p:ph type="title"/>
          </p:nvPr>
        </p:nvSpPr>
        <p:spPr>
          <a:xfrm>
            <a:off x="546067" y="2062629"/>
            <a:ext cx="3115200" cy="1358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Calibri"/>
              <a:buNone/>
            </a:pPr>
            <a:r>
              <a:rPr lang="en-US" sz="3600">
                <a:solidFill>
                  <a:schemeClr val="lt1"/>
                </a:solidFill>
              </a:rPr>
              <a:t>The process...</a:t>
            </a:r>
            <a:endParaRPr/>
          </a:p>
        </p:txBody>
      </p:sp>
      <p:grpSp>
        <p:nvGrpSpPr>
          <p:cNvPr id="284" name="Google Shape;284;p45">
            <a:extLst>
              <a:ext uri="{C183D7F6-B498-43B3-948B-1728B52AA6E4}">
                <adec:decorative xmlns:adec="http://schemas.microsoft.com/office/drawing/2017/decorative" val="1"/>
              </a:ext>
            </a:extLst>
          </p:cNvPr>
          <p:cNvGrpSpPr/>
          <p:nvPr/>
        </p:nvGrpSpPr>
        <p:grpSpPr>
          <a:xfrm>
            <a:off x="480058" y="1114425"/>
            <a:ext cx="846286" cy="529504"/>
            <a:chOff x="5307830" y="325570"/>
            <a:chExt cx="1128382" cy="847206"/>
          </a:xfrm>
        </p:grpSpPr>
        <p:sp>
          <p:nvSpPr>
            <p:cNvPr id="285" name="Google Shape;285;p45"/>
            <p:cNvSpPr/>
            <p:nvPr/>
          </p:nvSpPr>
          <p:spPr>
            <a:xfrm>
              <a:off x="5307830" y="577396"/>
              <a:ext cx="675351" cy="595380"/>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286" name="Google Shape;286;p45"/>
            <p:cNvSpPr/>
            <p:nvPr/>
          </p:nvSpPr>
          <p:spPr>
            <a:xfrm>
              <a:off x="5885720" y="325570"/>
              <a:ext cx="550492" cy="485306"/>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grpSp>
      <p:sp>
        <p:nvSpPr>
          <p:cNvPr id="287" name="Google Shape;287;p45">
            <a:extLst>
              <a:ext uri="{C183D7F6-B498-43B3-948B-1728B52AA6E4}">
                <adec:decorative xmlns:adec="http://schemas.microsoft.com/office/drawing/2017/decorative" val="1"/>
              </a:ext>
            </a:extLst>
          </p:cNvPr>
          <p:cNvSpPr txBox="1">
            <a:spLocks noGrp="1"/>
          </p:cNvSpPr>
          <p:nvPr>
            <p:ph type="body" idx="1"/>
          </p:nvPr>
        </p:nvSpPr>
        <p:spPr>
          <a:xfrm>
            <a:off x="575467" y="2857500"/>
            <a:ext cx="3056400" cy="1713300"/>
          </a:xfrm>
          <a:prstGeom prst="rect">
            <a:avLst/>
          </a:prstGeom>
          <a:noFill/>
          <a:ln>
            <a:noFill/>
          </a:ln>
        </p:spPr>
        <p:txBody>
          <a:bodyPr spcFirstLastPara="1" wrap="square" lIns="68575" tIns="34275" rIns="68575" bIns="34275" anchor="t" anchorCtr="0">
            <a:normAutofit/>
          </a:bodyPr>
          <a:lstStyle/>
          <a:p>
            <a:pPr marL="228600" lvl="0" indent="-133350" algn="l" rtl="0">
              <a:lnSpc>
                <a:spcPct val="90000"/>
              </a:lnSpc>
              <a:spcBef>
                <a:spcPts val="0"/>
              </a:spcBef>
              <a:spcAft>
                <a:spcPts val="0"/>
              </a:spcAft>
              <a:buClr>
                <a:schemeClr val="dk1"/>
              </a:buClr>
              <a:buSzPts val="1500"/>
              <a:buNone/>
            </a:pPr>
            <a:endParaRPr sz="1500">
              <a:solidFill>
                <a:schemeClr val="lt1"/>
              </a:solidFill>
            </a:endParaRPr>
          </a:p>
          <a:p>
            <a:pPr marL="228600" lvl="0" indent="-133350" algn="l" rtl="0">
              <a:lnSpc>
                <a:spcPct val="90000"/>
              </a:lnSpc>
              <a:spcBef>
                <a:spcPts val="1000"/>
              </a:spcBef>
              <a:spcAft>
                <a:spcPts val="1200"/>
              </a:spcAft>
              <a:buClr>
                <a:schemeClr val="dk1"/>
              </a:buClr>
              <a:buSzPts val="1500"/>
              <a:buNone/>
            </a:pPr>
            <a:endParaRPr sz="1500">
              <a:solidFill>
                <a:schemeClr val="lt1"/>
              </a:solidFill>
            </a:endParaRPr>
          </a:p>
        </p:txBody>
      </p:sp>
      <p:pic>
        <p:nvPicPr>
          <p:cNvPr id="288" name="Google Shape;288;p4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451905" y="1643929"/>
            <a:ext cx="2362705" cy="236270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3"/>
        <p:cNvGrpSpPr/>
        <p:nvPr/>
      </p:nvGrpSpPr>
      <p:grpSpPr>
        <a:xfrm>
          <a:off x="0" y="0"/>
          <a:ext cx="0" cy="0"/>
          <a:chOff x="0" y="0"/>
          <a:chExt cx="0" cy="0"/>
        </a:xfrm>
      </p:grpSpPr>
      <p:sp>
        <p:nvSpPr>
          <p:cNvPr id="294" name="Google Shape;294;g317bf87ef93_2_0">
            <a:extLst>
              <a:ext uri="{C183D7F6-B498-43B3-948B-1728B52AA6E4}">
                <adec:decorative xmlns:adec="http://schemas.microsoft.com/office/drawing/2017/decorative" val="1"/>
              </a:ext>
            </a:extLst>
          </p:cNvPr>
          <p:cNvSpPr/>
          <p:nvPr/>
        </p:nvSpPr>
        <p:spPr>
          <a:xfrm>
            <a:off x="0" y="714375"/>
            <a:ext cx="9144000" cy="4286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95" name="Google Shape;295;g317bf87ef93_2_0">
            <a:extLst>
              <a:ext uri="{C183D7F6-B498-43B3-948B-1728B52AA6E4}">
                <adec:decorative xmlns:adec="http://schemas.microsoft.com/office/drawing/2017/decorative" val="1"/>
              </a:ext>
            </a:extLst>
          </p:cNvPr>
          <p:cNvSpPr/>
          <p:nvPr/>
        </p:nvSpPr>
        <p:spPr>
          <a:xfrm>
            <a:off x="0" y="714375"/>
            <a:ext cx="4595055" cy="4285964"/>
          </a:xfrm>
          <a:custGeom>
            <a:avLst/>
            <a:gdLst/>
            <a:ahLst/>
            <a:cxnLst/>
            <a:rect l="l" t="t" r="r" b="b"/>
            <a:pathLst>
              <a:path w="6126740" h="6857542" extrusionOk="0">
                <a:moveTo>
                  <a:pt x="0" y="0"/>
                </a:moveTo>
                <a:lnTo>
                  <a:pt x="4980067" y="0"/>
                </a:lnTo>
                <a:lnTo>
                  <a:pt x="4992714" y="31774"/>
                </a:lnTo>
                <a:cubicBezTo>
                  <a:pt x="6047722" y="2682457"/>
                  <a:pt x="6047722" y="2682457"/>
                  <a:pt x="6047722" y="2682457"/>
                </a:cubicBezTo>
                <a:cubicBezTo>
                  <a:pt x="6153080" y="2988100"/>
                  <a:pt x="6153080" y="3446565"/>
                  <a:pt x="6047722" y="3752208"/>
                </a:cubicBezTo>
                <a:cubicBezTo>
                  <a:pt x="5563735" y="4968215"/>
                  <a:pt x="5185620" y="5918220"/>
                  <a:pt x="4890218" y="6660411"/>
                </a:cubicBezTo>
                <a:lnTo>
                  <a:pt x="4811756" y="6857542"/>
                </a:lnTo>
                <a:lnTo>
                  <a:pt x="0" y="6857542"/>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96" name="Google Shape;296;g317bf87ef93_2_0"/>
          <p:cNvSpPr txBox="1">
            <a:spLocks noGrp="1"/>
          </p:cNvSpPr>
          <p:nvPr>
            <p:ph type="title"/>
          </p:nvPr>
        </p:nvSpPr>
        <p:spPr>
          <a:xfrm>
            <a:off x="554200" y="1544237"/>
            <a:ext cx="3115200" cy="2626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Calibri"/>
              <a:buNone/>
            </a:pPr>
            <a:r>
              <a:rPr lang="en-US" sz="3600">
                <a:solidFill>
                  <a:schemeClr val="lt1"/>
                </a:solidFill>
              </a:rPr>
              <a:t>Best Practices in EDI Facilitation</a:t>
            </a:r>
            <a:endParaRPr/>
          </a:p>
        </p:txBody>
      </p:sp>
      <p:grpSp>
        <p:nvGrpSpPr>
          <p:cNvPr id="297" name="Google Shape;297;g317bf87ef93_2_0">
            <a:extLst>
              <a:ext uri="{C183D7F6-B498-43B3-948B-1728B52AA6E4}">
                <adec:decorative xmlns:adec="http://schemas.microsoft.com/office/drawing/2017/decorative" val="1"/>
              </a:ext>
            </a:extLst>
          </p:cNvPr>
          <p:cNvGrpSpPr/>
          <p:nvPr/>
        </p:nvGrpSpPr>
        <p:grpSpPr>
          <a:xfrm>
            <a:off x="480058" y="1114425"/>
            <a:ext cx="846286" cy="529503"/>
            <a:chOff x="5307830" y="325570"/>
            <a:chExt cx="1128381" cy="847206"/>
          </a:xfrm>
        </p:grpSpPr>
        <p:sp>
          <p:nvSpPr>
            <p:cNvPr id="298" name="Google Shape;298;g317bf87ef93_2_0"/>
            <p:cNvSpPr/>
            <p:nvPr/>
          </p:nvSpPr>
          <p:spPr>
            <a:xfrm>
              <a:off x="5307830" y="577396"/>
              <a:ext cx="675351" cy="595380"/>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299" name="Google Shape;299;g317bf87ef93_2_0"/>
            <p:cNvSpPr/>
            <p:nvPr/>
          </p:nvSpPr>
          <p:spPr>
            <a:xfrm>
              <a:off x="5885720" y="325570"/>
              <a:ext cx="550491" cy="485307"/>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grpSp>
      <p:sp>
        <p:nvSpPr>
          <p:cNvPr id="300" name="Google Shape;300;g317bf87ef93_2_0"/>
          <p:cNvSpPr txBox="1"/>
          <p:nvPr/>
        </p:nvSpPr>
        <p:spPr>
          <a:xfrm>
            <a:off x="4973125" y="461458"/>
            <a:ext cx="3748500" cy="4872000"/>
          </a:xfrm>
          <a:prstGeom prst="rect">
            <a:avLst/>
          </a:prstGeom>
          <a:noFill/>
          <a:ln>
            <a:noFill/>
          </a:ln>
        </p:spPr>
        <p:txBody>
          <a:bodyPr spcFirstLastPara="1" wrap="square" lIns="91425" tIns="91425" rIns="91425" bIns="91425" anchor="ctr" anchorCtr="0">
            <a:noAutofit/>
          </a:bodyPr>
          <a:lstStyle/>
          <a:p>
            <a:pPr marL="457200" lvl="0" indent="-374650" algn="l" rtl="0">
              <a:spcBef>
                <a:spcPts val="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Guilt is not an effective change strategy.</a:t>
            </a:r>
            <a:endParaRPr sz="2300">
              <a:solidFill>
                <a:schemeClr val="dk1"/>
              </a:solidFill>
              <a:latin typeface="Calibri"/>
              <a:ea typeface="Calibri"/>
              <a:cs typeface="Calibri"/>
              <a:sym typeface="Calibri"/>
            </a:endParaRPr>
          </a:p>
          <a:p>
            <a:pPr marL="457200" lvl="0" indent="0" algn="l" rtl="0">
              <a:spcBef>
                <a:spcPts val="0"/>
              </a:spcBef>
              <a:spcAft>
                <a:spcPts val="0"/>
              </a:spcAft>
              <a:buNone/>
            </a:pPr>
            <a:endParaRPr sz="2300">
              <a:solidFill>
                <a:schemeClr val="dk1"/>
              </a:solidFill>
              <a:latin typeface="Calibri"/>
              <a:ea typeface="Calibri"/>
              <a:cs typeface="Calibri"/>
              <a:sym typeface="Calibri"/>
            </a:endParaRPr>
          </a:p>
          <a:p>
            <a:pPr marL="457200" lvl="0" indent="-374650" algn="l" rtl="0">
              <a:spcBef>
                <a:spcPts val="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Facilitators must model the participation they want.</a:t>
            </a:r>
            <a:endParaRPr sz="2300">
              <a:solidFill>
                <a:schemeClr val="dk1"/>
              </a:solidFill>
              <a:latin typeface="Calibri"/>
              <a:ea typeface="Calibri"/>
              <a:cs typeface="Calibri"/>
              <a:sym typeface="Calibri"/>
            </a:endParaRPr>
          </a:p>
          <a:p>
            <a:pPr marL="457200" lvl="0" indent="0" algn="l" rtl="0">
              <a:spcBef>
                <a:spcPts val="0"/>
              </a:spcBef>
              <a:spcAft>
                <a:spcPts val="0"/>
              </a:spcAft>
              <a:buNone/>
            </a:pPr>
            <a:endParaRPr sz="2300">
              <a:solidFill>
                <a:schemeClr val="dk1"/>
              </a:solidFill>
              <a:latin typeface="Calibri"/>
              <a:ea typeface="Calibri"/>
              <a:cs typeface="Calibri"/>
              <a:sym typeface="Calibri"/>
            </a:endParaRPr>
          </a:p>
          <a:p>
            <a:pPr marL="457200" lvl="0" indent="-374650" algn="l" rtl="0">
              <a:spcBef>
                <a:spcPts val="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“Speak the truth and shame the devil.” (The devil being oppressive systems…)</a:t>
            </a:r>
            <a:endParaRPr sz="2300">
              <a:solidFill>
                <a:schemeClr val="dk1"/>
              </a:solidFill>
              <a:latin typeface="Calibri"/>
              <a:ea typeface="Calibri"/>
              <a:cs typeface="Calibri"/>
              <a:sym typeface="Calibri"/>
            </a:endParaRPr>
          </a:p>
          <a:p>
            <a:pPr marL="457200" lvl="0" indent="0" algn="l" rtl="0">
              <a:spcBef>
                <a:spcPts val="0"/>
              </a:spcBef>
              <a:spcAft>
                <a:spcPts val="0"/>
              </a:spcAft>
              <a:buNone/>
            </a:pPr>
            <a:endParaRPr sz="2300">
              <a:solidFill>
                <a:schemeClr val="dk1"/>
              </a:solidFill>
              <a:latin typeface="Calibri"/>
              <a:ea typeface="Calibri"/>
              <a:cs typeface="Calibri"/>
              <a:sym typeface="Calibri"/>
            </a:endParaRPr>
          </a:p>
          <a:p>
            <a:pPr marL="457200" lvl="0" indent="-374650" algn="l" rtl="0">
              <a:spcBef>
                <a:spcPts val="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Focus on equity of voice.</a:t>
            </a:r>
            <a:endParaRPr sz="2300">
              <a:solidFill>
                <a:schemeClr val="dk1"/>
              </a:solidFill>
              <a:latin typeface="Calibri"/>
              <a:ea typeface="Calibri"/>
              <a:cs typeface="Calibri"/>
              <a:sym typeface="Calibri"/>
            </a:endParaRPr>
          </a:p>
          <a:p>
            <a:pPr marL="457200" lvl="0" indent="0" algn="l" rtl="0">
              <a:spcBef>
                <a:spcPts val="0"/>
              </a:spcBef>
              <a:spcAft>
                <a:spcPts val="0"/>
              </a:spcAft>
              <a:buNone/>
            </a:pPr>
            <a:endParaRPr sz="1800">
              <a:solidFill>
                <a:schemeClr val="dk1"/>
              </a:solidFill>
              <a:latin typeface="Calibri"/>
              <a:ea typeface="Calibri"/>
              <a:cs typeface="Calibri"/>
              <a:sym typeface="Calibri"/>
            </a:endParaRPr>
          </a:p>
          <a:p>
            <a:pPr marL="45720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5"/>
        <p:cNvGrpSpPr/>
        <p:nvPr/>
      </p:nvGrpSpPr>
      <p:grpSpPr>
        <a:xfrm>
          <a:off x="0" y="0"/>
          <a:ext cx="0" cy="0"/>
          <a:chOff x="0" y="0"/>
          <a:chExt cx="0" cy="0"/>
        </a:xfrm>
      </p:grpSpPr>
      <p:sp>
        <p:nvSpPr>
          <p:cNvPr id="306" name="Google Shape;306;g311c761e0c4_0_6">
            <a:extLst>
              <a:ext uri="{C183D7F6-B498-43B3-948B-1728B52AA6E4}">
                <adec:decorative xmlns:adec="http://schemas.microsoft.com/office/drawing/2017/decorative" val="1"/>
              </a:ext>
            </a:extLst>
          </p:cNvPr>
          <p:cNvSpPr/>
          <p:nvPr/>
        </p:nvSpPr>
        <p:spPr>
          <a:xfrm>
            <a:off x="0" y="714375"/>
            <a:ext cx="9144000" cy="4286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307" name="Google Shape;307;g311c761e0c4_0_6">
            <a:extLst>
              <a:ext uri="{C183D7F6-B498-43B3-948B-1728B52AA6E4}">
                <adec:decorative xmlns:adec="http://schemas.microsoft.com/office/drawing/2017/decorative" val="1"/>
              </a:ext>
            </a:extLst>
          </p:cNvPr>
          <p:cNvSpPr/>
          <p:nvPr/>
        </p:nvSpPr>
        <p:spPr>
          <a:xfrm>
            <a:off x="0" y="714375"/>
            <a:ext cx="4595055" cy="4285964"/>
          </a:xfrm>
          <a:custGeom>
            <a:avLst/>
            <a:gdLst/>
            <a:ahLst/>
            <a:cxnLst/>
            <a:rect l="l" t="t" r="r" b="b"/>
            <a:pathLst>
              <a:path w="6126740" h="6857542" extrusionOk="0">
                <a:moveTo>
                  <a:pt x="0" y="0"/>
                </a:moveTo>
                <a:lnTo>
                  <a:pt x="4980067" y="0"/>
                </a:lnTo>
                <a:lnTo>
                  <a:pt x="4992714" y="31774"/>
                </a:lnTo>
                <a:cubicBezTo>
                  <a:pt x="6047722" y="2682457"/>
                  <a:pt x="6047722" y="2682457"/>
                  <a:pt x="6047722" y="2682457"/>
                </a:cubicBezTo>
                <a:cubicBezTo>
                  <a:pt x="6153080" y="2988100"/>
                  <a:pt x="6153080" y="3446565"/>
                  <a:pt x="6047722" y="3752208"/>
                </a:cubicBezTo>
                <a:cubicBezTo>
                  <a:pt x="5563735" y="4968215"/>
                  <a:pt x="5185620" y="5918220"/>
                  <a:pt x="4890218" y="6660411"/>
                </a:cubicBezTo>
                <a:lnTo>
                  <a:pt x="4811756" y="6857542"/>
                </a:lnTo>
                <a:lnTo>
                  <a:pt x="0" y="6857542"/>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308" name="Google Shape;308;g311c761e0c4_0_6"/>
          <p:cNvSpPr txBox="1">
            <a:spLocks noGrp="1"/>
          </p:cNvSpPr>
          <p:nvPr>
            <p:ph type="title"/>
          </p:nvPr>
        </p:nvSpPr>
        <p:spPr>
          <a:xfrm>
            <a:off x="554200" y="1544237"/>
            <a:ext cx="3115200" cy="2626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Calibri"/>
              <a:buNone/>
            </a:pPr>
            <a:r>
              <a:rPr lang="en-US" sz="3600" dirty="0">
                <a:solidFill>
                  <a:schemeClr val="lt1"/>
                </a:solidFill>
              </a:rPr>
              <a:t>Best Practices in EDI Facilitation</a:t>
            </a:r>
            <a:endParaRPr dirty="0"/>
          </a:p>
        </p:txBody>
      </p:sp>
      <p:grpSp>
        <p:nvGrpSpPr>
          <p:cNvPr id="309" name="Google Shape;309;g311c761e0c4_0_6">
            <a:extLst>
              <a:ext uri="{C183D7F6-B498-43B3-948B-1728B52AA6E4}">
                <adec:decorative xmlns:adec="http://schemas.microsoft.com/office/drawing/2017/decorative" val="1"/>
              </a:ext>
            </a:extLst>
          </p:cNvPr>
          <p:cNvGrpSpPr/>
          <p:nvPr/>
        </p:nvGrpSpPr>
        <p:grpSpPr>
          <a:xfrm>
            <a:off x="480058" y="1114425"/>
            <a:ext cx="846286" cy="529503"/>
            <a:chOff x="5307830" y="325570"/>
            <a:chExt cx="1128381" cy="847206"/>
          </a:xfrm>
        </p:grpSpPr>
        <p:sp>
          <p:nvSpPr>
            <p:cNvPr id="310" name="Google Shape;310;g311c761e0c4_0_6"/>
            <p:cNvSpPr/>
            <p:nvPr/>
          </p:nvSpPr>
          <p:spPr>
            <a:xfrm>
              <a:off x="5307830" y="577396"/>
              <a:ext cx="675351" cy="595380"/>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311" name="Google Shape;311;g311c761e0c4_0_6"/>
            <p:cNvSpPr/>
            <p:nvPr/>
          </p:nvSpPr>
          <p:spPr>
            <a:xfrm>
              <a:off x="5885720" y="325570"/>
              <a:ext cx="550491" cy="485307"/>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grpSp>
      <p:sp>
        <p:nvSpPr>
          <p:cNvPr id="312" name="Google Shape;312;g311c761e0c4_0_6"/>
          <p:cNvSpPr txBox="1"/>
          <p:nvPr/>
        </p:nvSpPr>
        <p:spPr>
          <a:xfrm>
            <a:off x="4973125" y="421333"/>
            <a:ext cx="3748500" cy="4872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Bring no ego, take no offense.</a:t>
            </a:r>
            <a:endParaRPr sz="2400">
              <a:solidFill>
                <a:schemeClr val="dk1"/>
              </a:solidFill>
              <a:latin typeface="Calibri"/>
              <a:ea typeface="Calibri"/>
              <a:cs typeface="Calibri"/>
              <a:sym typeface="Calibri"/>
            </a:endParaRPr>
          </a:p>
          <a:p>
            <a:pPr marL="457200" lvl="0" indent="0" algn="l" rtl="0">
              <a:spcBef>
                <a:spcPts val="0"/>
              </a:spcBef>
              <a:spcAft>
                <a:spcPts val="0"/>
              </a:spcAft>
              <a:buNone/>
            </a:pP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Your job is not to argue, but to redirect to more productive conversations.</a:t>
            </a:r>
            <a:endParaRPr sz="2400">
              <a:solidFill>
                <a:schemeClr val="dk1"/>
              </a:solidFill>
              <a:latin typeface="Calibri"/>
              <a:ea typeface="Calibri"/>
              <a:cs typeface="Calibri"/>
              <a:sym typeface="Calibri"/>
            </a:endParaRPr>
          </a:p>
          <a:p>
            <a:pPr marL="457200" lvl="0" indent="0" algn="l" rtl="0">
              <a:spcBef>
                <a:spcPts val="0"/>
              </a:spcBef>
              <a:spcAft>
                <a:spcPts val="0"/>
              </a:spcAft>
              <a:buNone/>
            </a:pP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People change their own minds, you don’t have the power to do that.</a:t>
            </a:r>
            <a:endParaRPr sz="24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7"/>
        <p:cNvGrpSpPr/>
        <p:nvPr/>
      </p:nvGrpSpPr>
      <p:grpSpPr>
        <a:xfrm>
          <a:off x="0" y="0"/>
          <a:ext cx="0" cy="0"/>
          <a:chOff x="0" y="0"/>
          <a:chExt cx="0" cy="0"/>
        </a:xfrm>
      </p:grpSpPr>
      <p:sp>
        <p:nvSpPr>
          <p:cNvPr id="318" name="Google Shape;318;g31449a8f47a_0_0">
            <a:extLst>
              <a:ext uri="{C183D7F6-B498-43B3-948B-1728B52AA6E4}">
                <adec:decorative xmlns:adec="http://schemas.microsoft.com/office/drawing/2017/decorative" val="1"/>
              </a:ext>
            </a:extLst>
          </p:cNvPr>
          <p:cNvSpPr/>
          <p:nvPr/>
        </p:nvSpPr>
        <p:spPr>
          <a:xfrm>
            <a:off x="0" y="714375"/>
            <a:ext cx="9144000" cy="4286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319" name="Google Shape;319;g31449a8f47a_0_0">
            <a:extLst>
              <a:ext uri="{C183D7F6-B498-43B3-948B-1728B52AA6E4}">
                <adec:decorative xmlns:adec="http://schemas.microsoft.com/office/drawing/2017/decorative" val="1"/>
              </a:ext>
            </a:extLst>
          </p:cNvPr>
          <p:cNvSpPr/>
          <p:nvPr/>
        </p:nvSpPr>
        <p:spPr>
          <a:xfrm>
            <a:off x="0" y="714375"/>
            <a:ext cx="4595055" cy="4285964"/>
          </a:xfrm>
          <a:custGeom>
            <a:avLst/>
            <a:gdLst/>
            <a:ahLst/>
            <a:cxnLst/>
            <a:rect l="l" t="t" r="r" b="b"/>
            <a:pathLst>
              <a:path w="6126740" h="6857542" extrusionOk="0">
                <a:moveTo>
                  <a:pt x="0" y="0"/>
                </a:moveTo>
                <a:lnTo>
                  <a:pt x="4980067" y="0"/>
                </a:lnTo>
                <a:lnTo>
                  <a:pt x="4992714" y="31774"/>
                </a:lnTo>
                <a:cubicBezTo>
                  <a:pt x="6047722" y="2682457"/>
                  <a:pt x="6047722" y="2682457"/>
                  <a:pt x="6047722" y="2682457"/>
                </a:cubicBezTo>
                <a:cubicBezTo>
                  <a:pt x="6153080" y="2988100"/>
                  <a:pt x="6153080" y="3446565"/>
                  <a:pt x="6047722" y="3752208"/>
                </a:cubicBezTo>
                <a:cubicBezTo>
                  <a:pt x="5563735" y="4968215"/>
                  <a:pt x="5185620" y="5918220"/>
                  <a:pt x="4890218" y="6660411"/>
                </a:cubicBezTo>
                <a:lnTo>
                  <a:pt x="4811756" y="6857542"/>
                </a:lnTo>
                <a:lnTo>
                  <a:pt x="0" y="6857542"/>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320" name="Google Shape;320;g31449a8f47a_0_0"/>
          <p:cNvSpPr txBox="1">
            <a:spLocks noGrp="1"/>
          </p:cNvSpPr>
          <p:nvPr>
            <p:ph type="title"/>
          </p:nvPr>
        </p:nvSpPr>
        <p:spPr>
          <a:xfrm>
            <a:off x="554200" y="1544237"/>
            <a:ext cx="3115200" cy="2626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Calibri"/>
              <a:buNone/>
            </a:pPr>
            <a:r>
              <a:rPr lang="en-US" sz="3600">
                <a:solidFill>
                  <a:schemeClr val="lt1"/>
                </a:solidFill>
              </a:rPr>
              <a:t>Best Practices in EDI Facilitation</a:t>
            </a:r>
            <a:endParaRPr/>
          </a:p>
        </p:txBody>
      </p:sp>
      <p:grpSp>
        <p:nvGrpSpPr>
          <p:cNvPr id="321" name="Google Shape;321;g31449a8f47a_0_0">
            <a:extLst>
              <a:ext uri="{C183D7F6-B498-43B3-948B-1728B52AA6E4}">
                <adec:decorative xmlns:adec="http://schemas.microsoft.com/office/drawing/2017/decorative" val="1"/>
              </a:ext>
            </a:extLst>
          </p:cNvPr>
          <p:cNvGrpSpPr/>
          <p:nvPr/>
        </p:nvGrpSpPr>
        <p:grpSpPr>
          <a:xfrm>
            <a:off x="480058" y="1114425"/>
            <a:ext cx="846286" cy="529503"/>
            <a:chOff x="5307830" y="325570"/>
            <a:chExt cx="1128381" cy="847206"/>
          </a:xfrm>
        </p:grpSpPr>
        <p:sp>
          <p:nvSpPr>
            <p:cNvPr id="322" name="Google Shape;322;g31449a8f47a_0_0"/>
            <p:cNvSpPr/>
            <p:nvPr/>
          </p:nvSpPr>
          <p:spPr>
            <a:xfrm>
              <a:off x="5307830" y="577396"/>
              <a:ext cx="675351" cy="595380"/>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323" name="Google Shape;323;g31449a8f47a_0_0"/>
            <p:cNvSpPr/>
            <p:nvPr/>
          </p:nvSpPr>
          <p:spPr>
            <a:xfrm>
              <a:off x="5885720" y="325570"/>
              <a:ext cx="550491" cy="485307"/>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grpSp>
      <p:sp>
        <p:nvSpPr>
          <p:cNvPr id="324" name="Google Shape;324;g31449a8f47a_0_0"/>
          <p:cNvSpPr txBox="1"/>
          <p:nvPr/>
        </p:nvSpPr>
        <p:spPr>
          <a:xfrm>
            <a:off x="4824875" y="655475"/>
            <a:ext cx="4121400" cy="4909500"/>
          </a:xfrm>
          <a:prstGeom prst="rect">
            <a:avLst/>
          </a:prstGeom>
          <a:noFill/>
          <a:ln>
            <a:noFill/>
          </a:ln>
        </p:spPr>
        <p:txBody>
          <a:bodyPr spcFirstLastPara="1" wrap="square" lIns="91425" tIns="91425" rIns="91425" bIns="91425" anchor="ctr" anchorCtr="0">
            <a:noAutofit/>
          </a:bodyPr>
          <a:lstStyle/>
          <a:p>
            <a:pPr marL="457200" lvl="0" indent="-374650" algn="l" rtl="0">
              <a:spcBef>
                <a:spcPts val="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“Build the container” </a:t>
            </a:r>
            <a:endParaRPr sz="2300">
              <a:solidFill>
                <a:schemeClr val="dk1"/>
              </a:solidFill>
              <a:latin typeface="Calibri"/>
              <a:ea typeface="Calibri"/>
              <a:cs typeface="Calibri"/>
              <a:sym typeface="Calibri"/>
            </a:endParaRPr>
          </a:p>
          <a:p>
            <a:pPr marL="457200" lvl="0" indent="0" algn="l" rtl="0">
              <a:spcBef>
                <a:spcPts val="0"/>
              </a:spcBef>
              <a:spcAft>
                <a:spcPts val="0"/>
              </a:spcAft>
              <a:buNone/>
            </a:pPr>
            <a:endParaRPr sz="2300">
              <a:solidFill>
                <a:schemeClr val="dk1"/>
              </a:solidFill>
              <a:latin typeface="Calibri"/>
              <a:ea typeface="Calibri"/>
              <a:cs typeface="Calibri"/>
              <a:sym typeface="Calibri"/>
            </a:endParaRPr>
          </a:p>
          <a:p>
            <a:pPr marL="457200" marR="183515" lvl="0" indent="-374650" algn="l" rtl="0">
              <a:spcBef>
                <a:spcPts val="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Lift experiences in the room (yours too)</a:t>
            </a:r>
            <a:endParaRPr sz="2300">
              <a:solidFill>
                <a:schemeClr val="dk1"/>
              </a:solidFill>
              <a:latin typeface="Calibri"/>
              <a:ea typeface="Calibri"/>
              <a:cs typeface="Calibri"/>
              <a:sym typeface="Calibri"/>
            </a:endParaRPr>
          </a:p>
          <a:p>
            <a:pPr marL="457200" lvl="0" indent="0" algn="l" rtl="0">
              <a:spcBef>
                <a:spcPts val="0"/>
              </a:spcBef>
              <a:spcAft>
                <a:spcPts val="0"/>
              </a:spcAft>
              <a:buNone/>
            </a:pPr>
            <a:endParaRPr sz="2300">
              <a:solidFill>
                <a:schemeClr val="dk1"/>
              </a:solidFill>
              <a:latin typeface="Calibri"/>
              <a:ea typeface="Calibri"/>
              <a:cs typeface="Calibri"/>
              <a:sym typeface="Calibri"/>
            </a:endParaRPr>
          </a:p>
          <a:p>
            <a:pPr marL="457200" marR="265430" lvl="0" indent="-374650" algn="l" rtl="0">
              <a:spcBef>
                <a:spcPts val="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Challenge deficit language, and maintain a safe learning space</a:t>
            </a:r>
            <a:endParaRPr sz="2300">
              <a:solidFill>
                <a:schemeClr val="dk1"/>
              </a:solidFill>
              <a:latin typeface="Calibri"/>
              <a:ea typeface="Calibri"/>
              <a:cs typeface="Calibri"/>
              <a:sym typeface="Calibri"/>
            </a:endParaRPr>
          </a:p>
          <a:p>
            <a:pPr marL="457200" marR="265430" lvl="0" indent="0" algn="l" rtl="0">
              <a:spcBef>
                <a:spcPts val="0"/>
              </a:spcBef>
              <a:spcAft>
                <a:spcPts val="0"/>
              </a:spcAft>
              <a:buNone/>
            </a:pPr>
            <a:endParaRPr sz="2300">
              <a:solidFill>
                <a:schemeClr val="dk1"/>
              </a:solidFill>
              <a:latin typeface="Calibri"/>
              <a:ea typeface="Calibri"/>
              <a:cs typeface="Calibri"/>
              <a:sym typeface="Calibri"/>
            </a:endParaRPr>
          </a:p>
          <a:p>
            <a:pPr marL="457200" marR="265430" lvl="0" indent="-374650" algn="l" rtl="0">
              <a:spcBef>
                <a:spcPts val="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Know when to use strategies for participants dominating conversations, challenging concepts, or exhibiting destructive or disrespectful behavior</a:t>
            </a:r>
            <a:endParaRPr sz="2300">
              <a:solidFill>
                <a:schemeClr val="dk1"/>
              </a:solidFill>
              <a:latin typeface="Calibri"/>
              <a:ea typeface="Calibri"/>
              <a:cs typeface="Calibri"/>
              <a:sym typeface="Calibri"/>
            </a:endParaRPr>
          </a:p>
          <a:p>
            <a:pPr marL="457200" lvl="0" indent="0" algn="l" rtl="0">
              <a:spcBef>
                <a:spcPts val="0"/>
              </a:spcBef>
              <a:spcAft>
                <a:spcPts val="0"/>
              </a:spcAft>
              <a:buNone/>
            </a:pPr>
            <a:endParaRPr sz="2300">
              <a:solidFill>
                <a:schemeClr val="dk1"/>
              </a:solidFill>
              <a:latin typeface="Calibri"/>
              <a:ea typeface="Calibri"/>
              <a:cs typeface="Calibri"/>
              <a:sym typeface="Calibri"/>
            </a:endParaRPr>
          </a:p>
          <a:p>
            <a:pPr marL="45720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7"/>
        <p:cNvGrpSpPr/>
        <p:nvPr/>
      </p:nvGrpSpPr>
      <p:grpSpPr>
        <a:xfrm>
          <a:off x="0" y="0"/>
          <a:ext cx="0" cy="0"/>
          <a:chOff x="0" y="0"/>
          <a:chExt cx="0" cy="0"/>
        </a:xfrm>
      </p:grpSpPr>
      <p:pic>
        <p:nvPicPr>
          <p:cNvPr id="98" name="Google Shape;98;p11">
            <a:extLst>
              <a:ext uri="{C183D7F6-B498-43B3-948B-1728B52AA6E4}">
                <adec:decorative xmlns:adec="http://schemas.microsoft.com/office/drawing/2017/decorative" val="1"/>
              </a:ext>
            </a:extLst>
          </p:cNvPr>
          <p:cNvPicPr preferRelativeResize="0"/>
          <p:nvPr/>
        </p:nvPicPr>
        <p:blipFill rotWithShape="1">
          <a:blip r:embed="rId3">
            <a:alphaModFix/>
          </a:blip>
          <a:srcRect r="10998" b="-1"/>
          <a:stretch/>
        </p:blipFill>
        <p:spPr>
          <a:xfrm>
            <a:off x="20" y="8"/>
            <a:ext cx="9143982" cy="5714992"/>
          </a:xfrm>
          <a:prstGeom prst="rect">
            <a:avLst/>
          </a:prstGeom>
          <a:noFill/>
          <a:ln>
            <a:noFill/>
          </a:ln>
        </p:spPr>
      </p:pic>
      <p:sp>
        <p:nvSpPr>
          <p:cNvPr id="99" name="Google Shape;99;p11">
            <a:extLst>
              <a:ext uri="{C183D7F6-B498-43B3-948B-1728B52AA6E4}">
                <adec:decorative xmlns:adec="http://schemas.microsoft.com/office/drawing/2017/decorative" val="1"/>
              </a:ext>
            </a:extLst>
          </p:cNvPr>
          <p:cNvSpPr/>
          <p:nvPr/>
        </p:nvSpPr>
        <p:spPr>
          <a:xfrm>
            <a:off x="0" y="0"/>
            <a:ext cx="9144000" cy="5715000"/>
          </a:xfrm>
          <a:prstGeom prst="rect">
            <a:avLst/>
          </a:prstGeom>
          <a:gradFill>
            <a:gsLst>
              <a:gs pos="0">
                <a:srgbClr val="E7E6E6">
                  <a:alpha val="67843"/>
                </a:srgbClr>
              </a:gs>
              <a:gs pos="10000">
                <a:srgbClr val="E7E6E6">
                  <a:alpha val="67843"/>
                </a:srgbClr>
              </a:gs>
              <a:gs pos="85000">
                <a:srgbClr val="E7E6E6">
                  <a:alpha val="96862"/>
                </a:srgbClr>
              </a:gs>
              <a:gs pos="100000">
                <a:srgbClr val="E7E6E6">
                  <a:alpha val="96862"/>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 name="Google Shape;100;p11"/>
          <p:cNvSpPr txBox="1">
            <a:spLocks noGrp="1"/>
          </p:cNvSpPr>
          <p:nvPr>
            <p:ph type="title"/>
          </p:nvPr>
        </p:nvSpPr>
        <p:spPr>
          <a:xfrm>
            <a:off x="628650" y="304272"/>
            <a:ext cx="7886700" cy="1104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AGENDA</a:t>
            </a:r>
            <a:r>
              <a:rPr lang="en-US">
                <a:latin typeface="Batang"/>
                <a:ea typeface="Batang"/>
                <a:cs typeface="Batang"/>
                <a:sym typeface="Batang"/>
              </a:rPr>
              <a:t> </a:t>
            </a:r>
            <a:endParaRPr/>
          </a:p>
        </p:txBody>
      </p:sp>
      <p:sp>
        <p:nvSpPr>
          <p:cNvPr id="101" name="Google Shape;101;p11" descr="Who we are."/>
          <p:cNvSpPr/>
          <p:nvPr/>
        </p:nvSpPr>
        <p:spPr>
          <a:xfrm>
            <a:off x="3152393" y="1522350"/>
            <a:ext cx="2839212" cy="579836"/>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1"/>
          <p:cNvSpPr txBox="1"/>
          <p:nvPr/>
        </p:nvSpPr>
        <p:spPr>
          <a:xfrm>
            <a:off x="3186361" y="1550655"/>
            <a:ext cx="2771276" cy="523225"/>
          </a:xfrm>
          <a:prstGeom prst="rect">
            <a:avLst/>
          </a:prstGeom>
          <a:noFill/>
          <a:ln>
            <a:noFill/>
          </a:ln>
        </p:spPr>
        <p:txBody>
          <a:bodyPr spcFirstLastPara="1" wrap="square" lIns="72375" tIns="36175" rIns="72375" bIns="36175"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en-US" sz="1900">
                <a:solidFill>
                  <a:schemeClr val="lt1"/>
                </a:solidFill>
                <a:latin typeface="Calibri"/>
                <a:ea typeface="Calibri"/>
                <a:cs typeface="Calibri"/>
                <a:sym typeface="Calibri"/>
              </a:rPr>
              <a:t>Who We Are</a:t>
            </a:r>
            <a:endParaRPr sz="1900">
              <a:solidFill>
                <a:schemeClr val="lt1"/>
              </a:solidFill>
              <a:latin typeface="Calibri"/>
              <a:ea typeface="Calibri"/>
              <a:cs typeface="Calibri"/>
              <a:sym typeface="Calibri"/>
            </a:endParaRPr>
          </a:p>
        </p:txBody>
      </p:sp>
      <p:sp>
        <p:nvSpPr>
          <p:cNvPr id="103" name="Google Shape;103;p11" descr="Where we've been."/>
          <p:cNvSpPr/>
          <p:nvPr/>
        </p:nvSpPr>
        <p:spPr>
          <a:xfrm>
            <a:off x="3152393" y="2131178"/>
            <a:ext cx="2839212" cy="579836"/>
          </a:xfrm>
          <a:prstGeom prst="roundRect">
            <a:avLst>
              <a:gd name="adj" fmla="val 16667"/>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1"/>
          <p:cNvSpPr txBox="1"/>
          <p:nvPr/>
        </p:nvSpPr>
        <p:spPr>
          <a:xfrm>
            <a:off x="3186361" y="2159484"/>
            <a:ext cx="2771276" cy="523225"/>
          </a:xfrm>
          <a:prstGeom prst="rect">
            <a:avLst/>
          </a:prstGeom>
          <a:noFill/>
          <a:ln>
            <a:noFill/>
          </a:ln>
        </p:spPr>
        <p:txBody>
          <a:bodyPr spcFirstLastPara="1" wrap="square" lIns="72375" tIns="36175" rIns="72375" bIns="36175"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en-US" sz="1900">
                <a:solidFill>
                  <a:schemeClr val="lt1"/>
                </a:solidFill>
                <a:latin typeface="Calibri"/>
                <a:ea typeface="Calibri"/>
                <a:cs typeface="Calibri"/>
                <a:sym typeface="Calibri"/>
              </a:rPr>
              <a:t>Where We’ve Been</a:t>
            </a:r>
            <a:endParaRPr sz="1900">
              <a:solidFill>
                <a:schemeClr val="lt1"/>
              </a:solidFill>
              <a:latin typeface="Calibri"/>
              <a:ea typeface="Calibri"/>
              <a:cs typeface="Calibri"/>
              <a:sym typeface="Calibri"/>
            </a:endParaRPr>
          </a:p>
        </p:txBody>
      </p:sp>
      <p:sp>
        <p:nvSpPr>
          <p:cNvPr id="105" name="Google Shape;105;p11" descr="What we did this year."/>
          <p:cNvSpPr/>
          <p:nvPr/>
        </p:nvSpPr>
        <p:spPr>
          <a:xfrm>
            <a:off x="3152393" y="2740006"/>
            <a:ext cx="2839212" cy="579836"/>
          </a:xfrm>
          <a:prstGeom prst="roundRect">
            <a:avLst>
              <a:gd name="adj" fmla="val 16667"/>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1"/>
          <p:cNvSpPr txBox="1"/>
          <p:nvPr/>
        </p:nvSpPr>
        <p:spPr>
          <a:xfrm>
            <a:off x="3186361" y="2768312"/>
            <a:ext cx="2771276" cy="523225"/>
          </a:xfrm>
          <a:prstGeom prst="rect">
            <a:avLst/>
          </a:prstGeom>
          <a:noFill/>
          <a:ln>
            <a:noFill/>
          </a:ln>
        </p:spPr>
        <p:txBody>
          <a:bodyPr spcFirstLastPara="1" wrap="square" lIns="72375" tIns="36175" rIns="72375" bIns="36175"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en-US" sz="1900">
                <a:solidFill>
                  <a:schemeClr val="lt1"/>
                </a:solidFill>
                <a:latin typeface="Calibri"/>
                <a:ea typeface="Calibri"/>
                <a:cs typeface="Calibri"/>
                <a:sym typeface="Calibri"/>
              </a:rPr>
              <a:t>What We Did This Year</a:t>
            </a:r>
            <a:endParaRPr sz="1900">
              <a:solidFill>
                <a:schemeClr val="lt1"/>
              </a:solidFill>
              <a:latin typeface="Calibri"/>
              <a:ea typeface="Calibri"/>
              <a:cs typeface="Calibri"/>
              <a:sym typeface="Calibri"/>
            </a:endParaRPr>
          </a:p>
        </p:txBody>
      </p:sp>
      <p:sp>
        <p:nvSpPr>
          <p:cNvPr id="107" name="Google Shape;107;p11" descr="You can do this too!"/>
          <p:cNvSpPr/>
          <p:nvPr/>
        </p:nvSpPr>
        <p:spPr>
          <a:xfrm>
            <a:off x="3152393" y="3348834"/>
            <a:ext cx="2839212" cy="579836"/>
          </a:xfrm>
          <a:prstGeom prst="roundRect">
            <a:avLst>
              <a:gd name="adj" fmla="val 16667"/>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1"/>
          <p:cNvSpPr txBox="1"/>
          <p:nvPr/>
        </p:nvSpPr>
        <p:spPr>
          <a:xfrm>
            <a:off x="3186361" y="3377140"/>
            <a:ext cx="2771276" cy="523225"/>
          </a:xfrm>
          <a:prstGeom prst="rect">
            <a:avLst/>
          </a:prstGeom>
          <a:noFill/>
          <a:ln>
            <a:noFill/>
          </a:ln>
        </p:spPr>
        <p:txBody>
          <a:bodyPr spcFirstLastPara="1" wrap="square" lIns="72375" tIns="36175" rIns="72375" bIns="36175"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en-US" sz="1900">
                <a:solidFill>
                  <a:schemeClr val="lt1"/>
                </a:solidFill>
                <a:latin typeface="Calibri"/>
                <a:ea typeface="Calibri"/>
                <a:cs typeface="Calibri"/>
                <a:sym typeface="Calibri"/>
              </a:rPr>
              <a:t>You Can Do this Too!</a:t>
            </a:r>
            <a:endParaRPr/>
          </a:p>
        </p:txBody>
      </p:sp>
      <p:sp>
        <p:nvSpPr>
          <p:cNvPr id="109" name="Google Shape;109;p11" descr="Q&amp;A"/>
          <p:cNvSpPr/>
          <p:nvPr/>
        </p:nvSpPr>
        <p:spPr>
          <a:xfrm>
            <a:off x="3152393" y="3957642"/>
            <a:ext cx="2839200" cy="579900"/>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1"/>
          <p:cNvSpPr txBox="1"/>
          <p:nvPr/>
        </p:nvSpPr>
        <p:spPr>
          <a:xfrm>
            <a:off x="3186324" y="3971835"/>
            <a:ext cx="2771400" cy="523200"/>
          </a:xfrm>
          <a:prstGeom prst="rect">
            <a:avLst/>
          </a:prstGeom>
          <a:noFill/>
          <a:ln>
            <a:noFill/>
          </a:ln>
        </p:spPr>
        <p:txBody>
          <a:bodyPr spcFirstLastPara="1" wrap="square" lIns="72375" tIns="36175" rIns="72375" bIns="36175"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en-US" sz="1900">
                <a:solidFill>
                  <a:schemeClr val="lt1"/>
                </a:solidFill>
                <a:latin typeface="Calibri"/>
                <a:ea typeface="Calibri"/>
                <a:cs typeface="Calibri"/>
                <a:sym typeface="Calibri"/>
              </a:rPr>
              <a:t>Q&amp;A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9"/>
        <p:cNvGrpSpPr/>
        <p:nvPr/>
      </p:nvGrpSpPr>
      <p:grpSpPr>
        <a:xfrm>
          <a:off x="0" y="0"/>
          <a:ext cx="0" cy="0"/>
          <a:chOff x="0" y="0"/>
          <a:chExt cx="0" cy="0"/>
        </a:xfrm>
      </p:grpSpPr>
      <p:sp>
        <p:nvSpPr>
          <p:cNvPr id="330" name="Google Shape;330;g317bf87ef93_4_6">
            <a:extLst>
              <a:ext uri="{C183D7F6-B498-43B3-948B-1728B52AA6E4}">
                <adec:decorative xmlns:adec="http://schemas.microsoft.com/office/drawing/2017/decorative" val="1"/>
              </a:ext>
            </a:extLst>
          </p:cNvPr>
          <p:cNvSpPr/>
          <p:nvPr/>
        </p:nvSpPr>
        <p:spPr>
          <a:xfrm>
            <a:off x="0" y="714375"/>
            <a:ext cx="9144000" cy="4286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331" name="Google Shape;331;g317bf87ef93_4_6">
            <a:extLst>
              <a:ext uri="{C183D7F6-B498-43B3-948B-1728B52AA6E4}">
                <adec:decorative xmlns:adec="http://schemas.microsoft.com/office/drawing/2017/decorative" val="1"/>
              </a:ext>
            </a:extLst>
          </p:cNvPr>
          <p:cNvSpPr/>
          <p:nvPr/>
        </p:nvSpPr>
        <p:spPr>
          <a:xfrm>
            <a:off x="0" y="714375"/>
            <a:ext cx="4595055" cy="4285964"/>
          </a:xfrm>
          <a:custGeom>
            <a:avLst/>
            <a:gdLst/>
            <a:ahLst/>
            <a:cxnLst/>
            <a:rect l="l" t="t" r="r" b="b"/>
            <a:pathLst>
              <a:path w="6126740" h="6857542" extrusionOk="0">
                <a:moveTo>
                  <a:pt x="0" y="0"/>
                </a:moveTo>
                <a:lnTo>
                  <a:pt x="4980067" y="0"/>
                </a:lnTo>
                <a:lnTo>
                  <a:pt x="4992714" y="31774"/>
                </a:lnTo>
                <a:cubicBezTo>
                  <a:pt x="6047722" y="2682457"/>
                  <a:pt x="6047722" y="2682457"/>
                  <a:pt x="6047722" y="2682457"/>
                </a:cubicBezTo>
                <a:cubicBezTo>
                  <a:pt x="6153080" y="2988100"/>
                  <a:pt x="6153080" y="3446565"/>
                  <a:pt x="6047722" y="3752208"/>
                </a:cubicBezTo>
                <a:cubicBezTo>
                  <a:pt x="5563735" y="4968215"/>
                  <a:pt x="5185620" y="5918220"/>
                  <a:pt x="4890218" y="6660411"/>
                </a:cubicBezTo>
                <a:lnTo>
                  <a:pt x="4811756" y="6857542"/>
                </a:lnTo>
                <a:lnTo>
                  <a:pt x="0" y="6857542"/>
                </a:lnTo>
                <a:close/>
              </a:path>
            </a:pathLst>
          </a:cu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332" name="Google Shape;332;g317bf87ef93_4_6"/>
          <p:cNvSpPr txBox="1">
            <a:spLocks noGrp="1"/>
          </p:cNvSpPr>
          <p:nvPr>
            <p:ph type="title"/>
          </p:nvPr>
        </p:nvSpPr>
        <p:spPr>
          <a:xfrm>
            <a:off x="554200" y="1544237"/>
            <a:ext cx="3115200" cy="2626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Calibri"/>
              <a:buNone/>
            </a:pPr>
            <a:r>
              <a:rPr lang="en-US" sz="3600">
                <a:solidFill>
                  <a:schemeClr val="lt1"/>
                </a:solidFill>
              </a:rPr>
              <a:t>Best Practices in EDI Facilitation</a:t>
            </a:r>
            <a:endParaRPr/>
          </a:p>
        </p:txBody>
      </p:sp>
      <p:grpSp>
        <p:nvGrpSpPr>
          <p:cNvPr id="333" name="Google Shape;333;g317bf87ef93_4_6">
            <a:extLst>
              <a:ext uri="{C183D7F6-B498-43B3-948B-1728B52AA6E4}">
                <adec:decorative xmlns:adec="http://schemas.microsoft.com/office/drawing/2017/decorative" val="1"/>
              </a:ext>
            </a:extLst>
          </p:cNvPr>
          <p:cNvGrpSpPr/>
          <p:nvPr/>
        </p:nvGrpSpPr>
        <p:grpSpPr>
          <a:xfrm>
            <a:off x="480058" y="1114425"/>
            <a:ext cx="846286" cy="529503"/>
            <a:chOff x="5307830" y="325570"/>
            <a:chExt cx="1128381" cy="847206"/>
          </a:xfrm>
        </p:grpSpPr>
        <p:sp>
          <p:nvSpPr>
            <p:cNvPr id="334" name="Google Shape;334;g317bf87ef93_4_6"/>
            <p:cNvSpPr/>
            <p:nvPr/>
          </p:nvSpPr>
          <p:spPr>
            <a:xfrm>
              <a:off x="5307830" y="577396"/>
              <a:ext cx="675351" cy="595380"/>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335" name="Google Shape;335;g317bf87ef93_4_6"/>
            <p:cNvSpPr/>
            <p:nvPr/>
          </p:nvSpPr>
          <p:spPr>
            <a:xfrm>
              <a:off x="5885720" y="325570"/>
              <a:ext cx="550491" cy="485307"/>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grpSp>
      <p:sp>
        <p:nvSpPr>
          <p:cNvPr id="336" name="Google Shape;336;g317bf87ef93_4_6"/>
          <p:cNvSpPr txBox="1"/>
          <p:nvPr/>
        </p:nvSpPr>
        <p:spPr>
          <a:xfrm>
            <a:off x="4512125" y="638175"/>
            <a:ext cx="5052300" cy="4872000"/>
          </a:xfrm>
          <a:prstGeom prst="rect">
            <a:avLst/>
          </a:prstGeom>
          <a:noFill/>
          <a:ln>
            <a:noFill/>
          </a:ln>
        </p:spPr>
        <p:txBody>
          <a:bodyPr spcFirstLastPara="1" wrap="square" lIns="91425" tIns="91425" rIns="91425" bIns="91425" anchor="ctr" anchorCtr="0">
            <a:noAutofit/>
          </a:bodyPr>
          <a:lstStyle/>
          <a:p>
            <a:pPr marL="0" marR="364490" lvl="0" indent="0" algn="l" rtl="0">
              <a:spcBef>
                <a:spcPts val="0"/>
              </a:spcBef>
              <a:spcAft>
                <a:spcPts val="0"/>
              </a:spcAft>
              <a:buNone/>
            </a:pPr>
            <a:endParaRPr sz="2300">
              <a:solidFill>
                <a:schemeClr val="dk1"/>
              </a:solidFill>
              <a:latin typeface="Calibri"/>
              <a:ea typeface="Calibri"/>
              <a:cs typeface="Calibri"/>
              <a:sym typeface="Calibri"/>
            </a:endParaRPr>
          </a:p>
          <a:p>
            <a:pPr marL="457200" marR="364490" lvl="0" indent="-292100" algn="l" rtl="0">
              <a:spcBef>
                <a:spcPts val="0"/>
              </a:spcBef>
              <a:spcAft>
                <a:spcPts val="0"/>
              </a:spcAft>
              <a:buClr>
                <a:srgbClr val="433973"/>
              </a:buClr>
              <a:buSzPts val="1000"/>
              <a:buFont typeface="Sarabun"/>
              <a:buChar char="●"/>
            </a:pPr>
            <a:r>
              <a:rPr lang="en-US" sz="2300">
                <a:solidFill>
                  <a:schemeClr val="dk1"/>
                </a:solidFill>
                <a:latin typeface="Calibri"/>
                <a:ea typeface="Calibri"/>
                <a:cs typeface="Calibri"/>
                <a:sym typeface="Calibri"/>
              </a:rPr>
              <a:t>Review and reflect on norms and own your accountability to group norms</a:t>
            </a:r>
            <a:endParaRPr sz="2300">
              <a:solidFill>
                <a:schemeClr val="dk1"/>
              </a:solidFill>
              <a:latin typeface="Calibri"/>
              <a:ea typeface="Calibri"/>
              <a:cs typeface="Calibri"/>
              <a:sym typeface="Calibri"/>
            </a:endParaRPr>
          </a:p>
          <a:p>
            <a:pPr marL="457200" marR="364490" lvl="0" indent="-292100" algn="l" rtl="0">
              <a:spcBef>
                <a:spcPts val="0"/>
              </a:spcBef>
              <a:spcAft>
                <a:spcPts val="0"/>
              </a:spcAft>
              <a:buClr>
                <a:srgbClr val="433973"/>
              </a:buClr>
              <a:buSzPts val="1000"/>
              <a:buFont typeface="Sarabun"/>
              <a:buChar char="●"/>
            </a:pPr>
            <a:r>
              <a:rPr lang="en-US" sz="2300">
                <a:solidFill>
                  <a:schemeClr val="dk1"/>
                </a:solidFill>
                <a:latin typeface="Calibri"/>
                <a:ea typeface="Calibri"/>
                <a:cs typeface="Calibri"/>
                <a:sym typeface="Calibri"/>
              </a:rPr>
              <a:t>Actively listen to comments and concerns and respond in a way that encourages self-reflection and learning by participants</a:t>
            </a:r>
            <a:endParaRPr sz="2300">
              <a:solidFill>
                <a:schemeClr val="dk1"/>
              </a:solidFill>
              <a:latin typeface="Calibri"/>
              <a:ea typeface="Calibri"/>
              <a:cs typeface="Calibri"/>
              <a:sym typeface="Calibri"/>
            </a:endParaRPr>
          </a:p>
          <a:p>
            <a:pPr marL="457200" lvl="0" indent="0" algn="l" rtl="0">
              <a:spcBef>
                <a:spcPts val="0"/>
              </a:spcBef>
              <a:spcAft>
                <a:spcPts val="0"/>
              </a:spcAft>
              <a:buNone/>
            </a:pPr>
            <a:endParaRPr sz="2300">
              <a:solidFill>
                <a:schemeClr val="dk1"/>
              </a:solidFill>
              <a:latin typeface="Calibri"/>
              <a:ea typeface="Calibri"/>
              <a:cs typeface="Calibri"/>
              <a:sym typeface="Calibri"/>
            </a:endParaRPr>
          </a:p>
          <a:p>
            <a:pPr marL="457200" lvl="0" indent="0" algn="l" rtl="0">
              <a:spcBef>
                <a:spcPts val="0"/>
              </a:spcBef>
              <a:spcAft>
                <a:spcPts val="0"/>
              </a:spcAft>
              <a:buNone/>
            </a:pPr>
            <a:endParaRPr sz="1800">
              <a:solidFill>
                <a:schemeClr val="dk1"/>
              </a:solidFill>
              <a:latin typeface="Calibri"/>
              <a:ea typeface="Calibri"/>
              <a:cs typeface="Calibri"/>
              <a:sym typeface="Calibri"/>
            </a:endParaRPr>
          </a:p>
          <a:p>
            <a:pPr marL="45720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g317bf87ef93_0_5"/>
          <p:cNvSpPr txBox="1">
            <a:spLocks noGrp="1"/>
          </p:cNvSpPr>
          <p:nvPr>
            <p:ph type="ctrTitle"/>
          </p:nvPr>
        </p:nvSpPr>
        <p:spPr>
          <a:xfrm>
            <a:off x="311700" y="599694"/>
            <a:ext cx="8520600" cy="1425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b="1"/>
              <a:t>Breakout Groups: Intent and Impact</a:t>
            </a:r>
            <a:endParaRPr b="1"/>
          </a:p>
        </p:txBody>
      </p:sp>
      <p:sp>
        <p:nvSpPr>
          <p:cNvPr id="343" name="Google Shape;343;g317bf87ef93_0_5"/>
          <p:cNvSpPr txBox="1">
            <a:spLocks noGrp="1"/>
          </p:cNvSpPr>
          <p:nvPr>
            <p:ph type="subTitle" idx="1"/>
          </p:nvPr>
        </p:nvSpPr>
        <p:spPr>
          <a:xfrm>
            <a:off x="311700" y="1764225"/>
            <a:ext cx="4980600" cy="17172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0"/>
              </a:spcAft>
              <a:buNone/>
            </a:pPr>
            <a:r>
              <a:rPr lang="en-US"/>
              <a:t>Scenario 1: A participant shares a deeply personal experience about when a teacher wouldn’t let them use the restroom until they pronounced the word in a more “white” way.  They ended up urinating on themselves because of it and they were humiliated.  How would you make sure they continue to feel safe after this moment of vulnerability?</a:t>
            </a:r>
            <a:endParaRPr/>
          </a:p>
        </p:txBody>
      </p:sp>
      <p:sp>
        <p:nvSpPr>
          <p:cNvPr id="344" name="Google Shape;344;g317bf87ef93_0_5"/>
          <p:cNvSpPr txBox="1">
            <a:spLocks noGrp="1"/>
          </p:cNvSpPr>
          <p:nvPr>
            <p:ph type="subTitle" idx="1"/>
          </p:nvPr>
        </p:nvSpPr>
        <p:spPr>
          <a:xfrm>
            <a:off x="3851700" y="3727725"/>
            <a:ext cx="4980600" cy="171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a:solidFill>
                  <a:schemeClr val="lt1"/>
                </a:solidFill>
              </a:rPr>
              <a:t>Scenario 2: A white, male participant refuses to accept the idea that white, male privilege exists.  They are being very forceful in both their tone and language to the point of interrupting others.  You can see others in the group are feeling uncomfortable.  How would you handle this moment?</a:t>
            </a:r>
            <a:endParaRPr>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8"/>
        <p:cNvGrpSpPr/>
        <p:nvPr/>
      </p:nvGrpSpPr>
      <p:grpSpPr>
        <a:xfrm>
          <a:off x="0" y="0"/>
          <a:ext cx="0" cy="0"/>
          <a:chOff x="0" y="0"/>
          <a:chExt cx="0" cy="0"/>
        </a:xfrm>
      </p:grpSpPr>
      <p:sp>
        <p:nvSpPr>
          <p:cNvPr id="349" name="Google Shape;349;p51">
            <a:extLst>
              <a:ext uri="{C183D7F6-B498-43B3-948B-1728B52AA6E4}">
                <adec:decorative xmlns:adec="http://schemas.microsoft.com/office/drawing/2017/decorative" val="1"/>
              </a:ext>
            </a:extLst>
          </p:cNvPr>
          <p:cNvSpPr/>
          <p:nvPr/>
        </p:nvSpPr>
        <p:spPr>
          <a:xfrm>
            <a:off x="252663" y="267647"/>
            <a:ext cx="3249300" cy="5149500"/>
          </a:xfrm>
          <a:prstGeom prst="rect">
            <a:avLst/>
          </a:prstGeom>
          <a:solidFill>
            <a:srgbClr val="404040">
              <a:alpha val="89803"/>
            </a:srgbClr>
          </a:solidFill>
          <a:ln w="127000" cap="sq" cmpd="thinThick">
            <a:solidFill>
              <a:srgbClr val="595959">
                <a:alpha val="8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0" name="Google Shape;350;p51"/>
          <p:cNvSpPr txBox="1">
            <a:spLocks noGrp="1"/>
          </p:cNvSpPr>
          <p:nvPr>
            <p:ph type="title"/>
          </p:nvPr>
        </p:nvSpPr>
        <p:spPr>
          <a:xfrm>
            <a:off x="505677" y="762000"/>
            <a:ext cx="2743200" cy="24063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3600"/>
              <a:buFont typeface="Calibri"/>
              <a:buNone/>
            </a:pPr>
            <a:r>
              <a:rPr lang="en-US" sz="3600">
                <a:solidFill>
                  <a:srgbClr val="FFFFFF"/>
                </a:solidFill>
                <a:latin typeface="Calibri"/>
                <a:ea typeface="Calibri"/>
                <a:cs typeface="Calibri"/>
                <a:sym typeface="Calibri"/>
              </a:rPr>
              <a:t>Patrons’ Testimonials </a:t>
            </a:r>
            <a:endParaRPr/>
          </a:p>
        </p:txBody>
      </p:sp>
      <p:cxnSp>
        <p:nvCxnSpPr>
          <p:cNvPr id="351" name="Google Shape;351;p51">
            <a:extLst>
              <a:ext uri="{C183D7F6-B498-43B3-948B-1728B52AA6E4}">
                <adec:decorative xmlns:adec="http://schemas.microsoft.com/office/drawing/2017/decorative" val="1"/>
              </a:ext>
            </a:extLst>
          </p:cNvPr>
          <p:cNvCxnSpPr/>
          <p:nvPr/>
        </p:nvCxnSpPr>
        <p:spPr>
          <a:xfrm>
            <a:off x="893344" y="3258556"/>
            <a:ext cx="1940100" cy="0"/>
          </a:xfrm>
          <a:prstGeom prst="straightConnector1">
            <a:avLst/>
          </a:prstGeom>
          <a:noFill/>
          <a:ln w="22225" cap="flat" cmpd="sng">
            <a:solidFill>
              <a:srgbClr val="D9D9D9"/>
            </a:solidFill>
            <a:prstDash val="solid"/>
            <a:round/>
            <a:headEnd type="none" w="sm" len="sm"/>
            <a:tailEnd type="none" w="sm" len="sm"/>
          </a:ln>
        </p:spPr>
      </p:cxnSp>
      <p:pic>
        <p:nvPicPr>
          <p:cNvPr id="352" name="Google Shape;352;p51" title="Widening the Window 2021Patron Testimonial"/>
          <p:cNvPicPr preferRelativeResize="0"/>
          <p:nvPr/>
        </p:nvPicPr>
        <p:blipFill rotWithShape="1">
          <a:blip r:embed="rId3">
            <a:alphaModFix/>
          </a:blip>
          <a:srcRect/>
          <a:stretch/>
        </p:blipFill>
        <p:spPr>
          <a:xfrm>
            <a:off x="3865366" y="1324822"/>
            <a:ext cx="4095966" cy="30719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50000">
              <a:srgbClr val="FAFAFA"/>
            </a:gs>
            <a:gs pos="100000">
              <a:srgbClr val="CECECE"/>
            </a:gs>
          </a:gsLst>
          <a:lin ang="5400000" scaled="0"/>
        </a:gradFill>
        <a:effectLst/>
      </p:bgPr>
    </p:bg>
    <p:spTree>
      <p:nvGrpSpPr>
        <p:cNvPr id="1" name="Shape 356"/>
        <p:cNvGrpSpPr/>
        <p:nvPr/>
      </p:nvGrpSpPr>
      <p:grpSpPr>
        <a:xfrm>
          <a:off x="0" y="0"/>
          <a:ext cx="0" cy="0"/>
          <a:chOff x="0" y="0"/>
          <a:chExt cx="0" cy="0"/>
        </a:xfrm>
      </p:grpSpPr>
      <p:sp>
        <p:nvSpPr>
          <p:cNvPr id="357" name="Google Shape;357;p48">
            <a:extLst>
              <a:ext uri="{C183D7F6-B498-43B3-948B-1728B52AA6E4}">
                <adec:decorative xmlns:adec="http://schemas.microsoft.com/office/drawing/2017/decorative" val="1"/>
              </a:ext>
            </a:extLst>
          </p:cNvPr>
          <p:cNvSpPr/>
          <p:nvPr/>
        </p:nvSpPr>
        <p:spPr>
          <a:xfrm>
            <a:off x="0" y="0"/>
            <a:ext cx="9144000" cy="5715000"/>
          </a:xfrm>
          <a:prstGeom prst="rect">
            <a:avLst/>
          </a:prstGeom>
          <a:gradFill>
            <a:gsLst>
              <a:gs pos="0">
                <a:schemeClr val="lt1"/>
              </a:gs>
              <a:gs pos="50000">
                <a:srgbClr val="FAFAFA"/>
              </a:gs>
              <a:gs pos="100000">
                <a:srgbClr val="CECECE"/>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Impact"/>
              <a:ea typeface="Impact"/>
              <a:cs typeface="Impact"/>
              <a:sym typeface="Impact"/>
            </a:endParaRPr>
          </a:p>
        </p:txBody>
      </p:sp>
      <p:sp>
        <p:nvSpPr>
          <p:cNvPr id="358" name="Google Shape;358;p48">
            <a:extLst>
              <a:ext uri="{C183D7F6-B498-43B3-948B-1728B52AA6E4}">
                <adec:decorative xmlns:adec="http://schemas.microsoft.com/office/drawing/2017/decorative" val="1"/>
              </a:ext>
            </a:extLst>
          </p:cNvPr>
          <p:cNvSpPr/>
          <p:nvPr/>
        </p:nvSpPr>
        <p:spPr>
          <a:xfrm rot="-100028">
            <a:off x="612291" y="568881"/>
            <a:ext cx="7919452" cy="4504554"/>
          </a:xfrm>
          <a:prstGeom prst="rect">
            <a:avLst/>
          </a:prstGeom>
          <a:solidFill>
            <a:srgbClr val="FFFFFF"/>
          </a:solidFill>
          <a:ln w="9525" cap="sq" cmpd="thinThick">
            <a:solidFill>
              <a:srgbClr val="DDDDDD"/>
            </a:solidFill>
            <a:prstDash val="solid"/>
            <a:miter lim="800000"/>
            <a:headEnd type="none" w="sm" len="sm"/>
            <a:tailEnd type="none" w="sm" len="sm"/>
          </a:ln>
          <a:effectLst>
            <a:outerShdw blurRad="266700" dist="1143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Impact"/>
              <a:ea typeface="Impact"/>
              <a:cs typeface="Impact"/>
              <a:sym typeface="Impact"/>
            </a:endParaRPr>
          </a:p>
        </p:txBody>
      </p:sp>
      <p:pic>
        <p:nvPicPr>
          <p:cNvPr id="359" name="Google Shape;359;p48">
            <a:extLst>
              <a:ext uri="{C183D7F6-B498-43B3-948B-1728B52AA6E4}">
                <adec:decorative xmlns:adec="http://schemas.microsoft.com/office/drawing/2017/decorative" val="1"/>
              </a:ext>
            </a:extLst>
          </p:cNvPr>
          <p:cNvPicPr preferRelativeResize="0"/>
          <p:nvPr/>
        </p:nvPicPr>
        <p:blipFill rotWithShape="1">
          <a:blip r:embed="rId3">
            <a:alphaModFix/>
          </a:blip>
          <a:srcRect t="9386" r="-1" b="14121"/>
          <a:stretch/>
        </p:blipFill>
        <p:spPr>
          <a:xfrm rot="-100012">
            <a:off x="854069" y="835517"/>
            <a:ext cx="7435862" cy="3971394"/>
          </a:xfrm>
          <a:prstGeom prst="rect">
            <a:avLst/>
          </a:prstGeom>
          <a:noFill/>
          <a:ln>
            <a:noFill/>
          </a:ln>
        </p:spPr>
      </p:pic>
      <p:sp>
        <p:nvSpPr>
          <p:cNvPr id="2" name="Title 1">
            <a:extLst>
              <a:ext uri="{FF2B5EF4-FFF2-40B4-BE49-F238E27FC236}">
                <a16:creationId xmlns:a16="http://schemas.microsoft.com/office/drawing/2014/main" id="{6B2C2D50-605D-FFFE-BFF5-6F49C1486388}"/>
              </a:ext>
            </a:extLst>
          </p:cNvPr>
          <p:cNvSpPr>
            <a:spLocks noGrp="1"/>
          </p:cNvSpPr>
          <p:nvPr>
            <p:ph type="ctrTitle"/>
          </p:nvPr>
        </p:nvSpPr>
        <p:spPr>
          <a:xfrm>
            <a:off x="311700" y="-1425000"/>
            <a:ext cx="8520600" cy="1425000"/>
          </a:xfrm>
        </p:spPr>
        <p:txBody>
          <a:bodyPr spcFirstLastPara="1" wrap="square" lIns="91425" tIns="91425" rIns="91425" bIns="91425" anchor="b" anchorCtr="0">
            <a:normAutofit/>
          </a:bodyPr>
          <a:lstStyle/>
          <a:p>
            <a:r>
              <a:rPr lang="en-US" dirty="0"/>
              <a:t>Questions?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2" name="Title 1">
            <a:extLst>
              <a:ext uri="{FF2B5EF4-FFF2-40B4-BE49-F238E27FC236}">
                <a16:creationId xmlns:a16="http://schemas.microsoft.com/office/drawing/2014/main" id="{21631842-5417-3391-D939-EE46C2FCD6A9}"/>
              </a:ext>
            </a:extLst>
          </p:cNvPr>
          <p:cNvSpPr>
            <a:spLocks noGrp="1"/>
          </p:cNvSpPr>
          <p:nvPr>
            <p:ph type="title" idx="4294967295"/>
          </p:nvPr>
        </p:nvSpPr>
        <p:spPr>
          <a:xfrm>
            <a:off x="-626554" y="-1002060"/>
            <a:ext cx="8520600" cy="636300"/>
          </a:xfrm>
        </p:spPr>
        <p:txBody>
          <a:bodyPr spcFirstLastPara="1" wrap="square" lIns="91425" tIns="91425" rIns="91425" bIns="91425" anchor="b" anchorCtr="0">
            <a:normAutofit/>
          </a:bodyPr>
          <a:lstStyle/>
          <a:p>
            <a:r>
              <a:rPr lang="en-US" dirty="0"/>
              <a:t>Setting the scene</a:t>
            </a:r>
          </a:p>
        </p:txBody>
      </p:sp>
      <p:pic>
        <p:nvPicPr>
          <p:cNvPr id="116" name="Google Shape;116;g317bf87ef93_0_257" descr="A snowy hilltop with the sun setting behind it."/>
          <p:cNvPicPr preferRelativeResize="0"/>
          <p:nvPr/>
        </p:nvPicPr>
        <p:blipFill>
          <a:blip r:embed="rId3">
            <a:alphaModFix/>
          </a:blip>
          <a:stretch>
            <a:fillRect/>
          </a:stretch>
        </p:blipFill>
        <p:spPr>
          <a:xfrm>
            <a:off x="-700450" y="-280550"/>
            <a:ext cx="9844450" cy="604895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1"/>
        <p:cNvGrpSpPr/>
        <p:nvPr/>
      </p:nvGrpSpPr>
      <p:grpSpPr>
        <a:xfrm>
          <a:off x="0" y="0"/>
          <a:ext cx="0" cy="0"/>
          <a:chOff x="0" y="0"/>
          <a:chExt cx="0" cy="0"/>
        </a:xfrm>
      </p:grpSpPr>
      <p:sp>
        <p:nvSpPr>
          <p:cNvPr id="123" name="Google Shape;123;p5"/>
          <p:cNvSpPr txBox="1">
            <a:spLocks noGrp="1"/>
          </p:cNvSpPr>
          <p:nvPr>
            <p:ph type="title"/>
          </p:nvPr>
        </p:nvSpPr>
        <p:spPr>
          <a:xfrm>
            <a:off x="126225" y="44250"/>
            <a:ext cx="5431800" cy="828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775"/>
              <a:buFont typeface="Calibri"/>
              <a:buNone/>
            </a:pPr>
            <a:r>
              <a:rPr lang="en-US" sz="2775" b="1"/>
              <a:t>Carolyn L. Valencia (she/her) </a:t>
            </a:r>
            <a:endParaRPr sz="2775" b="1"/>
          </a:p>
        </p:txBody>
      </p:sp>
      <p:sp>
        <p:nvSpPr>
          <p:cNvPr id="124" name="Google Shape;124;p5"/>
          <p:cNvSpPr txBox="1">
            <a:spLocks noGrp="1"/>
          </p:cNvSpPr>
          <p:nvPr>
            <p:ph type="body" idx="1"/>
          </p:nvPr>
        </p:nvSpPr>
        <p:spPr>
          <a:xfrm>
            <a:off x="393125" y="1170347"/>
            <a:ext cx="3700200" cy="35529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1650"/>
              <a:buNone/>
            </a:pPr>
            <a:endParaRPr sz="1600" b="1">
              <a:latin typeface="Batang"/>
              <a:ea typeface="Batang"/>
              <a:cs typeface="Batang"/>
              <a:sym typeface="Batang"/>
            </a:endParaRPr>
          </a:p>
          <a:p>
            <a:pPr marL="228600" lvl="0" indent="-244475" algn="l" rtl="0">
              <a:lnSpc>
                <a:spcPct val="90000"/>
              </a:lnSpc>
              <a:spcBef>
                <a:spcPts val="1000"/>
              </a:spcBef>
              <a:spcAft>
                <a:spcPts val="0"/>
              </a:spcAft>
              <a:buClr>
                <a:schemeClr val="dk1"/>
              </a:buClr>
              <a:buSzPts val="1600"/>
              <a:buChar char="●"/>
            </a:pPr>
            <a:r>
              <a:rPr lang="en-US" sz="1600" b="1"/>
              <a:t>MLIS from Emporia State University</a:t>
            </a:r>
            <a:endParaRPr sz="1600" b="1"/>
          </a:p>
          <a:p>
            <a:pPr marL="228600" lvl="0" indent="-244475" algn="l" rtl="0">
              <a:lnSpc>
                <a:spcPct val="90000"/>
              </a:lnSpc>
              <a:spcBef>
                <a:spcPts val="1000"/>
              </a:spcBef>
              <a:spcAft>
                <a:spcPts val="0"/>
              </a:spcAft>
              <a:buClr>
                <a:schemeClr val="dk1"/>
              </a:buClr>
              <a:buSzPts val="1600"/>
              <a:buChar char="●"/>
            </a:pPr>
            <a:r>
              <a:rPr lang="en-US" sz="1600" b="1"/>
              <a:t>Outreach Librarian, MOVE, HPLD </a:t>
            </a:r>
            <a:endParaRPr sz="1600" b="1"/>
          </a:p>
          <a:p>
            <a:pPr marL="228600" lvl="0" indent="-244475" algn="l" rtl="0">
              <a:lnSpc>
                <a:spcPct val="90000"/>
              </a:lnSpc>
              <a:spcBef>
                <a:spcPts val="1000"/>
              </a:spcBef>
              <a:spcAft>
                <a:spcPts val="0"/>
              </a:spcAft>
              <a:buClr>
                <a:schemeClr val="dk1"/>
              </a:buClr>
              <a:buSzPts val="1600"/>
              <a:buChar char="●"/>
            </a:pPr>
            <a:r>
              <a:rPr lang="en-US" sz="1600" b="1"/>
              <a:t>O.K.A.Y Certified </a:t>
            </a:r>
            <a:endParaRPr sz="1600" b="1"/>
          </a:p>
          <a:p>
            <a:pPr marL="228600" lvl="0" indent="-244475" algn="l" rtl="0">
              <a:lnSpc>
                <a:spcPct val="90000"/>
              </a:lnSpc>
              <a:spcBef>
                <a:spcPts val="1000"/>
              </a:spcBef>
              <a:spcAft>
                <a:spcPts val="0"/>
              </a:spcAft>
              <a:buClr>
                <a:schemeClr val="dk1"/>
              </a:buClr>
              <a:buSzPts val="1600"/>
              <a:buChar char="●"/>
            </a:pPr>
            <a:r>
              <a:rPr lang="en-US" sz="1600" b="1"/>
              <a:t>Stories, Songs and Stretches® Facilitator</a:t>
            </a:r>
            <a:endParaRPr sz="1600" b="1"/>
          </a:p>
          <a:p>
            <a:pPr marL="228600" lvl="0" indent="-244475" algn="l" rtl="0">
              <a:lnSpc>
                <a:spcPct val="90000"/>
              </a:lnSpc>
              <a:spcBef>
                <a:spcPts val="1000"/>
              </a:spcBef>
              <a:spcAft>
                <a:spcPts val="0"/>
              </a:spcAft>
              <a:buClr>
                <a:schemeClr val="dk1"/>
              </a:buClr>
              <a:buSzPts val="1600"/>
              <a:buChar char="●"/>
            </a:pPr>
            <a:r>
              <a:rPr lang="en-US" sz="1600" b="1"/>
              <a:t>Bikram Yoga Instructor</a:t>
            </a:r>
            <a:endParaRPr sz="1600" b="1"/>
          </a:p>
          <a:p>
            <a:pPr marL="228600" lvl="0" indent="-244475" algn="l" rtl="0">
              <a:lnSpc>
                <a:spcPct val="90000"/>
              </a:lnSpc>
              <a:spcBef>
                <a:spcPts val="1000"/>
              </a:spcBef>
              <a:spcAft>
                <a:spcPts val="0"/>
              </a:spcAft>
              <a:buClr>
                <a:schemeClr val="dk1"/>
              </a:buClr>
              <a:buSzPts val="1600"/>
              <a:buChar char="●"/>
            </a:pPr>
            <a:r>
              <a:rPr lang="en-US" sz="1600" b="1"/>
              <a:t>2020 Rising Star Award from the Colorado Libraries for Early Literacy</a:t>
            </a:r>
            <a:endParaRPr sz="1600" b="1"/>
          </a:p>
          <a:p>
            <a:pPr marL="228600" lvl="0" indent="-244475" algn="l" rtl="0">
              <a:lnSpc>
                <a:spcPct val="90000"/>
              </a:lnSpc>
              <a:spcBef>
                <a:spcPts val="1000"/>
              </a:spcBef>
              <a:spcAft>
                <a:spcPts val="0"/>
              </a:spcAft>
              <a:buClr>
                <a:schemeClr val="dk1"/>
              </a:buClr>
              <a:buSzPts val="1600"/>
              <a:buChar char="●"/>
            </a:pPr>
            <a:r>
              <a:rPr lang="en-US" sz="1600" b="1"/>
              <a:t>2021 Education Award from the Hispanic Women of Weld County </a:t>
            </a:r>
            <a:endParaRPr sz="1600" b="1"/>
          </a:p>
          <a:p>
            <a:pPr marL="228600" lvl="0" indent="-244475" algn="l" rtl="0">
              <a:lnSpc>
                <a:spcPct val="90000"/>
              </a:lnSpc>
              <a:spcBef>
                <a:spcPts val="1000"/>
              </a:spcBef>
              <a:spcAft>
                <a:spcPts val="1200"/>
              </a:spcAft>
              <a:buClr>
                <a:schemeClr val="dk1"/>
              </a:buClr>
              <a:buSzPts val="1600"/>
              <a:buChar char="●"/>
            </a:pPr>
            <a:r>
              <a:rPr lang="en-US" sz="1600" b="1"/>
              <a:t>Lives in Greeley, Colorado with her daughter</a:t>
            </a:r>
            <a:endParaRPr sz="1600" b="1"/>
          </a:p>
        </p:txBody>
      </p:sp>
      <p:pic>
        <p:nvPicPr>
          <p:cNvPr id="125" name="Google Shape;125;p5" descr="Carolyn Valencia"/>
          <p:cNvPicPr preferRelativeResize="0"/>
          <p:nvPr/>
        </p:nvPicPr>
        <p:blipFill rotWithShape="1">
          <a:blip r:embed="rId3">
            <a:alphaModFix/>
          </a:blip>
          <a:srcRect t="3108" r="-2" b="27982"/>
          <a:stretch/>
        </p:blipFill>
        <p:spPr>
          <a:xfrm>
            <a:off x="5233398" y="3067163"/>
            <a:ext cx="2519112" cy="2314463"/>
          </a:xfrm>
          <a:custGeom>
            <a:avLst/>
            <a:gdLst/>
            <a:ahLst/>
            <a:cxnLst/>
            <a:rect l="l" t="t" r="r" b="b"/>
            <a:pathLst>
              <a:path w="4030579" h="3703141" extrusionOk="0">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a:noFill/>
          <a:ln>
            <a:noFill/>
          </a:ln>
        </p:spPr>
      </p:pic>
      <p:sp>
        <p:nvSpPr>
          <p:cNvPr id="126" name="Google Shape;126;p5" descr="Carolyn's great grandparens."/>
          <p:cNvSpPr/>
          <p:nvPr/>
        </p:nvSpPr>
        <p:spPr>
          <a:xfrm rot="-6165127" flipH="1">
            <a:off x="4839135" y="392524"/>
            <a:ext cx="2571426" cy="3046558"/>
          </a:xfrm>
          <a:prstGeom prst="arc">
            <a:avLst>
              <a:gd name="adj1" fmla="val 16200000"/>
              <a:gd name="adj2" fmla="val 20093138"/>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dk1"/>
              </a:solidFill>
              <a:latin typeface="Calibri"/>
              <a:ea typeface="Calibri"/>
              <a:cs typeface="Calibri"/>
              <a:sym typeface="Calibri"/>
            </a:endParaRPr>
          </a:p>
        </p:txBody>
      </p:sp>
      <p:pic>
        <p:nvPicPr>
          <p:cNvPr id="127" name="Google Shape;127;p5" descr="Carolyn's great grandparents."/>
          <p:cNvPicPr preferRelativeResize="0"/>
          <p:nvPr/>
        </p:nvPicPr>
        <p:blipFill rotWithShape="1">
          <a:blip r:embed="rId4">
            <a:alphaModFix/>
          </a:blip>
          <a:srcRect t="10445" r="-1" b="41692"/>
          <a:stretch/>
        </p:blipFill>
        <p:spPr>
          <a:xfrm>
            <a:off x="4814755" y="1095376"/>
            <a:ext cx="2199570" cy="1879943"/>
          </a:xfrm>
          <a:custGeom>
            <a:avLst/>
            <a:gdLst/>
            <a:ahLst/>
            <a:cxnLst/>
            <a:rect l="l" t="t" r="r" b="b"/>
            <a:pathLst>
              <a:path w="3519312" h="3007909" extrusionOk="0">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ln>
            <a:noFill/>
          </a:ln>
        </p:spPr>
      </p:pic>
      <p:pic>
        <p:nvPicPr>
          <p:cNvPr id="128" name="Google Shape;128;p5" descr="Carolyn's mother with a group of other people."/>
          <p:cNvPicPr preferRelativeResize="0"/>
          <p:nvPr/>
        </p:nvPicPr>
        <p:blipFill rotWithShape="1">
          <a:blip r:embed="rId5">
            <a:alphaModFix/>
          </a:blip>
          <a:srcRect r="2" b="11865"/>
          <a:stretch/>
        </p:blipFill>
        <p:spPr>
          <a:xfrm>
            <a:off x="7450097" y="1328011"/>
            <a:ext cx="1411587" cy="2221668"/>
          </a:xfrm>
          <a:custGeom>
            <a:avLst/>
            <a:gdLst/>
            <a:ahLst/>
            <a:cxnLst/>
            <a:rect l="l" t="t" r="r" b="b"/>
            <a:pathLst>
              <a:path w="2258539" h="3554668" extrusionOk="0">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a:noFill/>
          <a:ln>
            <a:noFill/>
          </a:ln>
        </p:spPr>
      </p:pic>
      <p:sp>
        <p:nvSpPr>
          <p:cNvPr id="129" name="Google Shape;129;p5">
            <a:extLst>
              <a:ext uri="{C183D7F6-B498-43B3-948B-1728B52AA6E4}">
                <adec:decorative xmlns:adec="http://schemas.microsoft.com/office/drawing/2017/decorative" val="1"/>
              </a:ext>
            </a:extLst>
          </p:cNvPr>
          <p:cNvSpPr/>
          <p:nvPr/>
        </p:nvSpPr>
        <p:spPr>
          <a:xfrm>
            <a:off x="8123044" y="1811245"/>
            <a:ext cx="685800" cy="627600"/>
          </a:xfrm>
          <a:prstGeom prst="ellipse">
            <a:avLst/>
          </a:prstGeom>
          <a:no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30" name="Google Shape;130;p5">
            <a:extLst>
              <a:ext uri="{C183D7F6-B498-43B3-948B-1728B52AA6E4}">
                <adec:decorative xmlns:adec="http://schemas.microsoft.com/office/drawing/2017/decorative" val="1"/>
              </a:ext>
            </a:extLst>
          </p:cNvPr>
          <p:cNvSpPr/>
          <p:nvPr/>
        </p:nvSpPr>
        <p:spPr>
          <a:xfrm>
            <a:off x="4336256" y="2661047"/>
            <a:ext cx="685800" cy="571500"/>
          </a:xfrm>
          <a:prstGeom prst="ellipse">
            <a:avLst/>
          </a:prstGeom>
          <a:no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131" name="Google Shape;131;p5">
            <a:extLst>
              <a:ext uri="{C183D7F6-B498-43B3-948B-1728B52AA6E4}">
                <adec:decorative xmlns:adec="http://schemas.microsoft.com/office/drawing/2017/decorative" val="1"/>
              </a:ext>
            </a:extLst>
          </p:cNvPr>
          <p:cNvSpPr/>
          <p:nvPr/>
        </p:nvSpPr>
        <p:spPr>
          <a:xfrm>
            <a:off x="5923474" y="1328011"/>
            <a:ext cx="773100" cy="700500"/>
          </a:xfrm>
          <a:prstGeom prst="ellipse">
            <a:avLst/>
          </a:prstGeom>
          <a:no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5"/>
        <p:cNvGrpSpPr/>
        <p:nvPr/>
      </p:nvGrpSpPr>
      <p:grpSpPr>
        <a:xfrm>
          <a:off x="0" y="0"/>
          <a:ext cx="0" cy="0"/>
          <a:chOff x="0" y="0"/>
          <a:chExt cx="0" cy="0"/>
        </a:xfrm>
      </p:grpSpPr>
      <p:sp>
        <p:nvSpPr>
          <p:cNvPr id="137" name="Google Shape;137;p6"/>
          <p:cNvSpPr txBox="1">
            <a:spLocks noGrp="1"/>
          </p:cNvSpPr>
          <p:nvPr>
            <p:ph type="title" idx="4294967295"/>
          </p:nvPr>
        </p:nvSpPr>
        <p:spPr>
          <a:xfrm>
            <a:off x="5161450" y="907229"/>
            <a:ext cx="3699900" cy="13311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dk1"/>
              </a:buClr>
              <a:buSzPts val="4000"/>
              <a:buFont typeface="Calibri"/>
              <a:buNone/>
              <a:tabLst/>
              <a:defRPr/>
            </a:pPr>
            <a:r>
              <a:rPr kumimoji="0" lang="en-US" sz="4200" b="1" i="0" u="none" strike="noStrike" kern="0" cap="none" spc="0" normalizeH="0" baseline="0" noProof="0" dirty="0">
                <a:ln>
                  <a:noFill/>
                </a:ln>
                <a:solidFill>
                  <a:schemeClr val="dk1"/>
                </a:solidFill>
                <a:effectLst/>
                <a:uLnTx/>
                <a:uFillTx/>
                <a:latin typeface="Calibri"/>
                <a:ea typeface="Calibri"/>
                <a:cs typeface="Calibri"/>
                <a:sym typeface="Calibri"/>
              </a:rPr>
              <a:t>Bridget Parker </a:t>
            </a:r>
            <a:r>
              <a:rPr kumimoji="0" lang="en-US" sz="2700" b="1" i="0" u="none" strike="noStrike" kern="0" cap="none" spc="0" normalizeH="0" baseline="0" noProof="0" dirty="0">
                <a:ln>
                  <a:noFill/>
                </a:ln>
                <a:solidFill>
                  <a:schemeClr val="dk1"/>
                </a:solidFill>
                <a:effectLst/>
                <a:uLnTx/>
                <a:uFillTx/>
                <a:latin typeface="Calibri"/>
                <a:ea typeface="Calibri"/>
                <a:cs typeface="Calibri"/>
                <a:sym typeface="Calibri"/>
              </a:rPr>
              <a:t>(she/her)</a:t>
            </a:r>
            <a:r>
              <a:rPr kumimoji="0" lang="en-US" sz="4200" b="1" i="0" u="none" strike="noStrike" kern="0" cap="none" spc="0" normalizeH="0" baseline="0" noProof="0" dirty="0">
                <a:ln>
                  <a:noFill/>
                </a:ln>
                <a:solidFill>
                  <a:schemeClr val="dk1"/>
                </a:solidFill>
                <a:effectLst/>
                <a:uLnTx/>
                <a:uFillTx/>
                <a:latin typeface="Calibri"/>
                <a:ea typeface="Calibri"/>
                <a:cs typeface="Calibri"/>
                <a:sym typeface="Calibri"/>
              </a:rPr>
              <a:t> </a:t>
            </a:r>
            <a:endParaRPr kumimoji="0" lang="en-US" sz="1600" b="1"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45" name="Google Shape;145;p6" descr="A person wearing glasses and a sweater"/>
          <p:cNvPicPr preferRelativeResize="0"/>
          <p:nvPr/>
        </p:nvPicPr>
        <p:blipFill rotWithShape="1">
          <a:blip r:embed="rId3">
            <a:alphaModFix/>
          </a:blip>
          <a:srcRect l="14759" r="12102" b="4"/>
          <a:stretch/>
        </p:blipFill>
        <p:spPr>
          <a:xfrm>
            <a:off x="1039800" y="2047400"/>
            <a:ext cx="2061900" cy="2757900"/>
          </a:xfrm>
          <a:prstGeom prst="ellipse">
            <a:avLst/>
          </a:prstGeom>
          <a:noFill/>
          <a:ln w="38100" cap="flat" cmpd="sng">
            <a:solidFill>
              <a:schemeClr val="accent6"/>
            </a:solidFill>
            <a:prstDash val="solid"/>
            <a:round/>
            <a:headEnd type="none" w="sm" len="sm"/>
            <a:tailEnd type="none" w="sm" len="sm"/>
          </a:ln>
        </p:spPr>
      </p:pic>
      <p:sp>
        <p:nvSpPr>
          <p:cNvPr id="141" name="Google Shape;141;p6"/>
          <p:cNvSpPr txBox="1">
            <a:spLocks noGrp="1"/>
          </p:cNvSpPr>
          <p:nvPr>
            <p:ph type="body" idx="1"/>
          </p:nvPr>
        </p:nvSpPr>
        <p:spPr>
          <a:xfrm>
            <a:off x="5113925" y="2293542"/>
            <a:ext cx="3652200" cy="1121700"/>
          </a:xfrm>
          <a:prstGeom prst="rect">
            <a:avLst/>
          </a:prstGeom>
          <a:noFill/>
          <a:ln>
            <a:noFill/>
          </a:ln>
        </p:spPr>
        <p:txBody>
          <a:bodyPr spcFirstLastPara="1" wrap="square" lIns="91425" tIns="45700" rIns="91425" bIns="45700" anchor="t" anchorCtr="0">
            <a:noAutofit/>
          </a:bodyPr>
          <a:lstStyle/>
          <a:p>
            <a:pPr marL="228600" lvl="0" indent="-248126" algn="l" rtl="0">
              <a:lnSpc>
                <a:spcPct val="115000"/>
              </a:lnSpc>
              <a:spcBef>
                <a:spcPts val="0"/>
              </a:spcBef>
              <a:spcAft>
                <a:spcPts val="0"/>
              </a:spcAft>
              <a:buClr>
                <a:schemeClr val="dk1"/>
              </a:buClr>
              <a:buSzPts val="1608"/>
              <a:buChar char="●"/>
            </a:pPr>
            <a:r>
              <a:rPr lang="en-US" sz="1607" b="1"/>
              <a:t>MLIS from Emporia State University</a:t>
            </a:r>
            <a:endParaRPr sz="2770" b="1"/>
          </a:p>
          <a:p>
            <a:pPr marL="228600" lvl="0" indent="-248126" algn="l" rtl="0">
              <a:lnSpc>
                <a:spcPct val="115000"/>
              </a:lnSpc>
              <a:spcBef>
                <a:spcPts val="1000"/>
              </a:spcBef>
              <a:spcAft>
                <a:spcPts val="0"/>
              </a:spcAft>
              <a:buClr>
                <a:schemeClr val="dk1"/>
              </a:buClr>
              <a:buSzPts val="1608"/>
              <a:buChar char="●"/>
            </a:pPr>
            <a:r>
              <a:rPr lang="en-US" sz="1607" b="1"/>
              <a:t>Outreach and Children’s Librarian, High Plains Library District</a:t>
            </a:r>
            <a:endParaRPr sz="1607" b="1"/>
          </a:p>
          <a:p>
            <a:pPr marL="228600" lvl="0" indent="-248126" algn="l" rtl="0">
              <a:lnSpc>
                <a:spcPct val="115000"/>
              </a:lnSpc>
              <a:spcBef>
                <a:spcPts val="1000"/>
              </a:spcBef>
              <a:spcAft>
                <a:spcPts val="0"/>
              </a:spcAft>
              <a:buSzPts val="1608"/>
              <a:buChar char="●"/>
            </a:pPr>
            <a:r>
              <a:rPr lang="en-US" sz="1607" b="1"/>
              <a:t>Mom, sister, daughter, citizen, friend, descendant, and ancestor</a:t>
            </a:r>
            <a:endParaRPr sz="1607" b="1"/>
          </a:p>
          <a:p>
            <a:pPr marL="228600" lvl="0" indent="-146050" algn="l" rtl="0">
              <a:lnSpc>
                <a:spcPct val="70000"/>
              </a:lnSpc>
              <a:spcBef>
                <a:spcPts val="1000"/>
              </a:spcBef>
              <a:spcAft>
                <a:spcPts val="1200"/>
              </a:spcAft>
              <a:buClr>
                <a:schemeClr val="dk1"/>
              </a:buClr>
              <a:buSzPts val="1008"/>
              <a:buNone/>
            </a:pPr>
            <a:endParaRPr sz="1407"/>
          </a:p>
        </p:txBody>
      </p:sp>
      <p:sp>
        <p:nvSpPr>
          <p:cNvPr id="142" name="Google Shape;142;p6"/>
          <p:cNvSpPr txBox="1"/>
          <p:nvPr/>
        </p:nvSpPr>
        <p:spPr>
          <a:xfrm>
            <a:off x="738025" y="4854236"/>
            <a:ext cx="5643300" cy="75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100" i="1" u="sng">
                <a:solidFill>
                  <a:schemeClr val="dk1"/>
                </a:solidFill>
                <a:latin typeface="Calibri"/>
                <a:ea typeface="Calibri"/>
                <a:cs typeface="Calibri"/>
                <a:sym typeface="Calibri"/>
              </a:rPr>
              <a:t>Photos, from top left to bottom right:</a:t>
            </a:r>
            <a:endParaRPr sz="1100" i="1" u="sng">
              <a:solidFill>
                <a:schemeClr val="dk1"/>
              </a:solidFill>
              <a:latin typeface="Calibri"/>
              <a:ea typeface="Calibri"/>
              <a:cs typeface="Calibri"/>
              <a:sym typeface="Calibri"/>
            </a:endParaRPr>
          </a:p>
          <a:p>
            <a:pPr marL="0" lvl="0" indent="0" algn="l" rtl="0">
              <a:spcBef>
                <a:spcPts val="0"/>
              </a:spcBef>
              <a:spcAft>
                <a:spcPts val="0"/>
              </a:spcAft>
              <a:buNone/>
            </a:pPr>
            <a:r>
              <a:rPr lang="en-US" sz="1100">
                <a:solidFill>
                  <a:schemeClr val="dk1"/>
                </a:solidFill>
                <a:latin typeface="Calibri"/>
                <a:ea typeface="Calibri"/>
                <a:cs typeface="Calibri"/>
                <a:sym typeface="Calibri"/>
              </a:rPr>
              <a:t>Top row: Bridget’s great-great-grandmother </a:t>
            </a:r>
            <a:r>
              <a:rPr lang="en-US" sz="1100" b="1">
                <a:solidFill>
                  <a:schemeClr val="dk1"/>
                </a:solidFill>
                <a:latin typeface="Calibri"/>
                <a:ea typeface="Calibri"/>
                <a:cs typeface="Calibri"/>
                <a:sym typeface="Calibri"/>
              </a:rPr>
              <a:t>Fanny Oliver Devitt</a:t>
            </a:r>
            <a:r>
              <a:rPr lang="en-US" sz="1100">
                <a:solidFill>
                  <a:schemeClr val="dk1"/>
                </a:solidFill>
                <a:latin typeface="Calibri"/>
                <a:ea typeface="Calibri"/>
                <a:cs typeface="Calibri"/>
                <a:sym typeface="Calibri"/>
              </a:rPr>
              <a:t>; great grandfather </a:t>
            </a:r>
            <a:r>
              <a:rPr lang="en-US" sz="1100" b="1">
                <a:solidFill>
                  <a:schemeClr val="dk1"/>
                </a:solidFill>
                <a:latin typeface="Calibri"/>
                <a:ea typeface="Calibri"/>
                <a:cs typeface="Calibri"/>
                <a:sym typeface="Calibri"/>
              </a:rPr>
              <a:t>Chester Butler</a:t>
            </a:r>
            <a:r>
              <a:rPr lang="en-US" sz="1100">
                <a:solidFill>
                  <a:schemeClr val="dk1"/>
                </a:solidFill>
                <a:latin typeface="Calibri"/>
                <a:ea typeface="Calibri"/>
                <a:cs typeface="Calibri"/>
                <a:sym typeface="Calibri"/>
              </a:rPr>
              <a:t> with great-grandmothers </a:t>
            </a:r>
            <a:r>
              <a:rPr lang="en-US" sz="1100" b="1">
                <a:solidFill>
                  <a:schemeClr val="dk1"/>
                </a:solidFill>
                <a:latin typeface="Calibri"/>
                <a:ea typeface="Calibri"/>
                <a:cs typeface="Calibri"/>
                <a:sym typeface="Calibri"/>
              </a:rPr>
              <a:t>Ellen Devitt</a:t>
            </a:r>
            <a:r>
              <a:rPr lang="en-US" sz="1100">
                <a:solidFill>
                  <a:schemeClr val="dk1"/>
                </a:solidFill>
                <a:latin typeface="Calibri"/>
                <a:ea typeface="Calibri"/>
                <a:cs typeface="Calibri"/>
                <a:sym typeface="Calibri"/>
              </a:rPr>
              <a:t> and </a:t>
            </a:r>
            <a:r>
              <a:rPr lang="en-US" sz="1100" b="1">
                <a:solidFill>
                  <a:schemeClr val="dk1"/>
                </a:solidFill>
                <a:latin typeface="Calibri"/>
                <a:ea typeface="Calibri"/>
                <a:cs typeface="Calibri"/>
                <a:sym typeface="Calibri"/>
              </a:rPr>
              <a:t>Blondell Butler; </a:t>
            </a:r>
            <a:r>
              <a:rPr lang="en-US" sz="1100">
                <a:solidFill>
                  <a:schemeClr val="dk1"/>
                </a:solidFill>
                <a:latin typeface="Calibri"/>
                <a:ea typeface="Calibri"/>
                <a:cs typeface="Calibri"/>
                <a:sym typeface="Calibri"/>
              </a:rPr>
              <a:t>grandmother </a:t>
            </a:r>
            <a:r>
              <a:rPr lang="en-US" sz="1100" b="1">
                <a:solidFill>
                  <a:schemeClr val="dk1"/>
                </a:solidFill>
                <a:latin typeface="Calibri"/>
                <a:ea typeface="Calibri"/>
                <a:cs typeface="Calibri"/>
                <a:sym typeface="Calibri"/>
              </a:rPr>
              <a:t>Ann Butler</a:t>
            </a:r>
            <a:endParaRPr sz="1100">
              <a:solidFill>
                <a:schemeClr val="dk1"/>
              </a:solidFill>
              <a:latin typeface="Calibri"/>
              <a:ea typeface="Calibri"/>
              <a:cs typeface="Calibri"/>
              <a:sym typeface="Calibri"/>
            </a:endParaRPr>
          </a:p>
          <a:p>
            <a:pPr marL="0" lvl="0" indent="0" algn="l" rtl="0">
              <a:spcBef>
                <a:spcPts val="0"/>
              </a:spcBef>
              <a:spcAft>
                <a:spcPts val="0"/>
              </a:spcAft>
              <a:buNone/>
            </a:pPr>
            <a:r>
              <a:rPr lang="en-US" sz="1100">
                <a:solidFill>
                  <a:schemeClr val="dk1"/>
                </a:solidFill>
                <a:latin typeface="Calibri"/>
                <a:ea typeface="Calibri"/>
                <a:cs typeface="Calibri"/>
                <a:sym typeface="Calibri"/>
              </a:rPr>
              <a:t>Bottom row: Bridget; Bridget with her kids Liz, Lizzy, and Andrew</a:t>
            </a:r>
            <a:endParaRPr sz="1100">
              <a:solidFill>
                <a:schemeClr val="dk1"/>
              </a:solidFill>
              <a:latin typeface="Calibri"/>
              <a:ea typeface="Calibri"/>
              <a:cs typeface="Calibri"/>
              <a:sym typeface="Calibri"/>
            </a:endParaRPr>
          </a:p>
        </p:txBody>
      </p:sp>
      <p:sp>
        <p:nvSpPr>
          <p:cNvPr id="136" name="Google Shape;136;p6">
            <a:extLst>
              <a:ext uri="{C183D7F6-B498-43B3-948B-1728B52AA6E4}">
                <adec:decorative xmlns:adec="http://schemas.microsoft.com/office/drawing/2017/decorative" val="1"/>
              </a:ext>
            </a:extLst>
          </p:cNvPr>
          <p:cNvSpPr/>
          <p:nvPr/>
        </p:nvSpPr>
        <p:spPr>
          <a:xfrm rot="10800000" flipH="1">
            <a:off x="176848" y="132982"/>
            <a:ext cx="6117000" cy="5661600"/>
          </a:xfrm>
          <a:prstGeom prst="rtTriangle">
            <a:avLst/>
          </a:prstGeom>
          <a:solidFill>
            <a:srgbClr val="F6B26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8" name="Google Shape;138;p6">
            <a:extLst>
              <a:ext uri="{C183D7F6-B498-43B3-948B-1728B52AA6E4}">
                <adec:decorative xmlns:adec="http://schemas.microsoft.com/office/drawing/2017/decorative" val="1"/>
              </a:ext>
            </a:extLst>
          </p:cNvPr>
          <p:cNvPicPr preferRelativeResize="0"/>
          <p:nvPr/>
        </p:nvPicPr>
        <p:blipFill rotWithShape="1">
          <a:blip r:embed="rId4">
            <a:alphaModFix/>
          </a:blip>
          <a:srcRect t="1240" r="6" b="1245"/>
          <a:stretch/>
        </p:blipFill>
        <p:spPr>
          <a:xfrm rot="5400000">
            <a:off x="1840262" y="573650"/>
            <a:ext cx="1569900" cy="1377600"/>
          </a:xfrm>
          <a:prstGeom prst="ellipse">
            <a:avLst/>
          </a:prstGeom>
          <a:noFill/>
          <a:ln w="19050" cap="flat" cmpd="sng">
            <a:solidFill>
              <a:schemeClr val="dk2"/>
            </a:solidFill>
            <a:prstDash val="solid"/>
            <a:round/>
            <a:headEnd type="none" w="sm" len="sm"/>
            <a:tailEnd type="none" w="sm" len="sm"/>
          </a:ln>
        </p:spPr>
      </p:pic>
      <p:sp>
        <p:nvSpPr>
          <p:cNvPr id="139" name="Google Shape;139;p6">
            <a:extLst>
              <a:ext uri="{C183D7F6-B498-43B3-948B-1728B52AA6E4}">
                <adec:decorative xmlns:adec="http://schemas.microsoft.com/office/drawing/2017/decorative" val="1"/>
              </a:ext>
            </a:extLst>
          </p:cNvPr>
          <p:cNvSpPr/>
          <p:nvPr/>
        </p:nvSpPr>
        <p:spPr>
          <a:xfrm flipH="1">
            <a:off x="6143526" y="2613709"/>
            <a:ext cx="2757900" cy="2833200"/>
          </a:xfrm>
          <a:prstGeom prst="rtTriangle">
            <a:avLst/>
          </a:prstGeom>
          <a:solidFill>
            <a:srgbClr val="F6B26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0" name="Google Shape;140;p6">
            <a:extLst>
              <a:ext uri="{C183D7F6-B498-43B3-948B-1728B52AA6E4}">
                <adec:decorative xmlns:adec="http://schemas.microsoft.com/office/drawing/2017/decorative" val="1"/>
              </a:ext>
            </a:extLst>
          </p:cNvPr>
          <p:cNvPicPr preferRelativeResize="0"/>
          <p:nvPr/>
        </p:nvPicPr>
        <p:blipFill rotWithShape="1">
          <a:blip r:embed="rId5">
            <a:alphaModFix/>
          </a:blip>
          <a:srcRect l="8625" r="6" b="6"/>
          <a:stretch/>
        </p:blipFill>
        <p:spPr>
          <a:xfrm>
            <a:off x="738025" y="725040"/>
            <a:ext cx="1375800" cy="1568400"/>
          </a:xfrm>
          <a:prstGeom prst="ellipse">
            <a:avLst/>
          </a:prstGeom>
          <a:noFill/>
          <a:ln w="19050" cap="flat" cmpd="sng">
            <a:solidFill>
              <a:schemeClr val="dk2"/>
            </a:solidFill>
            <a:prstDash val="solid"/>
            <a:round/>
            <a:headEnd type="none" w="sm" len="sm"/>
            <a:tailEnd type="none" w="sm" len="sm"/>
          </a:ln>
        </p:spPr>
      </p:pic>
      <p:pic>
        <p:nvPicPr>
          <p:cNvPr id="143" name="Google Shape;143;p6">
            <a:extLst>
              <a:ext uri="{C183D7F6-B498-43B3-948B-1728B52AA6E4}">
                <adec:decorative xmlns:adec="http://schemas.microsoft.com/office/drawing/2017/decorative" val="1"/>
              </a:ext>
            </a:extLst>
          </p:cNvPr>
          <p:cNvPicPr preferRelativeResize="0"/>
          <p:nvPr/>
        </p:nvPicPr>
        <p:blipFill rotWithShape="1">
          <a:blip r:embed="rId6">
            <a:alphaModFix/>
          </a:blip>
          <a:srcRect r="4" b="42547"/>
          <a:stretch/>
        </p:blipFill>
        <p:spPr>
          <a:xfrm>
            <a:off x="3229185" y="788470"/>
            <a:ext cx="1375800" cy="1568400"/>
          </a:xfrm>
          <a:prstGeom prst="ellipse">
            <a:avLst/>
          </a:prstGeom>
          <a:noFill/>
          <a:ln w="19050" cap="flat" cmpd="sng">
            <a:solidFill>
              <a:schemeClr val="dk2"/>
            </a:solidFill>
            <a:prstDash val="solid"/>
            <a:round/>
            <a:headEnd type="none" w="sm" len="sm"/>
            <a:tailEnd type="none" w="sm" len="sm"/>
          </a:ln>
        </p:spPr>
      </p:pic>
      <p:pic>
        <p:nvPicPr>
          <p:cNvPr id="144" name="Google Shape;144;p6">
            <a:extLst>
              <a:ext uri="{C183D7F6-B498-43B3-948B-1728B52AA6E4}">
                <adec:decorative xmlns:adec="http://schemas.microsoft.com/office/drawing/2017/decorative" val="1"/>
              </a:ext>
            </a:extLst>
          </p:cNvPr>
          <p:cNvPicPr preferRelativeResize="0"/>
          <p:nvPr/>
        </p:nvPicPr>
        <p:blipFill rotWithShape="1">
          <a:blip r:embed="rId7">
            <a:alphaModFix/>
          </a:blip>
          <a:srcRect l="2342" t="30752" r="2807" b="15257"/>
          <a:stretch/>
        </p:blipFill>
        <p:spPr>
          <a:xfrm>
            <a:off x="2836975" y="2198650"/>
            <a:ext cx="1961400" cy="1973400"/>
          </a:xfrm>
          <a:prstGeom prst="ellipse">
            <a:avLst/>
          </a:prstGeom>
          <a:noFill/>
          <a:ln w="19050" cap="flat" cmpd="sng">
            <a:solidFill>
              <a:schemeClr val="dk2"/>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0"/>
        <p:cNvGrpSpPr/>
        <p:nvPr/>
      </p:nvGrpSpPr>
      <p:grpSpPr>
        <a:xfrm>
          <a:off x="0" y="0"/>
          <a:ext cx="0" cy="0"/>
          <a:chOff x="0" y="0"/>
          <a:chExt cx="0" cy="0"/>
        </a:xfrm>
      </p:grpSpPr>
      <p:sp>
        <p:nvSpPr>
          <p:cNvPr id="151" name="Google Shape;151;p8">
            <a:extLst>
              <a:ext uri="{C183D7F6-B498-43B3-948B-1728B52AA6E4}">
                <adec:decorative xmlns:adec="http://schemas.microsoft.com/office/drawing/2017/decorative" val="1"/>
              </a:ext>
            </a:extLst>
          </p:cNvPr>
          <p:cNvSpPr/>
          <p:nvPr/>
        </p:nvSpPr>
        <p:spPr>
          <a:xfrm>
            <a:off x="0" y="0"/>
            <a:ext cx="9144000" cy="5715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2" name="Google Shape;152;p8">
            <a:extLst>
              <a:ext uri="{C183D7F6-B498-43B3-948B-1728B52AA6E4}">
                <adec:decorative xmlns:adec="http://schemas.microsoft.com/office/drawing/2017/decorative" val="1"/>
              </a:ext>
            </a:extLst>
          </p:cNvPr>
          <p:cNvSpPr/>
          <p:nvPr/>
        </p:nvSpPr>
        <p:spPr>
          <a:xfrm>
            <a:off x="307181" y="528016"/>
            <a:ext cx="3695700" cy="4579800"/>
          </a:xfrm>
          <a:prstGeom prst="rect">
            <a:avLst/>
          </a:prstGeom>
          <a:solidFill>
            <a:schemeClr val="lt1"/>
          </a:solidFill>
          <a:ln w="9525" cap="flat" cmpd="sng">
            <a:solidFill>
              <a:srgbClr val="DEDEDE"/>
            </a:solidFill>
            <a:prstDash val="solid"/>
            <a:miter lim="800000"/>
            <a:headEnd type="none" w="sm" len="sm"/>
            <a:tailEnd type="none" w="sm" len="sm"/>
          </a:ln>
          <a:effectLst>
            <a:outerShdw blurRad="50800" dist="38100" dir="2700000" algn="tl" rotWithShape="0">
              <a:srgbClr val="D8D8D8">
                <a:alpha val="4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3" name="Google Shape;153;p8">
            <a:extLst>
              <a:ext uri="{C183D7F6-B498-43B3-948B-1728B52AA6E4}">
                <adec:decorative xmlns:adec="http://schemas.microsoft.com/office/drawing/2017/decorative" val="1"/>
              </a:ext>
            </a:extLst>
          </p:cNvPr>
          <p:cNvSpPr/>
          <p:nvPr/>
        </p:nvSpPr>
        <p:spPr>
          <a:xfrm>
            <a:off x="259175" y="975360"/>
            <a:ext cx="96000" cy="5868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4" name="Google Shape;154;p8">
            <a:extLst>
              <a:ext uri="{C183D7F6-B498-43B3-948B-1728B52AA6E4}">
                <adec:decorative xmlns:adec="http://schemas.microsoft.com/office/drawing/2017/decorative" val="1"/>
              </a:ext>
            </a:extLst>
          </p:cNvPr>
          <p:cNvSpPr/>
          <p:nvPr/>
        </p:nvSpPr>
        <p:spPr>
          <a:xfrm>
            <a:off x="658094" y="1767840"/>
            <a:ext cx="2969100" cy="15300"/>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9" name="Google Shape;159;p8"/>
          <p:cNvSpPr txBox="1">
            <a:spLocks noGrp="1"/>
          </p:cNvSpPr>
          <p:nvPr>
            <p:ph type="title" idx="4294967295"/>
          </p:nvPr>
        </p:nvSpPr>
        <p:spPr>
          <a:xfrm>
            <a:off x="355175" y="832650"/>
            <a:ext cx="3444000" cy="9450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5715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dk1"/>
                </a:solidFill>
                <a:effectLst/>
                <a:uLnTx/>
                <a:uFillTx/>
                <a:latin typeface="Calibri"/>
                <a:ea typeface="Calibri"/>
                <a:cs typeface="Calibri"/>
                <a:sym typeface="Calibri"/>
              </a:rPr>
              <a:t>Veronica Lucero Ed.D.</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57150" marR="0" lvl="0" indent="0" algn="l" defTabSz="914400" rtl="0" eaLnBrk="1" fontAlgn="auto" latinLnBrk="0" hangingPunct="1">
              <a:lnSpc>
                <a:spcPct val="90000"/>
              </a:lnSpc>
              <a:spcBef>
                <a:spcPts val="60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dk1"/>
                </a:solidFill>
                <a:effectLst/>
                <a:uLnTx/>
                <a:uFillTx/>
                <a:latin typeface="Calibri"/>
                <a:ea typeface="Calibri"/>
                <a:cs typeface="Calibri"/>
                <a:sym typeface="Calibri"/>
              </a:rPr>
              <a:t>(she/</a:t>
            </a:r>
            <a:r>
              <a:rPr kumimoji="0" lang="en-US" sz="2800" b="1" i="0" u="none" strike="noStrike" kern="0" cap="none" spc="0" normalizeH="0" baseline="0" noProof="0" dirty="0">
                <a:ln>
                  <a:noFill/>
                </a:ln>
                <a:solidFill>
                  <a:schemeClr val="dk1"/>
                </a:solidFill>
                <a:effectLst/>
                <a:uLnTx/>
                <a:uFillTx/>
                <a:latin typeface="Calibri"/>
                <a:ea typeface="Calibri"/>
                <a:cs typeface="Calibri"/>
                <a:sym typeface="Calibri"/>
              </a:rPr>
              <a:t>her</a:t>
            </a:r>
            <a:r>
              <a:rPr kumimoji="0" lang="en-US" sz="2800" b="0" i="0" u="none" strike="noStrike" kern="0" cap="none" spc="0" normalizeH="0" baseline="0" noProof="0" dirty="0">
                <a:ln>
                  <a:noFill/>
                </a:ln>
                <a:solidFill>
                  <a:schemeClr val="dk1"/>
                </a:solidFill>
                <a:effectLst/>
                <a:uLnTx/>
                <a:uFillTx/>
                <a:latin typeface="Calibri"/>
                <a:ea typeface="Calibri"/>
                <a:cs typeface="Calibri"/>
                <a:sym typeface="Calibri"/>
              </a:rPr>
              <a:t>)</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55" name="Google Shape;155;p8"/>
          <p:cNvSpPr txBox="1"/>
          <p:nvPr/>
        </p:nvSpPr>
        <p:spPr>
          <a:xfrm>
            <a:off x="628649" y="1965960"/>
            <a:ext cx="3042300" cy="2857500"/>
          </a:xfrm>
          <a:prstGeom prst="rect">
            <a:avLst/>
          </a:prstGeom>
          <a:noFill/>
          <a:ln>
            <a:noFill/>
          </a:ln>
        </p:spPr>
        <p:txBody>
          <a:bodyPr spcFirstLastPara="1" wrap="square" lIns="91425" tIns="45700" rIns="91425" bIns="45700" anchor="t" anchorCtr="0">
            <a:noAutofit/>
          </a:bodyPr>
          <a:lstStyle/>
          <a:p>
            <a:pPr marL="0" marR="0" lvl="0" indent="0" algn="l" rtl="0">
              <a:lnSpc>
                <a:spcPct val="70000"/>
              </a:lnSpc>
              <a:spcBef>
                <a:spcPts val="600"/>
              </a:spcBef>
              <a:spcAft>
                <a:spcPts val="0"/>
              </a:spcAft>
              <a:buClr>
                <a:schemeClr val="dk1"/>
              </a:buClr>
              <a:buSzPts val="1240"/>
              <a:buFont typeface="Arial"/>
              <a:buNone/>
            </a:pPr>
            <a:endParaRPr sz="1640" b="1">
              <a:solidFill>
                <a:schemeClr val="dk1"/>
              </a:solidFill>
              <a:latin typeface="Calibri"/>
              <a:ea typeface="Calibri"/>
              <a:cs typeface="Calibri"/>
              <a:sym typeface="Calibri"/>
            </a:endParaRPr>
          </a:p>
          <a:p>
            <a:pPr marL="285750" marR="0" lvl="0" indent="-231140" algn="l" rtl="0">
              <a:lnSpc>
                <a:spcPct val="70000"/>
              </a:lnSpc>
              <a:spcBef>
                <a:spcPts val="600"/>
              </a:spcBef>
              <a:spcAft>
                <a:spcPts val="0"/>
              </a:spcAft>
              <a:buClr>
                <a:schemeClr val="dk1"/>
              </a:buClr>
              <a:buSzPts val="1640"/>
              <a:buChar char="•"/>
            </a:pPr>
            <a:r>
              <a:rPr lang="en-US" sz="1640" b="1">
                <a:solidFill>
                  <a:schemeClr val="dk1"/>
                </a:solidFill>
                <a:latin typeface="Calibri"/>
                <a:ea typeface="Calibri"/>
                <a:cs typeface="Calibri"/>
                <a:sym typeface="Calibri"/>
              </a:rPr>
              <a:t>Assistant Principal @ Billie Martinez Elementary</a:t>
            </a:r>
            <a:endParaRPr sz="1640" b="1">
              <a:solidFill>
                <a:schemeClr val="dk1"/>
              </a:solidFill>
              <a:latin typeface="Calibri"/>
              <a:ea typeface="Calibri"/>
              <a:cs typeface="Calibri"/>
              <a:sym typeface="Calibri"/>
            </a:endParaRPr>
          </a:p>
          <a:p>
            <a:pPr marL="285750" marR="0" lvl="0" indent="-231140" algn="l" rtl="0">
              <a:lnSpc>
                <a:spcPct val="70000"/>
              </a:lnSpc>
              <a:spcBef>
                <a:spcPts val="600"/>
              </a:spcBef>
              <a:spcAft>
                <a:spcPts val="0"/>
              </a:spcAft>
              <a:buClr>
                <a:schemeClr val="dk1"/>
              </a:buClr>
              <a:buSzPts val="1640"/>
              <a:buFont typeface="Calibri"/>
              <a:buChar char="•"/>
            </a:pPr>
            <a:r>
              <a:rPr lang="en-US" sz="1640" b="1">
                <a:solidFill>
                  <a:schemeClr val="dk1"/>
                </a:solidFill>
                <a:latin typeface="Calibri"/>
                <a:ea typeface="Calibri"/>
                <a:cs typeface="Calibri"/>
                <a:sym typeface="Calibri"/>
              </a:rPr>
              <a:t>Ed.D Educational Leadership</a:t>
            </a:r>
            <a:endParaRPr sz="1640" b="1">
              <a:solidFill>
                <a:schemeClr val="dk1"/>
              </a:solidFill>
              <a:latin typeface="Calibri"/>
              <a:ea typeface="Calibri"/>
              <a:cs typeface="Calibri"/>
              <a:sym typeface="Calibri"/>
            </a:endParaRPr>
          </a:p>
          <a:p>
            <a:pPr marL="285750" marR="0" lvl="0" indent="-231140" algn="l" rtl="0">
              <a:lnSpc>
                <a:spcPct val="70000"/>
              </a:lnSpc>
              <a:spcBef>
                <a:spcPts val="600"/>
              </a:spcBef>
              <a:spcAft>
                <a:spcPts val="0"/>
              </a:spcAft>
              <a:buClr>
                <a:schemeClr val="dk1"/>
              </a:buClr>
              <a:buSzPts val="1640"/>
              <a:buChar char="•"/>
            </a:pPr>
            <a:r>
              <a:rPr lang="en-US" sz="1640" b="1">
                <a:solidFill>
                  <a:schemeClr val="dk1"/>
                </a:solidFill>
                <a:latin typeface="Calibri"/>
                <a:ea typeface="Calibri"/>
                <a:cs typeface="Calibri"/>
                <a:sym typeface="Calibri"/>
              </a:rPr>
              <a:t>M.A. Educational Leadership </a:t>
            </a:r>
            <a:endParaRPr sz="1640" b="1">
              <a:solidFill>
                <a:schemeClr val="dk1"/>
              </a:solidFill>
              <a:latin typeface="Calibri"/>
              <a:ea typeface="Calibri"/>
              <a:cs typeface="Calibri"/>
              <a:sym typeface="Calibri"/>
            </a:endParaRPr>
          </a:p>
          <a:p>
            <a:pPr marL="285750" marR="0" lvl="0" indent="-231140" algn="l" rtl="0">
              <a:lnSpc>
                <a:spcPct val="70000"/>
              </a:lnSpc>
              <a:spcBef>
                <a:spcPts val="600"/>
              </a:spcBef>
              <a:spcAft>
                <a:spcPts val="0"/>
              </a:spcAft>
              <a:buClr>
                <a:schemeClr val="dk1"/>
              </a:buClr>
              <a:buSzPts val="1640"/>
              <a:buChar char="•"/>
            </a:pPr>
            <a:r>
              <a:rPr lang="en-US" sz="1640" b="1">
                <a:solidFill>
                  <a:schemeClr val="dk1"/>
                </a:solidFill>
                <a:latin typeface="Calibri"/>
                <a:ea typeface="Calibri"/>
                <a:cs typeface="Calibri"/>
                <a:sym typeface="Calibri"/>
              </a:rPr>
              <a:t>B.A. Education @ UNC</a:t>
            </a:r>
            <a:endParaRPr sz="1640" b="1">
              <a:solidFill>
                <a:schemeClr val="dk1"/>
              </a:solidFill>
              <a:latin typeface="Calibri"/>
              <a:ea typeface="Calibri"/>
              <a:cs typeface="Calibri"/>
              <a:sym typeface="Calibri"/>
            </a:endParaRPr>
          </a:p>
          <a:p>
            <a:pPr marL="285750" marR="0" lvl="0" indent="-231140" algn="l" rtl="0">
              <a:lnSpc>
                <a:spcPct val="70000"/>
              </a:lnSpc>
              <a:spcBef>
                <a:spcPts val="600"/>
              </a:spcBef>
              <a:spcAft>
                <a:spcPts val="0"/>
              </a:spcAft>
              <a:buClr>
                <a:schemeClr val="dk1"/>
              </a:buClr>
              <a:buSzPts val="1640"/>
              <a:buChar char="•"/>
            </a:pPr>
            <a:r>
              <a:rPr lang="en-US" sz="1640" b="1">
                <a:solidFill>
                  <a:schemeClr val="dk1"/>
                </a:solidFill>
                <a:latin typeface="Calibri"/>
                <a:ea typeface="Calibri"/>
                <a:cs typeface="Calibri"/>
                <a:sym typeface="Calibri"/>
              </a:rPr>
              <a:t>UnboundEd Facilitator </a:t>
            </a:r>
            <a:endParaRPr sz="1640" b="1">
              <a:solidFill>
                <a:schemeClr val="dk1"/>
              </a:solidFill>
              <a:latin typeface="Calibri"/>
              <a:ea typeface="Calibri"/>
              <a:cs typeface="Calibri"/>
              <a:sym typeface="Calibri"/>
            </a:endParaRPr>
          </a:p>
          <a:p>
            <a:pPr marL="285750" marR="0" lvl="0" indent="-231140" algn="l" rtl="0">
              <a:lnSpc>
                <a:spcPct val="70000"/>
              </a:lnSpc>
              <a:spcBef>
                <a:spcPts val="600"/>
              </a:spcBef>
              <a:spcAft>
                <a:spcPts val="0"/>
              </a:spcAft>
              <a:buClr>
                <a:schemeClr val="dk1"/>
              </a:buClr>
              <a:buSzPts val="1640"/>
              <a:buChar char="•"/>
            </a:pPr>
            <a:r>
              <a:rPr lang="en-US" sz="1640" b="1">
                <a:solidFill>
                  <a:schemeClr val="dk1"/>
                </a:solidFill>
                <a:latin typeface="Calibri"/>
                <a:ea typeface="Calibri"/>
                <a:cs typeface="Calibri"/>
                <a:sym typeface="Calibri"/>
              </a:rPr>
              <a:t>2022 Education award from the Hispanic Women of Weld County </a:t>
            </a:r>
            <a:endParaRPr sz="1640" b="1">
              <a:solidFill>
                <a:schemeClr val="dk1"/>
              </a:solidFill>
              <a:latin typeface="Calibri"/>
              <a:ea typeface="Calibri"/>
              <a:cs typeface="Calibri"/>
              <a:sym typeface="Calibri"/>
            </a:endParaRPr>
          </a:p>
          <a:p>
            <a:pPr marL="0" marR="0" lvl="0" indent="101600" algn="l" rtl="0">
              <a:lnSpc>
                <a:spcPct val="70000"/>
              </a:lnSpc>
              <a:spcBef>
                <a:spcPts val="600"/>
              </a:spcBef>
              <a:spcAft>
                <a:spcPts val="0"/>
              </a:spcAft>
              <a:buClr>
                <a:schemeClr val="dk1"/>
              </a:buClr>
              <a:buSzPts val="1240"/>
              <a:buFont typeface="Arial"/>
              <a:buNone/>
            </a:pPr>
            <a:endParaRPr sz="1640" b="1">
              <a:solidFill>
                <a:schemeClr val="dk1"/>
              </a:solidFill>
              <a:latin typeface="Calibri"/>
              <a:ea typeface="Calibri"/>
              <a:cs typeface="Calibri"/>
              <a:sym typeface="Calibri"/>
            </a:endParaRPr>
          </a:p>
          <a:p>
            <a:pPr marL="0" marR="0" lvl="0" indent="101600" algn="l" rtl="0">
              <a:lnSpc>
                <a:spcPct val="70000"/>
              </a:lnSpc>
              <a:spcBef>
                <a:spcPts val="600"/>
              </a:spcBef>
              <a:spcAft>
                <a:spcPts val="0"/>
              </a:spcAft>
              <a:buClr>
                <a:schemeClr val="dk1"/>
              </a:buClr>
              <a:buSzPts val="1240"/>
              <a:buFont typeface="Arial"/>
              <a:buNone/>
            </a:pPr>
            <a:endParaRPr sz="1640" b="1">
              <a:solidFill>
                <a:schemeClr val="dk1"/>
              </a:solidFill>
              <a:latin typeface="Calibri"/>
              <a:ea typeface="Calibri"/>
              <a:cs typeface="Calibri"/>
              <a:sym typeface="Calibri"/>
            </a:endParaRPr>
          </a:p>
          <a:p>
            <a:pPr marL="0" marR="0" lvl="0" indent="101600" algn="l" rtl="0">
              <a:lnSpc>
                <a:spcPct val="70000"/>
              </a:lnSpc>
              <a:spcBef>
                <a:spcPts val="600"/>
              </a:spcBef>
              <a:spcAft>
                <a:spcPts val="0"/>
              </a:spcAft>
              <a:buClr>
                <a:schemeClr val="dk1"/>
              </a:buClr>
              <a:buSzPts val="1240"/>
              <a:buFont typeface="Arial"/>
              <a:buNone/>
            </a:pPr>
            <a:endParaRPr sz="1640" b="1">
              <a:solidFill>
                <a:schemeClr val="dk1"/>
              </a:solidFill>
              <a:latin typeface="Calibri"/>
              <a:ea typeface="Calibri"/>
              <a:cs typeface="Calibri"/>
              <a:sym typeface="Calibri"/>
            </a:endParaRPr>
          </a:p>
        </p:txBody>
      </p:sp>
      <p:pic>
        <p:nvPicPr>
          <p:cNvPr id="156" name="Google Shape;156;p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rot="5400000">
            <a:off x="4387775" y="771655"/>
            <a:ext cx="1949098" cy="1461818"/>
          </a:xfrm>
          <a:prstGeom prst="rect">
            <a:avLst/>
          </a:prstGeom>
          <a:noFill/>
          <a:ln>
            <a:noFill/>
          </a:ln>
        </p:spPr>
      </p:pic>
      <p:pic>
        <p:nvPicPr>
          <p:cNvPr id="157" name="Google Shape;157;p8">
            <a:extLst>
              <a:ext uri="{C183D7F6-B498-43B3-948B-1728B52AA6E4}">
                <adec:decorative xmlns:adec="http://schemas.microsoft.com/office/drawing/2017/decorative" val="1"/>
              </a:ext>
            </a:extLst>
          </p:cNvPr>
          <p:cNvPicPr preferRelativeResize="0">
            <a:picLocks noGrp="1"/>
          </p:cNvPicPr>
          <p:nvPr>
            <p:ph type="body" idx="1"/>
          </p:nvPr>
        </p:nvPicPr>
        <p:blipFill rotWithShape="1">
          <a:blip r:embed="rId4">
            <a:alphaModFix/>
          </a:blip>
          <a:srcRect/>
          <a:stretch/>
        </p:blipFill>
        <p:spPr>
          <a:xfrm>
            <a:off x="6388548" y="770872"/>
            <a:ext cx="2155200" cy="1463400"/>
          </a:xfrm>
          <a:prstGeom prst="rect">
            <a:avLst/>
          </a:prstGeom>
          <a:noFill/>
          <a:ln>
            <a:noFill/>
          </a:ln>
        </p:spPr>
      </p:pic>
      <p:pic>
        <p:nvPicPr>
          <p:cNvPr id="158" name="Google Shape;158;p8">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4385028" y="2812268"/>
            <a:ext cx="3743330" cy="210562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4"/>
        <p:cNvGrpSpPr/>
        <p:nvPr/>
      </p:nvGrpSpPr>
      <p:grpSpPr>
        <a:xfrm>
          <a:off x="0" y="0"/>
          <a:ext cx="0" cy="0"/>
          <a:chOff x="0" y="0"/>
          <a:chExt cx="0" cy="0"/>
        </a:xfrm>
      </p:grpSpPr>
      <p:sp>
        <p:nvSpPr>
          <p:cNvPr id="165" name="Google Shape;165;g30e1003b3ef_1_0">
            <a:extLst>
              <a:ext uri="{C183D7F6-B498-43B3-948B-1728B52AA6E4}">
                <adec:decorative xmlns:adec="http://schemas.microsoft.com/office/drawing/2017/decorative" val="1"/>
              </a:ext>
            </a:extLst>
          </p:cNvPr>
          <p:cNvSpPr/>
          <p:nvPr/>
        </p:nvSpPr>
        <p:spPr>
          <a:xfrm>
            <a:off x="0" y="0"/>
            <a:ext cx="9144000" cy="5715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6" name="Google Shape;166;g30e1003b3ef_1_0">
            <a:extLst>
              <a:ext uri="{C183D7F6-B498-43B3-948B-1728B52AA6E4}">
                <adec:decorative xmlns:adec="http://schemas.microsoft.com/office/drawing/2017/decorative" val="1"/>
              </a:ext>
            </a:extLst>
          </p:cNvPr>
          <p:cNvSpPr/>
          <p:nvPr/>
        </p:nvSpPr>
        <p:spPr>
          <a:xfrm>
            <a:off x="307175" y="528021"/>
            <a:ext cx="3695700" cy="4917900"/>
          </a:xfrm>
          <a:prstGeom prst="rect">
            <a:avLst/>
          </a:prstGeom>
          <a:solidFill>
            <a:schemeClr val="lt1"/>
          </a:solidFill>
          <a:ln w="9525" cap="flat" cmpd="sng">
            <a:solidFill>
              <a:srgbClr val="DEDEDE"/>
            </a:solidFill>
            <a:prstDash val="solid"/>
            <a:miter lim="800000"/>
            <a:headEnd type="none" w="sm" len="sm"/>
            <a:tailEnd type="none" w="sm" len="sm"/>
          </a:ln>
          <a:effectLst>
            <a:outerShdw blurRad="50800" dist="38100" dir="2700000" algn="tl" rotWithShape="0">
              <a:srgbClr val="D8D8D8">
                <a:alpha val="4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67" name="Google Shape;167;g30e1003b3ef_1_0">
            <a:extLst>
              <a:ext uri="{C183D7F6-B498-43B3-948B-1728B52AA6E4}">
                <adec:decorative xmlns:adec="http://schemas.microsoft.com/office/drawing/2017/decorative" val="1"/>
              </a:ext>
            </a:extLst>
          </p:cNvPr>
          <p:cNvSpPr/>
          <p:nvPr/>
        </p:nvSpPr>
        <p:spPr>
          <a:xfrm>
            <a:off x="259175" y="975360"/>
            <a:ext cx="96000" cy="5868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68" name="Google Shape;168;g30e1003b3ef_1_0">
            <a:extLst>
              <a:ext uri="{C183D7F6-B498-43B3-948B-1728B52AA6E4}">
                <adec:decorative xmlns:adec="http://schemas.microsoft.com/office/drawing/2017/decorative" val="1"/>
              </a:ext>
            </a:extLst>
          </p:cNvPr>
          <p:cNvSpPr/>
          <p:nvPr/>
        </p:nvSpPr>
        <p:spPr>
          <a:xfrm>
            <a:off x="658094" y="1767840"/>
            <a:ext cx="2969100" cy="15300"/>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70" name="Google Shape;170;g30e1003b3ef_1_0"/>
          <p:cNvSpPr txBox="1">
            <a:spLocks noGrp="1"/>
          </p:cNvSpPr>
          <p:nvPr>
            <p:ph type="title" idx="4294967295"/>
          </p:nvPr>
        </p:nvSpPr>
        <p:spPr>
          <a:xfrm>
            <a:off x="832649" y="832648"/>
            <a:ext cx="2966400" cy="9450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5715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dk1"/>
                </a:solidFill>
                <a:effectLst/>
                <a:uLnTx/>
                <a:uFillTx/>
                <a:latin typeface="Calibri"/>
                <a:ea typeface="Calibri"/>
                <a:cs typeface="Calibri"/>
                <a:sym typeface="Calibri"/>
              </a:rPr>
              <a:t>Nate Fairchild</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57150" marR="0" lvl="0" indent="0" algn="l" defTabSz="914400" rtl="0" eaLnBrk="1" fontAlgn="auto" latinLnBrk="0" hangingPunct="1">
              <a:lnSpc>
                <a:spcPct val="90000"/>
              </a:lnSpc>
              <a:spcBef>
                <a:spcPts val="60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dk1"/>
                </a:solidFill>
                <a:effectLst/>
                <a:uLnTx/>
                <a:uFillTx/>
                <a:latin typeface="Calibri"/>
                <a:ea typeface="Calibri"/>
                <a:cs typeface="Calibri"/>
                <a:sym typeface="Calibri"/>
              </a:rPr>
              <a:t>(he/him/his)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69" name="Google Shape;169;g30e1003b3ef_1_0"/>
          <p:cNvSpPr txBox="1"/>
          <p:nvPr/>
        </p:nvSpPr>
        <p:spPr>
          <a:xfrm>
            <a:off x="628650" y="1965958"/>
            <a:ext cx="3170400" cy="2857500"/>
          </a:xfrm>
          <a:prstGeom prst="rect">
            <a:avLst/>
          </a:prstGeom>
          <a:noFill/>
          <a:ln>
            <a:noFill/>
          </a:ln>
        </p:spPr>
        <p:txBody>
          <a:bodyPr spcFirstLastPara="1" wrap="square" lIns="91425" tIns="45700" rIns="91425" bIns="45700" anchor="t" anchorCtr="0">
            <a:normAutofit lnSpcReduction="10000"/>
          </a:bodyPr>
          <a:lstStyle/>
          <a:p>
            <a:pPr marL="0" marR="0" lvl="0" indent="101600" algn="l" rtl="0">
              <a:lnSpc>
                <a:spcPct val="90000"/>
              </a:lnSpc>
              <a:spcBef>
                <a:spcPts val="0"/>
              </a:spcBef>
              <a:spcAft>
                <a:spcPts val="0"/>
              </a:spcAft>
              <a:buClr>
                <a:schemeClr val="dk1"/>
              </a:buClr>
              <a:buSzPts val="1600"/>
              <a:buFont typeface="Arial"/>
              <a:buNone/>
            </a:pPr>
            <a:endParaRPr sz="1600" b="1">
              <a:solidFill>
                <a:schemeClr val="dk1"/>
              </a:solidFill>
              <a:latin typeface="Calibri"/>
              <a:ea typeface="Calibri"/>
              <a:cs typeface="Calibri"/>
              <a:sym typeface="Calibri"/>
            </a:endParaRPr>
          </a:p>
          <a:p>
            <a:pPr marL="0" marR="0" lvl="0" indent="101600" algn="l" rtl="0">
              <a:lnSpc>
                <a:spcPct val="90000"/>
              </a:lnSpc>
              <a:spcBef>
                <a:spcPts val="600"/>
              </a:spcBef>
              <a:spcAft>
                <a:spcPts val="0"/>
              </a:spcAft>
              <a:buClr>
                <a:schemeClr val="dk1"/>
              </a:buClr>
              <a:buSzPts val="1600"/>
              <a:buFont typeface="Arial"/>
              <a:buNone/>
            </a:pPr>
            <a:endParaRPr sz="1600" b="1">
              <a:solidFill>
                <a:schemeClr val="dk1"/>
              </a:solidFill>
              <a:latin typeface="Calibri"/>
              <a:ea typeface="Calibri"/>
              <a:cs typeface="Calibri"/>
              <a:sym typeface="Calibri"/>
            </a:endParaRPr>
          </a:p>
          <a:p>
            <a:pPr marL="285750" marR="0" lvl="0" indent="-228600" algn="l" rtl="0">
              <a:lnSpc>
                <a:spcPct val="90000"/>
              </a:lnSpc>
              <a:spcBef>
                <a:spcPts val="600"/>
              </a:spcBef>
              <a:spcAft>
                <a:spcPts val="0"/>
              </a:spcAft>
              <a:buClr>
                <a:schemeClr val="dk1"/>
              </a:buClr>
              <a:buSzPts val="1600"/>
              <a:buChar char="•"/>
            </a:pPr>
            <a:r>
              <a:rPr lang="en-US" sz="1600" b="1">
                <a:solidFill>
                  <a:schemeClr val="dk1"/>
                </a:solidFill>
                <a:latin typeface="Calibri"/>
                <a:ea typeface="Calibri"/>
                <a:cs typeface="Calibri"/>
                <a:sym typeface="Calibri"/>
              </a:rPr>
              <a:t>Language Arts/History Teacher (8th Grade)</a:t>
            </a:r>
            <a:endParaRPr sz="1600" b="1">
              <a:solidFill>
                <a:schemeClr val="dk1"/>
              </a:solidFill>
              <a:latin typeface="Calibri"/>
              <a:ea typeface="Calibri"/>
              <a:cs typeface="Calibri"/>
              <a:sym typeface="Calibri"/>
            </a:endParaRPr>
          </a:p>
          <a:p>
            <a:pPr marL="285750" marR="0" lvl="0" indent="-228600" algn="l" rtl="0">
              <a:lnSpc>
                <a:spcPct val="90000"/>
              </a:lnSpc>
              <a:spcBef>
                <a:spcPts val="600"/>
              </a:spcBef>
              <a:spcAft>
                <a:spcPts val="0"/>
              </a:spcAft>
              <a:buClr>
                <a:schemeClr val="dk1"/>
              </a:buClr>
              <a:buSzPts val="1600"/>
              <a:buFont typeface="Calibri"/>
              <a:buChar char="•"/>
            </a:pPr>
            <a:r>
              <a:rPr lang="en-US" sz="1600" b="1">
                <a:solidFill>
                  <a:schemeClr val="dk1"/>
                </a:solidFill>
                <a:latin typeface="Calibri"/>
                <a:ea typeface="Calibri"/>
                <a:cs typeface="Calibri"/>
                <a:sym typeface="Calibri"/>
              </a:rPr>
              <a:t>K-12 Certified: ELA/SS/Elem. Ed.</a:t>
            </a:r>
            <a:endParaRPr sz="1600" b="1">
              <a:solidFill>
                <a:schemeClr val="dk1"/>
              </a:solidFill>
              <a:latin typeface="Calibri"/>
              <a:ea typeface="Calibri"/>
              <a:cs typeface="Calibri"/>
              <a:sym typeface="Calibri"/>
            </a:endParaRPr>
          </a:p>
          <a:p>
            <a:pPr marL="285750" marR="0" lvl="0" indent="-228600" algn="l" rtl="0">
              <a:lnSpc>
                <a:spcPct val="90000"/>
              </a:lnSpc>
              <a:spcBef>
                <a:spcPts val="600"/>
              </a:spcBef>
              <a:spcAft>
                <a:spcPts val="0"/>
              </a:spcAft>
              <a:buClr>
                <a:schemeClr val="dk1"/>
              </a:buClr>
              <a:buSzPts val="1600"/>
              <a:buFont typeface="Calibri"/>
              <a:buChar char="•"/>
            </a:pPr>
            <a:r>
              <a:rPr lang="en-US" sz="1600" b="1">
                <a:solidFill>
                  <a:schemeClr val="dk1"/>
                </a:solidFill>
                <a:latin typeface="Calibri"/>
                <a:ea typeface="Calibri"/>
                <a:cs typeface="Calibri"/>
                <a:sym typeface="Calibri"/>
              </a:rPr>
              <a:t>M.A.: Leadership</a:t>
            </a:r>
            <a:endParaRPr sz="1600" b="1">
              <a:solidFill>
                <a:schemeClr val="dk1"/>
              </a:solidFill>
              <a:latin typeface="Calibri"/>
              <a:ea typeface="Calibri"/>
              <a:cs typeface="Calibri"/>
              <a:sym typeface="Calibri"/>
            </a:endParaRPr>
          </a:p>
          <a:p>
            <a:pPr marL="285750" marR="0" lvl="0" indent="-228600" algn="l" rtl="0">
              <a:lnSpc>
                <a:spcPct val="90000"/>
              </a:lnSpc>
              <a:spcBef>
                <a:spcPts val="600"/>
              </a:spcBef>
              <a:spcAft>
                <a:spcPts val="0"/>
              </a:spcAft>
              <a:buClr>
                <a:schemeClr val="dk1"/>
              </a:buClr>
              <a:buSzPts val="1600"/>
              <a:buFont typeface="Calibri"/>
              <a:buChar char="•"/>
            </a:pPr>
            <a:r>
              <a:rPr lang="en-US" sz="1600" b="1">
                <a:solidFill>
                  <a:schemeClr val="dk1"/>
                </a:solidFill>
                <a:latin typeface="Calibri"/>
                <a:ea typeface="Calibri"/>
                <a:cs typeface="Calibri"/>
                <a:sym typeface="Calibri"/>
              </a:rPr>
              <a:t>Graduate Certificate: (Principal)</a:t>
            </a:r>
            <a:endParaRPr sz="1600" b="1">
              <a:solidFill>
                <a:schemeClr val="dk1"/>
              </a:solidFill>
              <a:latin typeface="Calibri"/>
              <a:ea typeface="Calibri"/>
              <a:cs typeface="Calibri"/>
              <a:sym typeface="Calibri"/>
            </a:endParaRPr>
          </a:p>
          <a:p>
            <a:pPr marL="285750" marR="0" lvl="0" indent="-228600" algn="l" rtl="0">
              <a:lnSpc>
                <a:spcPct val="90000"/>
              </a:lnSpc>
              <a:spcBef>
                <a:spcPts val="600"/>
              </a:spcBef>
              <a:spcAft>
                <a:spcPts val="0"/>
              </a:spcAft>
              <a:buClr>
                <a:schemeClr val="dk1"/>
              </a:buClr>
              <a:buSzPts val="1600"/>
              <a:buFont typeface="Calibri"/>
              <a:buChar char="•"/>
            </a:pPr>
            <a:r>
              <a:rPr lang="en-US" sz="1600" b="1">
                <a:solidFill>
                  <a:schemeClr val="dk1"/>
                </a:solidFill>
                <a:latin typeface="Calibri"/>
                <a:ea typeface="Calibri"/>
                <a:cs typeface="Calibri"/>
                <a:sym typeface="Calibri"/>
              </a:rPr>
              <a:t>B.A. Religion</a:t>
            </a:r>
            <a:endParaRPr sz="1600" b="1">
              <a:solidFill>
                <a:schemeClr val="dk1"/>
              </a:solidFill>
              <a:latin typeface="Calibri"/>
              <a:ea typeface="Calibri"/>
              <a:cs typeface="Calibri"/>
              <a:sym typeface="Calibri"/>
            </a:endParaRPr>
          </a:p>
          <a:p>
            <a:pPr marL="285750" marR="0" lvl="0" indent="-228600" algn="l" rtl="0">
              <a:lnSpc>
                <a:spcPct val="90000"/>
              </a:lnSpc>
              <a:spcBef>
                <a:spcPts val="600"/>
              </a:spcBef>
              <a:spcAft>
                <a:spcPts val="0"/>
              </a:spcAft>
              <a:buClr>
                <a:schemeClr val="dk1"/>
              </a:buClr>
              <a:buSzPts val="1600"/>
              <a:buFont typeface="Calibri"/>
              <a:buChar char="•"/>
            </a:pPr>
            <a:r>
              <a:rPr lang="en-US" sz="1600" b="1">
                <a:solidFill>
                  <a:schemeClr val="dk1"/>
                </a:solidFill>
                <a:latin typeface="Calibri"/>
                <a:ea typeface="Calibri"/>
                <a:cs typeface="Calibri"/>
                <a:sym typeface="Calibri"/>
              </a:rPr>
              <a:t>School Based Equity Facilitator</a:t>
            </a:r>
            <a:endParaRPr sz="1600" b="1">
              <a:solidFill>
                <a:schemeClr val="dk1"/>
              </a:solidFill>
              <a:latin typeface="Calibri"/>
              <a:ea typeface="Calibri"/>
              <a:cs typeface="Calibri"/>
              <a:sym typeface="Calibri"/>
            </a:endParaRPr>
          </a:p>
          <a:p>
            <a:pPr marL="285750" marR="0" lvl="0" indent="-228600" algn="l" rtl="0">
              <a:lnSpc>
                <a:spcPct val="90000"/>
              </a:lnSpc>
              <a:spcBef>
                <a:spcPts val="600"/>
              </a:spcBef>
              <a:spcAft>
                <a:spcPts val="0"/>
              </a:spcAft>
              <a:buClr>
                <a:schemeClr val="dk1"/>
              </a:buClr>
              <a:buSzPts val="1600"/>
              <a:buFont typeface="Calibri"/>
              <a:buChar char="•"/>
            </a:pPr>
            <a:r>
              <a:rPr lang="en-US" sz="1600" b="1">
                <a:solidFill>
                  <a:schemeClr val="dk1"/>
                </a:solidFill>
                <a:latin typeface="Calibri"/>
                <a:ea typeface="Calibri"/>
                <a:cs typeface="Calibri"/>
                <a:sym typeface="Calibri"/>
              </a:rPr>
              <a:t>Part Time Blacksmith</a:t>
            </a:r>
            <a:endParaRPr sz="1600" b="1">
              <a:solidFill>
                <a:schemeClr val="dk1"/>
              </a:solidFill>
              <a:latin typeface="Calibri"/>
              <a:ea typeface="Calibri"/>
              <a:cs typeface="Calibri"/>
              <a:sym typeface="Calibri"/>
            </a:endParaRPr>
          </a:p>
        </p:txBody>
      </p:sp>
      <p:pic>
        <p:nvPicPr>
          <p:cNvPr id="171" name="Google Shape;171;g30e1003b3ef_1_0" descr="Nate with his wife and son."/>
          <p:cNvPicPr preferRelativeResize="0"/>
          <p:nvPr/>
        </p:nvPicPr>
        <p:blipFill rotWithShape="1">
          <a:blip r:embed="rId3">
            <a:alphaModFix/>
          </a:blip>
          <a:srcRect t="6059"/>
          <a:stretch/>
        </p:blipFill>
        <p:spPr>
          <a:xfrm>
            <a:off x="4452975" y="529689"/>
            <a:ext cx="4309350" cy="2530230"/>
          </a:xfrm>
          <a:prstGeom prst="rect">
            <a:avLst/>
          </a:prstGeom>
          <a:noFill/>
          <a:ln>
            <a:noFill/>
          </a:ln>
          <a:effectLst>
            <a:outerShdw blurRad="57150" dist="19050" dir="5400000" algn="bl" rotWithShape="0">
              <a:srgbClr val="000000">
                <a:alpha val="50000"/>
              </a:srgbClr>
            </a:outerShdw>
          </a:effectLst>
        </p:spPr>
      </p:pic>
      <p:sp>
        <p:nvSpPr>
          <p:cNvPr id="172" name="Google Shape;172;g30e1003b3ef_1_0">
            <a:extLst>
              <a:ext uri="{C183D7F6-B498-43B3-948B-1728B52AA6E4}">
                <adec:decorative xmlns:adec="http://schemas.microsoft.com/office/drawing/2017/decorative" val="1"/>
              </a:ext>
            </a:extLst>
          </p:cNvPr>
          <p:cNvSpPr/>
          <p:nvPr/>
        </p:nvSpPr>
        <p:spPr>
          <a:xfrm>
            <a:off x="5782450" y="656688"/>
            <a:ext cx="340800" cy="3189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73" name="Google Shape;173;g30e1003b3ef_1_0">
            <a:extLst>
              <a:ext uri="{C183D7F6-B498-43B3-948B-1728B52AA6E4}">
                <adec:decorative xmlns:adec="http://schemas.microsoft.com/office/drawing/2017/decorative" val="1"/>
              </a:ext>
            </a:extLst>
          </p:cNvPr>
          <p:cNvSpPr/>
          <p:nvPr/>
        </p:nvSpPr>
        <p:spPr>
          <a:xfrm>
            <a:off x="6240350" y="1020542"/>
            <a:ext cx="234300" cy="1776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74" name="Google Shape;174;g30e1003b3ef_1_0">
            <a:extLst>
              <a:ext uri="{C183D7F6-B498-43B3-948B-1728B52AA6E4}">
                <adec:decorative xmlns:adec="http://schemas.microsoft.com/office/drawing/2017/decorative" val="1"/>
              </a:ext>
            </a:extLst>
          </p:cNvPr>
          <p:cNvSpPr/>
          <p:nvPr/>
        </p:nvSpPr>
        <p:spPr>
          <a:xfrm>
            <a:off x="6400100" y="701063"/>
            <a:ext cx="213000" cy="131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175" name="Google Shape;175;g30e1003b3ef_1_0">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6917887" y="3675448"/>
            <a:ext cx="1739760" cy="1304835"/>
          </a:xfrm>
          <a:prstGeom prst="rect">
            <a:avLst/>
          </a:prstGeom>
          <a:noFill/>
          <a:ln>
            <a:noFill/>
          </a:ln>
          <a:effectLst>
            <a:outerShdw blurRad="57150" dist="19050" dir="5400000" algn="bl" rotWithShape="0">
              <a:srgbClr val="000000">
                <a:alpha val="50000"/>
              </a:srgbClr>
            </a:outerShdw>
          </a:effectLst>
        </p:spPr>
      </p:pic>
      <p:pic>
        <p:nvPicPr>
          <p:cNvPr id="176" name="Google Shape;176;g30e1003b3ef_1_0">
            <a:extLst>
              <a:ext uri="{C183D7F6-B498-43B3-948B-1728B52AA6E4}">
                <adec:decorative xmlns:adec="http://schemas.microsoft.com/office/drawing/2017/decorative" val="1"/>
              </a:ext>
            </a:extLst>
          </p:cNvPr>
          <p:cNvPicPr preferRelativeResize="0"/>
          <p:nvPr/>
        </p:nvPicPr>
        <p:blipFill rotWithShape="1">
          <a:blip r:embed="rId5">
            <a:alphaModFix/>
          </a:blip>
          <a:srcRect l="26550" t="17067" r="27680"/>
          <a:stretch/>
        </p:blipFill>
        <p:spPr>
          <a:xfrm>
            <a:off x="4473062" y="3209708"/>
            <a:ext cx="1974651" cy="2236312"/>
          </a:xfrm>
          <a:prstGeom prst="rect">
            <a:avLst/>
          </a:prstGeom>
          <a:solidFill>
            <a:schemeClr val="lt1"/>
          </a:solidFill>
          <a:ln>
            <a:noFill/>
          </a:ln>
          <a:effectLst>
            <a:outerShdw blurRad="57150" dist="19050" dir="5400000" algn="bl" rotWithShape="0">
              <a:srgbClr val="000000">
                <a:alpha val="5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1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30759" y="8416"/>
            <a:ext cx="9143998" cy="5715002"/>
          </a:xfrm>
          <a:prstGeom prst="rect">
            <a:avLst/>
          </a:prstGeom>
          <a:noFill/>
          <a:ln>
            <a:noFill/>
          </a:ln>
        </p:spPr>
      </p:pic>
      <p:sp>
        <p:nvSpPr>
          <p:cNvPr id="183" name="Google Shape;183;p13"/>
          <p:cNvSpPr txBox="1">
            <a:spLocks noGrp="1"/>
          </p:cNvSpPr>
          <p:nvPr>
            <p:ph type="title" idx="4294967295"/>
          </p:nvPr>
        </p:nvSpPr>
        <p:spPr>
          <a:xfrm>
            <a:off x="2203779" y="160619"/>
            <a:ext cx="6705600" cy="19395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chemeClr val="lt1"/>
                </a:solidFill>
                <a:effectLst/>
                <a:uLnTx/>
                <a:uFillTx/>
                <a:latin typeface="Calibri"/>
                <a:ea typeface="Calibri"/>
                <a:cs typeface="Calibri"/>
                <a:sym typeface="Calibri"/>
              </a:rPr>
              <a:t>Widening the Window</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chemeClr val="lt1"/>
                </a:solidFill>
                <a:effectLst/>
                <a:uLnTx/>
                <a:uFillTx/>
                <a:latin typeface="Calibri"/>
                <a:ea typeface="Calibri"/>
                <a:cs typeface="Calibri"/>
                <a:sym typeface="Calibri"/>
              </a:rPr>
              <a:t>FAMILY BOOK CLUB</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b="0" i="1" u="sng" strike="noStrike" kern="0" cap="none" spc="0" normalizeH="0" baseline="0" noProof="0" dirty="0">
              <a:ln>
                <a:noFill/>
              </a:ln>
              <a:solidFill>
                <a:schemeClr val="lt1"/>
              </a:solidFill>
              <a:effectLst/>
              <a:uLnTx/>
              <a:uFillTx/>
              <a:latin typeface="Calibri"/>
              <a:ea typeface="Calibri"/>
              <a:cs typeface="Calibri"/>
              <a:sym typeface="Calibri"/>
            </a:endParaRPr>
          </a:p>
        </p:txBody>
      </p:sp>
      <p:pic>
        <p:nvPicPr>
          <p:cNvPr id="184" name="Google Shape;184;p1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70927" y="904439"/>
            <a:ext cx="1953061" cy="1953061"/>
          </a:xfrm>
          <a:prstGeom prst="rect">
            <a:avLst/>
          </a:prstGeom>
          <a:noFill/>
          <a:ln>
            <a:noFill/>
          </a:ln>
        </p:spPr>
      </p:pic>
      <p:sp>
        <p:nvSpPr>
          <p:cNvPr id="185" name="Google Shape;185;p13"/>
          <p:cNvSpPr txBox="1"/>
          <p:nvPr/>
        </p:nvSpPr>
        <p:spPr>
          <a:xfrm>
            <a:off x="30759" y="5461000"/>
            <a:ext cx="4672500" cy="215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chemeClr val="lt1"/>
                </a:solidFill>
                <a:latin typeface="Calibri"/>
                <a:ea typeface="Calibri"/>
                <a:cs typeface="Calibri"/>
                <a:sym typeface="Calibri"/>
              </a:rPr>
              <a:t>Image compliments https://tenor.com/view/open-fenster-offen-window-dream-gif-23003829</a:t>
            </a:r>
            <a:endParaRPr/>
          </a:p>
        </p:txBody>
      </p:sp>
      <p:grpSp>
        <p:nvGrpSpPr>
          <p:cNvPr id="186" name="Google Shape;186;p13">
            <a:extLst>
              <a:ext uri="{C183D7F6-B498-43B3-948B-1728B52AA6E4}">
                <adec:decorative xmlns:adec="http://schemas.microsoft.com/office/drawing/2017/decorative" val="1"/>
              </a:ext>
            </a:extLst>
          </p:cNvPr>
          <p:cNvGrpSpPr/>
          <p:nvPr/>
        </p:nvGrpSpPr>
        <p:grpSpPr>
          <a:xfrm>
            <a:off x="2769177" y="1479985"/>
            <a:ext cx="5844900" cy="3354479"/>
            <a:chOff x="0" y="196572"/>
            <a:chExt cx="5844900" cy="4025536"/>
          </a:xfrm>
        </p:grpSpPr>
        <p:sp>
          <p:nvSpPr>
            <p:cNvPr id="187" name="Google Shape;187;p13"/>
            <p:cNvSpPr/>
            <p:nvPr/>
          </p:nvSpPr>
          <p:spPr>
            <a:xfrm>
              <a:off x="0" y="403212"/>
              <a:ext cx="5844886" cy="352800"/>
            </a:xfrm>
            <a:prstGeom prst="rect">
              <a:avLst/>
            </a:prstGeom>
            <a:solidFill>
              <a:schemeClr val="lt1">
                <a:alpha val="89803"/>
              </a:schemeClr>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3"/>
            <p:cNvSpPr/>
            <p:nvPr/>
          </p:nvSpPr>
          <p:spPr>
            <a:xfrm>
              <a:off x="292244" y="196572"/>
              <a:ext cx="4091420" cy="413280"/>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3"/>
            <p:cNvSpPr txBox="1"/>
            <p:nvPr/>
          </p:nvSpPr>
          <p:spPr>
            <a:xfrm>
              <a:off x="312419" y="216747"/>
              <a:ext cx="4051070" cy="372930"/>
            </a:xfrm>
            <a:prstGeom prst="rect">
              <a:avLst/>
            </a:prstGeom>
            <a:noFill/>
            <a:ln>
              <a:noFill/>
            </a:ln>
          </p:spPr>
          <p:txBody>
            <a:bodyPr spcFirstLastPara="1" wrap="square" lIns="154625" tIns="0" rIns="154625" bIns="0" anchor="ctr" anchorCtr="0">
              <a:noAutofit/>
            </a:bodyPr>
            <a:lstStyle/>
            <a:p>
              <a:pPr marL="0" marR="0" lvl="0" indent="0" algn="l" rtl="0">
                <a:lnSpc>
                  <a:spcPct val="90000"/>
                </a:lnSpc>
                <a:spcBef>
                  <a:spcPts val="0"/>
                </a:spcBef>
                <a:spcAft>
                  <a:spcPts val="0"/>
                </a:spcAft>
                <a:buClr>
                  <a:schemeClr val="lt1"/>
                </a:buClr>
                <a:buSzPts val="1400"/>
                <a:buFont typeface="Calibri"/>
                <a:buNone/>
              </a:pPr>
              <a:r>
                <a:rPr lang="en-US" sz="1800">
                  <a:solidFill>
                    <a:schemeClr val="lt1"/>
                  </a:solidFill>
                  <a:latin typeface="Calibri"/>
                  <a:ea typeface="Calibri"/>
                  <a:cs typeface="Calibri"/>
                  <a:sym typeface="Calibri"/>
                </a:rPr>
                <a:t>Grant funded, gifted book bag</a:t>
              </a:r>
              <a:endParaRPr sz="1800"/>
            </a:p>
          </p:txBody>
        </p:sp>
        <p:sp>
          <p:nvSpPr>
            <p:cNvPr id="190" name="Google Shape;190;p13"/>
            <p:cNvSpPr/>
            <p:nvPr/>
          </p:nvSpPr>
          <p:spPr>
            <a:xfrm>
              <a:off x="0" y="1038252"/>
              <a:ext cx="5844886" cy="352800"/>
            </a:xfrm>
            <a:prstGeom prst="rect">
              <a:avLst/>
            </a:prstGeom>
            <a:solidFill>
              <a:schemeClr val="lt1">
                <a:alpha val="89803"/>
              </a:schemeClr>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3"/>
            <p:cNvSpPr/>
            <p:nvPr/>
          </p:nvSpPr>
          <p:spPr>
            <a:xfrm>
              <a:off x="292244" y="831612"/>
              <a:ext cx="4091420" cy="413280"/>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3"/>
            <p:cNvSpPr txBox="1"/>
            <p:nvPr/>
          </p:nvSpPr>
          <p:spPr>
            <a:xfrm>
              <a:off x="312419" y="851787"/>
              <a:ext cx="4051070" cy="372930"/>
            </a:xfrm>
            <a:prstGeom prst="rect">
              <a:avLst/>
            </a:prstGeom>
            <a:noFill/>
            <a:ln>
              <a:noFill/>
            </a:ln>
          </p:spPr>
          <p:txBody>
            <a:bodyPr spcFirstLastPara="1" wrap="square" lIns="154625" tIns="0" rIns="154625" bIns="0" anchor="ctr" anchorCtr="0">
              <a:noAutofit/>
            </a:bodyPr>
            <a:lstStyle/>
            <a:p>
              <a:pPr marL="0" marR="0" lvl="0" indent="0" algn="l" rtl="0">
                <a:lnSpc>
                  <a:spcPct val="90000"/>
                </a:lnSpc>
                <a:spcBef>
                  <a:spcPts val="0"/>
                </a:spcBef>
                <a:spcAft>
                  <a:spcPts val="0"/>
                </a:spcAft>
                <a:buClr>
                  <a:schemeClr val="lt1"/>
                </a:buClr>
                <a:buSzPts val="1400"/>
                <a:buFont typeface="Calibri"/>
                <a:buNone/>
              </a:pPr>
              <a:r>
                <a:rPr lang="en-US" sz="1800">
                  <a:solidFill>
                    <a:schemeClr val="lt1"/>
                  </a:solidFill>
                  <a:latin typeface="Calibri"/>
                  <a:ea typeface="Calibri"/>
                  <a:cs typeface="Calibri"/>
                  <a:sym typeface="Calibri"/>
                </a:rPr>
                <a:t>3 children's picture books, 1 adult book</a:t>
              </a:r>
              <a:endParaRPr sz="1800"/>
            </a:p>
          </p:txBody>
        </p:sp>
        <p:sp>
          <p:nvSpPr>
            <p:cNvPr id="193" name="Google Shape;193;p13"/>
            <p:cNvSpPr/>
            <p:nvPr/>
          </p:nvSpPr>
          <p:spPr>
            <a:xfrm>
              <a:off x="0" y="1673292"/>
              <a:ext cx="5844886" cy="352800"/>
            </a:xfrm>
            <a:prstGeom prst="rect">
              <a:avLst/>
            </a:prstGeom>
            <a:solidFill>
              <a:schemeClr val="lt1">
                <a:alpha val="89803"/>
              </a:schemeClr>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3"/>
            <p:cNvSpPr/>
            <p:nvPr/>
          </p:nvSpPr>
          <p:spPr>
            <a:xfrm>
              <a:off x="292244" y="1466652"/>
              <a:ext cx="4091420" cy="413280"/>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3"/>
            <p:cNvSpPr txBox="1"/>
            <p:nvPr/>
          </p:nvSpPr>
          <p:spPr>
            <a:xfrm>
              <a:off x="312419" y="1486827"/>
              <a:ext cx="4051070" cy="372930"/>
            </a:xfrm>
            <a:prstGeom prst="rect">
              <a:avLst/>
            </a:prstGeom>
            <a:noFill/>
            <a:ln>
              <a:noFill/>
            </a:ln>
          </p:spPr>
          <p:txBody>
            <a:bodyPr spcFirstLastPara="1" wrap="square" lIns="154625" tIns="0" rIns="154625" bIns="0" anchor="ctr" anchorCtr="0">
              <a:noAutofit/>
            </a:bodyPr>
            <a:lstStyle/>
            <a:p>
              <a:pPr marL="0" marR="0" lvl="0" indent="0" algn="l" rtl="0">
                <a:lnSpc>
                  <a:spcPct val="90000"/>
                </a:lnSpc>
                <a:spcBef>
                  <a:spcPts val="0"/>
                </a:spcBef>
                <a:spcAft>
                  <a:spcPts val="0"/>
                </a:spcAft>
                <a:buClr>
                  <a:schemeClr val="lt1"/>
                </a:buClr>
                <a:buSzPts val="1400"/>
                <a:buFont typeface="Calibri"/>
                <a:buNone/>
              </a:pPr>
              <a:r>
                <a:rPr lang="en-US" sz="1800">
                  <a:solidFill>
                    <a:schemeClr val="lt1"/>
                  </a:solidFill>
                  <a:latin typeface="Calibri"/>
                  <a:ea typeface="Calibri"/>
                  <a:cs typeface="Calibri"/>
                  <a:sym typeface="Calibri"/>
                </a:rPr>
                <a:t>Monthly  commitment </a:t>
              </a:r>
              <a:endParaRPr sz="1800"/>
            </a:p>
          </p:txBody>
        </p:sp>
        <p:sp>
          <p:nvSpPr>
            <p:cNvPr id="196" name="Google Shape;196;p13"/>
            <p:cNvSpPr/>
            <p:nvPr/>
          </p:nvSpPr>
          <p:spPr>
            <a:xfrm>
              <a:off x="0" y="2308307"/>
              <a:ext cx="5844900" cy="1896300"/>
            </a:xfrm>
            <a:prstGeom prst="rect">
              <a:avLst/>
            </a:prstGeom>
            <a:solidFill>
              <a:schemeClr val="lt1">
                <a:alpha val="89803"/>
              </a:schemeClr>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3"/>
            <p:cNvSpPr txBox="1"/>
            <p:nvPr/>
          </p:nvSpPr>
          <p:spPr>
            <a:xfrm>
              <a:off x="0" y="2325808"/>
              <a:ext cx="5844900" cy="1896300"/>
            </a:xfrm>
            <a:prstGeom prst="rect">
              <a:avLst/>
            </a:prstGeom>
            <a:noFill/>
            <a:ln>
              <a:noFill/>
            </a:ln>
          </p:spPr>
          <p:txBody>
            <a:bodyPr spcFirstLastPara="1" wrap="square" lIns="453625" tIns="291575" rIns="453625" bIns="99550" anchor="t" anchorCtr="0">
              <a:noAutofit/>
            </a:bodyPr>
            <a:lstStyle/>
            <a:p>
              <a:pPr marL="114300" marR="0" lvl="1" indent="-127000" algn="l" rtl="0">
                <a:lnSpc>
                  <a:spcPct val="90000"/>
                </a:lnSpc>
                <a:spcBef>
                  <a:spcPts val="0"/>
                </a:spcBef>
                <a:spcAft>
                  <a:spcPts val="0"/>
                </a:spcAft>
                <a:buClr>
                  <a:schemeClr val="dk1"/>
                </a:buClr>
                <a:buSzPts val="1600"/>
                <a:buFont typeface="Calibri"/>
                <a:buChar char="•"/>
              </a:pPr>
              <a:r>
                <a:rPr lang="en-US" sz="1600" b="0" i="0" u="none" strike="noStrike" cap="none">
                  <a:solidFill>
                    <a:schemeClr val="dk1"/>
                  </a:solidFill>
                  <a:latin typeface="Calibri"/>
                  <a:ea typeface="Calibri"/>
                  <a:cs typeface="Calibri"/>
                  <a:sym typeface="Calibri"/>
                </a:rPr>
                <a:t>20-minute family storytime featuring one diverse picture book focused on three themes over the 4-month period</a:t>
              </a:r>
              <a:endParaRPr sz="1600">
                <a:solidFill>
                  <a:schemeClr val="dk1"/>
                </a:solidFill>
                <a:latin typeface="Calibri"/>
                <a:ea typeface="Calibri"/>
                <a:cs typeface="Calibri"/>
                <a:sym typeface="Calibri"/>
              </a:endParaRPr>
            </a:p>
            <a:p>
              <a:pPr marL="914400" marR="0" lvl="0" indent="0" algn="l" rtl="0">
                <a:lnSpc>
                  <a:spcPct val="90000"/>
                </a:lnSpc>
                <a:spcBef>
                  <a:spcPts val="0"/>
                </a:spcBef>
                <a:spcAft>
                  <a:spcPts val="0"/>
                </a:spcAft>
                <a:buNone/>
              </a:pPr>
              <a:endParaRPr sz="1600">
                <a:solidFill>
                  <a:schemeClr val="dk1"/>
                </a:solidFill>
                <a:latin typeface="Calibri"/>
                <a:ea typeface="Calibri"/>
                <a:cs typeface="Calibri"/>
                <a:sym typeface="Calibri"/>
              </a:endParaRPr>
            </a:p>
            <a:p>
              <a:pPr marL="114300" marR="0" lvl="1" indent="-127000" algn="l" rtl="0">
                <a:lnSpc>
                  <a:spcPct val="90000"/>
                </a:lnSpc>
                <a:spcBef>
                  <a:spcPts val="0"/>
                </a:spcBef>
                <a:spcAft>
                  <a:spcPts val="0"/>
                </a:spcAft>
                <a:buClr>
                  <a:schemeClr val="dk1"/>
                </a:buClr>
                <a:buSzPts val="1600"/>
                <a:buFont typeface="Calibri"/>
                <a:buChar char="•"/>
              </a:pPr>
              <a:r>
                <a:rPr lang="en-US" sz="1600" b="0" i="0" u="none" strike="noStrike" cap="none">
                  <a:solidFill>
                    <a:schemeClr val="dk1"/>
                  </a:solidFill>
                  <a:latin typeface="Calibri"/>
                  <a:ea typeface="Calibri"/>
                  <a:cs typeface="Calibri"/>
                  <a:sym typeface="Calibri"/>
                </a:rPr>
                <a:t>60-minute theme appropriate craft / adult discussion focused on segments of the adult NF</a:t>
              </a:r>
              <a:endParaRPr sz="1600"/>
            </a:p>
          </p:txBody>
        </p:sp>
        <p:sp>
          <p:nvSpPr>
            <p:cNvPr id="198" name="Google Shape;198;p13"/>
            <p:cNvSpPr/>
            <p:nvPr/>
          </p:nvSpPr>
          <p:spPr>
            <a:xfrm>
              <a:off x="292244" y="2101692"/>
              <a:ext cx="4091420" cy="413280"/>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3"/>
            <p:cNvSpPr txBox="1"/>
            <p:nvPr/>
          </p:nvSpPr>
          <p:spPr>
            <a:xfrm>
              <a:off x="312419" y="2121867"/>
              <a:ext cx="4051070" cy="372930"/>
            </a:xfrm>
            <a:prstGeom prst="rect">
              <a:avLst/>
            </a:prstGeom>
            <a:noFill/>
            <a:ln>
              <a:noFill/>
            </a:ln>
          </p:spPr>
          <p:txBody>
            <a:bodyPr spcFirstLastPara="1" wrap="square" lIns="154625" tIns="0" rIns="154625" bIns="0" anchor="ctr" anchorCtr="0">
              <a:noAutofit/>
            </a:bodyPr>
            <a:lstStyle/>
            <a:p>
              <a:pPr marL="0" marR="0" lvl="0" indent="0" algn="l" rtl="0">
                <a:lnSpc>
                  <a:spcPct val="90000"/>
                </a:lnSpc>
                <a:spcBef>
                  <a:spcPts val="0"/>
                </a:spcBef>
                <a:spcAft>
                  <a:spcPts val="0"/>
                </a:spcAft>
                <a:buClr>
                  <a:schemeClr val="lt1"/>
                </a:buClr>
                <a:buSzPts val="1400"/>
                <a:buFont typeface="Calibri"/>
                <a:buNone/>
              </a:pPr>
              <a:r>
                <a:rPr lang="en-US" sz="1800">
                  <a:solidFill>
                    <a:schemeClr val="lt1"/>
                  </a:solidFill>
                  <a:latin typeface="Calibri"/>
                  <a:ea typeface="Calibri"/>
                  <a:cs typeface="Calibri"/>
                  <a:sym typeface="Calibri"/>
                </a:rPr>
                <a:t>An hour and a half-long program </a:t>
              </a:r>
              <a:endParaRPr sz="1800"/>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g317bf87ef93_1_2"/>
          <p:cNvSpPr txBox="1">
            <a:spLocks noGrp="1"/>
          </p:cNvSpPr>
          <p:nvPr>
            <p:ph type="title"/>
          </p:nvPr>
        </p:nvSpPr>
        <p:spPr>
          <a:xfrm>
            <a:off x="5864950" y="143600"/>
            <a:ext cx="3043500" cy="1029900"/>
          </a:xfrm>
          <a:prstGeom prst="rect">
            <a:avLst/>
          </a:prstGeom>
          <a:effectLst>
            <a:outerShdw blurRad="57150" dist="19050" dir="5400000" algn="bl" rotWithShape="0">
              <a:srgbClr val="000000">
                <a:alpha val="50000"/>
              </a:srgbClr>
            </a:outerShdw>
            <a:reflection stA="38000" dist="38100" dir="5400000" fadeDir="5400012" sy="-100000" algn="bl" rotWithShape="0"/>
          </a:effectLst>
        </p:spPr>
        <p:txBody>
          <a:bodyPr spcFirstLastPara="1" wrap="square" lIns="91425" tIns="91425" rIns="91425" bIns="91425" anchor="t" anchorCtr="0">
            <a:noAutofit/>
          </a:bodyPr>
          <a:lstStyle/>
          <a:p>
            <a:pPr marL="0" lvl="0" indent="0" algn="l" rtl="0">
              <a:spcBef>
                <a:spcPts val="0"/>
              </a:spcBef>
              <a:spcAft>
                <a:spcPts val="0"/>
              </a:spcAft>
              <a:buNone/>
            </a:pPr>
            <a:r>
              <a:rPr lang="en-US" sz="6100" dirty="0">
                <a:latin typeface="Calibri"/>
                <a:ea typeface="Calibri"/>
                <a:cs typeface="Calibri"/>
                <a:sym typeface="Calibri"/>
              </a:rPr>
              <a:t>Timeline</a:t>
            </a:r>
            <a:endParaRPr sz="6100" dirty="0">
              <a:latin typeface="Calibri"/>
              <a:ea typeface="Calibri"/>
              <a:cs typeface="Calibri"/>
              <a:sym typeface="Calibri"/>
            </a:endParaRPr>
          </a:p>
        </p:txBody>
      </p:sp>
      <p:pic>
        <p:nvPicPr>
          <p:cNvPr id="206" name="Google Shape;206;g317bf87ef93_1_2" descr="Let's Talk about Race."/>
          <p:cNvPicPr preferRelativeResize="0">
            <a:picLocks noGrp="1"/>
          </p:cNvPicPr>
          <p:nvPr>
            <p:ph type="body" idx="4294967295"/>
          </p:nvPr>
        </p:nvPicPr>
        <p:blipFill rotWithShape="1">
          <a:blip r:embed="rId3">
            <a:alphaModFix/>
          </a:blip>
          <a:srcRect t="882"/>
          <a:stretch/>
        </p:blipFill>
        <p:spPr>
          <a:xfrm>
            <a:off x="216025" y="1557074"/>
            <a:ext cx="2197200" cy="1029900"/>
          </a:xfrm>
          <a:prstGeom prst="rect">
            <a:avLst/>
          </a:prstGeom>
          <a:noFill/>
          <a:ln>
            <a:noFill/>
          </a:ln>
          <a:effectLst>
            <a:outerShdw blurRad="57150" dist="19050" dir="5400000" algn="bl" rotWithShape="0">
              <a:srgbClr val="000000">
                <a:alpha val="50000"/>
              </a:srgbClr>
            </a:outerShdw>
            <a:reflection stA="38000" dist="38100" dir="5400000" fadeDir="5400012" sy="-100000" algn="bl" rotWithShape="0"/>
          </a:effectLst>
        </p:spPr>
      </p:pic>
      <p:pic>
        <p:nvPicPr>
          <p:cNvPr id="207" name="Google Shape;207;g317bf87ef93_1_2" descr="An example of a flyer for one of the programs, We are Different, We are the Same."/>
          <p:cNvPicPr preferRelativeResize="0">
            <a:picLocks noGrp="1"/>
          </p:cNvPicPr>
          <p:nvPr>
            <p:ph type="body" idx="4294967295"/>
          </p:nvPr>
        </p:nvPicPr>
        <p:blipFill rotWithShape="1">
          <a:blip r:embed="rId4">
            <a:alphaModFix/>
          </a:blip>
          <a:srcRect/>
          <a:stretch/>
        </p:blipFill>
        <p:spPr>
          <a:xfrm>
            <a:off x="715801" y="3523949"/>
            <a:ext cx="1416300" cy="1225200"/>
          </a:xfrm>
          <a:prstGeom prst="rect">
            <a:avLst/>
          </a:prstGeom>
          <a:noFill/>
          <a:ln>
            <a:noFill/>
          </a:ln>
          <a:effectLst>
            <a:outerShdw blurRad="57150" dist="19050" dir="5400000" algn="bl" rotWithShape="0">
              <a:srgbClr val="000000">
                <a:alpha val="50000"/>
              </a:srgbClr>
            </a:outerShdw>
            <a:reflection stA="38000" dist="38100" dir="5400000" fadeDir="5400012" sy="-100000" algn="bl" rotWithShape="0"/>
          </a:effectLst>
        </p:spPr>
      </p:pic>
      <p:pic>
        <p:nvPicPr>
          <p:cNvPr id="208" name="Google Shape;208;g317bf87ef93_1_2" descr="Help HPLD Interupt Racism."/>
          <p:cNvPicPr preferRelativeResize="0">
            <a:picLocks noGrp="1"/>
          </p:cNvPicPr>
          <p:nvPr>
            <p:ph type="body" idx="4294967295"/>
          </p:nvPr>
        </p:nvPicPr>
        <p:blipFill rotWithShape="1">
          <a:blip r:embed="rId5">
            <a:alphaModFix/>
          </a:blip>
          <a:srcRect/>
          <a:stretch/>
        </p:blipFill>
        <p:spPr>
          <a:xfrm>
            <a:off x="2954025" y="3667200"/>
            <a:ext cx="2935500" cy="1461900"/>
          </a:xfrm>
          <a:prstGeom prst="rect">
            <a:avLst/>
          </a:prstGeom>
          <a:noFill/>
          <a:ln>
            <a:noFill/>
          </a:ln>
          <a:effectLst>
            <a:outerShdw blurRad="57150" dist="19050" dir="5400000" algn="bl" rotWithShape="0">
              <a:srgbClr val="000000">
                <a:alpha val="50000"/>
              </a:srgbClr>
            </a:outerShdw>
            <a:reflection stA="38000" dist="38100" dir="5400000" fadeDir="5400012" sy="-100000" algn="bl" rotWithShape="0"/>
          </a:effectLst>
        </p:spPr>
      </p:pic>
      <p:cxnSp>
        <p:nvCxnSpPr>
          <p:cNvPr id="209" name="Google Shape;209;g317bf87ef93_1_2">
            <a:extLst>
              <a:ext uri="{C183D7F6-B498-43B3-948B-1728B52AA6E4}">
                <adec:decorative xmlns:adec="http://schemas.microsoft.com/office/drawing/2017/decorative" val="1"/>
              </a:ext>
            </a:extLst>
          </p:cNvPr>
          <p:cNvCxnSpPr>
            <a:stCxn id="206" idx="2"/>
            <a:endCxn id="207" idx="0"/>
          </p:cNvCxnSpPr>
          <p:nvPr/>
        </p:nvCxnSpPr>
        <p:spPr>
          <a:xfrm rot="-5400000" flipH="1">
            <a:off x="900775" y="3000824"/>
            <a:ext cx="936900" cy="109200"/>
          </a:xfrm>
          <a:prstGeom prst="curvedConnector3">
            <a:avLst>
              <a:gd name="adj1" fmla="val 50004"/>
            </a:avLst>
          </a:prstGeom>
          <a:noFill/>
          <a:ln w="38100" cap="flat" cmpd="sng">
            <a:solidFill>
              <a:schemeClr val="dk2"/>
            </a:solidFill>
            <a:prstDash val="lgDashDot"/>
            <a:round/>
            <a:headEnd type="none" w="med" len="med"/>
            <a:tailEnd type="none" w="med" len="med"/>
          </a:ln>
          <a:effectLst>
            <a:outerShdw blurRad="57150" dist="19050" dir="5400000" algn="bl" rotWithShape="0">
              <a:srgbClr val="000000">
                <a:alpha val="50000"/>
              </a:srgbClr>
            </a:outerShdw>
            <a:reflection stA="38000" endPos="30000" dist="38100" dir="5400000" fadeDir="5400012" sy="-100000" algn="bl" rotWithShape="0"/>
          </a:effectLst>
        </p:spPr>
      </p:cxnSp>
      <p:cxnSp>
        <p:nvCxnSpPr>
          <p:cNvPr id="210" name="Google Shape;210;g317bf87ef93_1_2">
            <a:extLst>
              <a:ext uri="{C183D7F6-B498-43B3-948B-1728B52AA6E4}">
                <adec:decorative xmlns:adec="http://schemas.microsoft.com/office/drawing/2017/decorative" val="1"/>
              </a:ext>
            </a:extLst>
          </p:cNvPr>
          <p:cNvCxnSpPr>
            <a:stCxn id="207" idx="3"/>
            <a:endCxn id="208" idx="2"/>
          </p:cNvCxnSpPr>
          <p:nvPr/>
        </p:nvCxnSpPr>
        <p:spPr>
          <a:xfrm>
            <a:off x="2132101" y="4136549"/>
            <a:ext cx="2289600" cy="992700"/>
          </a:xfrm>
          <a:prstGeom prst="curvedConnector4">
            <a:avLst>
              <a:gd name="adj1" fmla="val 17949"/>
              <a:gd name="adj2" fmla="val 123973"/>
            </a:avLst>
          </a:prstGeom>
          <a:noFill/>
          <a:ln w="38100" cap="flat" cmpd="sng">
            <a:solidFill>
              <a:schemeClr val="dk2"/>
            </a:solidFill>
            <a:prstDash val="lgDashDot"/>
            <a:round/>
            <a:headEnd type="none" w="med" len="med"/>
            <a:tailEnd type="none" w="med" len="med"/>
          </a:ln>
          <a:effectLst>
            <a:outerShdw blurRad="57150" dist="19050" dir="5400000" algn="bl" rotWithShape="0">
              <a:srgbClr val="000000">
                <a:alpha val="50000"/>
              </a:srgbClr>
            </a:outerShdw>
            <a:reflection stA="38000" endPos="30000" dist="38100" dir="5400000" fadeDir="5400012" sy="-100000" algn="bl" rotWithShape="0"/>
          </a:effectLst>
        </p:spPr>
      </p:cxnSp>
      <p:pic>
        <p:nvPicPr>
          <p:cNvPr id="211" name="Google Shape;211;g317bf87ef93_1_2" descr="A white flower growing on street crack"/>
          <p:cNvPicPr preferRelativeResize="0"/>
          <p:nvPr/>
        </p:nvPicPr>
        <p:blipFill rotWithShape="1">
          <a:blip r:embed="rId6">
            <a:alphaModFix/>
          </a:blip>
          <a:srcRect l="54136" t="38481" b="16036"/>
          <a:stretch/>
        </p:blipFill>
        <p:spPr>
          <a:xfrm>
            <a:off x="3079713" y="2109950"/>
            <a:ext cx="1867085" cy="1029899"/>
          </a:xfrm>
          <a:prstGeom prst="rect">
            <a:avLst/>
          </a:prstGeom>
          <a:noFill/>
          <a:ln>
            <a:noFill/>
          </a:ln>
          <a:effectLst>
            <a:outerShdw blurRad="57150" dist="19050" dir="5400000" algn="bl" rotWithShape="0">
              <a:srgbClr val="000000">
                <a:alpha val="50000"/>
              </a:srgbClr>
            </a:outerShdw>
            <a:reflection stA="38000" endPos="30000" dist="38100" dir="5400000" fadeDir="5400012" sy="-100000" algn="bl" rotWithShape="0"/>
          </a:effectLst>
        </p:spPr>
      </p:pic>
      <p:pic>
        <p:nvPicPr>
          <p:cNvPr id="212" name="Google Shape;212;g317bf87ef93_1_2" descr="High Plains Freinds and Foundation logo."/>
          <p:cNvPicPr preferRelativeResize="0"/>
          <p:nvPr/>
        </p:nvPicPr>
        <p:blipFill rotWithShape="1">
          <a:blip r:embed="rId7">
            <a:alphaModFix/>
          </a:blip>
          <a:srcRect b="4177"/>
          <a:stretch/>
        </p:blipFill>
        <p:spPr>
          <a:xfrm>
            <a:off x="5744225" y="1679441"/>
            <a:ext cx="2197201" cy="785170"/>
          </a:xfrm>
          <a:prstGeom prst="rect">
            <a:avLst/>
          </a:prstGeom>
          <a:noFill/>
          <a:ln>
            <a:noFill/>
          </a:ln>
          <a:effectLst>
            <a:outerShdw blurRad="57150" dist="19050" dir="5400000" algn="bl" rotWithShape="0">
              <a:srgbClr val="000000">
                <a:alpha val="50000"/>
              </a:srgbClr>
            </a:outerShdw>
            <a:reflection stA="38000" endPos="30000" dist="38100" dir="5400000" fadeDir="5400012" sy="-100000" algn="bl" rotWithShape="0"/>
          </a:effectLst>
        </p:spPr>
      </p:pic>
      <p:pic>
        <p:nvPicPr>
          <p:cNvPr id="213" name="Google Shape;213;g317bf87ef93_1_2" descr="Family Center"/>
          <p:cNvPicPr preferRelativeResize="0"/>
          <p:nvPr/>
        </p:nvPicPr>
        <p:blipFill rotWithShape="1">
          <a:blip r:embed="rId8">
            <a:alphaModFix/>
          </a:blip>
          <a:srcRect r="33257"/>
          <a:stretch/>
        </p:blipFill>
        <p:spPr>
          <a:xfrm rot="5400000">
            <a:off x="6809786" y="3503862"/>
            <a:ext cx="1970425" cy="1660751"/>
          </a:xfrm>
          <a:prstGeom prst="rect">
            <a:avLst/>
          </a:prstGeom>
          <a:noFill/>
          <a:ln>
            <a:noFill/>
          </a:ln>
          <a:effectLst>
            <a:outerShdw blurRad="57150" dist="19050" dir="5400000" algn="bl" rotWithShape="0">
              <a:srgbClr val="000000">
                <a:alpha val="50000"/>
              </a:srgbClr>
            </a:outerShdw>
            <a:reflection stA="38000" endPos="30000" dist="38100" dir="5400000" fadeDir="5400012" sy="-100000" algn="bl" rotWithShape="0"/>
          </a:effectLst>
        </p:spPr>
      </p:pic>
      <p:cxnSp>
        <p:nvCxnSpPr>
          <p:cNvPr id="214" name="Google Shape;214;g317bf87ef93_1_2">
            <a:extLst>
              <a:ext uri="{C183D7F6-B498-43B3-948B-1728B52AA6E4}">
                <adec:decorative xmlns:adec="http://schemas.microsoft.com/office/drawing/2017/decorative" val="1"/>
              </a:ext>
            </a:extLst>
          </p:cNvPr>
          <p:cNvCxnSpPr>
            <a:stCxn id="208" idx="0"/>
            <a:endCxn id="211" idx="2"/>
          </p:cNvCxnSpPr>
          <p:nvPr/>
        </p:nvCxnSpPr>
        <p:spPr>
          <a:xfrm rot="5400000" flipH="1">
            <a:off x="3953775" y="3199200"/>
            <a:ext cx="527400" cy="408600"/>
          </a:xfrm>
          <a:prstGeom prst="curvedConnector3">
            <a:avLst>
              <a:gd name="adj1" fmla="val 49995"/>
            </a:avLst>
          </a:prstGeom>
          <a:noFill/>
          <a:ln w="38100" cap="flat" cmpd="sng">
            <a:solidFill>
              <a:schemeClr val="dk2"/>
            </a:solidFill>
            <a:prstDash val="lgDashDot"/>
            <a:round/>
            <a:headEnd type="none" w="med" len="med"/>
            <a:tailEnd type="none" w="med" len="med"/>
          </a:ln>
        </p:spPr>
      </p:cxnSp>
      <p:cxnSp>
        <p:nvCxnSpPr>
          <p:cNvPr id="215" name="Google Shape;215;g317bf87ef93_1_2">
            <a:extLst>
              <a:ext uri="{C183D7F6-B498-43B3-948B-1728B52AA6E4}">
                <adec:decorative xmlns:adec="http://schemas.microsoft.com/office/drawing/2017/decorative" val="1"/>
              </a:ext>
            </a:extLst>
          </p:cNvPr>
          <p:cNvCxnSpPr>
            <a:stCxn id="211" idx="3"/>
            <a:endCxn id="212" idx="2"/>
          </p:cNvCxnSpPr>
          <p:nvPr/>
        </p:nvCxnSpPr>
        <p:spPr>
          <a:xfrm rot="10800000" flipH="1">
            <a:off x="4946797" y="2464700"/>
            <a:ext cx="1896000" cy="160200"/>
          </a:xfrm>
          <a:prstGeom prst="curvedConnector2">
            <a:avLst/>
          </a:prstGeom>
          <a:noFill/>
          <a:ln w="38100" cap="flat" cmpd="sng">
            <a:solidFill>
              <a:schemeClr val="dk2"/>
            </a:solidFill>
            <a:prstDash val="lgDashDot"/>
            <a:round/>
            <a:headEnd type="none" w="med" len="med"/>
            <a:tailEnd type="none" w="med" len="med"/>
          </a:ln>
        </p:spPr>
      </p:cxnSp>
      <p:cxnSp>
        <p:nvCxnSpPr>
          <p:cNvPr id="216" name="Google Shape;216;g317bf87ef93_1_2">
            <a:extLst>
              <a:ext uri="{C183D7F6-B498-43B3-948B-1728B52AA6E4}">
                <adec:decorative xmlns:adec="http://schemas.microsoft.com/office/drawing/2017/decorative" val="1"/>
              </a:ext>
            </a:extLst>
          </p:cNvPr>
          <p:cNvCxnSpPr>
            <a:stCxn id="212" idx="3"/>
            <a:endCxn id="213" idx="2"/>
          </p:cNvCxnSpPr>
          <p:nvPr/>
        </p:nvCxnSpPr>
        <p:spPr>
          <a:xfrm flipH="1">
            <a:off x="6964625" y="2072026"/>
            <a:ext cx="976800" cy="2262300"/>
          </a:xfrm>
          <a:prstGeom prst="curvedConnector5">
            <a:avLst>
              <a:gd name="adj1" fmla="val -24378"/>
              <a:gd name="adj2" fmla="val 36900"/>
              <a:gd name="adj3" fmla="val 124378"/>
            </a:avLst>
          </a:prstGeom>
          <a:noFill/>
          <a:ln w="38100" cap="flat" cmpd="sng">
            <a:solidFill>
              <a:schemeClr val="dk2"/>
            </a:solidFill>
            <a:prstDash val="lgDashDot"/>
            <a:round/>
            <a:headEnd type="none" w="med" len="med"/>
            <a:tailEnd type="none" w="med" len="med"/>
          </a:ln>
        </p:spPr>
      </p:cxnSp>
    </p:spTree>
  </p:cSld>
  <p:clrMapOvr>
    <a:masterClrMapping/>
  </p:clrMapOvr>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1711</Words>
  <Application>Microsoft Office PowerPoint</Application>
  <PresentationFormat>On-screen Show (16:10)</PresentationFormat>
  <Paragraphs>237</Paragraphs>
  <Slides>23</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Batang</vt:lpstr>
      <vt:lpstr>Sarabun</vt:lpstr>
      <vt:lpstr>Roboto</vt:lpstr>
      <vt:lpstr>Impact</vt:lpstr>
      <vt:lpstr>Merriweather</vt:lpstr>
      <vt:lpstr>Calibri</vt:lpstr>
      <vt:lpstr>Arial</vt:lpstr>
      <vt:lpstr>Paradigm</vt:lpstr>
      <vt:lpstr>How Wide is your Window?</vt:lpstr>
      <vt:lpstr>AGENDA </vt:lpstr>
      <vt:lpstr>Setting the scene</vt:lpstr>
      <vt:lpstr>Carolyn L. Valencia (she/her) </vt:lpstr>
      <vt:lpstr>Bridget Parker (she/her) </vt:lpstr>
      <vt:lpstr>Veronica Lucero Ed.D. (she/her)</vt:lpstr>
      <vt:lpstr>Nate Fairchild (he/him/his)</vt:lpstr>
      <vt:lpstr>Widening the Window FAMILY BOOK CLUB </vt:lpstr>
      <vt:lpstr>Timeline</vt:lpstr>
      <vt:lpstr>Marketing </vt:lpstr>
      <vt:lpstr>WtW 2021</vt:lpstr>
      <vt:lpstr>WtW 2022</vt:lpstr>
      <vt:lpstr>2024 Themes</vt:lpstr>
      <vt:lpstr>Theme:  accountability Topic: implicit bias</vt:lpstr>
      <vt:lpstr>Examples</vt:lpstr>
      <vt:lpstr>The process...</vt:lpstr>
      <vt:lpstr>Best Practices in EDI Facilitation</vt:lpstr>
      <vt:lpstr>Best Practices in EDI Facilitation</vt:lpstr>
      <vt:lpstr>Best Practices in EDI Facilitation</vt:lpstr>
      <vt:lpstr>Best Practices in EDI Facilitation</vt:lpstr>
      <vt:lpstr>Breakout Groups: Intent and Impact</vt:lpstr>
      <vt:lpstr>Patrons’ Testimonials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Carolyn L Valencia</dc:creator>
  <cp:lastModifiedBy>Kreger, Christine</cp:lastModifiedBy>
  <cp:revision>1</cp:revision>
  <dcterms:created xsi:type="dcterms:W3CDTF">2020-04-15T17:42:20Z</dcterms:created>
  <dcterms:modified xsi:type="dcterms:W3CDTF">2024-11-18T22:57:27Z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0x01010071DE3FF26901494EBB6599396CDAB3B7</vt:lpwstr>
  </property>
</Properties>
</file>