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9" r:id="rId4"/>
    <p:sldId id="260" r:id="rId5"/>
    <p:sldId id="261" r:id="rId6"/>
    <p:sldId id="262" r:id="rId7"/>
    <p:sldId id="263" r:id="rId8"/>
    <p:sldId id="273" r:id="rId9"/>
    <p:sldId id="264" r:id="rId10"/>
    <p:sldId id="283" r:id="rId11"/>
    <p:sldId id="265" r:id="rId12"/>
    <p:sldId id="274" r:id="rId13"/>
    <p:sldId id="268" r:id="rId14"/>
    <p:sldId id="275" r:id="rId15"/>
    <p:sldId id="280" r:id="rId16"/>
    <p:sldId id="282" r:id="rId17"/>
    <p:sldId id="269" r:id="rId18"/>
    <p:sldId id="270" r:id="rId19"/>
    <p:sldId id="271" r:id="rId20"/>
    <p:sldId id="276" r:id="rId21"/>
    <p:sldId id="278" r:id="rId22"/>
    <p:sldId id="286" r:id="rId23"/>
    <p:sldId id="285" r:id="rId24"/>
    <p:sldId id="277" r:id="rId25"/>
    <p:sldId id="279" r:id="rId26"/>
    <p:sldId id="28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3DB57-2EE7-4802-B5C3-EBABCE20CD4F}" v="133" dt="2025-03-12T17:49:29.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62652" autoAdjust="0"/>
  </p:normalViewPr>
  <p:slideViewPr>
    <p:cSldViewPr>
      <p:cViewPr varScale="1">
        <p:scale>
          <a:sx n="46" d="100"/>
          <a:sy n="46" d="100"/>
        </p:scale>
        <p:origin x="508" y="40"/>
      </p:cViewPr>
      <p:guideLst>
        <p:guide orient="horz" pos="2160"/>
        <p:guide pos="2880"/>
      </p:guideLst>
    </p:cSldViewPr>
  </p:slideViewPr>
  <p:outlineViewPr>
    <p:cViewPr>
      <p:scale>
        <a:sx n="33" d="100"/>
        <a:sy n="33" d="100"/>
      </p:scale>
      <p:origin x="0" y="-423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4AA3DB57-2EE7-4802-B5C3-EBABCE20CD4F}"/>
    <pc:docChg chg="custSel mod modSld">
      <pc:chgData name="Kreger, Christine" userId="07b08700-4580-4b2b-8f3c-b5ccee8dc705" providerId="ADAL" clId="{4AA3DB57-2EE7-4802-B5C3-EBABCE20CD4F}" dt="2025-03-12T17:50:37.247" v="390"/>
      <pc:docMkLst>
        <pc:docMk/>
      </pc:docMkLst>
      <pc:sldChg chg="modSp mod">
        <pc:chgData name="Kreger, Christine" userId="07b08700-4580-4b2b-8f3c-b5ccee8dc705" providerId="ADAL" clId="{4AA3DB57-2EE7-4802-B5C3-EBABCE20CD4F}" dt="2025-03-12T17:35:06.749" v="19" actId="962"/>
        <pc:sldMkLst>
          <pc:docMk/>
          <pc:sldMk cId="29679820" sldId="256"/>
        </pc:sldMkLst>
        <pc:picChg chg="mod">
          <ac:chgData name="Kreger, Christine" userId="07b08700-4580-4b2b-8f3c-b5ccee8dc705" providerId="ADAL" clId="{4AA3DB57-2EE7-4802-B5C3-EBABCE20CD4F}" dt="2025-03-12T17:35:05.160" v="18" actId="962"/>
          <ac:picMkLst>
            <pc:docMk/>
            <pc:sldMk cId="29679820" sldId="256"/>
            <ac:picMk id="4" creationId="{00000000-0000-0000-0000-000000000000}"/>
          </ac:picMkLst>
        </pc:picChg>
        <pc:picChg chg="mod">
          <ac:chgData name="Kreger, Christine" userId="07b08700-4580-4b2b-8f3c-b5ccee8dc705" providerId="ADAL" clId="{4AA3DB57-2EE7-4802-B5C3-EBABCE20CD4F}" dt="2025-03-12T17:35:06.749" v="19" actId="962"/>
          <ac:picMkLst>
            <pc:docMk/>
            <pc:sldMk cId="29679820" sldId="256"/>
            <ac:picMk id="1026" creationId="{00000000-0000-0000-0000-000000000000}"/>
          </ac:picMkLst>
        </pc:picChg>
      </pc:sldChg>
      <pc:sldChg chg="delSp modSp mod">
        <pc:chgData name="Kreger, Christine" userId="07b08700-4580-4b2b-8f3c-b5ccee8dc705" providerId="ADAL" clId="{4AA3DB57-2EE7-4802-B5C3-EBABCE20CD4F}" dt="2025-03-12T17:35:18.319" v="21" actId="962"/>
        <pc:sldMkLst>
          <pc:docMk/>
          <pc:sldMk cId="3384762552" sldId="257"/>
        </pc:sldMkLst>
        <pc:spChg chg="del">
          <ac:chgData name="Kreger, Christine" userId="07b08700-4580-4b2b-8f3c-b5ccee8dc705" providerId="ADAL" clId="{4AA3DB57-2EE7-4802-B5C3-EBABCE20CD4F}" dt="2025-03-12T17:33:16.132" v="0" actId="21"/>
          <ac:spMkLst>
            <pc:docMk/>
            <pc:sldMk cId="3384762552" sldId="257"/>
            <ac:spMk id="2" creationId="{00000000-0000-0000-0000-000000000000}"/>
          </ac:spMkLst>
        </pc:spChg>
        <pc:spChg chg="mod">
          <ac:chgData name="Kreger, Christine" userId="07b08700-4580-4b2b-8f3c-b5ccee8dc705" providerId="ADAL" clId="{4AA3DB57-2EE7-4802-B5C3-EBABCE20CD4F}" dt="2025-03-12T17:33:20.611" v="1" actId="33553"/>
          <ac:spMkLst>
            <pc:docMk/>
            <pc:sldMk cId="3384762552" sldId="257"/>
            <ac:spMk id="3" creationId="{00000000-0000-0000-0000-000000000000}"/>
          </ac:spMkLst>
        </pc:spChg>
        <pc:picChg chg="mod">
          <ac:chgData name="Kreger, Christine" userId="07b08700-4580-4b2b-8f3c-b5ccee8dc705" providerId="ADAL" clId="{4AA3DB57-2EE7-4802-B5C3-EBABCE20CD4F}" dt="2025-03-12T17:35:18.319" v="21" actId="962"/>
          <ac:picMkLst>
            <pc:docMk/>
            <pc:sldMk cId="3384762552" sldId="257"/>
            <ac:picMk id="1028" creationId="{00000000-0000-0000-0000-000000000000}"/>
          </ac:picMkLst>
        </pc:picChg>
      </pc:sldChg>
      <pc:sldChg chg="addSp modSp mod">
        <pc:chgData name="Kreger, Christine" userId="07b08700-4580-4b2b-8f3c-b5ccee8dc705" providerId="ADAL" clId="{4AA3DB57-2EE7-4802-B5C3-EBABCE20CD4F}" dt="2025-03-12T17:48:53.998" v="377" actId="13244"/>
        <pc:sldMkLst>
          <pc:docMk/>
          <pc:sldMk cId="3580509837" sldId="259"/>
        </pc:sldMkLst>
        <pc:spChg chg="add mod ord">
          <ac:chgData name="Kreger, Christine" userId="07b08700-4580-4b2b-8f3c-b5ccee8dc705" providerId="ADAL" clId="{4AA3DB57-2EE7-4802-B5C3-EBABCE20CD4F}" dt="2025-03-12T17:48:53.998" v="377" actId="13244"/>
          <ac:spMkLst>
            <pc:docMk/>
            <pc:sldMk cId="3580509837" sldId="259"/>
            <ac:spMk id="3" creationId="{07EFE338-3B61-E38A-0F69-0CF3F7862DAC}"/>
          </ac:spMkLst>
        </pc:spChg>
        <pc:picChg chg="mod">
          <ac:chgData name="Kreger, Christine" userId="07b08700-4580-4b2b-8f3c-b5ccee8dc705" providerId="ADAL" clId="{4AA3DB57-2EE7-4802-B5C3-EBABCE20CD4F}" dt="2025-03-12T17:35:39.189" v="23" actId="962"/>
          <ac:picMkLst>
            <pc:docMk/>
            <pc:sldMk cId="3580509837" sldId="259"/>
            <ac:picMk id="4" creationId="{00000000-0000-0000-0000-000000000000}"/>
          </ac:picMkLst>
        </pc:picChg>
      </pc:sldChg>
      <pc:sldChg chg="addSp modSp mod">
        <pc:chgData name="Kreger, Christine" userId="07b08700-4580-4b2b-8f3c-b5ccee8dc705" providerId="ADAL" clId="{4AA3DB57-2EE7-4802-B5C3-EBABCE20CD4F}" dt="2025-03-12T17:49:00.041" v="378" actId="13244"/>
        <pc:sldMkLst>
          <pc:docMk/>
          <pc:sldMk cId="2000614549" sldId="261"/>
        </pc:sldMkLst>
        <pc:spChg chg="add mod ord">
          <ac:chgData name="Kreger, Christine" userId="07b08700-4580-4b2b-8f3c-b5ccee8dc705" providerId="ADAL" clId="{4AA3DB57-2EE7-4802-B5C3-EBABCE20CD4F}" dt="2025-03-12T17:49:00.041" v="378" actId="13244"/>
          <ac:spMkLst>
            <pc:docMk/>
            <pc:sldMk cId="2000614549" sldId="261"/>
            <ac:spMk id="2" creationId="{93E0381C-A1A1-6AA0-7644-D2C4FB2D35C9}"/>
          </ac:spMkLst>
        </pc:spChg>
        <pc:picChg chg="mod">
          <ac:chgData name="Kreger, Christine" userId="07b08700-4580-4b2b-8f3c-b5ccee8dc705" providerId="ADAL" clId="{4AA3DB57-2EE7-4802-B5C3-EBABCE20CD4F}" dt="2025-03-12T17:35:55.896" v="25" actId="962"/>
          <ac:picMkLst>
            <pc:docMk/>
            <pc:sldMk cId="2000614549" sldId="261"/>
            <ac:picMk id="4" creationId="{00000000-0000-0000-0000-000000000000}"/>
          </ac:picMkLst>
        </pc:picChg>
      </pc:sldChg>
      <pc:sldChg chg="addSp delSp modSp mod">
        <pc:chgData name="Kreger, Christine" userId="07b08700-4580-4b2b-8f3c-b5ccee8dc705" providerId="ADAL" clId="{4AA3DB57-2EE7-4802-B5C3-EBABCE20CD4F}" dt="2025-03-12T17:49:16.936" v="381" actId="13244"/>
        <pc:sldMkLst>
          <pc:docMk/>
          <pc:sldMk cId="1751096807" sldId="262"/>
        </pc:sldMkLst>
        <pc:spChg chg="add del mod">
          <ac:chgData name="Kreger, Christine" userId="07b08700-4580-4b2b-8f3c-b5ccee8dc705" providerId="ADAL" clId="{4AA3DB57-2EE7-4802-B5C3-EBABCE20CD4F}" dt="2025-03-12T17:36:55.583" v="67" actId="21"/>
          <ac:spMkLst>
            <pc:docMk/>
            <pc:sldMk cId="1751096807" sldId="262"/>
            <ac:spMk id="7" creationId="{2B340C0E-FA7B-FD26-56F4-18372EC5A139}"/>
          </ac:spMkLst>
        </pc:spChg>
        <pc:picChg chg="mod ord">
          <ac:chgData name="Kreger, Christine" userId="07b08700-4580-4b2b-8f3c-b5ccee8dc705" providerId="ADAL" clId="{4AA3DB57-2EE7-4802-B5C3-EBABCE20CD4F}" dt="2025-03-12T17:49:16.936" v="381" actId="13244"/>
          <ac:picMkLst>
            <pc:docMk/>
            <pc:sldMk cId="1751096807" sldId="262"/>
            <ac:picMk id="3" creationId="{00000000-0000-0000-0000-000000000000}"/>
          </ac:picMkLst>
        </pc:picChg>
        <pc:picChg chg="mod">
          <ac:chgData name="Kreger, Christine" userId="07b08700-4580-4b2b-8f3c-b5ccee8dc705" providerId="ADAL" clId="{4AA3DB57-2EE7-4802-B5C3-EBABCE20CD4F}" dt="2025-03-12T17:36:21.750" v="33" actId="962"/>
          <ac:picMkLst>
            <pc:docMk/>
            <pc:sldMk cId="1751096807" sldId="262"/>
            <ac:picMk id="2050" creationId="{00000000-0000-0000-0000-000000000000}"/>
          </ac:picMkLst>
        </pc:picChg>
        <pc:picChg chg="mod">
          <ac:chgData name="Kreger, Christine" userId="07b08700-4580-4b2b-8f3c-b5ccee8dc705" providerId="ADAL" clId="{4AA3DB57-2EE7-4802-B5C3-EBABCE20CD4F}" dt="2025-03-12T17:36:33.758" v="59" actId="962"/>
          <ac:picMkLst>
            <pc:docMk/>
            <pc:sldMk cId="1751096807" sldId="262"/>
            <ac:picMk id="2051" creationId="{00000000-0000-0000-0000-000000000000}"/>
          </ac:picMkLst>
        </pc:picChg>
        <pc:picChg chg="mod">
          <ac:chgData name="Kreger, Christine" userId="07b08700-4580-4b2b-8f3c-b5ccee8dc705" providerId="ADAL" clId="{4AA3DB57-2EE7-4802-B5C3-EBABCE20CD4F}" dt="2025-03-12T17:49:12.151" v="379" actId="13244"/>
          <ac:picMkLst>
            <pc:docMk/>
            <pc:sldMk cId="1751096807" sldId="262"/>
            <ac:picMk id="2052" creationId="{00000000-0000-0000-0000-000000000000}"/>
          </ac:picMkLst>
        </pc:picChg>
        <pc:picChg chg="mod">
          <ac:chgData name="Kreger, Christine" userId="07b08700-4580-4b2b-8f3c-b5ccee8dc705" providerId="ADAL" clId="{4AA3DB57-2EE7-4802-B5C3-EBABCE20CD4F}" dt="2025-03-12T17:49:15.176" v="380" actId="13244"/>
          <ac:picMkLst>
            <pc:docMk/>
            <pc:sldMk cId="1751096807" sldId="262"/>
            <ac:picMk id="2054" creationId="{00000000-0000-0000-0000-000000000000}"/>
          </ac:picMkLst>
        </pc:picChg>
      </pc:sldChg>
      <pc:sldChg chg="modSp">
        <pc:chgData name="Kreger, Christine" userId="07b08700-4580-4b2b-8f3c-b5ccee8dc705" providerId="ADAL" clId="{4AA3DB57-2EE7-4802-B5C3-EBABCE20CD4F}" dt="2025-03-12T17:37:44.978" v="126" actId="962"/>
        <pc:sldMkLst>
          <pc:docMk/>
          <pc:sldMk cId="4018606973" sldId="263"/>
        </pc:sldMkLst>
        <pc:graphicFrameChg chg="mod">
          <ac:chgData name="Kreger, Christine" userId="07b08700-4580-4b2b-8f3c-b5ccee8dc705" providerId="ADAL" clId="{4AA3DB57-2EE7-4802-B5C3-EBABCE20CD4F}" dt="2025-03-12T17:37:44.978" v="126" actId="962"/>
          <ac:graphicFrameMkLst>
            <pc:docMk/>
            <pc:sldMk cId="4018606973" sldId="263"/>
            <ac:graphicFrameMk id="4" creationId="{00000000-0000-0000-0000-000000000000}"/>
          </ac:graphicFrameMkLst>
        </pc:graphicFrameChg>
      </pc:sldChg>
      <pc:sldChg chg="modSp">
        <pc:chgData name="Kreger, Christine" userId="07b08700-4580-4b2b-8f3c-b5ccee8dc705" providerId="ADAL" clId="{4AA3DB57-2EE7-4802-B5C3-EBABCE20CD4F}" dt="2025-03-12T17:39:33.913" v="131" actId="962"/>
        <pc:sldMkLst>
          <pc:docMk/>
          <pc:sldMk cId="4010038711" sldId="264"/>
        </pc:sldMkLst>
        <pc:picChg chg="mod">
          <ac:chgData name="Kreger, Christine" userId="07b08700-4580-4b2b-8f3c-b5ccee8dc705" providerId="ADAL" clId="{4AA3DB57-2EE7-4802-B5C3-EBABCE20CD4F}" dt="2025-03-12T17:39:33.913" v="131" actId="962"/>
          <ac:picMkLst>
            <pc:docMk/>
            <pc:sldMk cId="4010038711" sldId="264"/>
            <ac:picMk id="2051" creationId="{00000000-0000-0000-0000-000000000000}"/>
          </ac:picMkLst>
        </pc:picChg>
        <pc:picChg chg="mod">
          <ac:chgData name="Kreger, Christine" userId="07b08700-4580-4b2b-8f3c-b5ccee8dc705" providerId="ADAL" clId="{4AA3DB57-2EE7-4802-B5C3-EBABCE20CD4F}" dt="2025-03-12T17:39:12.546" v="129" actId="962"/>
          <ac:picMkLst>
            <pc:docMk/>
            <pc:sldMk cId="4010038711" sldId="264"/>
            <ac:picMk id="3076" creationId="{00000000-0000-0000-0000-000000000000}"/>
          </ac:picMkLst>
        </pc:picChg>
      </pc:sldChg>
      <pc:sldChg chg="modSp mod">
        <pc:chgData name="Kreger, Christine" userId="07b08700-4580-4b2b-8f3c-b5ccee8dc705" providerId="ADAL" clId="{4AA3DB57-2EE7-4802-B5C3-EBABCE20CD4F}" dt="2025-03-12T17:46:11.412" v="261" actId="6549"/>
        <pc:sldMkLst>
          <pc:docMk/>
          <pc:sldMk cId="2706514281" sldId="265"/>
        </pc:sldMkLst>
        <pc:spChg chg="mod">
          <ac:chgData name="Kreger, Christine" userId="07b08700-4580-4b2b-8f3c-b5ccee8dc705" providerId="ADAL" clId="{4AA3DB57-2EE7-4802-B5C3-EBABCE20CD4F}" dt="2025-03-12T17:46:11.412" v="261" actId="6549"/>
          <ac:spMkLst>
            <pc:docMk/>
            <pc:sldMk cId="2706514281" sldId="265"/>
            <ac:spMk id="2" creationId="{00000000-0000-0000-0000-000000000000}"/>
          </ac:spMkLst>
        </pc:spChg>
        <pc:spChg chg="mod">
          <ac:chgData name="Kreger, Christine" userId="07b08700-4580-4b2b-8f3c-b5ccee8dc705" providerId="ADAL" clId="{4AA3DB57-2EE7-4802-B5C3-EBABCE20CD4F}" dt="2025-03-12T17:41:18.458" v="137" actId="962"/>
          <ac:spMkLst>
            <pc:docMk/>
            <pc:sldMk cId="2706514281" sldId="265"/>
            <ac:spMk id="3" creationId="{00000000-0000-0000-0000-000000000000}"/>
          </ac:spMkLst>
        </pc:spChg>
        <pc:picChg chg="mod">
          <ac:chgData name="Kreger, Christine" userId="07b08700-4580-4b2b-8f3c-b5ccee8dc705" providerId="ADAL" clId="{4AA3DB57-2EE7-4802-B5C3-EBABCE20CD4F}" dt="2025-03-12T17:41:22.671" v="138" actId="962"/>
          <ac:picMkLst>
            <pc:docMk/>
            <pc:sldMk cId="2706514281" sldId="265"/>
            <ac:picMk id="3074" creationId="{00000000-0000-0000-0000-000000000000}"/>
          </ac:picMkLst>
        </pc:picChg>
      </pc:sldChg>
      <pc:sldChg chg="modSp mod">
        <pc:chgData name="Kreger, Christine" userId="07b08700-4580-4b2b-8f3c-b5ccee8dc705" providerId="ADAL" clId="{4AA3DB57-2EE7-4802-B5C3-EBABCE20CD4F}" dt="2025-03-12T17:41:28.034" v="140" actId="962"/>
        <pc:sldMkLst>
          <pc:docMk/>
          <pc:sldMk cId="3600469426" sldId="268"/>
        </pc:sldMkLst>
        <pc:picChg chg="mod">
          <ac:chgData name="Kreger, Christine" userId="07b08700-4580-4b2b-8f3c-b5ccee8dc705" providerId="ADAL" clId="{4AA3DB57-2EE7-4802-B5C3-EBABCE20CD4F}" dt="2025-03-12T17:41:28.034" v="140" actId="962"/>
          <ac:picMkLst>
            <pc:docMk/>
            <pc:sldMk cId="3600469426" sldId="268"/>
            <ac:picMk id="6" creationId="{00000000-0000-0000-0000-000000000000}"/>
          </ac:picMkLst>
        </pc:picChg>
      </pc:sldChg>
      <pc:sldChg chg="modSp mod">
        <pc:chgData name="Kreger, Christine" userId="07b08700-4580-4b2b-8f3c-b5ccee8dc705" providerId="ADAL" clId="{4AA3DB57-2EE7-4802-B5C3-EBABCE20CD4F}" dt="2025-03-12T17:42:25.232" v="153" actId="962"/>
        <pc:sldMkLst>
          <pc:docMk/>
          <pc:sldMk cId="3593101716" sldId="269"/>
        </pc:sldMkLst>
        <pc:picChg chg="mod">
          <ac:chgData name="Kreger, Christine" userId="07b08700-4580-4b2b-8f3c-b5ccee8dc705" providerId="ADAL" clId="{4AA3DB57-2EE7-4802-B5C3-EBABCE20CD4F}" dt="2025-03-12T17:42:25.232" v="153" actId="962"/>
          <ac:picMkLst>
            <pc:docMk/>
            <pc:sldMk cId="3593101716" sldId="269"/>
            <ac:picMk id="3" creationId="{00000000-0000-0000-0000-000000000000}"/>
          </ac:picMkLst>
        </pc:picChg>
      </pc:sldChg>
      <pc:sldChg chg="modSp mod">
        <pc:chgData name="Kreger, Christine" userId="07b08700-4580-4b2b-8f3c-b5ccee8dc705" providerId="ADAL" clId="{4AA3DB57-2EE7-4802-B5C3-EBABCE20CD4F}" dt="2025-03-12T17:42:30.048" v="156" actId="962"/>
        <pc:sldMkLst>
          <pc:docMk/>
          <pc:sldMk cId="417762400" sldId="270"/>
        </pc:sldMkLst>
        <pc:graphicFrameChg chg="mod">
          <ac:chgData name="Kreger, Christine" userId="07b08700-4580-4b2b-8f3c-b5ccee8dc705" providerId="ADAL" clId="{4AA3DB57-2EE7-4802-B5C3-EBABCE20CD4F}" dt="2025-03-12T17:42:27.899" v="154" actId="962"/>
          <ac:graphicFrameMkLst>
            <pc:docMk/>
            <pc:sldMk cId="417762400" sldId="270"/>
            <ac:graphicFrameMk id="4" creationId="{00000000-0000-0000-0000-000000000000}"/>
          </ac:graphicFrameMkLst>
        </pc:graphicFrameChg>
        <pc:picChg chg="mod">
          <ac:chgData name="Kreger, Christine" userId="07b08700-4580-4b2b-8f3c-b5ccee8dc705" providerId="ADAL" clId="{4AA3DB57-2EE7-4802-B5C3-EBABCE20CD4F}" dt="2025-03-12T17:42:28.902" v="155" actId="962"/>
          <ac:picMkLst>
            <pc:docMk/>
            <pc:sldMk cId="417762400" sldId="270"/>
            <ac:picMk id="3" creationId="{00000000-0000-0000-0000-000000000000}"/>
          </ac:picMkLst>
        </pc:picChg>
        <pc:picChg chg="mod">
          <ac:chgData name="Kreger, Christine" userId="07b08700-4580-4b2b-8f3c-b5ccee8dc705" providerId="ADAL" clId="{4AA3DB57-2EE7-4802-B5C3-EBABCE20CD4F}" dt="2025-03-12T17:42:30.048" v="156" actId="962"/>
          <ac:picMkLst>
            <pc:docMk/>
            <pc:sldMk cId="417762400" sldId="270"/>
            <ac:picMk id="5" creationId="{00000000-0000-0000-0000-000000000000}"/>
          </ac:picMkLst>
        </pc:picChg>
      </pc:sldChg>
      <pc:sldChg chg="modSp mod">
        <pc:chgData name="Kreger, Christine" userId="07b08700-4580-4b2b-8f3c-b5ccee8dc705" providerId="ADAL" clId="{4AA3DB57-2EE7-4802-B5C3-EBABCE20CD4F}" dt="2025-03-12T17:42:31.976" v="157" actId="962"/>
        <pc:sldMkLst>
          <pc:docMk/>
          <pc:sldMk cId="3475622224" sldId="271"/>
        </pc:sldMkLst>
        <pc:picChg chg="mod">
          <ac:chgData name="Kreger, Christine" userId="07b08700-4580-4b2b-8f3c-b5ccee8dc705" providerId="ADAL" clId="{4AA3DB57-2EE7-4802-B5C3-EBABCE20CD4F}" dt="2025-03-12T17:42:31.976" v="157" actId="962"/>
          <ac:picMkLst>
            <pc:docMk/>
            <pc:sldMk cId="3475622224" sldId="271"/>
            <ac:picMk id="7" creationId="{00000000-0000-0000-0000-000000000000}"/>
          </ac:picMkLst>
        </pc:picChg>
      </pc:sldChg>
      <pc:sldChg chg="modSp mod">
        <pc:chgData name="Kreger, Christine" userId="07b08700-4580-4b2b-8f3c-b5ccee8dc705" providerId="ADAL" clId="{4AA3DB57-2EE7-4802-B5C3-EBABCE20CD4F}" dt="2025-03-12T17:37:49.828" v="127" actId="962"/>
        <pc:sldMkLst>
          <pc:docMk/>
          <pc:sldMk cId="589090829" sldId="273"/>
        </pc:sldMkLst>
        <pc:picChg chg="mod">
          <ac:chgData name="Kreger, Christine" userId="07b08700-4580-4b2b-8f3c-b5ccee8dc705" providerId="ADAL" clId="{4AA3DB57-2EE7-4802-B5C3-EBABCE20CD4F}" dt="2025-03-12T17:37:49.828" v="127" actId="962"/>
          <ac:picMkLst>
            <pc:docMk/>
            <pc:sldMk cId="589090829" sldId="273"/>
            <ac:picMk id="4" creationId="{00000000-0000-0000-0000-000000000000}"/>
          </ac:picMkLst>
        </pc:picChg>
      </pc:sldChg>
      <pc:sldChg chg="modSp mod">
        <pc:chgData name="Kreger, Christine" userId="07b08700-4580-4b2b-8f3c-b5ccee8dc705" providerId="ADAL" clId="{4AA3DB57-2EE7-4802-B5C3-EBABCE20CD4F}" dt="2025-03-12T17:46:15.354" v="266" actId="20577"/>
        <pc:sldMkLst>
          <pc:docMk/>
          <pc:sldMk cId="3225877455" sldId="274"/>
        </pc:sldMkLst>
        <pc:spChg chg="mod">
          <ac:chgData name="Kreger, Christine" userId="07b08700-4580-4b2b-8f3c-b5ccee8dc705" providerId="ADAL" clId="{4AA3DB57-2EE7-4802-B5C3-EBABCE20CD4F}" dt="2025-03-12T17:46:15.354" v="266" actId="20577"/>
          <ac:spMkLst>
            <pc:docMk/>
            <pc:sldMk cId="3225877455" sldId="274"/>
            <ac:spMk id="2" creationId="{00000000-0000-0000-0000-000000000000}"/>
          </ac:spMkLst>
        </pc:spChg>
        <pc:picChg chg="mod">
          <ac:chgData name="Kreger, Christine" userId="07b08700-4580-4b2b-8f3c-b5ccee8dc705" providerId="ADAL" clId="{4AA3DB57-2EE7-4802-B5C3-EBABCE20CD4F}" dt="2025-03-12T17:41:24.638" v="139" actId="962"/>
          <ac:picMkLst>
            <pc:docMk/>
            <pc:sldMk cId="3225877455" sldId="274"/>
            <ac:picMk id="3074" creationId="{00000000-0000-0000-0000-000000000000}"/>
          </ac:picMkLst>
        </pc:picChg>
      </pc:sldChg>
      <pc:sldChg chg="modSp mod">
        <pc:chgData name="Kreger, Christine" userId="07b08700-4580-4b2b-8f3c-b5ccee8dc705" providerId="ADAL" clId="{4AA3DB57-2EE7-4802-B5C3-EBABCE20CD4F}" dt="2025-03-12T17:49:55.183" v="387" actId="13244"/>
        <pc:sldMkLst>
          <pc:docMk/>
          <pc:sldMk cId="1602641707" sldId="275"/>
        </pc:sldMkLst>
        <pc:spChg chg="mod">
          <ac:chgData name="Kreger, Christine" userId="07b08700-4580-4b2b-8f3c-b5ccee8dc705" providerId="ADAL" clId="{4AA3DB57-2EE7-4802-B5C3-EBABCE20CD4F}" dt="2025-03-12T17:46:40.549" v="273" actId="20577"/>
          <ac:spMkLst>
            <pc:docMk/>
            <pc:sldMk cId="1602641707" sldId="275"/>
            <ac:spMk id="2" creationId="{00000000-0000-0000-0000-000000000000}"/>
          </ac:spMkLst>
        </pc:spChg>
        <pc:spChg chg="ord">
          <ac:chgData name="Kreger, Christine" userId="07b08700-4580-4b2b-8f3c-b5ccee8dc705" providerId="ADAL" clId="{4AA3DB57-2EE7-4802-B5C3-EBABCE20CD4F}" dt="2025-03-12T17:49:55.183" v="387" actId="13244"/>
          <ac:spMkLst>
            <pc:docMk/>
            <pc:sldMk cId="1602641707" sldId="275"/>
            <ac:spMk id="5" creationId="{00000000-0000-0000-0000-000000000000}"/>
          </ac:spMkLst>
        </pc:spChg>
        <pc:spChg chg="ord">
          <ac:chgData name="Kreger, Christine" userId="07b08700-4580-4b2b-8f3c-b5ccee8dc705" providerId="ADAL" clId="{4AA3DB57-2EE7-4802-B5C3-EBABCE20CD4F}" dt="2025-03-12T17:49:49.804" v="385" actId="13244"/>
          <ac:spMkLst>
            <pc:docMk/>
            <pc:sldMk cId="1602641707" sldId="275"/>
            <ac:spMk id="6" creationId="{00000000-0000-0000-0000-000000000000}"/>
          </ac:spMkLst>
        </pc:spChg>
        <pc:spChg chg="ord">
          <ac:chgData name="Kreger, Christine" userId="07b08700-4580-4b2b-8f3c-b5ccee8dc705" providerId="ADAL" clId="{4AA3DB57-2EE7-4802-B5C3-EBABCE20CD4F}" dt="2025-03-12T17:49:52.985" v="386" actId="13244"/>
          <ac:spMkLst>
            <pc:docMk/>
            <pc:sldMk cId="1602641707" sldId="275"/>
            <ac:spMk id="8" creationId="{00000000-0000-0000-0000-000000000000}"/>
          </ac:spMkLst>
        </pc:spChg>
        <pc:spChg chg="ord">
          <ac:chgData name="Kreger, Christine" userId="07b08700-4580-4b2b-8f3c-b5ccee8dc705" providerId="ADAL" clId="{4AA3DB57-2EE7-4802-B5C3-EBABCE20CD4F}" dt="2025-03-12T17:49:41.848" v="383" actId="13244"/>
          <ac:spMkLst>
            <pc:docMk/>
            <pc:sldMk cId="1602641707" sldId="275"/>
            <ac:spMk id="9" creationId="{00000000-0000-0000-0000-000000000000}"/>
          </ac:spMkLst>
        </pc:spChg>
        <pc:spChg chg="ord">
          <ac:chgData name="Kreger, Christine" userId="07b08700-4580-4b2b-8f3c-b5ccee8dc705" providerId="ADAL" clId="{4AA3DB57-2EE7-4802-B5C3-EBABCE20CD4F}" dt="2025-03-12T17:49:46.588" v="384" actId="13244"/>
          <ac:spMkLst>
            <pc:docMk/>
            <pc:sldMk cId="1602641707" sldId="275"/>
            <ac:spMk id="10" creationId="{00000000-0000-0000-0000-000000000000}"/>
          </ac:spMkLst>
        </pc:spChg>
        <pc:picChg chg="mod">
          <ac:chgData name="Kreger, Christine" userId="07b08700-4580-4b2b-8f3c-b5ccee8dc705" providerId="ADAL" clId="{4AA3DB57-2EE7-4802-B5C3-EBABCE20CD4F}" dt="2025-03-12T17:41:32.435" v="141" actId="962"/>
          <ac:picMkLst>
            <pc:docMk/>
            <pc:sldMk cId="1602641707" sldId="275"/>
            <ac:picMk id="3074" creationId="{00000000-0000-0000-0000-000000000000}"/>
          </ac:picMkLst>
        </pc:picChg>
        <pc:picChg chg="mod">
          <ac:chgData name="Kreger, Christine" userId="07b08700-4580-4b2b-8f3c-b5ccee8dc705" providerId="ADAL" clId="{4AA3DB57-2EE7-4802-B5C3-EBABCE20CD4F}" dt="2025-03-12T17:41:33.519" v="142" actId="962"/>
          <ac:picMkLst>
            <pc:docMk/>
            <pc:sldMk cId="1602641707" sldId="275"/>
            <ac:picMk id="3076" creationId="{00000000-0000-0000-0000-000000000000}"/>
          </ac:picMkLst>
        </pc:picChg>
        <pc:picChg chg="mod">
          <ac:chgData name="Kreger, Christine" userId="07b08700-4580-4b2b-8f3c-b5ccee8dc705" providerId="ADAL" clId="{4AA3DB57-2EE7-4802-B5C3-EBABCE20CD4F}" dt="2025-03-12T17:41:34.362" v="143" actId="962"/>
          <ac:picMkLst>
            <pc:docMk/>
            <pc:sldMk cId="1602641707" sldId="275"/>
            <ac:picMk id="3077" creationId="{00000000-0000-0000-0000-000000000000}"/>
          </ac:picMkLst>
        </pc:picChg>
        <pc:picChg chg="mod">
          <ac:chgData name="Kreger, Christine" userId="07b08700-4580-4b2b-8f3c-b5ccee8dc705" providerId="ADAL" clId="{4AA3DB57-2EE7-4802-B5C3-EBABCE20CD4F}" dt="2025-03-12T17:41:35.049" v="144" actId="962"/>
          <ac:picMkLst>
            <pc:docMk/>
            <pc:sldMk cId="1602641707" sldId="275"/>
            <ac:picMk id="3078" creationId="{00000000-0000-0000-0000-000000000000}"/>
          </ac:picMkLst>
        </pc:picChg>
        <pc:picChg chg="mod">
          <ac:chgData name="Kreger, Christine" userId="07b08700-4580-4b2b-8f3c-b5ccee8dc705" providerId="ADAL" clId="{4AA3DB57-2EE7-4802-B5C3-EBABCE20CD4F}" dt="2025-03-12T17:41:35.762" v="145" actId="962"/>
          <ac:picMkLst>
            <pc:docMk/>
            <pc:sldMk cId="1602641707" sldId="275"/>
            <ac:picMk id="3079" creationId="{00000000-0000-0000-0000-000000000000}"/>
          </ac:picMkLst>
        </pc:picChg>
      </pc:sldChg>
      <pc:sldChg chg="modSp mod">
        <pc:chgData name="Kreger, Christine" userId="07b08700-4580-4b2b-8f3c-b5ccee8dc705" providerId="ADAL" clId="{4AA3DB57-2EE7-4802-B5C3-EBABCE20CD4F}" dt="2025-03-12T17:47:19.643" v="313" actId="20577"/>
        <pc:sldMkLst>
          <pc:docMk/>
          <pc:sldMk cId="3114533199" sldId="276"/>
        </pc:sldMkLst>
        <pc:spChg chg="mod">
          <ac:chgData name="Kreger, Christine" userId="07b08700-4580-4b2b-8f3c-b5ccee8dc705" providerId="ADAL" clId="{4AA3DB57-2EE7-4802-B5C3-EBABCE20CD4F}" dt="2025-03-12T17:47:19.643" v="313" actId="20577"/>
          <ac:spMkLst>
            <pc:docMk/>
            <pc:sldMk cId="3114533199" sldId="276"/>
            <ac:spMk id="2" creationId="{00000000-0000-0000-0000-000000000000}"/>
          </ac:spMkLst>
        </pc:spChg>
        <pc:spChg chg="mod">
          <ac:chgData name="Kreger, Christine" userId="07b08700-4580-4b2b-8f3c-b5ccee8dc705" providerId="ADAL" clId="{4AA3DB57-2EE7-4802-B5C3-EBABCE20CD4F}" dt="2025-03-12T17:42:58.092" v="158" actId="962"/>
          <ac:spMkLst>
            <pc:docMk/>
            <pc:sldMk cId="3114533199" sldId="276"/>
            <ac:spMk id="3" creationId="{00000000-0000-0000-0000-000000000000}"/>
          </ac:spMkLst>
        </pc:spChg>
        <pc:graphicFrameChg chg="mod modGraphic">
          <ac:chgData name="Kreger, Christine" userId="07b08700-4580-4b2b-8f3c-b5ccee8dc705" providerId="ADAL" clId="{4AA3DB57-2EE7-4802-B5C3-EBABCE20CD4F}" dt="2025-03-12T17:42:59.007" v="159" actId="962"/>
          <ac:graphicFrameMkLst>
            <pc:docMk/>
            <pc:sldMk cId="3114533199" sldId="276"/>
            <ac:graphicFrameMk id="4" creationId="{00000000-0000-0000-0000-000000000000}"/>
          </ac:graphicFrameMkLst>
        </pc:graphicFrameChg>
        <pc:picChg chg="mod">
          <ac:chgData name="Kreger, Christine" userId="07b08700-4580-4b2b-8f3c-b5ccee8dc705" providerId="ADAL" clId="{4AA3DB57-2EE7-4802-B5C3-EBABCE20CD4F}" dt="2025-03-12T17:43:00.987" v="160" actId="962"/>
          <ac:picMkLst>
            <pc:docMk/>
            <pc:sldMk cId="3114533199" sldId="276"/>
            <ac:picMk id="2050" creationId="{00000000-0000-0000-0000-000000000000}"/>
          </ac:picMkLst>
        </pc:picChg>
      </pc:sldChg>
      <pc:sldChg chg="modSp mod">
        <pc:chgData name="Kreger, Christine" userId="07b08700-4580-4b2b-8f3c-b5ccee8dc705" providerId="ADAL" clId="{4AA3DB57-2EE7-4802-B5C3-EBABCE20CD4F}" dt="2025-03-12T17:48:09.436" v="352" actId="20577"/>
        <pc:sldMkLst>
          <pc:docMk/>
          <pc:sldMk cId="2101184124" sldId="277"/>
        </pc:sldMkLst>
        <pc:spChg chg="mod">
          <ac:chgData name="Kreger, Christine" userId="07b08700-4580-4b2b-8f3c-b5ccee8dc705" providerId="ADAL" clId="{4AA3DB57-2EE7-4802-B5C3-EBABCE20CD4F}" dt="2025-03-12T17:48:09.436" v="352" actId="20577"/>
          <ac:spMkLst>
            <pc:docMk/>
            <pc:sldMk cId="2101184124" sldId="277"/>
            <ac:spMk id="2" creationId="{00000000-0000-0000-0000-000000000000}"/>
          </ac:spMkLst>
        </pc:spChg>
        <pc:spChg chg="mod">
          <ac:chgData name="Kreger, Christine" userId="07b08700-4580-4b2b-8f3c-b5ccee8dc705" providerId="ADAL" clId="{4AA3DB57-2EE7-4802-B5C3-EBABCE20CD4F}" dt="2025-03-12T17:43:19.041" v="170" actId="962"/>
          <ac:spMkLst>
            <pc:docMk/>
            <pc:sldMk cId="2101184124" sldId="277"/>
            <ac:spMk id="3" creationId="{00000000-0000-0000-0000-000000000000}"/>
          </ac:spMkLst>
        </pc:spChg>
      </pc:sldChg>
      <pc:sldChg chg="delSp modSp mod">
        <pc:chgData name="Kreger, Christine" userId="07b08700-4580-4b2b-8f3c-b5ccee8dc705" providerId="ADAL" clId="{4AA3DB57-2EE7-4802-B5C3-EBABCE20CD4F}" dt="2025-03-12T17:47:25.618" v="329" actId="20577"/>
        <pc:sldMkLst>
          <pc:docMk/>
          <pc:sldMk cId="2134755761" sldId="278"/>
        </pc:sldMkLst>
        <pc:spChg chg="mod">
          <ac:chgData name="Kreger, Christine" userId="07b08700-4580-4b2b-8f3c-b5ccee8dc705" providerId="ADAL" clId="{4AA3DB57-2EE7-4802-B5C3-EBABCE20CD4F}" dt="2025-03-12T17:47:25.618" v="329" actId="20577"/>
          <ac:spMkLst>
            <pc:docMk/>
            <pc:sldMk cId="2134755761" sldId="278"/>
            <ac:spMk id="2" creationId="{00000000-0000-0000-0000-000000000000}"/>
          </ac:spMkLst>
        </pc:spChg>
        <pc:spChg chg="mod">
          <ac:chgData name="Kreger, Christine" userId="07b08700-4580-4b2b-8f3c-b5ccee8dc705" providerId="ADAL" clId="{4AA3DB57-2EE7-4802-B5C3-EBABCE20CD4F}" dt="2025-03-12T17:43:03.353" v="161" actId="962"/>
          <ac:spMkLst>
            <pc:docMk/>
            <pc:sldMk cId="2134755761" sldId="278"/>
            <ac:spMk id="3" creationId="{00000000-0000-0000-0000-000000000000}"/>
          </ac:spMkLst>
        </pc:spChg>
        <pc:graphicFrameChg chg="mod modGraphic">
          <ac:chgData name="Kreger, Christine" userId="07b08700-4580-4b2b-8f3c-b5ccee8dc705" providerId="ADAL" clId="{4AA3DB57-2EE7-4802-B5C3-EBABCE20CD4F}" dt="2025-03-12T17:43:04.249" v="162" actId="962"/>
          <ac:graphicFrameMkLst>
            <pc:docMk/>
            <pc:sldMk cId="2134755761" sldId="278"/>
            <ac:graphicFrameMk id="4" creationId="{00000000-0000-0000-0000-000000000000}"/>
          </ac:graphicFrameMkLst>
        </pc:graphicFrameChg>
        <pc:picChg chg="mod">
          <ac:chgData name="Kreger, Christine" userId="07b08700-4580-4b2b-8f3c-b5ccee8dc705" providerId="ADAL" clId="{4AA3DB57-2EE7-4802-B5C3-EBABCE20CD4F}" dt="2025-03-12T17:43:10.082" v="166" actId="962"/>
          <ac:picMkLst>
            <pc:docMk/>
            <pc:sldMk cId="2134755761" sldId="278"/>
            <ac:picMk id="5" creationId="{00000000-0000-0000-0000-000000000000}"/>
          </ac:picMkLst>
        </pc:picChg>
        <pc:picChg chg="del">
          <ac:chgData name="Kreger, Christine" userId="07b08700-4580-4b2b-8f3c-b5ccee8dc705" providerId="ADAL" clId="{4AA3DB57-2EE7-4802-B5C3-EBABCE20CD4F}" dt="2025-03-12T17:34:48.705" v="15" actId="478"/>
          <ac:picMkLst>
            <pc:docMk/>
            <pc:sldMk cId="2134755761" sldId="278"/>
            <ac:picMk id="8" creationId="{00000000-0000-0000-0000-000000000000}"/>
          </ac:picMkLst>
        </pc:picChg>
        <pc:picChg chg="mod">
          <ac:chgData name="Kreger, Christine" userId="07b08700-4580-4b2b-8f3c-b5ccee8dc705" providerId="ADAL" clId="{4AA3DB57-2EE7-4802-B5C3-EBABCE20CD4F}" dt="2025-03-12T17:43:07.791" v="163" actId="962"/>
          <ac:picMkLst>
            <pc:docMk/>
            <pc:sldMk cId="2134755761" sldId="278"/>
            <ac:picMk id="1026" creationId="{00000000-0000-0000-0000-000000000000}"/>
          </ac:picMkLst>
        </pc:picChg>
        <pc:picChg chg="del">
          <ac:chgData name="Kreger, Christine" userId="07b08700-4580-4b2b-8f3c-b5ccee8dc705" providerId="ADAL" clId="{4AA3DB57-2EE7-4802-B5C3-EBABCE20CD4F}" dt="2025-03-12T17:34:34.611" v="13" actId="478"/>
          <ac:picMkLst>
            <pc:docMk/>
            <pc:sldMk cId="2134755761" sldId="278"/>
            <ac:picMk id="1027" creationId="{00000000-0000-0000-0000-000000000000}"/>
          </ac:picMkLst>
        </pc:picChg>
        <pc:picChg chg="mod">
          <ac:chgData name="Kreger, Christine" userId="07b08700-4580-4b2b-8f3c-b5ccee8dc705" providerId="ADAL" clId="{4AA3DB57-2EE7-4802-B5C3-EBABCE20CD4F}" dt="2025-03-12T17:43:10.819" v="167" actId="962"/>
          <ac:picMkLst>
            <pc:docMk/>
            <pc:sldMk cId="2134755761" sldId="278"/>
            <ac:picMk id="1029" creationId="{00000000-0000-0000-0000-000000000000}"/>
          </ac:picMkLst>
        </pc:picChg>
        <pc:picChg chg="mod">
          <ac:chgData name="Kreger, Christine" userId="07b08700-4580-4b2b-8f3c-b5ccee8dc705" providerId="ADAL" clId="{4AA3DB57-2EE7-4802-B5C3-EBABCE20CD4F}" dt="2025-03-12T17:43:08.663" v="164" actId="962"/>
          <ac:picMkLst>
            <pc:docMk/>
            <pc:sldMk cId="2134755761" sldId="278"/>
            <ac:picMk id="2050" creationId="{00000000-0000-0000-0000-000000000000}"/>
          </ac:picMkLst>
        </pc:picChg>
        <pc:picChg chg="mod">
          <ac:chgData name="Kreger, Christine" userId="07b08700-4580-4b2b-8f3c-b5ccee8dc705" providerId="ADAL" clId="{4AA3DB57-2EE7-4802-B5C3-EBABCE20CD4F}" dt="2025-03-12T17:43:09.316" v="165" actId="962"/>
          <ac:picMkLst>
            <pc:docMk/>
            <pc:sldMk cId="2134755761" sldId="278"/>
            <ac:picMk id="2051" creationId="{00000000-0000-0000-0000-000000000000}"/>
          </ac:picMkLst>
        </pc:picChg>
      </pc:sldChg>
      <pc:sldChg chg="modSp mod">
        <pc:chgData name="Kreger, Christine" userId="07b08700-4580-4b2b-8f3c-b5ccee8dc705" providerId="ADAL" clId="{4AA3DB57-2EE7-4802-B5C3-EBABCE20CD4F}" dt="2025-03-12T17:48:19.350" v="376" actId="20577"/>
        <pc:sldMkLst>
          <pc:docMk/>
          <pc:sldMk cId="3660912769" sldId="279"/>
        </pc:sldMkLst>
        <pc:spChg chg="mod">
          <ac:chgData name="Kreger, Christine" userId="07b08700-4580-4b2b-8f3c-b5ccee8dc705" providerId="ADAL" clId="{4AA3DB57-2EE7-4802-B5C3-EBABCE20CD4F}" dt="2025-03-12T17:48:19.350" v="376" actId="20577"/>
          <ac:spMkLst>
            <pc:docMk/>
            <pc:sldMk cId="3660912769" sldId="279"/>
            <ac:spMk id="2" creationId="{00000000-0000-0000-0000-000000000000}"/>
          </ac:spMkLst>
        </pc:spChg>
        <pc:spChg chg="mod">
          <ac:chgData name="Kreger, Christine" userId="07b08700-4580-4b2b-8f3c-b5ccee8dc705" providerId="ADAL" clId="{4AA3DB57-2EE7-4802-B5C3-EBABCE20CD4F}" dt="2025-03-12T17:43:20.485" v="171" actId="962"/>
          <ac:spMkLst>
            <pc:docMk/>
            <pc:sldMk cId="3660912769" sldId="279"/>
            <ac:spMk id="3" creationId="{00000000-0000-0000-0000-000000000000}"/>
          </ac:spMkLst>
        </pc:spChg>
      </pc:sldChg>
      <pc:sldChg chg="modSp mod">
        <pc:chgData name="Kreger, Christine" userId="07b08700-4580-4b2b-8f3c-b5ccee8dc705" providerId="ADAL" clId="{4AA3DB57-2EE7-4802-B5C3-EBABCE20CD4F}" dt="2025-03-12T17:50:06.823" v="389" actId="13244"/>
        <pc:sldMkLst>
          <pc:docMk/>
          <pc:sldMk cId="740302209" sldId="280"/>
        </pc:sldMkLst>
        <pc:spChg chg="mod">
          <ac:chgData name="Kreger, Christine" userId="07b08700-4580-4b2b-8f3c-b5ccee8dc705" providerId="ADAL" clId="{4AA3DB57-2EE7-4802-B5C3-EBABCE20CD4F}" dt="2025-03-12T17:46:48.254" v="287" actId="20577"/>
          <ac:spMkLst>
            <pc:docMk/>
            <pc:sldMk cId="740302209" sldId="280"/>
            <ac:spMk id="2" creationId="{00000000-0000-0000-0000-000000000000}"/>
          </ac:spMkLst>
        </pc:spChg>
        <pc:spChg chg="ord">
          <ac:chgData name="Kreger, Christine" userId="07b08700-4580-4b2b-8f3c-b5ccee8dc705" providerId="ADAL" clId="{4AA3DB57-2EE7-4802-B5C3-EBABCE20CD4F}" dt="2025-03-12T17:50:03.772" v="388" actId="13244"/>
          <ac:spMkLst>
            <pc:docMk/>
            <pc:sldMk cId="740302209" sldId="280"/>
            <ac:spMk id="9" creationId="{00000000-0000-0000-0000-000000000000}"/>
          </ac:spMkLst>
        </pc:spChg>
        <pc:spChg chg="ord">
          <ac:chgData name="Kreger, Christine" userId="07b08700-4580-4b2b-8f3c-b5ccee8dc705" providerId="ADAL" clId="{4AA3DB57-2EE7-4802-B5C3-EBABCE20CD4F}" dt="2025-03-12T17:50:06.823" v="389" actId="13244"/>
          <ac:spMkLst>
            <pc:docMk/>
            <pc:sldMk cId="740302209" sldId="280"/>
            <ac:spMk id="11" creationId="{00000000-0000-0000-0000-000000000000}"/>
          </ac:spMkLst>
        </pc:spChg>
        <pc:picChg chg="mod">
          <ac:chgData name="Kreger, Christine" userId="07b08700-4580-4b2b-8f3c-b5ccee8dc705" providerId="ADAL" clId="{4AA3DB57-2EE7-4802-B5C3-EBABCE20CD4F}" dt="2025-03-12T17:41:41.177" v="146" actId="962"/>
          <ac:picMkLst>
            <pc:docMk/>
            <pc:sldMk cId="740302209" sldId="280"/>
            <ac:picMk id="4098" creationId="{00000000-0000-0000-0000-000000000000}"/>
          </ac:picMkLst>
        </pc:picChg>
        <pc:picChg chg="mod">
          <ac:chgData name="Kreger, Christine" userId="07b08700-4580-4b2b-8f3c-b5ccee8dc705" providerId="ADAL" clId="{4AA3DB57-2EE7-4802-B5C3-EBABCE20CD4F}" dt="2025-03-12T17:41:41.884" v="147" actId="962"/>
          <ac:picMkLst>
            <pc:docMk/>
            <pc:sldMk cId="740302209" sldId="280"/>
            <ac:picMk id="4099" creationId="{00000000-0000-0000-0000-000000000000}"/>
          </ac:picMkLst>
        </pc:picChg>
        <pc:picChg chg="mod">
          <ac:chgData name="Kreger, Christine" userId="07b08700-4580-4b2b-8f3c-b5ccee8dc705" providerId="ADAL" clId="{4AA3DB57-2EE7-4802-B5C3-EBABCE20CD4F}" dt="2025-03-12T17:41:42.484" v="148" actId="962"/>
          <ac:picMkLst>
            <pc:docMk/>
            <pc:sldMk cId="740302209" sldId="280"/>
            <ac:picMk id="4100" creationId="{00000000-0000-0000-0000-000000000000}"/>
          </ac:picMkLst>
        </pc:picChg>
        <pc:picChg chg="mod">
          <ac:chgData name="Kreger, Christine" userId="07b08700-4580-4b2b-8f3c-b5ccee8dc705" providerId="ADAL" clId="{4AA3DB57-2EE7-4802-B5C3-EBABCE20CD4F}" dt="2025-03-12T17:41:43.139" v="149" actId="962"/>
          <ac:picMkLst>
            <pc:docMk/>
            <pc:sldMk cId="740302209" sldId="280"/>
            <ac:picMk id="4102" creationId="{00000000-0000-0000-0000-000000000000}"/>
          </ac:picMkLst>
        </pc:picChg>
        <pc:picChg chg="mod">
          <ac:chgData name="Kreger, Christine" userId="07b08700-4580-4b2b-8f3c-b5ccee8dc705" providerId="ADAL" clId="{4AA3DB57-2EE7-4802-B5C3-EBABCE20CD4F}" dt="2025-03-12T17:41:43.861" v="150" actId="962"/>
          <ac:picMkLst>
            <pc:docMk/>
            <pc:sldMk cId="740302209" sldId="280"/>
            <ac:picMk id="4103" creationId="{00000000-0000-0000-0000-000000000000}"/>
          </ac:picMkLst>
        </pc:picChg>
        <pc:picChg chg="mod">
          <ac:chgData name="Kreger, Christine" userId="07b08700-4580-4b2b-8f3c-b5ccee8dc705" providerId="ADAL" clId="{4AA3DB57-2EE7-4802-B5C3-EBABCE20CD4F}" dt="2025-03-12T17:41:44.927" v="151" actId="962"/>
          <ac:picMkLst>
            <pc:docMk/>
            <pc:sldMk cId="740302209" sldId="280"/>
            <ac:picMk id="4106" creationId="{00000000-0000-0000-0000-000000000000}"/>
          </ac:picMkLst>
        </pc:picChg>
      </pc:sldChg>
      <pc:sldChg chg="addSp modSp mod">
        <pc:chgData name="Kreger, Christine" userId="07b08700-4580-4b2b-8f3c-b5ccee8dc705" providerId="ADAL" clId="{4AA3DB57-2EE7-4802-B5C3-EBABCE20CD4F}" dt="2025-03-12T17:44:41.888" v="253" actId="5793"/>
        <pc:sldMkLst>
          <pc:docMk/>
          <pc:sldMk cId="160694184" sldId="281"/>
        </pc:sldMkLst>
        <pc:spChg chg="add mod">
          <ac:chgData name="Kreger, Christine" userId="07b08700-4580-4b2b-8f3c-b5ccee8dc705" providerId="ADAL" clId="{4AA3DB57-2EE7-4802-B5C3-EBABCE20CD4F}" dt="2025-03-12T17:44:41.888" v="253" actId="5793"/>
          <ac:spMkLst>
            <pc:docMk/>
            <pc:sldMk cId="160694184" sldId="281"/>
            <ac:spMk id="2" creationId="{F65F1E08-8C40-76A7-D49F-E70DC766DA34}"/>
          </ac:spMkLst>
        </pc:spChg>
        <pc:picChg chg="mod">
          <ac:chgData name="Kreger, Christine" userId="07b08700-4580-4b2b-8f3c-b5ccee8dc705" providerId="ADAL" clId="{4AA3DB57-2EE7-4802-B5C3-EBABCE20CD4F}" dt="2025-03-12T17:43:22.036" v="172" actId="962"/>
          <ac:picMkLst>
            <pc:docMk/>
            <pc:sldMk cId="160694184" sldId="281"/>
            <ac:picMk id="2050" creationId="{00000000-0000-0000-0000-000000000000}"/>
          </ac:picMkLst>
        </pc:picChg>
      </pc:sldChg>
      <pc:sldChg chg="modSp mod">
        <pc:chgData name="Kreger, Christine" userId="07b08700-4580-4b2b-8f3c-b5ccee8dc705" providerId="ADAL" clId="{4AA3DB57-2EE7-4802-B5C3-EBABCE20CD4F}" dt="2025-03-12T17:47:01.658" v="303" actId="20577"/>
        <pc:sldMkLst>
          <pc:docMk/>
          <pc:sldMk cId="3108210518" sldId="282"/>
        </pc:sldMkLst>
        <pc:spChg chg="mod">
          <ac:chgData name="Kreger, Christine" userId="07b08700-4580-4b2b-8f3c-b5ccee8dc705" providerId="ADAL" clId="{4AA3DB57-2EE7-4802-B5C3-EBABCE20CD4F}" dt="2025-03-12T17:47:01.658" v="303" actId="20577"/>
          <ac:spMkLst>
            <pc:docMk/>
            <pc:sldMk cId="3108210518" sldId="282"/>
            <ac:spMk id="2" creationId="{00000000-0000-0000-0000-000000000000}"/>
          </ac:spMkLst>
        </pc:spChg>
        <pc:picChg chg="mod">
          <ac:chgData name="Kreger, Christine" userId="07b08700-4580-4b2b-8f3c-b5ccee8dc705" providerId="ADAL" clId="{4AA3DB57-2EE7-4802-B5C3-EBABCE20CD4F}" dt="2025-03-12T17:42:22.613" v="152" actId="962"/>
          <ac:picMkLst>
            <pc:docMk/>
            <pc:sldMk cId="3108210518" sldId="282"/>
            <ac:picMk id="4099" creationId="{00000000-0000-0000-0000-000000000000}"/>
          </ac:picMkLst>
        </pc:picChg>
      </pc:sldChg>
      <pc:sldChg chg="modSp">
        <pc:chgData name="Kreger, Christine" userId="07b08700-4580-4b2b-8f3c-b5ccee8dc705" providerId="ADAL" clId="{4AA3DB57-2EE7-4802-B5C3-EBABCE20CD4F}" dt="2025-03-12T17:49:29.805" v="382" actId="13244"/>
        <pc:sldMkLst>
          <pc:docMk/>
          <pc:sldMk cId="3051813226" sldId="283"/>
        </pc:sldMkLst>
        <pc:picChg chg="mod">
          <ac:chgData name="Kreger, Christine" userId="07b08700-4580-4b2b-8f3c-b5ccee8dc705" providerId="ADAL" clId="{4AA3DB57-2EE7-4802-B5C3-EBABCE20CD4F}" dt="2025-03-12T17:49:29.805" v="382" actId="13244"/>
          <ac:picMkLst>
            <pc:docMk/>
            <pc:sldMk cId="3051813226" sldId="283"/>
            <ac:picMk id="1026" creationId="{00000000-0000-0000-0000-000000000000}"/>
          </ac:picMkLst>
        </pc:picChg>
        <pc:picChg chg="mod">
          <ac:chgData name="Kreger, Christine" userId="07b08700-4580-4b2b-8f3c-b5ccee8dc705" providerId="ADAL" clId="{4AA3DB57-2EE7-4802-B5C3-EBABCE20CD4F}" dt="2025-03-12T17:40:11.350" v="135" actId="962"/>
          <ac:picMkLst>
            <pc:docMk/>
            <pc:sldMk cId="3051813226" sldId="283"/>
            <ac:picMk id="1027" creationId="{00000000-0000-0000-0000-000000000000}"/>
          </ac:picMkLst>
        </pc:picChg>
      </pc:sldChg>
      <pc:sldChg chg="modSp mod">
        <pc:chgData name="Kreger, Christine" userId="07b08700-4580-4b2b-8f3c-b5ccee8dc705" providerId="ADAL" clId="{4AA3DB57-2EE7-4802-B5C3-EBABCE20CD4F}" dt="2025-03-12T17:47:40.001" v="335" actId="5793"/>
        <pc:sldMkLst>
          <pc:docMk/>
          <pc:sldMk cId="3574618494" sldId="285"/>
        </pc:sldMkLst>
        <pc:spChg chg="mod">
          <ac:chgData name="Kreger, Christine" userId="07b08700-4580-4b2b-8f3c-b5ccee8dc705" providerId="ADAL" clId="{4AA3DB57-2EE7-4802-B5C3-EBABCE20CD4F}" dt="2025-03-12T17:47:40.001" v="335" actId="5793"/>
          <ac:spMkLst>
            <pc:docMk/>
            <pc:sldMk cId="3574618494" sldId="285"/>
            <ac:spMk id="2" creationId="{00000000-0000-0000-0000-000000000000}"/>
          </ac:spMkLst>
        </pc:spChg>
        <pc:graphicFrameChg chg="mod">
          <ac:chgData name="Kreger, Christine" userId="07b08700-4580-4b2b-8f3c-b5ccee8dc705" providerId="ADAL" clId="{4AA3DB57-2EE7-4802-B5C3-EBABCE20CD4F}" dt="2025-03-12T17:43:16.744" v="169" actId="962"/>
          <ac:graphicFrameMkLst>
            <pc:docMk/>
            <pc:sldMk cId="3574618494" sldId="285"/>
            <ac:graphicFrameMk id="4" creationId="{00000000-0000-0000-0000-000000000000}"/>
          </ac:graphicFrameMkLst>
        </pc:graphicFrameChg>
      </pc:sldChg>
      <pc:sldChg chg="modSp">
        <pc:chgData name="Kreger, Christine" userId="07b08700-4580-4b2b-8f3c-b5ccee8dc705" providerId="ADAL" clId="{4AA3DB57-2EE7-4802-B5C3-EBABCE20CD4F}" dt="2025-03-12T17:43:15.431" v="168" actId="962"/>
        <pc:sldMkLst>
          <pc:docMk/>
          <pc:sldMk cId="3109025890" sldId="286"/>
        </pc:sldMkLst>
        <pc:graphicFrameChg chg="mod">
          <ac:chgData name="Kreger, Christine" userId="07b08700-4580-4b2b-8f3c-b5ccee8dc705" providerId="ADAL" clId="{4AA3DB57-2EE7-4802-B5C3-EBABCE20CD4F}" dt="2025-03-12T17:43:15.431" v="168" actId="962"/>
          <ac:graphicFrameMkLst>
            <pc:docMk/>
            <pc:sldMk cId="3109025890" sldId="286"/>
            <ac:graphicFrameMk id="4" creationId="{00000000-0000-0000-0000-000000000000}"/>
          </ac:graphicFrameMkLst>
        </pc:graphicFrame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image" Target="../media/image42.jpeg"/><Relationship Id="rId5" Type="http://schemas.openxmlformats.org/officeDocument/2006/relationships/image" Target="../media/image46.jpeg"/><Relationship Id="rId4" Type="http://schemas.openxmlformats.org/officeDocument/2006/relationships/image" Target="../media/image45.jpeg"/></Relationships>
</file>

<file path=ppt/diagrams/_rels/data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jpg"/></Relationships>
</file>

<file path=ppt/diagrams/_rels/drawing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image" Target="../media/image42.jpeg"/><Relationship Id="rId5" Type="http://schemas.openxmlformats.org/officeDocument/2006/relationships/image" Target="../media/image46.jpeg"/><Relationship Id="rId4" Type="http://schemas.openxmlformats.org/officeDocument/2006/relationships/image" Target="../media/image45.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9FCBB-403D-453F-A717-786A0D88B571}"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DD2074BB-C3DD-40DE-AA2D-95B11882E25F}">
      <dgm:prSet phldrT="[Text]"/>
      <dgm:spPr/>
      <dgm:t>
        <a:bodyPr/>
        <a:lstStyle/>
        <a:p>
          <a:r>
            <a:rPr lang="en-US" dirty="0"/>
            <a:t>Guilt/ Shame</a:t>
          </a:r>
        </a:p>
      </dgm:t>
    </dgm:pt>
    <dgm:pt modelId="{C8D71840-3515-48FD-8E7D-B2659464E357}" type="parTrans" cxnId="{2277A5A2-750D-442F-995A-435E211EB379}">
      <dgm:prSet/>
      <dgm:spPr/>
      <dgm:t>
        <a:bodyPr/>
        <a:lstStyle/>
        <a:p>
          <a:endParaRPr lang="en-US"/>
        </a:p>
      </dgm:t>
    </dgm:pt>
    <dgm:pt modelId="{530292FC-0410-4B48-90B1-5FE829A8D205}" type="sibTrans" cxnId="{2277A5A2-750D-442F-995A-435E211EB379}">
      <dgm:prSet/>
      <dgm:spPr/>
      <dgm:t>
        <a:bodyPr/>
        <a:lstStyle/>
        <a:p>
          <a:endParaRPr lang="en-US"/>
        </a:p>
      </dgm:t>
    </dgm:pt>
    <dgm:pt modelId="{70961CE0-0E97-402D-928E-625B65DF8A3D}">
      <dgm:prSet phldrT="[Text]"/>
      <dgm:spPr/>
      <dgm:t>
        <a:bodyPr/>
        <a:lstStyle/>
        <a:p>
          <a:r>
            <a:rPr lang="en-US" dirty="0"/>
            <a:t>Stress</a:t>
          </a:r>
        </a:p>
      </dgm:t>
    </dgm:pt>
    <dgm:pt modelId="{F0484206-3FB2-4316-A006-75BC1A5D9539}" type="parTrans" cxnId="{AD7311F4-9DCB-41F0-B054-51734B91B0C1}">
      <dgm:prSet/>
      <dgm:spPr/>
      <dgm:t>
        <a:bodyPr/>
        <a:lstStyle/>
        <a:p>
          <a:endParaRPr lang="en-US"/>
        </a:p>
      </dgm:t>
    </dgm:pt>
    <dgm:pt modelId="{7BEFB52F-7B97-412F-A4DE-E4E72743BD94}" type="sibTrans" cxnId="{AD7311F4-9DCB-41F0-B054-51734B91B0C1}">
      <dgm:prSet/>
      <dgm:spPr/>
      <dgm:t>
        <a:bodyPr/>
        <a:lstStyle/>
        <a:p>
          <a:endParaRPr lang="en-US"/>
        </a:p>
      </dgm:t>
    </dgm:pt>
    <dgm:pt modelId="{AF58BC59-01A4-4B2B-AE96-CE941B5A57BB}">
      <dgm:prSet phldrT="[Text]"/>
      <dgm:spPr/>
      <dgm:t>
        <a:bodyPr/>
        <a:lstStyle/>
        <a:p>
          <a:r>
            <a:rPr lang="en-US" dirty="0"/>
            <a:t>Poor Quality Work</a:t>
          </a:r>
        </a:p>
      </dgm:t>
    </dgm:pt>
    <dgm:pt modelId="{2DD06D8A-1511-4C2B-97EB-40EFDCCBC0E9}" type="parTrans" cxnId="{CBF26459-10FB-4B8E-9CAD-75734FE05502}">
      <dgm:prSet/>
      <dgm:spPr/>
      <dgm:t>
        <a:bodyPr/>
        <a:lstStyle/>
        <a:p>
          <a:endParaRPr lang="en-US"/>
        </a:p>
      </dgm:t>
    </dgm:pt>
    <dgm:pt modelId="{8E089493-F630-40C1-9E55-E4A944ED03AD}" type="sibTrans" cxnId="{CBF26459-10FB-4B8E-9CAD-75734FE05502}">
      <dgm:prSet/>
      <dgm:spPr/>
      <dgm:t>
        <a:bodyPr/>
        <a:lstStyle/>
        <a:p>
          <a:endParaRPr lang="en-US"/>
        </a:p>
      </dgm:t>
    </dgm:pt>
    <dgm:pt modelId="{EA294B08-BFE0-4FDD-8FC0-1877CCA74A1E}">
      <dgm:prSet phldrT="[Text]"/>
      <dgm:spPr/>
      <dgm:t>
        <a:bodyPr/>
        <a:lstStyle/>
        <a:p>
          <a:r>
            <a:rPr lang="en-US" dirty="0"/>
            <a:t>Restrict Potential</a:t>
          </a:r>
        </a:p>
      </dgm:t>
    </dgm:pt>
    <dgm:pt modelId="{86281018-7205-4C84-858D-F43068634DD9}" type="parTrans" cxnId="{BE811C4A-3DA5-4BBE-8A2A-6907CDA50407}">
      <dgm:prSet/>
      <dgm:spPr/>
      <dgm:t>
        <a:bodyPr/>
        <a:lstStyle/>
        <a:p>
          <a:endParaRPr lang="en-US"/>
        </a:p>
      </dgm:t>
    </dgm:pt>
    <dgm:pt modelId="{B46BCEC8-AB96-4213-B4E7-A0EDE9F8B8F5}" type="sibTrans" cxnId="{BE811C4A-3DA5-4BBE-8A2A-6907CDA50407}">
      <dgm:prSet/>
      <dgm:spPr/>
      <dgm:t>
        <a:bodyPr/>
        <a:lstStyle/>
        <a:p>
          <a:endParaRPr lang="en-US"/>
        </a:p>
      </dgm:t>
    </dgm:pt>
    <dgm:pt modelId="{779FA26A-59E5-4241-B18C-1C77F67A22EC}">
      <dgm:prSet phldrT="[Text]"/>
      <dgm:spPr/>
      <dgm:t>
        <a:bodyPr/>
        <a:lstStyle/>
        <a:p>
          <a:r>
            <a:rPr lang="en-US" dirty="0"/>
            <a:t>Undermine Your Career</a:t>
          </a:r>
        </a:p>
      </dgm:t>
    </dgm:pt>
    <dgm:pt modelId="{264B8B85-15D8-4293-B720-CD377B12CF17}" type="parTrans" cxnId="{A2B90833-5092-4E54-B06D-A61379374DD0}">
      <dgm:prSet/>
      <dgm:spPr/>
      <dgm:t>
        <a:bodyPr/>
        <a:lstStyle/>
        <a:p>
          <a:endParaRPr lang="en-US"/>
        </a:p>
      </dgm:t>
    </dgm:pt>
    <dgm:pt modelId="{7451A266-CAD0-4375-A638-41FD869FBF43}" type="sibTrans" cxnId="{A2B90833-5092-4E54-B06D-A61379374DD0}">
      <dgm:prSet/>
      <dgm:spPr/>
      <dgm:t>
        <a:bodyPr/>
        <a:lstStyle/>
        <a:p>
          <a:endParaRPr lang="en-US"/>
        </a:p>
      </dgm:t>
    </dgm:pt>
    <dgm:pt modelId="{225BF86A-C414-4F06-A0B2-BA89E6133AA1}">
      <dgm:prSet phldrT="[Text]"/>
      <dgm:spPr/>
      <dgm:t>
        <a:bodyPr/>
        <a:lstStyle/>
        <a:p>
          <a:r>
            <a:rPr lang="en-US" dirty="0"/>
            <a:t>Disrupt Teamwork</a:t>
          </a:r>
        </a:p>
      </dgm:t>
    </dgm:pt>
    <dgm:pt modelId="{2BFE0335-F12A-403F-A3A0-4DFCC960945A}" type="parTrans" cxnId="{3FABA52C-A854-40B7-A223-B6554EEFF651}">
      <dgm:prSet/>
      <dgm:spPr/>
      <dgm:t>
        <a:bodyPr/>
        <a:lstStyle/>
        <a:p>
          <a:endParaRPr lang="en-US"/>
        </a:p>
      </dgm:t>
    </dgm:pt>
    <dgm:pt modelId="{3533DFBE-3C6F-453A-BB5F-4B5F25BDE581}" type="sibTrans" cxnId="{3FABA52C-A854-40B7-A223-B6554EEFF651}">
      <dgm:prSet/>
      <dgm:spPr/>
      <dgm:t>
        <a:bodyPr/>
        <a:lstStyle/>
        <a:p>
          <a:endParaRPr lang="en-US"/>
        </a:p>
      </dgm:t>
    </dgm:pt>
    <dgm:pt modelId="{02CED3B1-EADF-4A40-A565-D2B803C6EDAB}">
      <dgm:prSet phldrT="[Text]"/>
      <dgm:spPr/>
      <dgm:t>
        <a:bodyPr/>
        <a:lstStyle/>
        <a:p>
          <a:r>
            <a:rPr lang="en-US" dirty="0"/>
            <a:t>Reduce Morale</a:t>
          </a:r>
        </a:p>
      </dgm:t>
    </dgm:pt>
    <dgm:pt modelId="{9728F9D0-E5BA-4F60-AD11-161ADF150663}" type="parTrans" cxnId="{D137D6CC-D85C-4423-92FD-7BEE8513201B}">
      <dgm:prSet/>
      <dgm:spPr/>
      <dgm:t>
        <a:bodyPr/>
        <a:lstStyle/>
        <a:p>
          <a:endParaRPr lang="en-US"/>
        </a:p>
      </dgm:t>
    </dgm:pt>
    <dgm:pt modelId="{2DA47D86-3400-4CE7-9288-1C35520C7A19}" type="sibTrans" cxnId="{D137D6CC-D85C-4423-92FD-7BEE8513201B}">
      <dgm:prSet/>
      <dgm:spPr/>
      <dgm:t>
        <a:bodyPr/>
        <a:lstStyle/>
        <a:p>
          <a:endParaRPr lang="en-US"/>
        </a:p>
      </dgm:t>
    </dgm:pt>
    <dgm:pt modelId="{49B05E7C-0CF0-4349-9674-7E95B767E035}">
      <dgm:prSet phldrT="[Text]"/>
      <dgm:spPr/>
      <dgm:t>
        <a:bodyPr/>
        <a:lstStyle/>
        <a:p>
          <a:r>
            <a:rPr lang="en-US" dirty="0"/>
            <a:t>Job Loss</a:t>
          </a:r>
        </a:p>
      </dgm:t>
    </dgm:pt>
    <dgm:pt modelId="{9882984F-5C2F-49B4-BC72-EEFC4F47EB87}" type="parTrans" cxnId="{EBD84153-0BED-42A8-9E98-F067AA571023}">
      <dgm:prSet/>
      <dgm:spPr/>
      <dgm:t>
        <a:bodyPr/>
        <a:lstStyle/>
        <a:p>
          <a:endParaRPr lang="en-US"/>
        </a:p>
      </dgm:t>
    </dgm:pt>
    <dgm:pt modelId="{DEADB3A8-F815-4571-8FE2-C879850D3C83}" type="sibTrans" cxnId="{EBD84153-0BED-42A8-9E98-F067AA571023}">
      <dgm:prSet/>
      <dgm:spPr/>
      <dgm:t>
        <a:bodyPr/>
        <a:lstStyle/>
        <a:p>
          <a:endParaRPr lang="en-US"/>
        </a:p>
      </dgm:t>
    </dgm:pt>
    <dgm:pt modelId="{EF671825-BAAA-486D-8F75-784E0991920C}">
      <dgm:prSet phldrT="[Text]"/>
      <dgm:spPr/>
      <dgm:t>
        <a:bodyPr/>
        <a:lstStyle/>
        <a:p>
          <a:r>
            <a:rPr lang="en-US" dirty="0"/>
            <a:t>Reduced Productivity</a:t>
          </a:r>
        </a:p>
      </dgm:t>
    </dgm:pt>
    <dgm:pt modelId="{3A307613-752E-47E3-9EF8-BF2B7FB898FE}" type="parTrans" cxnId="{4C533983-D9A6-4A00-9B8C-D4C66260933B}">
      <dgm:prSet/>
      <dgm:spPr/>
      <dgm:t>
        <a:bodyPr/>
        <a:lstStyle/>
        <a:p>
          <a:endParaRPr lang="en-US"/>
        </a:p>
      </dgm:t>
    </dgm:pt>
    <dgm:pt modelId="{9736A8E6-12BC-4D43-AAB7-806B931004D7}" type="sibTrans" cxnId="{4C533983-D9A6-4A00-9B8C-D4C66260933B}">
      <dgm:prSet/>
      <dgm:spPr/>
      <dgm:t>
        <a:bodyPr/>
        <a:lstStyle/>
        <a:p>
          <a:endParaRPr lang="en-US"/>
        </a:p>
      </dgm:t>
    </dgm:pt>
    <dgm:pt modelId="{03E93889-0B93-4B61-BD9B-1D1BD7EFD74A}" type="pres">
      <dgm:prSet presAssocID="{4DE9FCBB-403D-453F-A717-786A0D88B571}" presName="diagram" presStyleCnt="0">
        <dgm:presLayoutVars>
          <dgm:dir/>
          <dgm:resizeHandles val="exact"/>
        </dgm:presLayoutVars>
      </dgm:prSet>
      <dgm:spPr/>
    </dgm:pt>
    <dgm:pt modelId="{9C0FDD27-D64F-4F0B-B2A0-7DAA7842C0FD}" type="pres">
      <dgm:prSet presAssocID="{DD2074BB-C3DD-40DE-AA2D-95B11882E25F}" presName="node" presStyleLbl="node1" presStyleIdx="0" presStyleCnt="9">
        <dgm:presLayoutVars>
          <dgm:bulletEnabled val="1"/>
        </dgm:presLayoutVars>
      </dgm:prSet>
      <dgm:spPr/>
    </dgm:pt>
    <dgm:pt modelId="{3D946011-542B-4BFD-A8BC-73F04BCCEC6C}" type="pres">
      <dgm:prSet presAssocID="{530292FC-0410-4B48-90B1-5FE829A8D205}" presName="sibTrans" presStyleCnt="0"/>
      <dgm:spPr/>
    </dgm:pt>
    <dgm:pt modelId="{A9EAC2E4-E127-4983-99F0-CD214A2E783F}" type="pres">
      <dgm:prSet presAssocID="{70961CE0-0E97-402D-928E-625B65DF8A3D}" presName="node" presStyleLbl="node1" presStyleIdx="1" presStyleCnt="9">
        <dgm:presLayoutVars>
          <dgm:bulletEnabled val="1"/>
        </dgm:presLayoutVars>
      </dgm:prSet>
      <dgm:spPr/>
    </dgm:pt>
    <dgm:pt modelId="{3C84CA63-E011-4BA5-943D-22AB14A8C522}" type="pres">
      <dgm:prSet presAssocID="{7BEFB52F-7B97-412F-A4DE-E4E72743BD94}" presName="sibTrans" presStyleCnt="0"/>
      <dgm:spPr/>
    </dgm:pt>
    <dgm:pt modelId="{BBF8A2EC-CF62-454B-AE14-615AC434FDF5}" type="pres">
      <dgm:prSet presAssocID="{AF58BC59-01A4-4B2B-AE96-CE941B5A57BB}" presName="node" presStyleLbl="node1" presStyleIdx="2" presStyleCnt="9">
        <dgm:presLayoutVars>
          <dgm:bulletEnabled val="1"/>
        </dgm:presLayoutVars>
      </dgm:prSet>
      <dgm:spPr/>
    </dgm:pt>
    <dgm:pt modelId="{3005749D-F1B7-4DEC-9A1B-EF12D83B494D}" type="pres">
      <dgm:prSet presAssocID="{8E089493-F630-40C1-9E55-E4A944ED03AD}" presName="sibTrans" presStyleCnt="0"/>
      <dgm:spPr/>
    </dgm:pt>
    <dgm:pt modelId="{494F5716-DDF6-4E59-9D71-7145BAA9F5F2}" type="pres">
      <dgm:prSet presAssocID="{EA294B08-BFE0-4FDD-8FC0-1877CCA74A1E}" presName="node" presStyleLbl="node1" presStyleIdx="3" presStyleCnt="9">
        <dgm:presLayoutVars>
          <dgm:bulletEnabled val="1"/>
        </dgm:presLayoutVars>
      </dgm:prSet>
      <dgm:spPr/>
    </dgm:pt>
    <dgm:pt modelId="{255FE1EF-1BA4-4067-A2C3-7AB70F5F4E3C}" type="pres">
      <dgm:prSet presAssocID="{B46BCEC8-AB96-4213-B4E7-A0EDE9F8B8F5}" presName="sibTrans" presStyleCnt="0"/>
      <dgm:spPr/>
    </dgm:pt>
    <dgm:pt modelId="{EACA72C2-B632-46A7-8BEC-0629C9E519E9}" type="pres">
      <dgm:prSet presAssocID="{779FA26A-59E5-4241-B18C-1C77F67A22EC}" presName="node" presStyleLbl="node1" presStyleIdx="4" presStyleCnt="9">
        <dgm:presLayoutVars>
          <dgm:bulletEnabled val="1"/>
        </dgm:presLayoutVars>
      </dgm:prSet>
      <dgm:spPr/>
    </dgm:pt>
    <dgm:pt modelId="{920C58E9-3E3C-4571-8E8A-AC8E0D71744C}" type="pres">
      <dgm:prSet presAssocID="{7451A266-CAD0-4375-A638-41FD869FBF43}" presName="sibTrans" presStyleCnt="0"/>
      <dgm:spPr/>
    </dgm:pt>
    <dgm:pt modelId="{19FD4994-7644-43CF-8F3B-2D78ED501A4F}" type="pres">
      <dgm:prSet presAssocID="{225BF86A-C414-4F06-A0B2-BA89E6133AA1}" presName="node" presStyleLbl="node1" presStyleIdx="5" presStyleCnt="9">
        <dgm:presLayoutVars>
          <dgm:bulletEnabled val="1"/>
        </dgm:presLayoutVars>
      </dgm:prSet>
      <dgm:spPr/>
    </dgm:pt>
    <dgm:pt modelId="{5801DAC5-DC1A-4186-A43E-EB5B9DFAAE7D}" type="pres">
      <dgm:prSet presAssocID="{3533DFBE-3C6F-453A-BB5F-4B5F25BDE581}" presName="sibTrans" presStyleCnt="0"/>
      <dgm:spPr/>
    </dgm:pt>
    <dgm:pt modelId="{16566EEA-E17A-4E9B-8D7E-45FBB4D040BD}" type="pres">
      <dgm:prSet presAssocID="{02CED3B1-EADF-4A40-A565-D2B803C6EDAB}" presName="node" presStyleLbl="node1" presStyleIdx="6" presStyleCnt="9">
        <dgm:presLayoutVars>
          <dgm:bulletEnabled val="1"/>
        </dgm:presLayoutVars>
      </dgm:prSet>
      <dgm:spPr/>
    </dgm:pt>
    <dgm:pt modelId="{DE0960C3-6413-4C7F-A859-5C5D67BF517E}" type="pres">
      <dgm:prSet presAssocID="{2DA47D86-3400-4CE7-9288-1C35520C7A19}" presName="sibTrans" presStyleCnt="0"/>
      <dgm:spPr/>
    </dgm:pt>
    <dgm:pt modelId="{D7ABF3D2-D198-45F5-ADAF-1CB273837C37}" type="pres">
      <dgm:prSet presAssocID="{49B05E7C-0CF0-4349-9674-7E95B767E035}" presName="node" presStyleLbl="node1" presStyleIdx="7" presStyleCnt="9">
        <dgm:presLayoutVars>
          <dgm:bulletEnabled val="1"/>
        </dgm:presLayoutVars>
      </dgm:prSet>
      <dgm:spPr/>
    </dgm:pt>
    <dgm:pt modelId="{0CA58A69-A42B-4C1D-A980-3908E02EB478}" type="pres">
      <dgm:prSet presAssocID="{DEADB3A8-F815-4571-8FE2-C879850D3C83}" presName="sibTrans" presStyleCnt="0"/>
      <dgm:spPr/>
    </dgm:pt>
    <dgm:pt modelId="{114A9FE5-A3E7-4319-8D54-BB76443EBF2E}" type="pres">
      <dgm:prSet presAssocID="{EF671825-BAAA-486D-8F75-784E0991920C}" presName="node" presStyleLbl="node1" presStyleIdx="8" presStyleCnt="9">
        <dgm:presLayoutVars>
          <dgm:bulletEnabled val="1"/>
        </dgm:presLayoutVars>
      </dgm:prSet>
      <dgm:spPr/>
    </dgm:pt>
  </dgm:ptLst>
  <dgm:cxnLst>
    <dgm:cxn modelId="{781B8217-E992-4281-B4B8-296E2B75DC8D}" type="presOf" srcId="{49B05E7C-0CF0-4349-9674-7E95B767E035}" destId="{D7ABF3D2-D198-45F5-ADAF-1CB273837C37}" srcOrd="0" destOrd="0" presId="urn:microsoft.com/office/officeart/2005/8/layout/default"/>
    <dgm:cxn modelId="{50155A25-6F0C-4EF7-A606-B795855A0C6B}" type="presOf" srcId="{02CED3B1-EADF-4A40-A565-D2B803C6EDAB}" destId="{16566EEA-E17A-4E9B-8D7E-45FBB4D040BD}" srcOrd="0" destOrd="0" presId="urn:microsoft.com/office/officeart/2005/8/layout/default"/>
    <dgm:cxn modelId="{3FABA52C-A854-40B7-A223-B6554EEFF651}" srcId="{4DE9FCBB-403D-453F-A717-786A0D88B571}" destId="{225BF86A-C414-4F06-A0B2-BA89E6133AA1}" srcOrd="5" destOrd="0" parTransId="{2BFE0335-F12A-403F-A3A0-4DFCC960945A}" sibTransId="{3533DFBE-3C6F-453A-BB5F-4B5F25BDE581}"/>
    <dgm:cxn modelId="{A2B90833-5092-4E54-B06D-A61379374DD0}" srcId="{4DE9FCBB-403D-453F-A717-786A0D88B571}" destId="{779FA26A-59E5-4241-B18C-1C77F67A22EC}" srcOrd="4" destOrd="0" parTransId="{264B8B85-15D8-4293-B720-CD377B12CF17}" sibTransId="{7451A266-CAD0-4375-A638-41FD869FBF43}"/>
    <dgm:cxn modelId="{2E78405D-F21C-4411-BE5A-042ACF84632F}" type="presOf" srcId="{AF58BC59-01A4-4B2B-AE96-CE941B5A57BB}" destId="{BBF8A2EC-CF62-454B-AE14-615AC434FDF5}" srcOrd="0" destOrd="0" presId="urn:microsoft.com/office/officeart/2005/8/layout/default"/>
    <dgm:cxn modelId="{6B9F8F42-1225-423C-9E3C-E0FB4C63C099}" type="presOf" srcId="{70961CE0-0E97-402D-928E-625B65DF8A3D}" destId="{A9EAC2E4-E127-4983-99F0-CD214A2E783F}" srcOrd="0" destOrd="0" presId="urn:microsoft.com/office/officeart/2005/8/layout/default"/>
    <dgm:cxn modelId="{BE811C4A-3DA5-4BBE-8A2A-6907CDA50407}" srcId="{4DE9FCBB-403D-453F-A717-786A0D88B571}" destId="{EA294B08-BFE0-4FDD-8FC0-1877CCA74A1E}" srcOrd="3" destOrd="0" parTransId="{86281018-7205-4C84-858D-F43068634DD9}" sibTransId="{B46BCEC8-AB96-4213-B4E7-A0EDE9F8B8F5}"/>
    <dgm:cxn modelId="{EBD84153-0BED-42A8-9E98-F067AA571023}" srcId="{4DE9FCBB-403D-453F-A717-786A0D88B571}" destId="{49B05E7C-0CF0-4349-9674-7E95B767E035}" srcOrd="7" destOrd="0" parTransId="{9882984F-5C2F-49B4-BC72-EEFC4F47EB87}" sibTransId="{DEADB3A8-F815-4571-8FE2-C879850D3C83}"/>
    <dgm:cxn modelId="{1FC43F55-ED2B-4DA5-AE53-2AECFE6BD1AC}" type="presOf" srcId="{4DE9FCBB-403D-453F-A717-786A0D88B571}" destId="{03E93889-0B93-4B61-BD9B-1D1BD7EFD74A}" srcOrd="0" destOrd="0" presId="urn:microsoft.com/office/officeart/2005/8/layout/default"/>
    <dgm:cxn modelId="{CBF26459-10FB-4B8E-9CAD-75734FE05502}" srcId="{4DE9FCBB-403D-453F-A717-786A0D88B571}" destId="{AF58BC59-01A4-4B2B-AE96-CE941B5A57BB}" srcOrd="2" destOrd="0" parTransId="{2DD06D8A-1511-4C2B-97EB-40EFDCCBC0E9}" sibTransId="{8E089493-F630-40C1-9E55-E4A944ED03AD}"/>
    <dgm:cxn modelId="{1B26377B-A0D2-4D16-ADD7-DAD419A1CDC7}" type="presOf" srcId="{EF671825-BAAA-486D-8F75-784E0991920C}" destId="{114A9FE5-A3E7-4319-8D54-BB76443EBF2E}" srcOrd="0" destOrd="0" presId="urn:microsoft.com/office/officeart/2005/8/layout/default"/>
    <dgm:cxn modelId="{4C533983-D9A6-4A00-9B8C-D4C66260933B}" srcId="{4DE9FCBB-403D-453F-A717-786A0D88B571}" destId="{EF671825-BAAA-486D-8F75-784E0991920C}" srcOrd="8" destOrd="0" parTransId="{3A307613-752E-47E3-9EF8-BF2B7FB898FE}" sibTransId="{9736A8E6-12BC-4D43-AAB7-806B931004D7}"/>
    <dgm:cxn modelId="{2277A5A2-750D-442F-995A-435E211EB379}" srcId="{4DE9FCBB-403D-453F-A717-786A0D88B571}" destId="{DD2074BB-C3DD-40DE-AA2D-95B11882E25F}" srcOrd="0" destOrd="0" parTransId="{C8D71840-3515-48FD-8E7D-B2659464E357}" sibTransId="{530292FC-0410-4B48-90B1-5FE829A8D205}"/>
    <dgm:cxn modelId="{E26F0EA3-CF8F-4B11-BDAE-1BBEE6D136EB}" type="presOf" srcId="{EA294B08-BFE0-4FDD-8FC0-1877CCA74A1E}" destId="{494F5716-DDF6-4E59-9D71-7145BAA9F5F2}" srcOrd="0" destOrd="0" presId="urn:microsoft.com/office/officeart/2005/8/layout/default"/>
    <dgm:cxn modelId="{D137D6CC-D85C-4423-92FD-7BEE8513201B}" srcId="{4DE9FCBB-403D-453F-A717-786A0D88B571}" destId="{02CED3B1-EADF-4A40-A565-D2B803C6EDAB}" srcOrd="6" destOrd="0" parTransId="{9728F9D0-E5BA-4F60-AD11-161ADF150663}" sibTransId="{2DA47D86-3400-4CE7-9288-1C35520C7A19}"/>
    <dgm:cxn modelId="{ADA17CD8-3FA0-4B24-8A24-1B3EBA7B7FB2}" type="presOf" srcId="{779FA26A-59E5-4241-B18C-1C77F67A22EC}" destId="{EACA72C2-B632-46A7-8BEC-0629C9E519E9}" srcOrd="0" destOrd="0" presId="urn:microsoft.com/office/officeart/2005/8/layout/default"/>
    <dgm:cxn modelId="{6A8297DE-7272-4B94-B32A-8827A12F84FE}" type="presOf" srcId="{225BF86A-C414-4F06-A0B2-BA89E6133AA1}" destId="{19FD4994-7644-43CF-8F3B-2D78ED501A4F}" srcOrd="0" destOrd="0" presId="urn:microsoft.com/office/officeart/2005/8/layout/default"/>
    <dgm:cxn modelId="{607F04E4-969D-4E53-BB59-A3904FD52DF4}" type="presOf" srcId="{DD2074BB-C3DD-40DE-AA2D-95B11882E25F}" destId="{9C0FDD27-D64F-4F0B-B2A0-7DAA7842C0FD}" srcOrd="0" destOrd="0" presId="urn:microsoft.com/office/officeart/2005/8/layout/default"/>
    <dgm:cxn modelId="{AD7311F4-9DCB-41F0-B054-51734B91B0C1}" srcId="{4DE9FCBB-403D-453F-A717-786A0D88B571}" destId="{70961CE0-0E97-402D-928E-625B65DF8A3D}" srcOrd="1" destOrd="0" parTransId="{F0484206-3FB2-4316-A006-75BC1A5D9539}" sibTransId="{7BEFB52F-7B97-412F-A4DE-E4E72743BD94}"/>
    <dgm:cxn modelId="{30F03F7F-9F02-4BBF-85AD-73F851B1DF07}" type="presParOf" srcId="{03E93889-0B93-4B61-BD9B-1D1BD7EFD74A}" destId="{9C0FDD27-D64F-4F0B-B2A0-7DAA7842C0FD}" srcOrd="0" destOrd="0" presId="urn:microsoft.com/office/officeart/2005/8/layout/default"/>
    <dgm:cxn modelId="{99C0FAEB-A56D-4126-8781-61D5E0E38B93}" type="presParOf" srcId="{03E93889-0B93-4B61-BD9B-1D1BD7EFD74A}" destId="{3D946011-542B-4BFD-A8BC-73F04BCCEC6C}" srcOrd="1" destOrd="0" presId="urn:microsoft.com/office/officeart/2005/8/layout/default"/>
    <dgm:cxn modelId="{E631CA2D-09D8-4335-8680-7903A1B882DF}" type="presParOf" srcId="{03E93889-0B93-4B61-BD9B-1D1BD7EFD74A}" destId="{A9EAC2E4-E127-4983-99F0-CD214A2E783F}" srcOrd="2" destOrd="0" presId="urn:microsoft.com/office/officeart/2005/8/layout/default"/>
    <dgm:cxn modelId="{A2AB5ABB-DE1E-4C9B-AE69-57064455C710}" type="presParOf" srcId="{03E93889-0B93-4B61-BD9B-1D1BD7EFD74A}" destId="{3C84CA63-E011-4BA5-943D-22AB14A8C522}" srcOrd="3" destOrd="0" presId="urn:microsoft.com/office/officeart/2005/8/layout/default"/>
    <dgm:cxn modelId="{FE2125BE-B31C-4E6A-8094-8A43446F2363}" type="presParOf" srcId="{03E93889-0B93-4B61-BD9B-1D1BD7EFD74A}" destId="{BBF8A2EC-CF62-454B-AE14-615AC434FDF5}" srcOrd="4" destOrd="0" presId="urn:microsoft.com/office/officeart/2005/8/layout/default"/>
    <dgm:cxn modelId="{C0BE52EB-EA4E-42D3-A283-E0392795FDFE}" type="presParOf" srcId="{03E93889-0B93-4B61-BD9B-1D1BD7EFD74A}" destId="{3005749D-F1B7-4DEC-9A1B-EF12D83B494D}" srcOrd="5" destOrd="0" presId="urn:microsoft.com/office/officeart/2005/8/layout/default"/>
    <dgm:cxn modelId="{432C8E6F-7275-46BA-8D83-84B35F16BB59}" type="presParOf" srcId="{03E93889-0B93-4B61-BD9B-1D1BD7EFD74A}" destId="{494F5716-DDF6-4E59-9D71-7145BAA9F5F2}" srcOrd="6" destOrd="0" presId="urn:microsoft.com/office/officeart/2005/8/layout/default"/>
    <dgm:cxn modelId="{B1E84AAA-621C-4F36-8A83-0B87CF8D832A}" type="presParOf" srcId="{03E93889-0B93-4B61-BD9B-1D1BD7EFD74A}" destId="{255FE1EF-1BA4-4067-A2C3-7AB70F5F4E3C}" srcOrd="7" destOrd="0" presId="urn:microsoft.com/office/officeart/2005/8/layout/default"/>
    <dgm:cxn modelId="{E4914BF5-DEC5-4C74-8D77-D758E61D2B3D}" type="presParOf" srcId="{03E93889-0B93-4B61-BD9B-1D1BD7EFD74A}" destId="{EACA72C2-B632-46A7-8BEC-0629C9E519E9}" srcOrd="8" destOrd="0" presId="urn:microsoft.com/office/officeart/2005/8/layout/default"/>
    <dgm:cxn modelId="{32117154-0C01-4E84-AB76-4BCB1BC47F2A}" type="presParOf" srcId="{03E93889-0B93-4B61-BD9B-1D1BD7EFD74A}" destId="{920C58E9-3E3C-4571-8E8A-AC8E0D71744C}" srcOrd="9" destOrd="0" presId="urn:microsoft.com/office/officeart/2005/8/layout/default"/>
    <dgm:cxn modelId="{D6917D3E-3AF3-40CB-A07C-9EF588552EB4}" type="presParOf" srcId="{03E93889-0B93-4B61-BD9B-1D1BD7EFD74A}" destId="{19FD4994-7644-43CF-8F3B-2D78ED501A4F}" srcOrd="10" destOrd="0" presId="urn:microsoft.com/office/officeart/2005/8/layout/default"/>
    <dgm:cxn modelId="{6B5FCD03-5918-48AD-9823-B6F43B70C069}" type="presParOf" srcId="{03E93889-0B93-4B61-BD9B-1D1BD7EFD74A}" destId="{5801DAC5-DC1A-4186-A43E-EB5B9DFAAE7D}" srcOrd="11" destOrd="0" presId="urn:microsoft.com/office/officeart/2005/8/layout/default"/>
    <dgm:cxn modelId="{429D8699-7806-4D25-A529-A0CAC87683F5}" type="presParOf" srcId="{03E93889-0B93-4B61-BD9B-1D1BD7EFD74A}" destId="{16566EEA-E17A-4E9B-8D7E-45FBB4D040BD}" srcOrd="12" destOrd="0" presId="urn:microsoft.com/office/officeart/2005/8/layout/default"/>
    <dgm:cxn modelId="{97C97FE9-6146-4C54-A950-BFB900207CF9}" type="presParOf" srcId="{03E93889-0B93-4B61-BD9B-1D1BD7EFD74A}" destId="{DE0960C3-6413-4C7F-A859-5C5D67BF517E}" srcOrd="13" destOrd="0" presId="urn:microsoft.com/office/officeart/2005/8/layout/default"/>
    <dgm:cxn modelId="{7C0EE422-B8D1-424C-9E78-D2799CB0764A}" type="presParOf" srcId="{03E93889-0B93-4B61-BD9B-1D1BD7EFD74A}" destId="{D7ABF3D2-D198-45F5-ADAF-1CB273837C37}" srcOrd="14" destOrd="0" presId="urn:microsoft.com/office/officeart/2005/8/layout/default"/>
    <dgm:cxn modelId="{52B2DEF4-7C0E-47CB-B949-F7DF55715516}" type="presParOf" srcId="{03E93889-0B93-4B61-BD9B-1D1BD7EFD74A}" destId="{0CA58A69-A42B-4C1D-A980-3908E02EB478}" srcOrd="15" destOrd="0" presId="urn:microsoft.com/office/officeart/2005/8/layout/default"/>
    <dgm:cxn modelId="{540A06B2-BE69-4C3C-9A55-97DC9688C7B9}" type="presParOf" srcId="{03E93889-0B93-4B61-BD9B-1D1BD7EFD74A}" destId="{114A9FE5-A3E7-4319-8D54-BB76443EBF2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6B0ECB-FE16-4DE1-86CD-17646C1424DA}"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06791D92-B655-4FF9-B357-F53E8DC2597C}">
      <dgm:prSet phldrT="[Text]"/>
      <dgm:spPr/>
      <dgm:t>
        <a:bodyPr/>
        <a:lstStyle/>
        <a:p>
          <a:r>
            <a:rPr lang="en-US" dirty="0"/>
            <a:t>Boring</a:t>
          </a:r>
        </a:p>
      </dgm:t>
    </dgm:pt>
    <dgm:pt modelId="{7735CEB8-3CF1-46DC-8332-05A24ADF995C}" type="parTrans" cxnId="{5FE0D54A-A008-4C8B-BF9A-8DC5109A4D24}">
      <dgm:prSet/>
      <dgm:spPr/>
      <dgm:t>
        <a:bodyPr/>
        <a:lstStyle/>
        <a:p>
          <a:endParaRPr lang="en-US"/>
        </a:p>
      </dgm:t>
    </dgm:pt>
    <dgm:pt modelId="{76480F3D-77A9-4D22-8812-239260D60F43}" type="sibTrans" cxnId="{5FE0D54A-A008-4C8B-BF9A-8DC5109A4D24}">
      <dgm:prSet/>
      <dgm:spPr/>
      <dgm:t>
        <a:bodyPr/>
        <a:lstStyle/>
        <a:p>
          <a:endParaRPr lang="en-US"/>
        </a:p>
      </dgm:t>
    </dgm:pt>
    <dgm:pt modelId="{0285FF2C-2B72-4C03-B4E8-D278090BFECD}">
      <dgm:prSet phldrT="[Text]"/>
      <dgm:spPr/>
      <dgm:t>
        <a:bodyPr/>
        <a:lstStyle/>
        <a:p>
          <a:r>
            <a:rPr lang="en-US" dirty="0"/>
            <a:t>Frustrating</a:t>
          </a:r>
        </a:p>
      </dgm:t>
    </dgm:pt>
    <dgm:pt modelId="{88971C1A-3422-411B-9DFA-8784EAB93461}" type="parTrans" cxnId="{E37708A5-F3E9-4519-8E56-B44E73B4175A}">
      <dgm:prSet/>
      <dgm:spPr/>
      <dgm:t>
        <a:bodyPr/>
        <a:lstStyle/>
        <a:p>
          <a:endParaRPr lang="en-US"/>
        </a:p>
      </dgm:t>
    </dgm:pt>
    <dgm:pt modelId="{B9736DBE-DA6C-42AF-B200-851A3D547128}" type="sibTrans" cxnId="{E37708A5-F3E9-4519-8E56-B44E73B4175A}">
      <dgm:prSet/>
      <dgm:spPr/>
      <dgm:t>
        <a:bodyPr/>
        <a:lstStyle/>
        <a:p>
          <a:endParaRPr lang="en-US"/>
        </a:p>
      </dgm:t>
    </dgm:pt>
    <dgm:pt modelId="{281AD797-84B1-42B7-858E-D6E516D80826}">
      <dgm:prSet phldrT="[Text]"/>
      <dgm:spPr/>
      <dgm:t>
        <a:bodyPr/>
        <a:lstStyle/>
        <a:p>
          <a:r>
            <a:rPr lang="en-US" dirty="0"/>
            <a:t>Difficult</a:t>
          </a:r>
        </a:p>
      </dgm:t>
    </dgm:pt>
    <dgm:pt modelId="{F0AB422D-9EC1-4BBA-B824-2B5FDAA1C21A}" type="parTrans" cxnId="{BAC3ED5F-CE4E-4FCE-B5A8-FFEC2D32684E}">
      <dgm:prSet/>
      <dgm:spPr/>
      <dgm:t>
        <a:bodyPr/>
        <a:lstStyle/>
        <a:p>
          <a:endParaRPr lang="en-US"/>
        </a:p>
      </dgm:t>
    </dgm:pt>
    <dgm:pt modelId="{01DABA4C-6EDC-472F-8474-FAEACCFA560B}" type="sibTrans" cxnId="{BAC3ED5F-CE4E-4FCE-B5A8-FFEC2D32684E}">
      <dgm:prSet/>
      <dgm:spPr/>
      <dgm:t>
        <a:bodyPr/>
        <a:lstStyle/>
        <a:p>
          <a:endParaRPr lang="en-US"/>
        </a:p>
      </dgm:t>
    </dgm:pt>
    <dgm:pt modelId="{8E6E848E-66C1-4BFC-B73A-C237A728B8F5}">
      <dgm:prSet phldrT="[Text]"/>
      <dgm:spPr/>
      <dgm:t>
        <a:bodyPr/>
        <a:lstStyle/>
        <a:p>
          <a:r>
            <a:rPr lang="en-US" dirty="0"/>
            <a:t>Ambiguous</a:t>
          </a:r>
        </a:p>
      </dgm:t>
    </dgm:pt>
    <dgm:pt modelId="{9D700B77-94CE-4C51-9F6A-155AE1EFBAB9}" type="parTrans" cxnId="{60E6D035-4D7C-427C-A5D1-E4EB50AA084A}">
      <dgm:prSet/>
      <dgm:spPr/>
      <dgm:t>
        <a:bodyPr/>
        <a:lstStyle/>
        <a:p>
          <a:endParaRPr lang="en-US"/>
        </a:p>
      </dgm:t>
    </dgm:pt>
    <dgm:pt modelId="{4D48FE7A-FAA1-4886-8B03-28C0EAAF0898}" type="sibTrans" cxnId="{60E6D035-4D7C-427C-A5D1-E4EB50AA084A}">
      <dgm:prSet/>
      <dgm:spPr/>
      <dgm:t>
        <a:bodyPr/>
        <a:lstStyle/>
        <a:p>
          <a:endParaRPr lang="en-US"/>
        </a:p>
      </dgm:t>
    </dgm:pt>
    <dgm:pt modelId="{7B7D31CF-9282-4F50-ACDA-2A72FAF9D58C}">
      <dgm:prSet phldrT="[Text]"/>
      <dgm:spPr/>
      <dgm:t>
        <a:bodyPr/>
        <a:lstStyle/>
        <a:p>
          <a:r>
            <a:rPr lang="en-US" dirty="0"/>
            <a:t>Unstructured</a:t>
          </a:r>
        </a:p>
      </dgm:t>
    </dgm:pt>
    <dgm:pt modelId="{81C50D56-5F1D-4A3D-9E6E-D1F1047F61DF}" type="parTrans" cxnId="{8EFD3134-BD9D-48B0-AF4B-8D4630382ED6}">
      <dgm:prSet/>
      <dgm:spPr/>
      <dgm:t>
        <a:bodyPr/>
        <a:lstStyle/>
        <a:p>
          <a:endParaRPr lang="en-US"/>
        </a:p>
      </dgm:t>
    </dgm:pt>
    <dgm:pt modelId="{4B49B2A6-5C3B-4A40-B039-E8D8EF3D749E}" type="sibTrans" cxnId="{8EFD3134-BD9D-48B0-AF4B-8D4630382ED6}">
      <dgm:prSet/>
      <dgm:spPr/>
      <dgm:t>
        <a:bodyPr/>
        <a:lstStyle/>
        <a:p>
          <a:endParaRPr lang="en-US"/>
        </a:p>
      </dgm:t>
    </dgm:pt>
    <dgm:pt modelId="{D6127E05-2F74-429C-BF7A-F9E238F16942}">
      <dgm:prSet phldrT="[Text]"/>
      <dgm:spPr/>
      <dgm:t>
        <a:bodyPr/>
        <a:lstStyle/>
        <a:p>
          <a:r>
            <a:rPr lang="en-US" dirty="0"/>
            <a:t>Lacking a Personal Meaning</a:t>
          </a:r>
        </a:p>
      </dgm:t>
    </dgm:pt>
    <dgm:pt modelId="{084D95BE-B1AA-4BF6-B279-7C4D44D85CBC}" type="parTrans" cxnId="{5630D587-E68B-44C3-93D7-4EA5E9E23683}">
      <dgm:prSet/>
      <dgm:spPr/>
      <dgm:t>
        <a:bodyPr/>
        <a:lstStyle/>
        <a:p>
          <a:endParaRPr lang="en-US"/>
        </a:p>
      </dgm:t>
    </dgm:pt>
    <dgm:pt modelId="{F8D06F9B-4679-4569-AD31-BD897B93CD89}" type="sibTrans" cxnId="{5630D587-E68B-44C3-93D7-4EA5E9E23683}">
      <dgm:prSet/>
      <dgm:spPr/>
      <dgm:t>
        <a:bodyPr/>
        <a:lstStyle/>
        <a:p>
          <a:endParaRPr lang="en-US"/>
        </a:p>
      </dgm:t>
    </dgm:pt>
    <dgm:pt modelId="{36EEDC56-5816-480E-ADF9-6DAD2A9E0EE2}">
      <dgm:prSet phldrT="[Text]"/>
      <dgm:spPr/>
      <dgm:t>
        <a:bodyPr/>
        <a:lstStyle/>
        <a:p>
          <a:r>
            <a:rPr lang="en-US" dirty="0"/>
            <a:t>Not Intrinsically Rewarding</a:t>
          </a:r>
        </a:p>
      </dgm:t>
    </dgm:pt>
    <dgm:pt modelId="{0BFC1425-90B7-4F36-A865-7303163073A5}" type="parTrans" cxnId="{03E11B5C-50A8-41D3-8886-A0312783540F}">
      <dgm:prSet/>
      <dgm:spPr/>
      <dgm:t>
        <a:bodyPr/>
        <a:lstStyle/>
        <a:p>
          <a:endParaRPr lang="en-US"/>
        </a:p>
      </dgm:t>
    </dgm:pt>
    <dgm:pt modelId="{5B178C07-980D-4334-95E2-69E711FFEE58}" type="sibTrans" cxnId="{03E11B5C-50A8-41D3-8886-A0312783540F}">
      <dgm:prSet/>
      <dgm:spPr/>
      <dgm:t>
        <a:bodyPr/>
        <a:lstStyle/>
        <a:p>
          <a:endParaRPr lang="en-US"/>
        </a:p>
      </dgm:t>
    </dgm:pt>
    <dgm:pt modelId="{B36F246E-F50C-47D8-AE2F-97B489312337}" type="pres">
      <dgm:prSet presAssocID="{E16B0ECB-FE16-4DE1-86CD-17646C1424DA}" presName="diagram" presStyleCnt="0">
        <dgm:presLayoutVars>
          <dgm:dir/>
          <dgm:resizeHandles val="exact"/>
        </dgm:presLayoutVars>
      </dgm:prSet>
      <dgm:spPr/>
    </dgm:pt>
    <dgm:pt modelId="{E3DFCC2E-FA96-4EDE-ACE3-8E9A2ED50D69}" type="pres">
      <dgm:prSet presAssocID="{06791D92-B655-4FF9-B357-F53E8DC2597C}" presName="node" presStyleLbl="node1" presStyleIdx="0" presStyleCnt="7" custLinFactX="11020" custLinFactY="100000" custLinFactNeighborX="100000" custLinFactNeighborY="132536">
        <dgm:presLayoutVars>
          <dgm:bulletEnabled val="1"/>
        </dgm:presLayoutVars>
      </dgm:prSet>
      <dgm:spPr/>
    </dgm:pt>
    <dgm:pt modelId="{C6FD5563-A7A5-47FC-B9BF-006A48E2C6FD}" type="pres">
      <dgm:prSet presAssocID="{76480F3D-77A9-4D22-8812-239260D60F43}" presName="sibTrans" presStyleCnt="0"/>
      <dgm:spPr/>
    </dgm:pt>
    <dgm:pt modelId="{2A11B91E-6E40-4A85-858F-D6934D2EB855}" type="pres">
      <dgm:prSet presAssocID="{0285FF2C-2B72-4C03-B4E8-D278090BFECD}" presName="node" presStyleLbl="node1" presStyleIdx="1" presStyleCnt="7">
        <dgm:presLayoutVars>
          <dgm:bulletEnabled val="1"/>
        </dgm:presLayoutVars>
      </dgm:prSet>
      <dgm:spPr/>
    </dgm:pt>
    <dgm:pt modelId="{C06EDF71-1560-4215-A386-5C8DEE307011}" type="pres">
      <dgm:prSet presAssocID="{B9736DBE-DA6C-42AF-B200-851A3D547128}" presName="sibTrans" presStyleCnt="0"/>
      <dgm:spPr/>
    </dgm:pt>
    <dgm:pt modelId="{6F410968-36F2-45BD-A11F-221B86C7384B}" type="pres">
      <dgm:prSet presAssocID="{281AD797-84B1-42B7-858E-D6E516D80826}" presName="node" presStyleLbl="node1" presStyleIdx="2" presStyleCnt="7" custLinFactX="-100000" custLinFactNeighborX="-118365" custLinFactNeighborY="706">
        <dgm:presLayoutVars>
          <dgm:bulletEnabled val="1"/>
        </dgm:presLayoutVars>
      </dgm:prSet>
      <dgm:spPr/>
    </dgm:pt>
    <dgm:pt modelId="{1147BA06-070D-4473-A6F6-343CC1564A0B}" type="pres">
      <dgm:prSet presAssocID="{01DABA4C-6EDC-472F-8474-FAEACCFA560B}" presName="sibTrans" presStyleCnt="0"/>
      <dgm:spPr/>
    </dgm:pt>
    <dgm:pt modelId="{6F999BF0-8EFC-4B3D-800B-ED3E42593C09}" type="pres">
      <dgm:prSet presAssocID="{8E6E848E-66C1-4BFC-B73A-C237A728B8F5}" presName="node" presStyleLbl="node1" presStyleIdx="3" presStyleCnt="7">
        <dgm:presLayoutVars>
          <dgm:bulletEnabled val="1"/>
        </dgm:presLayoutVars>
      </dgm:prSet>
      <dgm:spPr/>
    </dgm:pt>
    <dgm:pt modelId="{A9804CA9-9CD8-435E-8526-5F828C8405C5}" type="pres">
      <dgm:prSet presAssocID="{4D48FE7A-FAA1-4886-8B03-28C0EAAF0898}" presName="sibTrans" presStyleCnt="0"/>
      <dgm:spPr/>
    </dgm:pt>
    <dgm:pt modelId="{491884B4-2DAF-4697-9385-CEA817EA20E9}" type="pres">
      <dgm:prSet presAssocID="{7B7D31CF-9282-4F50-ACDA-2A72FAF9D58C}" presName="node" presStyleLbl="node1" presStyleIdx="4" presStyleCnt="7">
        <dgm:presLayoutVars>
          <dgm:bulletEnabled val="1"/>
        </dgm:presLayoutVars>
      </dgm:prSet>
      <dgm:spPr/>
    </dgm:pt>
    <dgm:pt modelId="{0B45A1D5-A871-445C-A416-C162EF1094C1}" type="pres">
      <dgm:prSet presAssocID="{4B49B2A6-5C3B-4A40-B039-E8D8EF3D749E}" presName="sibTrans" presStyleCnt="0"/>
      <dgm:spPr/>
    </dgm:pt>
    <dgm:pt modelId="{685ED37E-A8D5-4207-A75F-6BD468E6EAC2}" type="pres">
      <dgm:prSet presAssocID="{36EEDC56-5816-480E-ADF9-6DAD2A9E0EE2}" presName="node" presStyleLbl="node1" presStyleIdx="5" presStyleCnt="7">
        <dgm:presLayoutVars>
          <dgm:bulletEnabled val="1"/>
        </dgm:presLayoutVars>
      </dgm:prSet>
      <dgm:spPr/>
    </dgm:pt>
    <dgm:pt modelId="{7BD9B09A-9F57-4216-9B72-3E15C9CE2FD6}" type="pres">
      <dgm:prSet presAssocID="{5B178C07-980D-4334-95E2-69E711FFEE58}" presName="sibTrans" presStyleCnt="0"/>
      <dgm:spPr/>
    </dgm:pt>
    <dgm:pt modelId="{2030150A-1577-4CE4-88AD-CC70563C6CF9}" type="pres">
      <dgm:prSet presAssocID="{D6127E05-2F74-429C-BF7A-F9E238F16942}" presName="node" presStyleLbl="node1" presStyleIdx="6" presStyleCnt="7" custLinFactX="8776" custLinFactNeighborX="100000" custLinFactNeighborY="-1247">
        <dgm:presLayoutVars>
          <dgm:bulletEnabled val="1"/>
        </dgm:presLayoutVars>
      </dgm:prSet>
      <dgm:spPr/>
    </dgm:pt>
  </dgm:ptLst>
  <dgm:cxnLst>
    <dgm:cxn modelId="{B1E85111-362D-4CC8-9FD7-DAC48D125EAA}" type="presOf" srcId="{8E6E848E-66C1-4BFC-B73A-C237A728B8F5}" destId="{6F999BF0-8EFC-4B3D-800B-ED3E42593C09}" srcOrd="0" destOrd="0" presId="urn:microsoft.com/office/officeart/2005/8/layout/default"/>
    <dgm:cxn modelId="{69BB3427-1936-4CC7-9564-502382AF6100}" type="presOf" srcId="{36EEDC56-5816-480E-ADF9-6DAD2A9E0EE2}" destId="{685ED37E-A8D5-4207-A75F-6BD468E6EAC2}" srcOrd="0" destOrd="0" presId="urn:microsoft.com/office/officeart/2005/8/layout/default"/>
    <dgm:cxn modelId="{1B9BD527-FFE7-4FAE-9165-2D88C5FB0ED3}" type="presOf" srcId="{06791D92-B655-4FF9-B357-F53E8DC2597C}" destId="{E3DFCC2E-FA96-4EDE-ACE3-8E9A2ED50D69}" srcOrd="0" destOrd="0" presId="urn:microsoft.com/office/officeart/2005/8/layout/default"/>
    <dgm:cxn modelId="{8EFD3134-BD9D-48B0-AF4B-8D4630382ED6}" srcId="{E16B0ECB-FE16-4DE1-86CD-17646C1424DA}" destId="{7B7D31CF-9282-4F50-ACDA-2A72FAF9D58C}" srcOrd="4" destOrd="0" parTransId="{81C50D56-5F1D-4A3D-9E6E-D1F1047F61DF}" sibTransId="{4B49B2A6-5C3B-4A40-B039-E8D8EF3D749E}"/>
    <dgm:cxn modelId="{5D7D7434-483C-4FCE-AA39-2145059C8E37}" type="presOf" srcId="{0285FF2C-2B72-4C03-B4E8-D278090BFECD}" destId="{2A11B91E-6E40-4A85-858F-D6934D2EB855}" srcOrd="0" destOrd="0" presId="urn:microsoft.com/office/officeart/2005/8/layout/default"/>
    <dgm:cxn modelId="{60E6D035-4D7C-427C-A5D1-E4EB50AA084A}" srcId="{E16B0ECB-FE16-4DE1-86CD-17646C1424DA}" destId="{8E6E848E-66C1-4BFC-B73A-C237A728B8F5}" srcOrd="3" destOrd="0" parTransId="{9D700B77-94CE-4C51-9F6A-155AE1EFBAB9}" sibTransId="{4D48FE7A-FAA1-4886-8B03-28C0EAAF0898}"/>
    <dgm:cxn modelId="{BF4DB737-BD5A-4087-8BB3-6B5FFB704EF6}" type="presOf" srcId="{281AD797-84B1-42B7-858E-D6E516D80826}" destId="{6F410968-36F2-45BD-A11F-221B86C7384B}" srcOrd="0" destOrd="0" presId="urn:microsoft.com/office/officeart/2005/8/layout/default"/>
    <dgm:cxn modelId="{03E11B5C-50A8-41D3-8886-A0312783540F}" srcId="{E16B0ECB-FE16-4DE1-86CD-17646C1424DA}" destId="{36EEDC56-5816-480E-ADF9-6DAD2A9E0EE2}" srcOrd="5" destOrd="0" parTransId="{0BFC1425-90B7-4F36-A865-7303163073A5}" sibTransId="{5B178C07-980D-4334-95E2-69E711FFEE58}"/>
    <dgm:cxn modelId="{BAC3ED5F-CE4E-4FCE-B5A8-FFEC2D32684E}" srcId="{E16B0ECB-FE16-4DE1-86CD-17646C1424DA}" destId="{281AD797-84B1-42B7-858E-D6E516D80826}" srcOrd="2" destOrd="0" parTransId="{F0AB422D-9EC1-4BBA-B824-2B5FDAA1C21A}" sibTransId="{01DABA4C-6EDC-472F-8474-FAEACCFA560B}"/>
    <dgm:cxn modelId="{5FE0D54A-A008-4C8B-BF9A-8DC5109A4D24}" srcId="{E16B0ECB-FE16-4DE1-86CD-17646C1424DA}" destId="{06791D92-B655-4FF9-B357-F53E8DC2597C}" srcOrd="0" destOrd="0" parTransId="{7735CEB8-3CF1-46DC-8332-05A24ADF995C}" sibTransId="{76480F3D-77A9-4D22-8812-239260D60F43}"/>
    <dgm:cxn modelId="{ED3B2D7C-2FD3-4483-B9E2-AD3255D817E7}" type="presOf" srcId="{7B7D31CF-9282-4F50-ACDA-2A72FAF9D58C}" destId="{491884B4-2DAF-4697-9385-CEA817EA20E9}" srcOrd="0" destOrd="0" presId="urn:microsoft.com/office/officeart/2005/8/layout/default"/>
    <dgm:cxn modelId="{5249F884-EF66-4A4A-8C1F-7CF1B8623972}" type="presOf" srcId="{E16B0ECB-FE16-4DE1-86CD-17646C1424DA}" destId="{B36F246E-F50C-47D8-AE2F-97B489312337}" srcOrd="0" destOrd="0" presId="urn:microsoft.com/office/officeart/2005/8/layout/default"/>
    <dgm:cxn modelId="{5630D587-E68B-44C3-93D7-4EA5E9E23683}" srcId="{E16B0ECB-FE16-4DE1-86CD-17646C1424DA}" destId="{D6127E05-2F74-429C-BF7A-F9E238F16942}" srcOrd="6" destOrd="0" parTransId="{084D95BE-B1AA-4BF6-B279-7C4D44D85CBC}" sibTransId="{F8D06F9B-4679-4569-AD31-BD897B93CD89}"/>
    <dgm:cxn modelId="{E37708A5-F3E9-4519-8E56-B44E73B4175A}" srcId="{E16B0ECB-FE16-4DE1-86CD-17646C1424DA}" destId="{0285FF2C-2B72-4C03-B4E8-D278090BFECD}" srcOrd="1" destOrd="0" parTransId="{88971C1A-3422-411B-9DFA-8784EAB93461}" sibTransId="{B9736DBE-DA6C-42AF-B200-851A3D547128}"/>
    <dgm:cxn modelId="{D1A3D4FF-CFD6-4824-8566-228D48D86AFD}" type="presOf" srcId="{D6127E05-2F74-429C-BF7A-F9E238F16942}" destId="{2030150A-1577-4CE4-88AD-CC70563C6CF9}" srcOrd="0" destOrd="0" presId="urn:microsoft.com/office/officeart/2005/8/layout/default"/>
    <dgm:cxn modelId="{29B1EEC2-8BA9-4737-ADD1-5D9D9CE9B307}" type="presParOf" srcId="{B36F246E-F50C-47D8-AE2F-97B489312337}" destId="{E3DFCC2E-FA96-4EDE-ACE3-8E9A2ED50D69}" srcOrd="0" destOrd="0" presId="urn:microsoft.com/office/officeart/2005/8/layout/default"/>
    <dgm:cxn modelId="{22582801-EAC4-4310-88D3-661815D6E02E}" type="presParOf" srcId="{B36F246E-F50C-47D8-AE2F-97B489312337}" destId="{C6FD5563-A7A5-47FC-B9BF-006A48E2C6FD}" srcOrd="1" destOrd="0" presId="urn:microsoft.com/office/officeart/2005/8/layout/default"/>
    <dgm:cxn modelId="{7B37BABF-EEEA-43FA-98EF-505795B2BBDC}" type="presParOf" srcId="{B36F246E-F50C-47D8-AE2F-97B489312337}" destId="{2A11B91E-6E40-4A85-858F-D6934D2EB855}" srcOrd="2" destOrd="0" presId="urn:microsoft.com/office/officeart/2005/8/layout/default"/>
    <dgm:cxn modelId="{94E5A3CC-D2AF-441D-AAB8-5B42DAE80F1E}" type="presParOf" srcId="{B36F246E-F50C-47D8-AE2F-97B489312337}" destId="{C06EDF71-1560-4215-A386-5C8DEE307011}" srcOrd="3" destOrd="0" presId="urn:microsoft.com/office/officeart/2005/8/layout/default"/>
    <dgm:cxn modelId="{75C9E646-7740-4A6D-BEF0-D286FF2ABB55}" type="presParOf" srcId="{B36F246E-F50C-47D8-AE2F-97B489312337}" destId="{6F410968-36F2-45BD-A11F-221B86C7384B}" srcOrd="4" destOrd="0" presId="urn:microsoft.com/office/officeart/2005/8/layout/default"/>
    <dgm:cxn modelId="{E00D9A4F-CF75-4D22-83E6-EA0A97BBB6C6}" type="presParOf" srcId="{B36F246E-F50C-47D8-AE2F-97B489312337}" destId="{1147BA06-070D-4473-A6F6-343CC1564A0B}" srcOrd="5" destOrd="0" presId="urn:microsoft.com/office/officeart/2005/8/layout/default"/>
    <dgm:cxn modelId="{AC77166F-C263-42C4-BB64-5FFE3F67A439}" type="presParOf" srcId="{B36F246E-F50C-47D8-AE2F-97B489312337}" destId="{6F999BF0-8EFC-4B3D-800B-ED3E42593C09}" srcOrd="6" destOrd="0" presId="urn:microsoft.com/office/officeart/2005/8/layout/default"/>
    <dgm:cxn modelId="{30CEFE73-1160-4EE8-9D31-C706997CE3D7}" type="presParOf" srcId="{B36F246E-F50C-47D8-AE2F-97B489312337}" destId="{A9804CA9-9CD8-435E-8526-5F828C8405C5}" srcOrd="7" destOrd="0" presId="urn:microsoft.com/office/officeart/2005/8/layout/default"/>
    <dgm:cxn modelId="{215D5DA5-7FF7-4AF1-889A-73C09A034BD5}" type="presParOf" srcId="{B36F246E-F50C-47D8-AE2F-97B489312337}" destId="{491884B4-2DAF-4697-9385-CEA817EA20E9}" srcOrd="8" destOrd="0" presId="urn:microsoft.com/office/officeart/2005/8/layout/default"/>
    <dgm:cxn modelId="{10EE4904-8325-499C-A757-D8A2155B7DE4}" type="presParOf" srcId="{B36F246E-F50C-47D8-AE2F-97B489312337}" destId="{0B45A1D5-A871-445C-A416-C162EF1094C1}" srcOrd="9" destOrd="0" presId="urn:microsoft.com/office/officeart/2005/8/layout/default"/>
    <dgm:cxn modelId="{DC3D4DF5-A5E0-4BE2-B9AB-EE88C088273B}" type="presParOf" srcId="{B36F246E-F50C-47D8-AE2F-97B489312337}" destId="{685ED37E-A8D5-4207-A75F-6BD468E6EAC2}" srcOrd="10" destOrd="0" presId="urn:microsoft.com/office/officeart/2005/8/layout/default"/>
    <dgm:cxn modelId="{AAEBE12C-E849-4FDD-83C5-14CE5D21CD76}" type="presParOf" srcId="{B36F246E-F50C-47D8-AE2F-97B489312337}" destId="{7BD9B09A-9F57-4216-9B72-3E15C9CE2FD6}" srcOrd="11" destOrd="0" presId="urn:microsoft.com/office/officeart/2005/8/layout/default"/>
    <dgm:cxn modelId="{CE2C7FC2-0780-4B9B-903C-2F2CC3206167}" type="presParOf" srcId="{B36F246E-F50C-47D8-AE2F-97B489312337}" destId="{2030150A-1577-4CE4-88AD-CC70563C6CF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FFC71C-FABC-4DC4-B6A5-01623C3E3514}" type="doc">
      <dgm:prSet loTypeId="urn:microsoft.com/office/officeart/2005/8/layout/cycle4" loCatId="matrix" qsTypeId="urn:microsoft.com/office/officeart/2005/8/quickstyle/simple2" qsCatId="simple" csTypeId="urn:microsoft.com/office/officeart/2005/8/colors/accent1_2" csCatId="accent1" phldr="1"/>
      <dgm:spPr/>
      <dgm:t>
        <a:bodyPr/>
        <a:lstStyle/>
        <a:p>
          <a:endParaRPr lang="en-US"/>
        </a:p>
      </dgm:t>
    </dgm:pt>
    <dgm:pt modelId="{AA3408BC-53C5-447A-A909-CD6FB5623C0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solidFill>
                <a:schemeClr val="tx1"/>
              </a:solidFill>
            </a:rPr>
            <a:t>Motivate Yourself</a:t>
          </a:r>
        </a:p>
      </dgm:t>
    </dgm:pt>
    <dgm:pt modelId="{84DF7088-4E67-4B2A-AE33-65A558AF49D8}" type="parTrans" cxnId="{B4F362FD-2615-4EE6-9576-1780C545148A}">
      <dgm:prSet/>
      <dgm:spPr/>
      <dgm:t>
        <a:bodyPr/>
        <a:lstStyle/>
        <a:p>
          <a:endParaRPr lang="en-US"/>
        </a:p>
      </dgm:t>
    </dgm:pt>
    <dgm:pt modelId="{393E4D4F-FED5-409F-B353-C6064EE22A2E}" type="sibTrans" cxnId="{B4F362FD-2615-4EE6-9576-1780C545148A}">
      <dgm:prSet/>
      <dgm:spPr/>
      <dgm:t>
        <a:bodyPr/>
        <a:lstStyle/>
        <a:p>
          <a:endParaRPr lang="en-US"/>
        </a:p>
      </dgm:t>
    </dgm:pt>
    <dgm:pt modelId="{4772E5F4-BCB4-4BA2-8D4C-BC8302F3B22A}">
      <dgm:prSet phldrT="[Text]" custT="1"/>
      <dgm:spPr/>
      <dgm:t>
        <a:bodyPr/>
        <a:lstStyle/>
        <a:p>
          <a:r>
            <a:rPr lang="en-US" sz="1200" dirty="0"/>
            <a:t>Clean your desk</a:t>
          </a:r>
        </a:p>
      </dgm:t>
    </dgm:pt>
    <dgm:pt modelId="{1899C5D9-990A-444B-951A-FFB8F3B3A813}" type="parTrans" cxnId="{112571F3-ADB6-4C9C-9347-525E1C3C8048}">
      <dgm:prSet/>
      <dgm:spPr/>
      <dgm:t>
        <a:bodyPr/>
        <a:lstStyle/>
        <a:p>
          <a:endParaRPr lang="en-US"/>
        </a:p>
      </dgm:t>
    </dgm:pt>
    <dgm:pt modelId="{2102BDA1-4E19-407F-880B-75A6FBC26A3F}" type="sibTrans" cxnId="{112571F3-ADB6-4C9C-9347-525E1C3C8048}">
      <dgm:prSet/>
      <dgm:spPr/>
      <dgm:t>
        <a:bodyPr/>
        <a:lstStyle/>
        <a:p>
          <a:endParaRPr lang="en-US"/>
        </a:p>
      </dgm:t>
    </dgm:pt>
    <dgm:pt modelId="{8551A65F-9E6E-4981-BD73-8F265F464B6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 </a:t>
          </a:r>
          <a:r>
            <a:rPr lang="en-US" dirty="0">
              <a:solidFill>
                <a:schemeClr val="tx1"/>
              </a:solidFill>
            </a:rPr>
            <a:t>Disconnect</a:t>
          </a:r>
        </a:p>
        <a:p>
          <a:pPr defTabSz="755650">
            <a:lnSpc>
              <a:spcPct val="90000"/>
            </a:lnSpc>
            <a:spcBef>
              <a:spcPct val="0"/>
            </a:spcBef>
            <a:spcAft>
              <a:spcPct val="35000"/>
            </a:spcAft>
          </a:pPr>
          <a:endParaRPr lang="en-US" dirty="0"/>
        </a:p>
      </dgm:t>
    </dgm:pt>
    <dgm:pt modelId="{18CC4D36-B39B-4233-995A-A5AAE3B349A4}" type="parTrans" cxnId="{F879A933-9500-4948-879D-3A3907ADF48E}">
      <dgm:prSet/>
      <dgm:spPr/>
      <dgm:t>
        <a:bodyPr/>
        <a:lstStyle/>
        <a:p>
          <a:endParaRPr lang="en-US"/>
        </a:p>
      </dgm:t>
    </dgm:pt>
    <dgm:pt modelId="{B194C52E-6EB9-46B4-9E78-8F21AD901E10}" type="sibTrans" cxnId="{F879A933-9500-4948-879D-3A3907ADF48E}">
      <dgm:prSet/>
      <dgm:spPr/>
      <dgm:t>
        <a:bodyPr/>
        <a:lstStyle/>
        <a:p>
          <a:endParaRPr lang="en-US"/>
        </a:p>
      </dgm:t>
    </dgm:pt>
    <dgm:pt modelId="{17253FAE-4423-440F-8A0A-54DC7BF0EBBF}">
      <dgm:prSet phldrT="[Text]" custT="1"/>
      <dgm:spPr/>
      <dgm:t>
        <a:bodyPr/>
        <a:lstStyle/>
        <a:p>
          <a:r>
            <a:rPr lang="en-US" sz="1200" dirty="0"/>
            <a:t>Email</a:t>
          </a:r>
        </a:p>
      </dgm:t>
    </dgm:pt>
    <dgm:pt modelId="{0E251C4D-714E-4086-8862-0D9EEAC1AC83}" type="parTrans" cxnId="{BA91FF1A-7A61-4A7A-AE50-84736EA1DE5F}">
      <dgm:prSet/>
      <dgm:spPr/>
      <dgm:t>
        <a:bodyPr/>
        <a:lstStyle/>
        <a:p>
          <a:endParaRPr lang="en-US"/>
        </a:p>
      </dgm:t>
    </dgm:pt>
    <dgm:pt modelId="{F7DB8D18-535A-468E-B143-4632AAC80CE0}" type="sibTrans" cxnId="{BA91FF1A-7A61-4A7A-AE50-84736EA1DE5F}">
      <dgm:prSet/>
      <dgm:spPr/>
      <dgm:t>
        <a:bodyPr/>
        <a:lstStyle/>
        <a:p>
          <a:endParaRPr lang="en-US"/>
        </a:p>
      </dgm:t>
    </dgm:pt>
    <dgm:pt modelId="{1766FB71-AA04-4D4A-AF1B-329794BA2CED}">
      <dgm:prSet phldrT="[Text]"/>
      <dgm:spPr/>
      <dgm:t>
        <a:bodyPr/>
        <a:lstStyle/>
        <a:p>
          <a:r>
            <a:rPr lang="en-US" dirty="0">
              <a:solidFill>
                <a:schemeClr val="tx1"/>
              </a:solidFill>
            </a:rPr>
            <a:t>Public Commitment</a:t>
          </a:r>
        </a:p>
      </dgm:t>
    </dgm:pt>
    <dgm:pt modelId="{A03215D2-8704-4952-974E-0E2BBF438DA6}" type="parTrans" cxnId="{39DE9D58-C69B-42B4-BCAD-7FEF06230BAC}">
      <dgm:prSet/>
      <dgm:spPr/>
      <dgm:t>
        <a:bodyPr/>
        <a:lstStyle/>
        <a:p>
          <a:endParaRPr lang="en-US"/>
        </a:p>
      </dgm:t>
    </dgm:pt>
    <dgm:pt modelId="{82E1BC1C-168C-42F9-B2C7-24BA59507AD4}" type="sibTrans" cxnId="{39DE9D58-C69B-42B4-BCAD-7FEF06230BAC}">
      <dgm:prSet/>
      <dgm:spPr/>
      <dgm:t>
        <a:bodyPr/>
        <a:lstStyle/>
        <a:p>
          <a:endParaRPr lang="en-US"/>
        </a:p>
      </dgm:t>
    </dgm:pt>
    <dgm:pt modelId="{0D500510-2C2A-4EC0-854F-009B4BBA38D7}">
      <dgm:prSet phldrT="[Text]" custT="1"/>
      <dgm:spPr/>
      <dgm:t>
        <a:bodyPr/>
        <a:lstStyle/>
        <a:p>
          <a:r>
            <a:rPr lang="en-US" sz="1200" dirty="0"/>
            <a:t>Accountability buddy</a:t>
          </a:r>
        </a:p>
      </dgm:t>
    </dgm:pt>
    <dgm:pt modelId="{15B1F879-9365-4EB4-A5C3-B7D584A8C965}" type="parTrans" cxnId="{1DB97D70-691E-4BFD-9F2F-FC79B605AC82}">
      <dgm:prSet/>
      <dgm:spPr/>
      <dgm:t>
        <a:bodyPr/>
        <a:lstStyle/>
        <a:p>
          <a:endParaRPr lang="en-US"/>
        </a:p>
      </dgm:t>
    </dgm:pt>
    <dgm:pt modelId="{52461C7B-064C-43AD-B6E5-AF24EC672A5B}" type="sibTrans" cxnId="{1DB97D70-691E-4BFD-9F2F-FC79B605AC82}">
      <dgm:prSet/>
      <dgm:spPr/>
      <dgm:t>
        <a:bodyPr/>
        <a:lstStyle/>
        <a:p>
          <a:endParaRPr lang="en-US"/>
        </a:p>
      </dgm:t>
    </dgm:pt>
    <dgm:pt modelId="{5A2E1961-E9C0-49A6-9E2B-4599E145414E}">
      <dgm:prSet phldrT="[Text]"/>
      <dgm:spPr/>
      <dgm:t>
        <a:bodyPr/>
        <a:lstStyle/>
        <a:p>
          <a:endParaRPr lang="en-US" sz="900" dirty="0"/>
        </a:p>
      </dgm:t>
    </dgm:pt>
    <dgm:pt modelId="{BD814F43-52B0-40B2-B958-ABB3DFF117C4}" type="parTrans" cxnId="{4014BB83-2C8E-4BDF-AC67-FC8FC3A1C2F8}">
      <dgm:prSet/>
      <dgm:spPr/>
      <dgm:t>
        <a:bodyPr/>
        <a:lstStyle/>
        <a:p>
          <a:endParaRPr lang="en-US"/>
        </a:p>
      </dgm:t>
    </dgm:pt>
    <dgm:pt modelId="{73108AC2-B4E4-495F-8F1B-4F3E45868B0D}" type="sibTrans" cxnId="{4014BB83-2C8E-4BDF-AC67-FC8FC3A1C2F8}">
      <dgm:prSet/>
      <dgm:spPr/>
      <dgm:t>
        <a:bodyPr/>
        <a:lstStyle/>
        <a:p>
          <a:endParaRPr lang="en-US"/>
        </a:p>
      </dgm:t>
    </dgm:pt>
    <dgm:pt modelId="{71345F3E-95FD-4172-B421-DAEE61FD4D34}">
      <dgm:prSet phldrT="[Text]"/>
      <dgm:spPr/>
      <dgm:t>
        <a:bodyPr/>
        <a:lstStyle/>
        <a:p>
          <a:endParaRPr lang="en-US" sz="900" dirty="0"/>
        </a:p>
      </dgm:t>
    </dgm:pt>
    <dgm:pt modelId="{71197BB3-0412-4857-B22C-7386A65A7F85}" type="parTrans" cxnId="{2BB38956-0ACC-4E59-AE8F-653DAB13EA94}">
      <dgm:prSet/>
      <dgm:spPr/>
      <dgm:t>
        <a:bodyPr/>
        <a:lstStyle/>
        <a:p>
          <a:endParaRPr lang="en-US"/>
        </a:p>
      </dgm:t>
    </dgm:pt>
    <dgm:pt modelId="{E8AE96C7-C105-4B43-88B4-099512D5FC5F}" type="sibTrans" cxnId="{2BB38956-0ACC-4E59-AE8F-653DAB13EA94}">
      <dgm:prSet/>
      <dgm:spPr/>
      <dgm:t>
        <a:bodyPr/>
        <a:lstStyle/>
        <a:p>
          <a:endParaRPr lang="en-US"/>
        </a:p>
      </dgm:t>
    </dgm:pt>
    <dgm:pt modelId="{5D0CFDEA-DD7F-49AC-917A-6F342E3B36F6}">
      <dgm:prSet phldrT="[Text]" custT="1"/>
      <dgm:spPr/>
      <dgm:t>
        <a:bodyPr/>
        <a:lstStyle/>
        <a:p>
          <a:r>
            <a:rPr lang="en-US" sz="1200" dirty="0"/>
            <a:t>Social Media</a:t>
          </a:r>
        </a:p>
      </dgm:t>
    </dgm:pt>
    <dgm:pt modelId="{11DC069A-20CE-47DA-A7FA-59BFCB4B27BC}" type="parTrans" cxnId="{5F4BB17E-E39A-454A-A39C-1AB02BF9F650}">
      <dgm:prSet/>
      <dgm:spPr/>
      <dgm:t>
        <a:bodyPr/>
        <a:lstStyle/>
        <a:p>
          <a:endParaRPr lang="en-US"/>
        </a:p>
      </dgm:t>
    </dgm:pt>
    <dgm:pt modelId="{B0B91D63-BF34-4C08-9AC2-917E56F98214}" type="sibTrans" cxnId="{5F4BB17E-E39A-454A-A39C-1AB02BF9F650}">
      <dgm:prSet/>
      <dgm:spPr/>
      <dgm:t>
        <a:bodyPr/>
        <a:lstStyle/>
        <a:p>
          <a:endParaRPr lang="en-US"/>
        </a:p>
      </dgm:t>
    </dgm:pt>
    <dgm:pt modelId="{89D5D179-A719-4F24-80C6-F973F7FFA865}">
      <dgm:prSet phldrT="[Text]" custT="1"/>
      <dgm:spPr/>
      <dgm:t>
        <a:bodyPr/>
        <a:lstStyle/>
        <a:p>
          <a:r>
            <a:rPr lang="en-US" sz="1200" dirty="0"/>
            <a:t>Texting</a:t>
          </a:r>
        </a:p>
      </dgm:t>
    </dgm:pt>
    <dgm:pt modelId="{34358EFB-B316-40E9-9E0C-18078403DED5}" type="parTrans" cxnId="{DBCB14FB-81FB-4A06-8A78-F2F66B50EB9D}">
      <dgm:prSet/>
      <dgm:spPr/>
      <dgm:t>
        <a:bodyPr/>
        <a:lstStyle/>
        <a:p>
          <a:endParaRPr lang="en-US"/>
        </a:p>
      </dgm:t>
    </dgm:pt>
    <dgm:pt modelId="{DE85EC4B-C6CE-465C-B9B5-59371FDE08BF}" type="sibTrans" cxnId="{DBCB14FB-81FB-4A06-8A78-F2F66B50EB9D}">
      <dgm:prSet/>
      <dgm:spPr/>
      <dgm:t>
        <a:bodyPr/>
        <a:lstStyle/>
        <a:p>
          <a:endParaRPr lang="en-US"/>
        </a:p>
      </dgm:t>
    </dgm:pt>
    <dgm:pt modelId="{00528D5B-3F32-47A4-89E0-510990D342D7}">
      <dgm:prSet phldrT="[Text]" custT="1"/>
      <dgm:spPr/>
      <dgm:t>
        <a:bodyPr/>
        <a:lstStyle/>
        <a:p>
          <a:r>
            <a:rPr lang="en-US" sz="1200" dirty="0"/>
            <a:t>Supplies</a:t>
          </a:r>
        </a:p>
      </dgm:t>
    </dgm:pt>
    <dgm:pt modelId="{3A1F88DA-4CB7-480A-BE33-74A6AF3DC816}" type="parTrans" cxnId="{7349F5BA-AE49-4CDD-B64D-CBE842490383}">
      <dgm:prSet/>
      <dgm:spPr/>
      <dgm:t>
        <a:bodyPr/>
        <a:lstStyle/>
        <a:p>
          <a:endParaRPr lang="en-US"/>
        </a:p>
      </dgm:t>
    </dgm:pt>
    <dgm:pt modelId="{FF97CC4F-EC97-4AA0-AA39-E7D1613B0B55}" type="sibTrans" cxnId="{7349F5BA-AE49-4CDD-B64D-CBE842490383}">
      <dgm:prSet/>
      <dgm:spPr/>
      <dgm:t>
        <a:bodyPr/>
        <a:lstStyle/>
        <a:p>
          <a:endParaRPr lang="en-US"/>
        </a:p>
      </dgm:t>
    </dgm:pt>
    <dgm:pt modelId="{AE97E8D7-A6DF-47D0-A1A4-FCBFEF9F134A}">
      <dgm:prSet phldrT="[Text]" custT="1"/>
      <dgm:spPr/>
      <dgm:t>
        <a:bodyPr/>
        <a:lstStyle/>
        <a:p>
          <a:r>
            <a:rPr lang="en-US" sz="1200" dirty="0"/>
            <a:t>Resources</a:t>
          </a:r>
        </a:p>
      </dgm:t>
    </dgm:pt>
    <dgm:pt modelId="{BA7AF56E-0357-41E3-98E8-990397215336}" type="parTrans" cxnId="{D41B0886-B217-42D2-9850-94D8345AD8A4}">
      <dgm:prSet/>
      <dgm:spPr/>
      <dgm:t>
        <a:bodyPr/>
        <a:lstStyle/>
        <a:p>
          <a:endParaRPr lang="en-US"/>
        </a:p>
      </dgm:t>
    </dgm:pt>
    <dgm:pt modelId="{C7ED862D-A1EC-4E0C-A74B-C458B16DF72D}" type="sibTrans" cxnId="{D41B0886-B217-42D2-9850-94D8345AD8A4}">
      <dgm:prSet/>
      <dgm:spPr/>
      <dgm:t>
        <a:bodyPr/>
        <a:lstStyle/>
        <a:p>
          <a:endParaRPr lang="en-US"/>
        </a:p>
      </dgm:t>
    </dgm:pt>
    <dgm:pt modelId="{71BA9A1D-16B7-4950-9598-45A8012B509D}">
      <dgm:prSet phldrT="[Text]" custT="1"/>
      <dgm:spPr/>
      <dgm:t>
        <a:bodyPr/>
        <a:lstStyle/>
        <a:p>
          <a:r>
            <a:rPr lang="en-US" sz="1200" dirty="0"/>
            <a:t>Organize space</a:t>
          </a:r>
        </a:p>
      </dgm:t>
    </dgm:pt>
    <dgm:pt modelId="{7658DB0F-6D62-4597-8814-6C7581802ACA}" type="parTrans" cxnId="{6D9D7FF2-936C-4BAF-8684-1E4792C29DA8}">
      <dgm:prSet/>
      <dgm:spPr/>
      <dgm:t>
        <a:bodyPr/>
        <a:lstStyle/>
        <a:p>
          <a:endParaRPr lang="en-US"/>
        </a:p>
      </dgm:t>
    </dgm:pt>
    <dgm:pt modelId="{39A31F15-81CF-40B8-8055-26F6224412A0}" type="sibTrans" cxnId="{6D9D7FF2-936C-4BAF-8684-1E4792C29DA8}">
      <dgm:prSet/>
      <dgm:spPr/>
      <dgm:t>
        <a:bodyPr/>
        <a:lstStyle/>
        <a:p>
          <a:endParaRPr lang="en-US"/>
        </a:p>
      </dgm:t>
    </dgm:pt>
    <dgm:pt modelId="{52017A16-D7BA-49A5-92FD-D3D1E4F555F1}">
      <dgm:prSet phldrT="[Text]"/>
      <dgm:spPr/>
      <dgm:t>
        <a:bodyPr/>
        <a:lstStyle/>
        <a:p>
          <a:r>
            <a:rPr lang="en-US" dirty="0">
              <a:solidFill>
                <a:schemeClr val="tx1"/>
              </a:solidFill>
            </a:rPr>
            <a:t>Clear Your Space</a:t>
          </a:r>
        </a:p>
      </dgm:t>
    </dgm:pt>
    <dgm:pt modelId="{940E2EDE-9188-4CF4-966C-19025CBA5FD4}" type="sibTrans" cxnId="{1E005432-A75D-4786-8B67-C81F182AA4C8}">
      <dgm:prSet/>
      <dgm:spPr/>
      <dgm:t>
        <a:bodyPr/>
        <a:lstStyle/>
        <a:p>
          <a:endParaRPr lang="en-US"/>
        </a:p>
      </dgm:t>
    </dgm:pt>
    <dgm:pt modelId="{8732F85E-1386-4DCD-BF65-76643AE0D61C}" type="parTrans" cxnId="{1E005432-A75D-4786-8B67-C81F182AA4C8}">
      <dgm:prSet/>
      <dgm:spPr/>
      <dgm:t>
        <a:bodyPr/>
        <a:lstStyle/>
        <a:p>
          <a:endParaRPr lang="en-US"/>
        </a:p>
      </dgm:t>
    </dgm:pt>
    <dgm:pt modelId="{1842F6B4-AD39-41FC-BB28-006C5AA42FF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900" dirty="0"/>
        </a:p>
      </dgm:t>
    </dgm:pt>
    <dgm:pt modelId="{9AC75531-71C8-4D5C-9BC8-49A2880BDC01}" type="parTrans" cxnId="{6A3BAECB-EF83-4406-B97A-1480C66D3F89}">
      <dgm:prSet/>
      <dgm:spPr/>
      <dgm:t>
        <a:bodyPr/>
        <a:lstStyle/>
        <a:p>
          <a:endParaRPr lang="en-US"/>
        </a:p>
      </dgm:t>
    </dgm:pt>
    <dgm:pt modelId="{ED58F62B-8F83-423A-8666-9039A2584C6C}" type="sibTrans" cxnId="{6A3BAECB-EF83-4406-B97A-1480C66D3F89}">
      <dgm:prSet/>
      <dgm:spPr/>
      <dgm:t>
        <a:bodyPr/>
        <a:lstStyle/>
        <a:p>
          <a:endParaRPr lang="en-US"/>
        </a:p>
      </dgm:t>
    </dgm:pt>
    <dgm:pt modelId="{55328C03-8824-4FD3-A334-BE589811BF2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a:t>Rephrase your internal dialog</a:t>
          </a:r>
        </a:p>
      </dgm:t>
    </dgm:pt>
    <dgm:pt modelId="{9694DF8D-6482-4F6D-8577-F8FF2164A56D}" type="parTrans" cxnId="{7177E0F8-73AE-4CD3-8A17-5FA142BE6D02}">
      <dgm:prSet/>
      <dgm:spPr/>
      <dgm:t>
        <a:bodyPr/>
        <a:lstStyle/>
        <a:p>
          <a:endParaRPr lang="en-US"/>
        </a:p>
      </dgm:t>
    </dgm:pt>
    <dgm:pt modelId="{08A7C4A7-E6D8-46E0-B5C2-29514998AC1F}" type="sibTrans" cxnId="{7177E0F8-73AE-4CD3-8A17-5FA142BE6D02}">
      <dgm:prSet/>
      <dgm:spPr/>
      <dgm:t>
        <a:bodyPr/>
        <a:lstStyle/>
        <a:p>
          <a:endParaRPr lang="en-US"/>
        </a:p>
      </dgm:t>
    </dgm:pt>
    <dgm:pt modelId="{0957CC6C-0842-4C08-90AA-ABF6EE128D6E}">
      <dgm:prSet phldrT="[Text]" custT="1"/>
      <dgm:spPr/>
      <dgm:t>
        <a:bodyPr/>
        <a:lstStyle/>
        <a:p>
          <a:r>
            <a:rPr lang="en-US" sz="1200" dirty="0"/>
            <a:t>Peer pressure works!</a:t>
          </a:r>
        </a:p>
      </dgm:t>
    </dgm:pt>
    <dgm:pt modelId="{0EE2C2DC-4655-4D0B-997D-509C9EBBDF49}" type="parTrans" cxnId="{FC65BC4F-9BE8-4781-B213-311F72C64E4D}">
      <dgm:prSet/>
      <dgm:spPr/>
      <dgm:t>
        <a:bodyPr/>
        <a:lstStyle/>
        <a:p>
          <a:endParaRPr lang="en-US"/>
        </a:p>
      </dgm:t>
    </dgm:pt>
    <dgm:pt modelId="{52760455-ED78-4D7D-8757-0264359FBDF0}" type="sibTrans" cxnId="{FC65BC4F-9BE8-4781-B213-311F72C64E4D}">
      <dgm:prSet/>
      <dgm:spPr/>
      <dgm:t>
        <a:bodyPr/>
        <a:lstStyle/>
        <a:p>
          <a:endParaRPr lang="en-US"/>
        </a:p>
      </dgm:t>
    </dgm:pt>
    <dgm:pt modelId="{AD9E8AF7-F5A2-4EFC-8F12-1115CE2220FC}">
      <dgm:prSet phldrT="[Text]" custT="1"/>
      <dgm:spPr/>
      <dgm:t>
        <a:bodyPr/>
        <a:lstStyle/>
        <a:p>
          <a:r>
            <a:rPr lang="en-US" sz="1200" dirty="0"/>
            <a:t>Minimize distractions</a:t>
          </a:r>
        </a:p>
        <a:p>
          <a:endParaRPr lang="en-US" sz="900" dirty="0"/>
        </a:p>
      </dgm:t>
    </dgm:pt>
    <dgm:pt modelId="{8513544B-0383-46A4-914D-A1E1BDC9029B}" type="parTrans" cxnId="{9B746ACB-53C8-4A43-BE87-E66366BF8925}">
      <dgm:prSet/>
      <dgm:spPr/>
      <dgm:t>
        <a:bodyPr/>
        <a:lstStyle/>
        <a:p>
          <a:endParaRPr lang="en-US"/>
        </a:p>
      </dgm:t>
    </dgm:pt>
    <dgm:pt modelId="{BBC81023-E2EC-4B8D-8D96-05E689EEEC47}" type="sibTrans" cxnId="{9B746ACB-53C8-4A43-BE87-E66366BF8925}">
      <dgm:prSet/>
      <dgm:spPr/>
      <dgm:t>
        <a:bodyPr/>
        <a:lstStyle/>
        <a:p>
          <a:endParaRPr lang="en-US"/>
        </a:p>
      </dgm:t>
    </dgm:pt>
    <dgm:pt modelId="{34AD00C0-568D-4452-8887-878CB8CA349E}" type="pres">
      <dgm:prSet presAssocID="{78FFC71C-FABC-4DC4-B6A5-01623C3E3514}" presName="cycleMatrixDiagram" presStyleCnt="0">
        <dgm:presLayoutVars>
          <dgm:chMax val="1"/>
          <dgm:dir/>
          <dgm:animLvl val="lvl"/>
          <dgm:resizeHandles val="exact"/>
        </dgm:presLayoutVars>
      </dgm:prSet>
      <dgm:spPr/>
    </dgm:pt>
    <dgm:pt modelId="{BD63C8B7-57AF-4CD4-8AEB-D917F18F3E62}" type="pres">
      <dgm:prSet presAssocID="{78FFC71C-FABC-4DC4-B6A5-01623C3E3514}" presName="children" presStyleCnt="0"/>
      <dgm:spPr/>
    </dgm:pt>
    <dgm:pt modelId="{5F5A6428-2E08-47DB-823C-7810AFD29F80}" type="pres">
      <dgm:prSet presAssocID="{78FFC71C-FABC-4DC4-B6A5-01623C3E3514}" presName="child1group" presStyleCnt="0"/>
      <dgm:spPr/>
    </dgm:pt>
    <dgm:pt modelId="{8DECB1AE-6F5D-42CF-837B-2ABADCCE164D}" type="pres">
      <dgm:prSet presAssocID="{78FFC71C-FABC-4DC4-B6A5-01623C3E3514}" presName="child1" presStyleLbl="bgAcc1" presStyleIdx="0" presStyleCnt="4" custScaleX="109463" custScaleY="112115" custLinFactNeighborX="-5172" custLinFactNeighborY="291"/>
      <dgm:spPr/>
    </dgm:pt>
    <dgm:pt modelId="{64AD2820-180E-4D64-A916-4C7B203E1EAB}" type="pres">
      <dgm:prSet presAssocID="{78FFC71C-FABC-4DC4-B6A5-01623C3E3514}" presName="child1Text" presStyleLbl="bgAcc1" presStyleIdx="0" presStyleCnt="4">
        <dgm:presLayoutVars>
          <dgm:bulletEnabled val="1"/>
        </dgm:presLayoutVars>
      </dgm:prSet>
      <dgm:spPr/>
    </dgm:pt>
    <dgm:pt modelId="{A32E0CC0-7FAE-4136-93AA-BE835719DA2C}" type="pres">
      <dgm:prSet presAssocID="{78FFC71C-FABC-4DC4-B6A5-01623C3E3514}" presName="child2group" presStyleCnt="0"/>
      <dgm:spPr/>
    </dgm:pt>
    <dgm:pt modelId="{E254B049-BA52-41EB-8E43-8B9E7F5E4C68}" type="pres">
      <dgm:prSet presAssocID="{78FFC71C-FABC-4DC4-B6A5-01623C3E3514}" presName="child2" presStyleLbl="bgAcc1" presStyleIdx="1" presStyleCnt="4"/>
      <dgm:spPr/>
    </dgm:pt>
    <dgm:pt modelId="{17F7C694-D5E6-40EE-B0FB-CE2A0E21E4E9}" type="pres">
      <dgm:prSet presAssocID="{78FFC71C-FABC-4DC4-B6A5-01623C3E3514}" presName="child2Text" presStyleLbl="bgAcc1" presStyleIdx="1" presStyleCnt="4">
        <dgm:presLayoutVars>
          <dgm:bulletEnabled val="1"/>
        </dgm:presLayoutVars>
      </dgm:prSet>
      <dgm:spPr/>
    </dgm:pt>
    <dgm:pt modelId="{5AB49846-6E4D-4E97-8753-1315EF810AD4}" type="pres">
      <dgm:prSet presAssocID="{78FFC71C-FABC-4DC4-B6A5-01623C3E3514}" presName="child3group" presStyleCnt="0"/>
      <dgm:spPr/>
    </dgm:pt>
    <dgm:pt modelId="{CA0F43BF-0B0D-41FC-B9BE-FAFDBD525CB5}" type="pres">
      <dgm:prSet presAssocID="{78FFC71C-FABC-4DC4-B6A5-01623C3E3514}" presName="child3" presStyleLbl="bgAcc1" presStyleIdx="2" presStyleCnt="4" custScaleX="109980" custScaleY="111199" custLinFactNeighborX="5494" custLinFactNeighborY="73"/>
      <dgm:spPr/>
    </dgm:pt>
    <dgm:pt modelId="{62AD5157-0FF3-4FB9-AF57-7539D8B0D724}" type="pres">
      <dgm:prSet presAssocID="{78FFC71C-FABC-4DC4-B6A5-01623C3E3514}" presName="child3Text" presStyleLbl="bgAcc1" presStyleIdx="2" presStyleCnt="4">
        <dgm:presLayoutVars>
          <dgm:bulletEnabled val="1"/>
        </dgm:presLayoutVars>
      </dgm:prSet>
      <dgm:spPr/>
    </dgm:pt>
    <dgm:pt modelId="{456EFFB9-FAAA-4B87-9E04-BBC4F98E4187}" type="pres">
      <dgm:prSet presAssocID="{78FFC71C-FABC-4DC4-B6A5-01623C3E3514}" presName="child4group" presStyleCnt="0"/>
      <dgm:spPr/>
    </dgm:pt>
    <dgm:pt modelId="{931C302A-947D-40BC-A5B2-0B6C66241321}" type="pres">
      <dgm:prSet presAssocID="{78FFC71C-FABC-4DC4-B6A5-01623C3E3514}" presName="child4" presStyleLbl="bgAcc1" presStyleIdx="3" presStyleCnt="4" custLinFactNeighborX="-4355" custLinFactNeighborY="73"/>
      <dgm:spPr/>
    </dgm:pt>
    <dgm:pt modelId="{901E5280-94BD-48D8-AD53-73B17743063D}" type="pres">
      <dgm:prSet presAssocID="{78FFC71C-FABC-4DC4-B6A5-01623C3E3514}" presName="child4Text" presStyleLbl="bgAcc1" presStyleIdx="3" presStyleCnt="4">
        <dgm:presLayoutVars>
          <dgm:bulletEnabled val="1"/>
        </dgm:presLayoutVars>
      </dgm:prSet>
      <dgm:spPr/>
    </dgm:pt>
    <dgm:pt modelId="{2E6DDFA2-5684-45D1-858E-6909F11AE7E5}" type="pres">
      <dgm:prSet presAssocID="{78FFC71C-FABC-4DC4-B6A5-01623C3E3514}" presName="childPlaceholder" presStyleCnt="0"/>
      <dgm:spPr/>
    </dgm:pt>
    <dgm:pt modelId="{22623722-8686-467A-89F4-8737FFAB7007}" type="pres">
      <dgm:prSet presAssocID="{78FFC71C-FABC-4DC4-B6A5-01623C3E3514}" presName="circle" presStyleCnt="0"/>
      <dgm:spPr/>
    </dgm:pt>
    <dgm:pt modelId="{C403F1C1-1218-47C8-8B0D-FFDD323768B5}" type="pres">
      <dgm:prSet presAssocID="{78FFC71C-FABC-4DC4-B6A5-01623C3E3514}" presName="quadrant1" presStyleLbl="node1" presStyleIdx="0" presStyleCnt="4">
        <dgm:presLayoutVars>
          <dgm:chMax val="1"/>
          <dgm:bulletEnabled val="1"/>
        </dgm:presLayoutVars>
      </dgm:prSet>
      <dgm:spPr/>
    </dgm:pt>
    <dgm:pt modelId="{834AC486-B2D5-4500-85B8-B8FBE812221A}" type="pres">
      <dgm:prSet presAssocID="{78FFC71C-FABC-4DC4-B6A5-01623C3E3514}" presName="quadrant2" presStyleLbl="node1" presStyleIdx="1" presStyleCnt="4">
        <dgm:presLayoutVars>
          <dgm:chMax val="1"/>
          <dgm:bulletEnabled val="1"/>
        </dgm:presLayoutVars>
      </dgm:prSet>
      <dgm:spPr/>
    </dgm:pt>
    <dgm:pt modelId="{7E292FBC-010F-49CA-AD11-CACAFD8DF30C}" type="pres">
      <dgm:prSet presAssocID="{78FFC71C-FABC-4DC4-B6A5-01623C3E3514}" presName="quadrant3" presStyleLbl="node1" presStyleIdx="2" presStyleCnt="4">
        <dgm:presLayoutVars>
          <dgm:chMax val="1"/>
          <dgm:bulletEnabled val="1"/>
        </dgm:presLayoutVars>
      </dgm:prSet>
      <dgm:spPr/>
    </dgm:pt>
    <dgm:pt modelId="{058510B9-5CED-4900-830A-56ECBC8D485A}" type="pres">
      <dgm:prSet presAssocID="{78FFC71C-FABC-4DC4-B6A5-01623C3E3514}" presName="quadrant4" presStyleLbl="node1" presStyleIdx="3" presStyleCnt="4" custScaleX="100967" custScaleY="99623">
        <dgm:presLayoutVars>
          <dgm:chMax val="1"/>
          <dgm:bulletEnabled val="1"/>
        </dgm:presLayoutVars>
      </dgm:prSet>
      <dgm:spPr/>
    </dgm:pt>
    <dgm:pt modelId="{66C183BB-0167-4254-AA78-520C0606ABFC}" type="pres">
      <dgm:prSet presAssocID="{78FFC71C-FABC-4DC4-B6A5-01623C3E3514}" presName="quadrantPlaceholder" presStyleCnt="0"/>
      <dgm:spPr/>
    </dgm:pt>
    <dgm:pt modelId="{E7492E75-EF40-4CCE-9F23-2A97A4E8930A}" type="pres">
      <dgm:prSet presAssocID="{78FFC71C-FABC-4DC4-B6A5-01623C3E3514}" presName="center1" presStyleLbl="fgShp" presStyleIdx="0" presStyleCnt="2"/>
      <dgm:spPr/>
    </dgm:pt>
    <dgm:pt modelId="{60E14CD0-A34C-4145-A797-D1DC3E40DDDD}" type="pres">
      <dgm:prSet presAssocID="{78FFC71C-FABC-4DC4-B6A5-01623C3E3514}" presName="center2" presStyleLbl="fgShp" presStyleIdx="1" presStyleCnt="2"/>
      <dgm:spPr/>
    </dgm:pt>
  </dgm:ptLst>
  <dgm:cxnLst>
    <dgm:cxn modelId="{6C1A7903-CFAD-47B2-84EA-DCB2FE3AFAA7}" type="presOf" srcId="{5D0CFDEA-DD7F-49AC-917A-6F342E3B36F6}" destId="{62AD5157-0FF3-4FB9-AF57-7539D8B0D724}" srcOrd="1" destOrd="1" presId="urn:microsoft.com/office/officeart/2005/8/layout/cycle4"/>
    <dgm:cxn modelId="{7480B405-6CD1-4917-B922-E09F8289914E}" type="presOf" srcId="{00528D5B-3F32-47A4-89E0-510990D342D7}" destId="{17F7C694-D5E6-40EE-B0FB-CE2A0E21E4E9}" srcOrd="1" destOrd="2" presId="urn:microsoft.com/office/officeart/2005/8/layout/cycle4"/>
    <dgm:cxn modelId="{B3BED505-94F9-4991-A60A-433808283221}" type="presOf" srcId="{0D500510-2C2A-4EC0-854F-009B4BBA38D7}" destId="{901E5280-94BD-48D8-AD53-73B17743063D}" srcOrd="1" destOrd="0" presId="urn:microsoft.com/office/officeart/2005/8/layout/cycle4"/>
    <dgm:cxn modelId="{A53B620E-1795-4F05-98A4-4D0508E84A0F}" type="presOf" srcId="{8551A65F-9E6E-4981-BD73-8F265F464B69}" destId="{7E292FBC-010F-49CA-AD11-CACAFD8DF30C}" srcOrd="0" destOrd="0" presId="urn:microsoft.com/office/officeart/2005/8/layout/cycle4"/>
    <dgm:cxn modelId="{24771410-FA50-46D7-A91C-5BB33558663E}" type="presOf" srcId="{0D500510-2C2A-4EC0-854F-009B4BBA38D7}" destId="{931C302A-947D-40BC-A5B2-0B6C66241321}" srcOrd="0" destOrd="0" presId="urn:microsoft.com/office/officeart/2005/8/layout/cycle4"/>
    <dgm:cxn modelId="{9B7B6418-4549-463A-AA50-4EDD11E9F3C9}" type="presOf" srcId="{0957CC6C-0842-4C08-90AA-ABF6EE128D6E}" destId="{901E5280-94BD-48D8-AD53-73B17743063D}" srcOrd="1" destOrd="1" presId="urn:microsoft.com/office/officeart/2005/8/layout/cycle4"/>
    <dgm:cxn modelId="{BA91FF1A-7A61-4A7A-AE50-84736EA1DE5F}" srcId="{8551A65F-9E6E-4981-BD73-8F265F464B69}" destId="{17253FAE-4423-440F-8A0A-54DC7BF0EBBF}" srcOrd="0" destOrd="0" parTransId="{0E251C4D-714E-4086-8862-0D9EEAC1AC83}" sibTransId="{F7DB8D18-535A-468E-B143-4632AAC80CE0}"/>
    <dgm:cxn modelId="{CF72C52A-8686-4E08-B869-507B1171830D}" type="presOf" srcId="{1842F6B4-AD39-41FC-BB28-006C5AA42FFB}" destId="{8DECB1AE-6F5D-42CF-837B-2ABADCCE164D}" srcOrd="0" destOrd="1" presId="urn:microsoft.com/office/officeart/2005/8/layout/cycle4"/>
    <dgm:cxn modelId="{1E005432-A75D-4786-8B67-C81F182AA4C8}" srcId="{78FFC71C-FABC-4DC4-B6A5-01623C3E3514}" destId="{52017A16-D7BA-49A5-92FD-D3D1E4F555F1}" srcOrd="1" destOrd="0" parTransId="{8732F85E-1386-4DCD-BF65-76643AE0D61C}" sibTransId="{940E2EDE-9188-4CF4-966C-19025CBA5FD4}"/>
    <dgm:cxn modelId="{F879A933-9500-4948-879D-3A3907ADF48E}" srcId="{78FFC71C-FABC-4DC4-B6A5-01623C3E3514}" destId="{8551A65F-9E6E-4981-BD73-8F265F464B69}" srcOrd="2" destOrd="0" parTransId="{18CC4D36-B39B-4233-995A-A5AAE3B349A4}" sibTransId="{B194C52E-6EB9-46B4-9E78-8F21AD901E10}"/>
    <dgm:cxn modelId="{1D5BA234-B449-4AB7-AF36-694E419ECC9D}" type="presOf" srcId="{AD9E8AF7-F5A2-4EFC-8F12-1115CE2220FC}" destId="{62AD5157-0FF3-4FB9-AF57-7539D8B0D724}" srcOrd="1" destOrd="3" presId="urn:microsoft.com/office/officeart/2005/8/layout/cycle4"/>
    <dgm:cxn modelId="{95B5A935-3888-493C-B35D-2C594EE21B5B}" type="presOf" srcId="{71345F3E-95FD-4172-B421-DAEE61FD4D34}" destId="{17F7C694-D5E6-40EE-B0FB-CE2A0E21E4E9}" srcOrd="1" destOrd="5" presId="urn:microsoft.com/office/officeart/2005/8/layout/cycle4"/>
    <dgm:cxn modelId="{C4D4F038-D575-44E5-94C0-E3BE3C5601D6}" type="presOf" srcId="{AA3408BC-53C5-447A-A909-CD6FB5623C0D}" destId="{C403F1C1-1218-47C8-8B0D-FFDD323768B5}" srcOrd="0" destOrd="0" presId="urn:microsoft.com/office/officeart/2005/8/layout/cycle4"/>
    <dgm:cxn modelId="{3794C439-2BE9-43AB-820A-1BBBE963EBBD}" type="presOf" srcId="{4772E5F4-BCB4-4BA2-8D4C-BC8302F3B22A}" destId="{E254B049-BA52-41EB-8E43-8B9E7F5E4C68}" srcOrd="0" destOrd="0" presId="urn:microsoft.com/office/officeart/2005/8/layout/cycle4"/>
    <dgm:cxn modelId="{24CA555E-58C4-4FF1-8532-C9AF7605E468}" type="presOf" srcId="{78FFC71C-FABC-4DC4-B6A5-01623C3E3514}" destId="{34AD00C0-568D-4452-8887-878CB8CA349E}" srcOrd="0" destOrd="0" presId="urn:microsoft.com/office/officeart/2005/8/layout/cycle4"/>
    <dgm:cxn modelId="{5E7C8463-0617-45BB-9FF7-8A0D74388130}" type="presOf" srcId="{71345F3E-95FD-4172-B421-DAEE61FD4D34}" destId="{E254B049-BA52-41EB-8E43-8B9E7F5E4C68}" srcOrd="0" destOrd="5" presId="urn:microsoft.com/office/officeart/2005/8/layout/cycle4"/>
    <dgm:cxn modelId="{F16D6A46-DFEC-4796-86F5-4BDD4EE51F17}" type="presOf" srcId="{89D5D179-A719-4F24-80C6-F973F7FFA865}" destId="{62AD5157-0FF3-4FB9-AF57-7539D8B0D724}" srcOrd="1" destOrd="2" presId="urn:microsoft.com/office/officeart/2005/8/layout/cycle4"/>
    <dgm:cxn modelId="{5ACA2E4B-DA8C-4858-A550-B137A8EC7E6C}" type="presOf" srcId="{4772E5F4-BCB4-4BA2-8D4C-BC8302F3B22A}" destId="{17F7C694-D5E6-40EE-B0FB-CE2A0E21E4E9}" srcOrd="1" destOrd="0" presId="urn:microsoft.com/office/officeart/2005/8/layout/cycle4"/>
    <dgm:cxn modelId="{FC65BC4F-9BE8-4781-B213-311F72C64E4D}" srcId="{1766FB71-AA04-4D4A-AF1B-329794BA2CED}" destId="{0957CC6C-0842-4C08-90AA-ABF6EE128D6E}" srcOrd="1" destOrd="0" parTransId="{0EE2C2DC-4655-4D0B-997D-509C9EBBDF49}" sibTransId="{52760455-ED78-4D7D-8757-0264359FBDF0}"/>
    <dgm:cxn modelId="{1DB97D70-691E-4BFD-9F2F-FC79B605AC82}" srcId="{1766FB71-AA04-4D4A-AF1B-329794BA2CED}" destId="{0D500510-2C2A-4EC0-854F-009B4BBA38D7}" srcOrd="0" destOrd="0" parTransId="{15B1F879-9365-4EB4-A5C3-B7D584A8C965}" sibTransId="{52461C7B-064C-43AD-B6E5-AF24EC672A5B}"/>
    <dgm:cxn modelId="{872F0871-D26B-4B49-9D99-F5944EBE1A1D}" type="presOf" srcId="{5A2E1961-E9C0-49A6-9E2B-4599E145414E}" destId="{17F7C694-D5E6-40EE-B0FB-CE2A0E21E4E9}" srcOrd="1" destOrd="4" presId="urn:microsoft.com/office/officeart/2005/8/layout/cycle4"/>
    <dgm:cxn modelId="{63759B72-EDAF-4BC2-9C3D-2864FF94FB08}" type="presOf" srcId="{17253FAE-4423-440F-8A0A-54DC7BF0EBBF}" destId="{62AD5157-0FF3-4FB9-AF57-7539D8B0D724}" srcOrd="1" destOrd="0" presId="urn:microsoft.com/office/officeart/2005/8/layout/cycle4"/>
    <dgm:cxn modelId="{48383A75-5EA4-46E0-ACC8-2C41F63BBAC0}" type="presOf" srcId="{1766FB71-AA04-4D4A-AF1B-329794BA2CED}" destId="{058510B9-5CED-4900-830A-56ECBC8D485A}" srcOrd="0" destOrd="0" presId="urn:microsoft.com/office/officeart/2005/8/layout/cycle4"/>
    <dgm:cxn modelId="{3F713E76-BE4D-4DB7-825E-49DDBA542894}" type="presOf" srcId="{AE97E8D7-A6DF-47D0-A1A4-FCBFEF9F134A}" destId="{E254B049-BA52-41EB-8E43-8B9E7F5E4C68}" srcOrd="0" destOrd="3" presId="urn:microsoft.com/office/officeart/2005/8/layout/cycle4"/>
    <dgm:cxn modelId="{2BB38956-0ACC-4E59-AE8F-653DAB13EA94}" srcId="{52017A16-D7BA-49A5-92FD-D3D1E4F555F1}" destId="{71345F3E-95FD-4172-B421-DAEE61FD4D34}" srcOrd="5" destOrd="0" parTransId="{71197BB3-0412-4857-B22C-7386A65A7F85}" sibTransId="{E8AE96C7-C105-4B43-88B4-099512D5FC5F}"/>
    <dgm:cxn modelId="{39DE9D58-C69B-42B4-BCAD-7FEF06230BAC}" srcId="{78FFC71C-FABC-4DC4-B6A5-01623C3E3514}" destId="{1766FB71-AA04-4D4A-AF1B-329794BA2CED}" srcOrd="3" destOrd="0" parTransId="{A03215D2-8704-4952-974E-0E2BBF438DA6}" sibTransId="{82E1BC1C-168C-42F9-B2C7-24BA59507AD4}"/>
    <dgm:cxn modelId="{5F4BB17E-E39A-454A-A39C-1AB02BF9F650}" srcId="{8551A65F-9E6E-4981-BD73-8F265F464B69}" destId="{5D0CFDEA-DD7F-49AC-917A-6F342E3B36F6}" srcOrd="1" destOrd="0" parTransId="{11DC069A-20CE-47DA-A7FA-59BFCB4B27BC}" sibTransId="{B0B91D63-BF34-4C08-9AC2-917E56F98214}"/>
    <dgm:cxn modelId="{4014BB83-2C8E-4BDF-AC67-FC8FC3A1C2F8}" srcId="{52017A16-D7BA-49A5-92FD-D3D1E4F555F1}" destId="{5A2E1961-E9C0-49A6-9E2B-4599E145414E}" srcOrd="4" destOrd="0" parTransId="{BD814F43-52B0-40B2-B958-ABB3DFF117C4}" sibTransId="{73108AC2-B4E4-495F-8F1B-4F3E45868B0D}"/>
    <dgm:cxn modelId="{D41B0886-B217-42D2-9850-94D8345AD8A4}" srcId="{52017A16-D7BA-49A5-92FD-D3D1E4F555F1}" destId="{AE97E8D7-A6DF-47D0-A1A4-FCBFEF9F134A}" srcOrd="3" destOrd="0" parTransId="{BA7AF56E-0357-41E3-98E8-990397215336}" sibTransId="{C7ED862D-A1EC-4E0C-A74B-C458B16DF72D}"/>
    <dgm:cxn modelId="{1095C587-4781-4AB3-9577-481B45F748A0}" type="presOf" srcId="{71BA9A1D-16B7-4950-9598-45A8012B509D}" destId="{E254B049-BA52-41EB-8E43-8B9E7F5E4C68}" srcOrd="0" destOrd="1" presId="urn:microsoft.com/office/officeart/2005/8/layout/cycle4"/>
    <dgm:cxn modelId="{36522388-F323-4A21-BF7F-5F1F6508E58F}" type="presOf" srcId="{AD9E8AF7-F5A2-4EFC-8F12-1115CE2220FC}" destId="{CA0F43BF-0B0D-41FC-B9BE-FAFDBD525CB5}" srcOrd="0" destOrd="3" presId="urn:microsoft.com/office/officeart/2005/8/layout/cycle4"/>
    <dgm:cxn modelId="{E913088A-D8AB-427C-AD7F-2D8C854936D8}" type="presOf" srcId="{1842F6B4-AD39-41FC-BB28-006C5AA42FFB}" destId="{64AD2820-180E-4D64-A916-4C7B203E1EAB}" srcOrd="1" destOrd="1" presId="urn:microsoft.com/office/officeart/2005/8/layout/cycle4"/>
    <dgm:cxn modelId="{602FF28B-4A69-4DF0-B835-38B7BC6AFD9E}" type="presOf" srcId="{AE97E8D7-A6DF-47D0-A1A4-FCBFEF9F134A}" destId="{17F7C694-D5E6-40EE-B0FB-CE2A0E21E4E9}" srcOrd="1" destOrd="3" presId="urn:microsoft.com/office/officeart/2005/8/layout/cycle4"/>
    <dgm:cxn modelId="{83E19B8D-1CE3-4980-B8CE-E212E4B6C8F1}" type="presOf" srcId="{55328C03-8824-4FD3-A334-BE589811BF2B}" destId="{8DECB1AE-6F5D-42CF-837B-2ABADCCE164D}" srcOrd="0" destOrd="0" presId="urn:microsoft.com/office/officeart/2005/8/layout/cycle4"/>
    <dgm:cxn modelId="{19922199-2023-410E-B139-B2FA05B8E202}" type="presOf" srcId="{0957CC6C-0842-4C08-90AA-ABF6EE128D6E}" destId="{931C302A-947D-40BC-A5B2-0B6C66241321}" srcOrd="0" destOrd="1" presId="urn:microsoft.com/office/officeart/2005/8/layout/cycle4"/>
    <dgm:cxn modelId="{6BFC149E-5C5B-473F-99AA-ED5E0434119C}" type="presOf" srcId="{55328C03-8824-4FD3-A334-BE589811BF2B}" destId="{64AD2820-180E-4D64-A916-4C7B203E1EAB}" srcOrd="1" destOrd="0" presId="urn:microsoft.com/office/officeart/2005/8/layout/cycle4"/>
    <dgm:cxn modelId="{EC91E7A6-256C-469E-A703-E2F63D192BF4}" type="presOf" srcId="{5D0CFDEA-DD7F-49AC-917A-6F342E3B36F6}" destId="{CA0F43BF-0B0D-41FC-B9BE-FAFDBD525CB5}" srcOrd="0" destOrd="1" presId="urn:microsoft.com/office/officeart/2005/8/layout/cycle4"/>
    <dgm:cxn modelId="{8EB72EAE-9C83-423E-AFB0-A261DECCCC0D}" type="presOf" srcId="{00528D5B-3F32-47A4-89E0-510990D342D7}" destId="{E254B049-BA52-41EB-8E43-8B9E7F5E4C68}" srcOrd="0" destOrd="2" presId="urn:microsoft.com/office/officeart/2005/8/layout/cycle4"/>
    <dgm:cxn modelId="{FA43C4B2-966D-4994-8D1A-0F3B10C4B533}" type="presOf" srcId="{89D5D179-A719-4F24-80C6-F973F7FFA865}" destId="{CA0F43BF-0B0D-41FC-B9BE-FAFDBD525CB5}" srcOrd="0" destOrd="2" presId="urn:microsoft.com/office/officeart/2005/8/layout/cycle4"/>
    <dgm:cxn modelId="{7349F5BA-AE49-4CDD-B64D-CBE842490383}" srcId="{52017A16-D7BA-49A5-92FD-D3D1E4F555F1}" destId="{00528D5B-3F32-47A4-89E0-510990D342D7}" srcOrd="2" destOrd="0" parTransId="{3A1F88DA-4CB7-480A-BE33-74A6AF3DC816}" sibTransId="{FF97CC4F-EC97-4AA0-AA39-E7D1613B0B55}"/>
    <dgm:cxn modelId="{F40FCEBF-4F3E-4982-953B-516602BE8A77}" type="presOf" srcId="{5A2E1961-E9C0-49A6-9E2B-4599E145414E}" destId="{E254B049-BA52-41EB-8E43-8B9E7F5E4C68}" srcOrd="0" destOrd="4" presId="urn:microsoft.com/office/officeart/2005/8/layout/cycle4"/>
    <dgm:cxn modelId="{9B746ACB-53C8-4A43-BE87-E66366BF8925}" srcId="{8551A65F-9E6E-4981-BD73-8F265F464B69}" destId="{AD9E8AF7-F5A2-4EFC-8F12-1115CE2220FC}" srcOrd="3" destOrd="0" parTransId="{8513544B-0383-46A4-914D-A1E1BDC9029B}" sibTransId="{BBC81023-E2EC-4B8D-8D96-05E689EEEC47}"/>
    <dgm:cxn modelId="{6A3BAECB-EF83-4406-B97A-1480C66D3F89}" srcId="{AA3408BC-53C5-447A-A909-CD6FB5623C0D}" destId="{1842F6B4-AD39-41FC-BB28-006C5AA42FFB}" srcOrd="1" destOrd="0" parTransId="{9AC75531-71C8-4D5C-9BC8-49A2880BDC01}" sibTransId="{ED58F62B-8F83-423A-8666-9039A2584C6C}"/>
    <dgm:cxn modelId="{CF9DD2D7-7115-4002-89B6-1BD76A6C606F}" type="presOf" srcId="{71BA9A1D-16B7-4950-9598-45A8012B509D}" destId="{17F7C694-D5E6-40EE-B0FB-CE2A0E21E4E9}" srcOrd="1" destOrd="1" presId="urn:microsoft.com/office/officeart/2005/8/layout/cycle4"/>
    <dgm:cxn modelId="{62E505EC-BDCD-47AD-BA9C-EACD54A69196}" type="presOf" srcId="{52017A16-D7BA-49A5-92FD-D3D1E4F555F1}" destId="{834AC486-B2D5-4500-85B8-B8FBE812221A}" srcOrd="0" destOrd="0" presId="urn:microsoft.com/office/officeart/2005/8/layout/cycle4"/>
    <dgm:cxn modelId="{6D9D7FF2-936C-4BAF-8684-1E4792C29DA8}" srcId="{52017A16-D7BA-49A5-92FD-D3D1E4F555F1}" destId="{71BA9A1D-16B7-4950-9598-45A8012B509D}" srcOrd="1" destOrd="0" parTransId="{7658DB0F-6D62-4597-8814-6C7581802ACA}" sibTransId="{39A31F15-81CF-40B8-8055-26F6224412A0}"/>
    <dgm:cxn modelId="{112571F3-ADB6-4C9C-9347-525E1C3C8048}" srcId="{52017A16-D7BA-49A5-92FD-D3D1E4F555F1}" destId="{4772E5F4-BCB4-4BA2-8D4C-BC8302F3B22A}" srcOrd="0" destOrd="0" parTransId="{1899C5D9-990A-444B-951A-FFB8F3B3A813}" sibTransId="{2102BDA1-4E19-407F-880B-75A6FBC26A3F}"/>
    <dgm:cxn modelId="{58FCB1F3-F479-441F-9211-B5797DFCEAA6}" type="presOf" srcId="{17253FAE-4423-440F-8A0A-54DC7BF0EBBF}" destId="{CA0F43BF-0B0D-41FC-B9BE-FAFDBD525CB5}" srcOrd="0" destOrd="0" presId="urn:microsoft.com/office/officeart/2005/8/layout/cycle4"/>
    <dgm:cxn modelId="{7177E0F8-73AE-4CD3-8A17-5FA142BE6D02}" srcId="{AA3408BC-53C5-447A-A909-CD6FB5623C0D}" destId="{55328C03-8824-4FD3-A334-BE589811BF2B}" srcOrd="0" destOrd="0" parTransId="{9694DF8D-6482-4F6D-8577-F8FF2164A56D}" sibTransId="{08A7C4A7-E6D8-46E0-B5C2-29514998AC1F}"/>
    <dgm:cxn modelId="{DBCB14FB-81FB-4A06-8A78-F2F66B50EB9D}" srcId="{8551A65F-9E6E-4981-BD73-8F265F464B69}" destId="{89D5D179-A719-4F24-80C6-F973F7FFA865}" srcOrd="2" destOrd="0" parTransId="{34358EFB-B316-40E9-9E0C-18078403DED5}" sibTransId="{DE85EC4B-C6CE-465C-B9B5-59371FDE08BF}"/>
    <dgm:cxn modelId="{B4F362FD-2615-4EE6-9576-1780C545148A}" srcId="{78FFC71C-FABC-4DC4-B6A5-01623C3E3514}" destId="{AA3408BC-53C5-447A-A909-CD6FB5623C0D}" srcOrd="0" destOrd="0" parTransId="{84DF7088-4E67-4B2A-AE33-65A558AF49D8}" sibTransId="{393E4D4F-FED5-409F-B353-C6064EE22A2E}"/>
    <dgm:cxn modelId="{B41CB286-212C-4DD6-B261-B0EF71FED2D5}" type="presParOf" srcId="{34AD00C0-568D-4452-8887-878CB8CA349E}" destId="{BD63C8B7-57AF-4CD4-8AEB-D917F18F3E62}" srcOrd="0" destOrd="0" presId="urn:microsoft.com/office/officeart/2005/8/layout/cycle4"/>
    <dgm:cxn modelId="{1D23F544-7B34-405F-AE64-8926915BFE95}" type="presParOf" srcId="{BD63C8B7-57AF-4CD4-8AEB-D917F18F3E62}" destId="{5F5A6428-2E08-47DB-823C-7810AFD29F80}" srcOrd="0" destOrd="0" presId="urn:microsoft.com/office/officeart/2005/8/layout/cycle4"/>
    <dgm:cxn modelId="{CE165964-242A-4449-A616-8C4731FC3957}" type="presParOf" srcId="{5F5A6428-2E08-47DB-823C-7810AFD29F80}" destId="{8DECB1AE-6F5D-42CF-837B-2ABADCCE164D}" srcOrd="0" destOrd="0" presId="urn:microsoft.com/office/officeart/2005/8/layout/cycle4"/>
    <dgm:cxn modelId="{C93170AC-233A-411D-8D8C-8AB597C81646}" type="presParOf" srcId="{5F5A6428-2E08-47DB-823C-7810AFD29F80}" destId="{64AD2820-180E-4D64-A916-4C7B203E1EAB}" srcOrd="1" destOrd="0" presId="urn:microsoft.com/office/officeart/2005/8/layout/cycle4"/>
    <dgm:cxn modelId="{E70138BE-8993-4A20-AABA-173A3547EBEA}" type="presParOf" srcId="{BD63C8B7-57AF-4CD4-8AEB-D917F18F3E62}" destId="{A32E0CC0-7FAE-4136-93AA-BE835719DA2C}" srcOrd="1" destOrd="0" presId="urn:microsoft.com/office/officeart/2005/8/layout/cycle4"/>
    <dgm:cxn modelId="{18572CF9-A7BD-40C0-BC30-5167DDC559F3}" type="presParOf" srcId="{A32E0CC0-7FAE-4136-93AA-BE835719DA2C}" destId="{E254B049-BA52-41EB-8E43-8B9E7F5E4C68}" srcOrd="0" destOrd="0" presId="urn:microsoft.com/office/officeart/2005/8/layout/cycle4"/>
    <dgm:cxn modelId="{5A72EAF0-2A6A-425A-9F9E-C01980ADCDC2}" type="presParOf" srcId="{A32E0CC0-7FAE-4136-93AA-BE835719DA2C}" destId="{17F7C694-D5E6-40EE-B0FB-CE2A0E21E4E9}" srcOrd="1" destOrd="0" presId="urn:microsoft.com/office/officeart/2005/8/layout/cycle4"/>
    <dgm:cxn modelId="{06C8AA77-B67E-4D73-955B-0FF6E398B8E6}" type="presParOf" srcId="{BD63C8B7-57AF-4CD4-8AEB-D917F18F3E62}" destId="{5AB49846-6E4D-4E97-8753-1315EF810AD4}" srcOrd="2" destOrd="0" presId="urn:microsoft.com/office/officeart/2005/8/layout/cycle4"/>
    <dgm:cxn modelId="{106DF0F2-0B09-4D14-8D05-453E8077859C}" type="presParOf" srcId="{5AB49846-6E4D-4E97-8753-1315EF810AD4}" destId="{CA0F43BF-0B0D-41FC-B9BE-FAFDBD525CB5}" srcOrd="0" destOrd="0" presId="urn:microsoft.com/office/officeart/2005/8/layout/cycle4"/>
    <dgm:cxn modelId="{46A256D8-152F-4214-BF87-82FF851E2870}" type="presParOf" srcId="{5AB49846-6E4D-4E97-8753-1315EF810AD4}" destId="{62AD5157-0FF3-4FB9-AF57-7539D8B0D724}" srcOrd="1" destOrd="0" presId="urn:microsoft.com/office/officeart/2005/8/layout/cycle4"/>
    <dgm:cxn modelId="{5C119AC3-7D4F-4CEC-B2E2-5CFD80E7FD2A}" type="presParOf" srcId="{BD63C8B7-57AF-4CD4-8AEB-D917F18F3E62}" destId="{456EFFB9-FAAA-4B87-9E04-BBC4F98E4187}" srcOrd="3" destOrd="0" presId="urn:microsoft.com/office/officeart/2005/8/layout/cycle4"/>
    <dgm:cxn modelId="{4D47B3E9-62C6-425B-BC71-263AF277902B}" type="presParOf" srcId="{456EFFB9-FAAA-4B87-9E04-BBC4F98E4187}" destId="{931C302A-947D-40BC-A5B2-0B6C66241321}" srcOrd="0" destOrd="0" presId="urn:microsoft.com/office/officeart/2005/8/layout/cycle4"/>
    <dgm:cxn modelId="{DB6E978C-C421-487E-87B6-B4FA4C6122FC}" type="presParOf" srcId="{456EFFB9-FAAA-4B87-9E04-BBC4F98E4187}" destId="{901E5280-94BD-48D8-AD53-73B17743063D}" srcOrd="1" destOrd="0" presId="urn:microsoft.com/office/officeart/2005/8/layout/cycle4"/>
    <dgm:cxn modelId="{0CE96F42-0460-465D-A382-51D946D7DD5A}" type="presParOf" srcId="{BD63C8B7-57AF-4CD4-8AEB-D917F18F3E62}" destId="{2E6DDFA2-5684-45D1-858E-6909F11AE7E5}" srcOrd="4" destOrd="0" presId="urn:microsoft.com/office/officeart/2005/8/layout/cycle4"/>
    <dgm:cxn modelId="{4172DE66-0DB7-400D-AD0E-C6360B76FE7A}" type="presParOf" srcId="{34AD00C0-568D-4452-8887-878CB8CA349E}" destId="{22623722-8686-467A-89F4-8737FFAB7007}" srcOrd="1" destOrd="0" presId="urn:microsoft.com/office/officeart/2005/8/layout/cycle4"/>
    <dgm:cxn modelId="{C3335C86-FEB7-4BE1-B22A-03B56918D95C}" type="presParOf" srcId="{22623722-8686-467A-89F4-8737FFAB7007}" destId="{C403F1C1-1218-47C8-8B0D-FFDD323768B5}" srcOrd="0" destOrd="0" presId="urn:microsoft.com/office/officeart/2005/8/layout/cycle4"/>
    <dgm:cxn modelId="{1AC9A9FF-9E60-43DC-9515-A11DA1BD728E}" type="presParOf" srcId="{22623722-8686-467A-89F4-8737FFAB7007}" destId="{834AC486-B2D5-4500-85B8-B8FBE812221A}" srcOrd="1" destOrd="0" presId="urn:microsoft.com/office/officeart/2005/8/layout/cycle4"/>
    <dgm:cxn modelId="{4F7A8978-B7D8-41DD-853D-9094B21AA83E}" type="presParOf" srcId="{22623722-8686-467A-89F4-8737FFAB7007}" destId="{7E292FBC-010F-49CA-AD11-CACAFD8DF30C}" srcOrd="2" destOrd="0" presId="urn:microsoft.com/office/officeart/2005/8/layout/cycle4"/>
    <dgm:cxn modelId="{57B8AEBA-0CB4-4E06-BEEF-0DAE537E3F83}" type="presParOf" srcId="{22623722-8686-467A-89F4-8737FFAB7007}" destId="{058510B9-5CED-4900-830A-56ECBC8D485A}" srcOrd="3" destOrd="0" presId="urn:microsoft.com/office/officeart/2005/8/layout/cycle4"/>
    <dgm:cxn modelId="{FD232FF8-6AE1-4344-AC08-1D910700A3F5}" type="presParOf" srcId="{22623722-8686-467A-89F4-8737FFAB7007}" destId="{66C183BB-0167-4254-AA78-520C0606ABFC}" srcOrd="4" destOrd="0" presId="urn:microsoft.com/office/officeart/2005/8/layout/cycle4"/>
    <dgm:cxn modelId="{8534D97A-7B64-4383-AAE5-9D8698DEB8BD}" type="presParOf" srcId="{34AD00C0-568D-4452-8887-878CB8CA349E}" destId="{E7492E75-EF40-4CCE-9F23-2A97A4E8930A}" srcOrd="2" destOrd="0" presId="urn:microsoft.com/office/officeart/2005/8/layout/cycle4"/>
    <dgm:cxn modelId="{FA2C7B5D-81F6-4975-95F0-96068442E65D}" type="presParOf" srcId="{34AD00C0-568D-4452-8887-878CB8CA349E}" destId="{60E14CD0-A34C-4145-A797-D1DC3E40DDD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FFC71C-FABC-4DC4-B6A5-01623C3E3514}" type="doc">
      <dgm:prSet loTypeId="urn:microsoft.com/office/officeart/2005/8/layout/cycle4" loCatId="matrix" qsTypeId="urn:microsoft.com/office/officeart/2005/8/quickstyle/simple2" qsCatId="simple" csTypeId="urn:microsoft.com/office/officeart/2005/8/colors/accent1_2" csCatId="accent1" phldr="1"/>
      <dgm:spPr/>
      <dgm:t>
        <a:bodyPr/>
        <a:lstStyle/>
        <a:p>
          <a:endParaRPr lang="en-US"/>
        </a:p>
      </dgm:t>
    </dgm:pt>
    <dgm:pt modelId="{AA3408BC-53C5-447A-A909-CD6FB5623C0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500" dirty="0"/>
            <a:t> </a:t>
          </a:r>
          <a:r>
            <a:rPr lang="en-US" sz="1700" dirty="0">
              <a:solidFill>
                <a:schemeClr val="tx1"/>
              </a:solidFill>
            </a:rPr>
            <a:t>Reward Yourself!</a:t>
          </a:r>
        </a:p>
      </dgm:t>
    </dgm:pt>
    <dgm:pt modelId="{84DF7088-4E67-4B2A-AE33-65A558AF49D8}" type="parTrans" cxnId="{B4F362FD-2615-4EE6-9576-1780C545148A}">
      <dgm:prSet/>
      <dgm:spPr/>
      <dgm:t>
        <a:bodyPr/>
        <a:lstStyle/>
        <a:p>
          <a:endParaRPr lang="en-US"/>
        </a:p>
      </dgm:t>
    </dgm:pt>
    <dgm:pt modelId="{393E4D4F-FED5-409F-B353-C6064EE22A2E}" type="sibTrans" cxnId="{B4F362FD-2615-4EE6-9576-1780C545148A}">
      <dgm:prSet/>
      <dgm:spPr/>
      <dgm:t>
        <a:bodyPr/>
        <a:lstStyle/>
        <a:p>
          <a:endParaRPr lang="en-US"/>
        </a:p>
      </dgm:t>
    </dgm:pt>
    <dgm:pt modelId="{A96A85EB-F15E-4BAA-9FB7-EA1015A31B89}">
      <dgm:prSet phldrT="[Text]" phldr="1"/>
      <dgm:spPr/>
      <dgm:t>
        <a:bodyPr/>
        <a:lstStyle/>
        <a:p>
          <a:endParaRPr lang="en-US" dirty="0"/>
        </a:p>
      </dgm:t>
    </dgm:pt>
    <dgm:pt modelId="{95F4B62D-A8EC-440C-B532-77A822253D78}" type="parTrans" cxnId="{EA590CA4-D233-44DD-90D5-2F20B4B0D16D}">
      <dgm:prSet/>
      <dgm:spPr/>
      <dgm:t>
        <a:bodyPr/>
        <a:lstStyle/>
        <a:p>
          <a:endParaRPr lang="en-US"/>
        </a:p>
      </dgm:t>
    </dgm:pt>
    <dgm:pt modelId="{C64A60D8-FA4A-4A0D-84B9-4FA7C236D488}" type="sibTrans" cxnId="{EA590CA4-D233-44DD-90D5-2F20B4B0D16D}">
      <dgm:prSet/>
      <dgm:spPr/>
      <dgm:t>
        <a:bodyPr/>
        <a:lstStyle/>
        <a:p>
          <a:endParaRPr lang="en-US"/>
        </a:p>
      </dgm:t>
    </dgm:pt>
    <dgm:pt modelId="{52017A16-D7BA-49A5-92FD-D3D1E4F555F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700" dirty="0"/>
            <a:t> </a:t>
          </a:r>
          <a:r>
            <a:rPr lang="en-US" sz="1700" dirty="0">
              <a:solidFill>
                <a:schemeClr val="tx1"/>
              </a:solidFill>
            </a:rPr>
            <a:t>Scheduling</a:t>
          </a:r>
        </a:p>
        <a:p>
          <a:endParaRPr lang="en-US" sz="1700" dirty="0"/>
        </a:p>
      </dgm:t>
    </dgm:pt>
    <dgm:pt modelId="{8732F85E-1386-4DCD-BF65-76643AE0D61C}" type="parTrans" cxnId="{1E005432-A75D-4786-8B67-C81F182AA4C8}">
      <dgm:prSet/>
      <dgm:spPr/>
      <dgm:t>
        <a:bodyPr/>
        <a:lstStyle/>
        <a:p>
          <a:endParaRPr lang="en-US"/>
        </a:p>
      </dgm:t>
    </dgm:pt>
    <dgm:pt modelId="{940E2EDE-9188-4CF4-966C-19025CBA5FD4}" type="sibTrans" cxnId="{1E005432-A75D-4786-8B67-C81F182AA4C8}">
      <dgm:prSet/>
      <dgm:spPr/>
      <dgm:t>
        <a:bodyPr/>
        <a:lstStyle/>
        <a:p>
          <a:endParaRPr lang="en-US"/>
        </a:p>
      </dgm:t>
    </dgm:pt>
    <dgm:pt modelId="{4772E5F4-BCB4-4BA2-8D4C-BC8302F3B22A}">
      <dgm:prSet phldrT="[Text]"/>
      <dgm:spPr/>
      <dgm:t>
        <a:bodyPr/>
        <a:lstStyle/>
        <a:p>
          <a:r>
            <a:rPr lang="en-US" dirty="0"/>
            <a:t> Prioritize goals</a:t>
          </a:r>
        </a:p>
      </dgm:t>
    </dgm:pt>
    <dgm:pt modelId="{1899C5D9-990A-444B-951A-FFB8F3B3A813}" type="parTrans" cxnId="{112571F3-ADB6-4C9C-9347-525E1C3C8048}">
      <dgm:prSet/>
      <dgm:spPr/>
      <dgm:t>
        <a:bodyPr/>
        <a:lstStyle/>
        <a:p>
          <a:endParaRPr lang="en-US"/>
        </a:p>
      </dgm:t>
    </dgm:pt>
    <dgm:pt modelId="{2102BDA1-4E19-407F-880B-75A6FBC26A3F}" type="sibTrans" cxnId="{112571F3-ADB6-4C9C-9347-525E1C3C8048}">
      <dgm:prSet/>
      <dgm:spPr/>
      <dgm:t>
        <a:bodyPr/>
        <a:lstStyle/>
        <a:p>
          <a:endParaRPr lang="en-US"/>
        </a:p>
      </dgm:t>
    </dgm:pt>
    <dgm:pt modelId="{8551A65F-9E6E-4981-BD73-8F265F464B69}">
      <dgm:prSet phldrT="[Text]"/>
      <dgm:spPr/>
      <dgm:t>
        <a:bodyPr/>
        <a:lstStyle/>
        <a:p>
          <a:r>
            <a:rPr lang="en-US" dirty="0">
              <a:solidFill>
                <a:schemeClr val="tx1"/>
              </a:solidFill>
            </a:rPr>
            <a:t>Confront the Downside of Inaction</a:t>
          </a:r>
        </a:p>
      </dgm:t>
    </dgm:pt>
    <dgm:pt modelId="{18CC4D36-B39B-4233-995A-A5AAE3B349A4}" type="parTrans" cxnId="{F879A933-9500-4948-879D-3A3907ADF48E}">
      <dgm:prSet/>
      <dgm:spPr/>
      <dgm:t>
        <a:bodyPr/>
        <a:lstStyle/>
        <a:p>
          <a:endParaRPr lang="en-US"/>
        </a:p>
      </dgm:t>
    </dgm:pt>
    <dgm:pt modelId="{B194C52E-6EB9-46B4-9E78-8F21AD901E10}" type="sibTrans" cxnId="{F879A933-9500-4948-879D-3A3907ADF48E}">
      <dgm:prSet/>
      <dgm:spPr/>
      <dgm:t>
        <a:bodyPr/>
        <a:lstStyle/>
        <a:p>
          <a:endParaRPr lang="en-US"/>
        </a:p>
      </dgm:t>
    </dgm:pt>
    <dgm:pt modelId="{17253FAE-4423-440F-8A0A-54DC7BF0EBBF}">
      <dgm:prSet phldrT="[Text]"/>
      <dgm:spPr/>
      <dgm:t>
        <a:bodyPr/>
        <a:lstStyle/>
        <a:p>
          <a:r>
            <a:rPr lang="en-US" dirty="0"/>
            <a:t>Poor quality</a:t>
          </a:r>
        </a:p>
      </dgm:t>
    </dgm:pt>
    <dgm:pt modelId="{0E251C4D-714E-4086-8862-0D9EEAC1AC83}" type="parTrans" cxnId="{BA91FF1A-7A61-4A7A-AE50-84736EA1DE5F}">
      <dgm:prSet/>
      <dgm:spPr/>
      <dgm:t>
        <a:bodyPr/>
        <a:lstStyle/>
        <a:p>
          <a:endParaRPr lang="en-US"/>
        </a:p>
      </dgm:t>
    </dgm:pt>
    <dgm:pt modelId="{F7DB8D18-535A-468E-B143-4632AAC80CE0}" type="sibTrans" cxnId="{BA91FF1A-7A61-4A7A-AE50-84736EA1DE5F}">
      <dgm:prSet/>
      <dgm:spPr/>
      <dgm:t>
        <a:bodyPr/>
        <a:lstStyle/>
        <a:p>
          <a:endParaRPr lang="en-US"/>
        </a:p>
      </dgm:t>
    </dgm:pt>
    <dgm:pt modelId="{1766FB71-AA04-4D4A-AF1B-329794BA2CE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700" dirty="0">
              <a:solidFill>
                <a:schemeClr val="tx1"/>
              </a:solidFill>
            </a:rPr>
            <a:t> Do Something to Get Started</a:t>
          </a:r>
        </a:p>
        <a:p>
          <a:pPr defTabSz="711200">
            <a:lnSpc>
              <a:spcPct val="90000"/>
            </a:lnSpc>
            <a:spcBef>
              <a:spcPct val="0"/>
            </a:spcBef>
            <a:spcAft>
              <a:spcPct val="35000"/>
            </a:spcAft>
          </a:pPr>
          <a:endParaRPr lang="en-US" sz="1500" dirty="0"/>
        </a:p>
      </dgm:t>
    </dgm:pt>
    <dgm:pt modelId="{A03215D2-8704-4952-974E-0E2BBF438DA6}" type="parTrans" cxnId="{39DE9D58-C69B-42B4-BCAD-7FEF06230BAC}">
      <dgm:prSet/>
      <dgm:spPr/>
      <dgm:t>
        <a:bodyPr/>
        <a:lstStyle/>
        <a:p>
          <a:endParaRPr lang="en-US"/>
        </a:p>
      </dgm:t>
    </dgm:pt>
    <dgm:pt modelId="{82E1BC1C-168C-42F9-B2C7-24BA59507AD4}" type="sibTrans" cxnId="{39DE9D58-C69B-42B4-BCAD-7FEF06230BAC}">
      <dgm:prSet/>
      <dgm:spPr/>
      <dgm:t>
        <a:bodyPr/>
        <a:lstStyle/>
        <a:p>
          <a:endParaRPr lang="en-US"/>
        </a:p>
      </dgm:t>
    </dgm:pt>
    <dgm:pt modelId="{0D500510-2C2A-4EC0-854F-009B4BBA38D7}">
      <dgm:prSet phldrT="[Text]"/>
      <dgm:spPr/>
      <dgm:t>
        <a:bodyPr/>
        <a:lstStyle/>
        <a:p>
          <a:r>
            <a:rPr lang="en-US" dirty="0"/>
            <a:t>Identify the first step</a:t>
          </a:r>
        </a:p>
      </dgm:t>
    </dgm:pt>
    <dgm:pt modelId="{15B1F879-9365-4EB4-A5C3-B7D584A8C965}" type="parTrans" cxnId="{1DB97D70-691E-4BFD-9F2F-FC79B605AC82}">
      <dgm:prSet/>
      <dgm:spPr/>
      <dgm:t>
        <a:bodyPr/>
        <a:lstStyle/>
        <a:p>
          <a:endParaRPr lang="en-US"/>
        </a:p>
      </dgm:t>
    </dgm:pt>
    <dgm:pt modelId="{52461C7B-064C-43AD-B6E5-AF24EC672A5B}" type="sibTrans" cxnId="{1DB97D70-691E-4BFD-9F2F-FC79B605AC82}">
      <dgm:prSet/>
      <dgm:spPr/>
      <dgm:t>
        <a:bodyPr/>
        <a:lstStyle/>
        <a:p>
          <a:endParaRPr lang="en-US"/>
        </a:p>
      </dgm:t>
    </dgm:pt>
    <dgm:pt modelId="{C81986F8-3995-4CD1-8DB6-C9A35DEA6B9B}">
      <dgm:prSet phldrT="[Text]"/>
      <dgm:spPr/>
      <dgm:t>
        <a:bodyPr/>
        <a:lstStyle/>
        <a:p>
          <a:r>
            <a:rPr lang="en-US" dirty="0"/>
            <a:t>Reduced morale</a:t>
          </a:r>
        </a:p>
      </dgm:t>
    </dgm:pt>
    <dgm:pt modelId="{88811978-A2AB-48AD-B7B9-D75DA5274B8B}" type="parTrans" cxnId="{E0F9F115-1F88-4578-A2FB-7C893A3FE9B9}">
      <dgm:prSet/>
      <dgm:spPr/>
      <dgm:t>
        <a:bodyPr/>
        <a:lstStyle/>
        <a:p>
          <a:endParaRPr lang="en-US"/>
        </a:p>
      </dgm:t>
    </dgm:pt>
    <dgm:pt modelId="{07308A0A-36AB-4F97-A956-4C7D3648B591}" type="sibTrans" cxnId="{E0F9F115-1F88-4578-A2FB-7C893A3FE9B9}">
      <dgm:prSet/>
      <dgm:spPr/>
      <dgm:t>
        <a:bodyPr/>
        <a:lstStyle/>
        <a:p>
          <a:endParaRPr lang="en-US"/>
        </a:p>
      </dgm:t>
    </dgm:pt>
    <dgm:pt modelId="{3C976B85-D217-427A-8141-1E138436083C}">
      <dgm:prSet phldrT="[Text]"/>
      <dgm:spPr/>
      <dgm:t>
        <a:bodyPr/>
        <a:lstStyle/>
        <a:p>
          <a:r>
            <a:rPr lang="en-US" dirty="0"/>
            <a:t>Time bound tasks</a:t>
          </a:r>
        </a:p>
      </dgm:t>
    </dgm:pt>
    <dgm:pt modelId="{56469001-BBC2-4968-80E1-7297E7A98E86}" type="parTrans" cxnId="{30B59824-2174-4736-BE7F-4BFAC3D09768}">
      <dgm:prSet/>
      <dgm:spPr/>
      <dgm:t>
        <a:bodyPr/>
        <a:lstStyle/>
        <a:p>
          <a:endParaRPr lang="en-US"/>
        </a:p>
      </dgm:t>
    </dgm:pt>
    <dgm:pt modelId="{18283E95-C6B4-486D-BE29-BF0AF0CFA206}" type="sibTrans" cxnId="{30B59824-2174-4736-BE7F-4BFAC3D09768}">
      <dgm:prSet/>
      <dgm:spPr/>
      <dgm:t>
        <a:bodyPr/>
        <a:lstStyle/>
        <a:p>
          <a:endParaRPr lang="en-US"/>
        </a:p>
      </dgm:t>
    </dgm:pt>
    <dgm:pt modelId="{6F6B4F87-2B9C-49BA-A735-AB55B99D76D5}">
      <dgm:prSet phldrT="[Text]"/>
      <dgm:spPr/>
      <dgm:t>
        <a:bodyPr/>
        <a:lstStyle/>
        <a:p>
          <a:r>
            <a:rPr lang="en-US" dirty="0"/>
            <a:t>Disrupt teamwork</a:t>
          </a:r>
        </a:p>
      </dgm:t>
    </dgm:pt>
    <dgm:pt modelId="{E6E2F6F5-724D-47A6-802F-8B827662F01D}" type="parTrans" cxnId="{2B8C817E-FA18-4172-B24E-53C9956F90F2}">
      <dgm:prSet/>
      <dgm:spPr/>
      <dgm:t>
        <a:bodyPr/>
        <a:lstStyle/>
        <a:p>
          <a:endParaRPr lang="en-US"/>
        </a:p>
      </dgm:t>
    </dgm:pt>
    <dgm:pt modelId="{16E25105-162A-4E8A-8A90-976109FEE23E}" type="sibTrans" cxnId="{2B8C817E-FA18-4172-B24E-53C9956F90F2}">
      <dgm:prSet/>
      <dgm:spPr/>
      <dgm:t>
        <a:bodyPr/>
        <a:lstStyle/>
        <a:p>
          <a:endParaRPr lang="en-US"/>
        </a:p>
      </dgm:t>
    </dgm:pt>
    <dgm:pt modelId="{75DACD8A-2A61-4BCB-8B3E-C86A2F9C67B2}">
      <dgm:prSet phldrT="[Text]"/>
      <dgm:spPr/>
      <dgm:t>
        <a:bodyPr/>
        <a:lstStyle/>
        <a:p>
          <a:r>
            <a:rPr lang="en-US" dirty="0"/>
            <a:t>Resistance levels</a:t>
          </a:r>
        </a:p>
      </dgm:t>
    </dgm:pt>
    <dgm:pt modelId="{FA2F60B3-AB64-40EA-A04F-BF1A76695F79}" type="parTrans" cxnId="{79DC5992-45D8-4D22-B76A-3FC8548C87C3}">
      <dgm:prSet/>
      <dgm:spPr/>
      <dgm:t>
        <a:bodyPr/>
        <a:lstStyle/>
        <a:p>
          <a:endParaRPr lang="en-US"/>
        </a:p>
      </dgm:t>
    </dgm:pt>
    <dgm:pt modelId="{95155498-6758-4634-A3DE-9600A8CB755F}" type="sibTrans" cxnId="{79DC5992-45D8-4D22-B76A-3FC8548C87C3}">
      <dgm:prSet/>
      <dgm:spPr/>
      <dgm:t>
        <a:bodyPr/>
        <a:lstStyle/>
        <a:p>
          <a:endParaRPr lang="en-US"/>
        </a:p>
      </dgm:t>
    </dgm:pt>
    <dgm:pt modelId="{4B9A8A7D-1BF5-4894-8705-B7727E5675A9}">
      <dgm:prSet phldrT="[Text]"/>
      <dgm:spPr/>
      <dgm:t>
        <a:bodyPr/>
        <a:lstStyle/>
        <a:p>
          <a:r>
            <a:rPr lang="en-US" dirty="0"/>
            <a:t>10 minutes</a:t>
          </a:r>
        </a:p>
        <a:p>
          <a:r>
            <a:rPr lang="en-US" dirty="0"/>
            <a:t> </a:t>
          </a:r>
        </a:p>
      </dgm:t>
    </dgm:pt>
    <dgm:pt modelId="{97291D2A-6F60-4A98-9B61-D7880D165B47}" type="parTrans" cxnId="{A182212B-676B-475B-B70D-60B3E257EC99}">
      <dgm:prSet/>
      <dgm:spPr/>
      <dgm:t>
        <a:bodyPr/>
        <a:lstStyle/>
        <a:p>
          <a:endParaRPr lang="en-US"/>
        </a:p>
      </dgm:t>
    </dgm:pt>
    <dgm:pt modelId="{55DA180B-B5D4-47A3-B8E6-0ED09A64890A}" type="sibTrans" cxnId="{A182212B-676B-475B-B70D-60B3E257EC99}">
      <dgm:prSet/>
      <dgm:spPr/>
      <dgm:t>
        <a:bodyPr/>
        <a:lstStyle/>
        <a:p>
          <a:endParaRPr lang="en-US"/>
        </a:p>
      </dgm:t>
    </dgm:pt>
    <dgm:pt modelId="{34AD00C0-568D-4452-8887-878CB8CA349E}" type="pres">
      <dgm:prSet presAssocID="{78FFC71C-FABC-4DC4-B6A5-01623C3E3514}" presName="cycleMatrixDiagram" presStyleCnt="0">
        <dgm:presLayoutVars>
          <dgm:chMax val="1"/>
          <dgm:dir/>
          <dgm:animLvl val="lvl"/>
          <dgm:resizeHandles val="exact"/>
        </dgm:presLayoutVars>
      </dgm:prSet>
      <dgm:spPr/>
    </dgm:pt>
    <dgm:pt modelId="{BD63C8B7-57AF-4CD4-8AEB-D917F18F3E62}" type="pres">
      <dgm:prSet presAssocID="{78FFC71C-FABC-4DC4-B6A5-01623C3E3514}" presName="children" presStyleCnt="0"/>
      <dgm:spPr/>
    </dgm:pt>
    <dgm:pt modelId="{5F5A6428-2E08-47DB-823C-7810AFD29F80}" type="pres">
      <dgm:prSet presAssocID="{78FFC71C-FABC-4DC4-B6A5-01623C3E3514}" presName="child1group" presStyleCnt="0"/>
      <dgm:spPr/>
    </dgm:pt>
    <dgm:pt modelId="{8DECB1AE-6F5D-42CF-837B-2ABADCCE164D}" type="pres">
      <dgm:prSet presAssocID="{78FFC71C-FABC-4DC4-B6A5-01623C3E3514}" presName="child1" presStyleLbl="bgAcc1" presStyleIdx="0" presStyleCnt="4"/>
      <dgm:spPr/>
    </dgm:pt>
    <dgm:pt modelId="{64AD2820-180E-4D64-A916-4C7B203E1EAB}" type="pres">
      <dgm:prSet presAssocID="{78FFC71C-FABC-4DC4-B6A5-01623C3E3514}" presName="child1Text" presStyleLbl="bgAcc1" presStyleIdx="0" presStyleCnt="4">
        <dgm:presLayoutVars>
          <dgm:bulletEnabled val="1"/>
        </dgm:presLayoutVars>
      </dgm:prSet>
      <dgm:spPr/>
    </dgm:pt>
    <dgm:pt modelId="{A32E0CC0-7FAE-4136-93AA-BE835719DA2C}" type="pres">
      <dgm:prSet presAssocID="{78FFC71C-FABC-4DC4-B6A5-01623C3E3514}" presName="child2group" presStyleCnt="0"/>
      <dgm:spPr/>
    </dgm:pt>
    <dgm:pt modelId="{E254B049-BA52-41EB-8E43-8B9E7F5E4C68}" type="pres">
      <dgm:prSet presAssocID="{78FFC71C-FABC-4DC4-B6A5-01623C3E3514}" presName="child2" presStyleLbl="bgAcc1" presStyleIdx="1" presStyleCnt="4"/>
      <dgm:spPr/>
    </dgm:pt>
    <dgm:pt modelId="{17F7C694-D5E6-40EE-B0FB-CE2A0E21E4E9}" type="pres">
      <dgm:prSet presAssocID="{78FFC71C-FABC-4DC4-B6A5-01623C3E3514}" presName="child2Text" presStyleLbl="bgAcc1" presStyleIdx="1" presStyleCnt="4">
        <dgm:presLayoutVars>
          <dgm:bulletEnabled val="1"/>
        </dgm:presLayoutVars>
      </dgm:prSet>
      <dgm:spPr/>
    </dgm:pt>
    <dgm:pt modelId="{5AB49846-6E4D-4E97-8753-1315EF810AD4}" type="pres">
      <dgm:prSet presAssocID="{78FFC71C-FABC-4DC4-B6A5-01623C3E3514}" presName="child3group" presStyleCnt="0"/>
      <dgm:spPr/>
    </dgm:pt>
    <dgm:pt modelId="{CA0F43BF-0B0D-41FC-B9BE-FAFDBD525CB5}" type="pres">
      <dgm:prSet presAssocID="{78FFC71C-FABC-4DC4-B6A5-01623C3E3514}" presName="child3" presStyleLbl="bgAcc1" presStyleIdx="2" presStyleCnt="4" custLinFactNeighborX="9025" custLinFactNeighborY="73"/>
      <dgm:spPr/>
    </dgm:pt>
    <dgm:pt modelId="{62AD5157-0FF3-4FB9-AF57-7539D8B0D724}" type="pres">
      <dgm:prSet presAssocID="{78FFC71C-FABC-4DC4-B6A5-01623C3E3514}" presName="child3Text" presStyleLbl="bgAcc1" presStyleIdx="2" presStyleCnt="4">
        <dgm:presLayoutVars>
          <dgm:bulletEnabled val="1"/>
        </dgm:presLayoutVars>
      </dgm:prSet>
      <dgm:spPr/>
    </dgm:pt>
    <dgm:pt modelId="{456EFFB9-FAAA-4B87-9E04-BBC4F98E4187}" type="pres">
      <dgm:prSet presAssocID="{78FFC71C-FABC-4DC4-B6A5-01623C3E3514}" presName="child4group" presStyleCnt="0"/>
      <dgm:spPr/>
    </dgm:pt>
    <dgm:pt modelId="{931C302A-947D-40BC-A5B2-0B6C66241321}" type="pres">
      <dgm:prSet presAssocID="{78FFC71C-FABC-4DC4-B6A5-01623C3E3514}" presName="child4" presStyleLbl="bgAcc1" presStyleIdx="3" presStyleCnt="4" custLinFactNeighborX="-7885" custLinFactNeighborY="73"/>
      <dgm:spPr/>
    </dgm:pt>
    <dgm:pt modelId="{901E5280-94BD-48D8-AD53-73B17743063D}" type="pres">
      <dgm:prSet presAssocID="{78FFC71C-FABC-4DC4-B6A5-01623C3E3514}" presName="child4Text" presStyleLbl="bgAcc1" presStyleIdx="3" presStyleCnt="4">
        <dgm:presLayoutVars>
          <dgm:bulletEnabled val="1"/>
        </dgm:presLayoutVars>
      </dgm:prSet>
      <dgm:spPr/>
    </dgm:pt>
    <dgm:pt modelId="{2E6DDFA2-5684-45D1-858E-6909F11AE7E5}" type="pres">
      <dgm:prSet presAssocID="{78FFC71C-FABC-4DC4-B6A5-01623C3E3514}" presName="childPlaceholder" presStyleCnt="0"/>
      <dgm:spPr/>
    </dgm:pt>
    <dgm:pt modelId="{22623722-8686-467A-89F4-8737FFAB7007}" type="pres">
      <dgm:prSet presAssocID="{78FFC71C-FABC-4DC4-B6A5-01623C3E3514}" presName="circle" presStyleCnt="0"/>
      <dgm:spPr/>
    </dgm:pt>
    <dgm:pt modelId="{C403F1C1-1218-47C8-8B0D-FFDD323768B5}" type="pres">
      <dgm:prSet presAssocID="{78FFC71C-FABC-4DC4-B6A5-01623C3E3514}" presName="quadrant1" presStyleLbl="node1" presStyleIdx="0" presStyleCnt="4">
        <dgm:presLayoutVars>
          <dgm:chMax val="1"/>
          <dgm:bulletEnabled val="1"/>
        </dgm:presLayoutVars>
      </dgm:prSet>
      <dgm:spPr/>
    </dgm:pt>
    <dgm:pt modelId="{834AC486-B2D5-4500-85B8-B8FBE812221A}" type="pres">
      <dgm:prSet presAssocID="{78FFC71C-FABC-4DC4-B6A5-01623C3E3514}" presName="quadrant2" presStyleLbl="node1" presStyleIdx="1" presStyleCnt="4" custScaleX="108873">
        <dgm:presLayoutVars>
          <dgm:chMax val="1"/>
          <dgm:bulletEnabled val="1"/>
        </dgm:presLayoutVars>
      </dgm:prSet>
      <dgm:spPr/>
    </dgm:pt>
    <dgm:pt modelId="{7E292FBC-010F-49CA-AD11-CACAFD8DF30C}" type="pres">
      <dgm:prSet presAssocID="{78FFC71C-FABC-4DC4-B6A5-01623C3E3514}" presName="quadrant3" presStyleLbl="node1" presStyleIdx="2" presStyleCnt="4">
        <dgm:presLayoutVars>
          <dgm:chMax val="1"/>
          <dgm:bulletEnabled val="1"/>
        </dgm:presLayoutVars>
      </dgm:prSet>
      <dgm:spPr/>
    </dgm:pt>
    <dgm:pt modelId="{058510B9-5CED-4900-830A-56ECBC8D485A}" type="pres">
      <dgm:prSet presAssocID="{78FFC71C-FABC-4DC4-B6A5-01623C3E3514}" presName="quadrant4" presStyleLbl="node1" presStyleIdx="3" presStyleCnt="4">
        <dgm:presLayoutVars>
          <dgm:chMax val="1"/>
          <dgm:bulletEnabled val="1"/>
        </dgm:presLayoutVars>
      </dgm:prSet>
      <dgm:spPr/>
    </dgm:pt>
    <dgm:pt modelId="{66C183BB-0167-4254-AA78-520C0606ABFC}" type="pres">
      <dgm:prSet presAssocID="{78FFC71C-FABC-4DC4-B6A5-01623C3E3514}" presName="quadrantPlaceholder" presStyleCnt="0"/>
      <dgm:spPr/>
    </dgm:pt>
    <dgm:pt modelId="{E7492E75-EF40-4CCE-9F23-2A97A4E8930A}" type="pres">
      <dgm:prSet presAssocID="{78FFC71C-FABC-4DC4-B6A5-01623C3E3514}" presName="center1" presStyleLbl="fgShp" presStyleIdx="0" presStyleCnt="2"/>
      <dgm:spPr/>
    </dgm:pt>
    <dgm:pt modelId="{60E14CD0-A34C-4145-A797-D1DC3E40DDDD}" type="pres">
      <dgm:prSet presAssocID="{78FFC71C-FABC-4DC4-B6A5-01623C3E3514}" presName="center2" presStyleLbl="fgShp" presStyleIdx="1" presStyleCnt="2"/>
      <dgm:spPr/>
    </dgm:pt>
  </dgm:ptLst>
  <dgm:cxnLst>
    <dgm:cxn modelId="{FC98560F-FDF7-4B56-AE33-6975FCACE651}" type="presOf" srcId="{A96A85EB-F15E-4BAA-9FB7-EA1015A31B89}" destId="{8DECB1AE-6F5D-42CF-837B-2ABADCCE164D}" srcOrd="0" destOrd="0" presId="urn:microsoft.com/office/officeart/2005/8/layout/cycle4"/>
    <dgm:cxn modelId="{E0F9F115-1F88-4578-A2FB-7C893A3FE9B9}" srcId="{8551A65F-9E6E-4981-BD73-8F265F464B69}" destId="{C81986F8-3995-4CD1-8DB6-C9A35DEA6B9B}" srcOrd="1" destOrd="0" parTransId="{88811978-A2AB-48AD-B7B9-D75DA5274B8B}" sibTransId="{07308A0A-36AB-4F97-A956-4C7D3648B591}"/>
    <dgm:cxn modelId="{BA91FF1A-7A61-4A7A-AE50-84736EA1DE5F}" srcId="{8551A65F-9E6E-4981-BD73-8F265F464B69}" destId="{17253FAE-4423-440F-8A0A-54DC7BF0EBBF}" srcOrd="0" destOrd="0" parTransId="{0E251C4D-714E-4086-8862-0D9EEAC1AC83}" sibTransId="{F7DB8D18-535A-468E-B143-4632AAC80CE0}"/>
    <dgm:cxn modelId="{30B59824-2174-4736-BE7F-4BFAC3D09768}" srcId="{52017A16-D7BA-49A5-92FD-D3D1E4F555F1}" destId="{3C976B85-D217-427A-8141-1E138436083C}" srcOrd="1" destOrd="0" parTransId="{56469001-BBC2-4968-80E1-7297E7A98E86}" sibTransId="{18283E95-C6B4-486D-BE29-BF0AF0CFA206}"/>
    <dgm:cxn modelId="{A182212B-676B-475B-B70D-60B3E257EC99}" srcId="{1766FB71-AA04-4D4A-AF1B-329794BA2CED}" destId="{4B9A8A7D-1BF5-4894-8705-B7727E5675A9}" srcOrd="2" destOrd="0" parTransId="{97291D2A-6F60-4A98-9B61-D7880D165B47}" sibTransId="{55DA180B-B5D4-47A3-B8E6-0ED09A64890A}"/>
    <dgm:cxn modelId="{1E005432-A75D-4786-8B67-C81F182AA4C8}" srcId="{78FFC71C-FABC-4DC4-B6A5-01623C3E3514}" destId="{52017A16-D7BA-49A5-92FD-D3D1E4F555F1}" srcOrd="1" destOrd="0" parTransId="{8732F85E-1386-4DCD-BF65-76643AE0D61C}" sibTransId="{940E2EDE-9188-4CF4-966C-19025CBA5FD4}"/>
    <dgm:cxn modelId="{F879A933-9500-4948-879D-3A3907ADF48E}" srcId="{78FFC71C-FABC-4DC4-B6A5-01623C3E3514}" destId="{8551A65F-9E6E-4981-BD73-8F265F464B69}" srcOrd="2" destOrd="0" parTransId="{18CC4D36-B39B-4233-995A-A5AAE3B349A4}" sibTransId="{B194C52E-6EB9-46B4-9E78-8F21AD901E10}"/>
    <dgm:cxn modelId="{AA3D4B61-6DED-415C-A0C2-D1DBB5C85101}" type="presOf" srcId="{0D500510-2C2A-4EC0-854F-009B4BBA38D7}" destId="{901E5280-94BD-48D8-AD53-73B17743063D}" srcOrd="1" destOrd="0" presId="urn:microsoft.com/office/officeart/2005/8/layout/cycle4"/>
    <dgm:cxn modelId="{56611465-3015-4CD8-A3A1-AF33060089E6}" type="presOf" srcId="{75DACD8A-2A61-4BCB-8B3E-C86A2F9C67B2}" destId="{931C302A-947D-40BC-A5B2-0B6C66241321}" srcOrd="0" destOrd="1" presId="urn:microsoft.com/office/officeart/2005/8/layout/cycle4"/>
    <dgm:cxn modelId="{E396B065-A1B7-444B-8876-EC9F522DF8D7}" type="presOf" srcId="{3C976B85-D217-427A-8141-1E138436083C}" destId="{E254B049-BA52-41EB-8E43-8B9E7F5E4C68}" srcOrd="0" destOrd="1" presId="urn:microsoft.com/office/officeart/2005/8/layout/cycle4"/>
    <dgm:cxn modelId="{97C7E747-FC62-402D-962F-234101AF02B5}" type="presOf" srcId="{4772E5F4-BCB4-4BA2-8D4C-BC8302F3B22A}" destId="{17F7C694-D5E6-40EE-B0FB-CE2A0E21E4E9}" srcOrd="1" destOrd="0" presId="urn:microsoft.com/office/officeart/2005/8/layout/cycle4"/>
    <dgm:cxn modelId="{1DB97D70-691E-4BFD-9F2F-FC79B605AC82}" srcId="{1766FB71-AA04-4D4A-AF1B-329794BA2CED}" destId="{0D500510-2C2A-4EC0-854F-009B4BBA38D7}" srcOrd="0" destOrd="0" parTransId="{15B1F879-9365-4EB4-A5C3-B7D584A8C965}" sibTransId="{52461C7B-064C-43AD-B6E5-AF24EC672A5B}"/>
    <dgm:cxn modelId="{F5B38552-4731-40F7-A6A1-1DEF998E8427}" type="presOf" srcId="{1766FB71-AA04-4D4A-AF1B-329794BA2CED}" destId="{058510B9-5CED-4900-830A-56ECBC8D485A}" srcOrd="0" destOrd="0" presId="urn:microsoft.com/office/officeart/2005/8/layout/cycle4"/>
    <dgm:cxn modelId="{95DA5254-3444-4206-82AF-C720415C4E09}" type="presOf" srcId="{C81986F8-3995-4CD1-8DB6-C9A35DEA6B9B}" destId="{CA0F43BF-0B0D-41FC-B9BE-FAFDBD525CB5}" srcOrd="0" destOrd="1" presId="urn:microsoft.com/office/officeart/2005/8/layout/cycle4"/>
    <dgm:cxn modelId="{39DE9D58-C69B-42B4-BCAD-7FEF06230BAC}" srcId="{78FFC71C-FABC-4DC4-B6A5-01623C3E3514}" destId="{1766FB71-AA04-4D4A-AF1B-329794BA2CED}" srcOrd="3" destOrd="0" parTransId="{A03215D2-8704-4952-974E-0E2BBF438DA6}" sibTransId="{82E1BC1C-168C-42F9-B2C7-24BA59507AD4}"/>
    <dgm:cxn modelId="{2B8C817E-FA18-4172-B24E-53C9956F90F2}" srcId="{8551A65F-9E6E-4981-BD73-8F265F464B69}" destId="{6F6B4F87-2B9C-49BA-A735-AB55B99D76D5}" srcOrd="2" destOrd="0" parTransId="{E6E2F6F5-724D-47A6-802F-8B827662F01D}" sibTransId="{16E25105-162A-4E8A-8A90-976109FEE23E}"/>
    <dgm:cxn modelId="{A90DDE85-88C7-4760-8926-0778897670A2}" type="presOf" srcId="{17253FAE-4423-440F-8A0A-54DC7BF0EBBF}" destId="{CA0F43BF-0B0D-41FC-B9BE-FAFDBD525CB5}" srcOrd="0" destOrd="0" presId="urn:microsoft.com/office/officeart/2005/8/layout/cycle4"/>
    <dgm:cxn modelId="{26D3468D-5E96-4B27-A620-6D56603F1E1E}" type="presOf" srcId="{6F6B4F87-2B9C-49BA-A735-AB55B99D76D5}" destId="{CA0F43BF-0B0D-41FC-B9BE-FAFDBD525CB5}" srcOrd="0" destOrd="2" presId="urn:microsoft.com/office/officeart/2005/8/layout/cycle4"/>
    <dgm:cxn modelId="{3E235291-73B3-4107-B3FD-1AD8F7A50549}" type="presOf" srcId="{17253FAE-4423-440F-8A0A-54DC7BF0EBBF}" destId="{62AD5157-0FF3-4FB9-AF57-7539D8B0D724}" srcOrd="1" destOrd="0" presId="urn:microsoft.com/office/officeart/2005/8/layout/cycle4"/>
    <dgm:cxn modelId="{79DC5992-45D8-4D22-B76A-3FC8548C87C3}" srcId="{1766FB71-AA04-4D4A-AF1B-329794BA2CED}" destId="{75DACD8A-2A61-4BCB-8B3E-C86A2F9C67B2}" srcOrd="1" destOrd="0" parTransId="{FA2F60B3-AB64-40EA-A04F-BF1A76695F79}" sibTransId="{95155498-6758-4634-A3DE-9600A8CB755F}"/>
    <dgm:cxn modelId="{2DD1CE92-60D1-4D97-9CBE-19D215933768}" type="presOf" srcId="{0D500510-2C2A-4EC0-854F-009B4BBA38D7}" destId="{931C302A-947D-40BC-A5B2-0B6C66241321}" srcOrd="0" destOrd="0" presId="urn:microsoft.com/office/officeart/2005/8/layout/cycle4"/>
    <dgm:cxn modelId="{EA590CA4-D233-44DD-90D5-2F20B4B0D16D}" srcId="{AA3408BC-53C5-447A-A909-CD6FB5623C0D}" destId="{A96A85EB-F15E-4BAA-9FB7-EA1015A31B89}" srcOrd="0" destOrd="0" parTransId="{95F4B62D-A8EC-440C-B532-77A822253D78}" sibTransId="{C64A60D8-FA4A-4A0D-84B9-4FA7C236D488}"/>
    <dgm:cxn modelId="{801876AC-5FCF-4065-A8EF-9CC48617E6BA}" type="presOf" srcId="{3C976B85-D217-427A-8141-1E138436083C}" destId="{17F7C694-D5E6-40EE-B0FB-CE2A0E21E4E9}" srcOrd="1" destOrd="1" presId="urn:microsoft.com/office/officeart/2005/8/layout/cycle4"/>
    <dgm:cxn modelId="{06B766AD-43F7-4935-9E71-C900EA9B25FF}" type="presOf" srcId="{4B9A8A7D-1BF5-4894-8705-B7727E5675A9}" destId="{931C302A-947D-40BC-A5B2-0B6C66241321}" srcOrd="0" destOrd="2" presId="urn:microsoft.com/office/officeart/2005/8/layout/cycle4"/>
    <dgm:cxn modelId="{5A8756B5-71ED-4D21-BF11-836CADF56411}" type="presOf" srcId="{AA3408BC-53C5-447A-A909-CD6FB5623C0D}" destId="{C403F1C1-1218-47C8-8B0D-FFDD323768B5}" srcOrd="0" destOrd="0" presId="urn:microsoft.com/office/officeart/2005/8/layout/cycle4"/>
    <dgm:cxn modelId="{14F692BD-366C-46FD-927D-3A699D57CA8F}" type="presOf" srcId="{A96A85EB-F15E-4BAA-9FB7-EA1015A31B89}" destId="{64AD2820-180E-4D64-A916-4C7B203E1EAB}" srcOrd="1" destOrd="0" presId="urn:microsoft.com/office/officeart/2005/8/layout/cycle4"/>
    <dgm:cxn modelId="{B3F5EAC9-96DC-4B5C-B84C-EB5D8DFC80CF}" type="presOf" srcId="{75DACD8A-2A61-4BCB-8B3E-C86A2F9C67B2}" destId="{901E5280-94BD-48D8-AD53-73B17743063D}" srcOrd="1" destOrd="1" presId="urn:microsoft.com/office/officeart/2005/8/layout/cycle4"/>
    <dgm:cxn modelId="{728305CC-4C1F-4CFD-89CE-BE3B88523095}" type="presOf" srcId="{78FFC71C-FABC-4DC4-B6A5-01623C3E3514}" destId="{34AD00C0-568D-4452-8887-878CB8CA349E}" srcOrd="0" destOrd="0" presId="urn:microsoft.com/office/officeart/2005/8/layout/cycle4"/>
    <dgm:cxn modelId="{986CC2CD-264E-4E85-A8B5-EC892955CD4E}" type="presOf" srcId="{4772E5F4-BCB4-4BA2-8D4C-BC8302F3B22A}" destId="{E254B049-BA52-41EB-8E43-8B9E7F5E4C68}" srcOrd="0" destOrd="0" presId="urn:microsoft.com/office/officeart/2005/8/layout/cycle4"/>
    <dgm:cxn modelId="{E86DCECE-1600-4E26-9666-7210253FFD56}" type="presOf" srcId="{8551A65F-9E6E-4981-BD73-8F265F464B69}" destId="{7E292FBC-010F-49CA-AD11-CACAFD8DF30C}" srcOrd="0" destOrd="0" presId="urn:microsoft.com/office/officeart/2005/8/layout/cycle4"/>
    <dgm:cxn modelId="{381A90D4-5456-42DA-AD51-C9CB0D43F080}" type="presOf" srcId="{52017A16-D7BA-49A5-92FD-D3D1E4F555F1}" destId="{834AC486-B2D5-4500-85B8-B8FBE812221A}" srcOrd="0" destOrd="0" presId="urn:microsoft.com/office/officeart/2005/8/layout/cycle4"/>
    <dgm:cxn modelId="{C52B34DA-B6B8-4E71-8369-0B30CE555D72}" type="presOf" srcId="{4B9A8A7D-1BF5-4894-8705-B7727E5675A9}" destId="{901E5280-94BD-48D8-AD53-73B17743063D}" srcOrd="1" destOrd="2" presId="urn:microsoft.com/office/officeart/2005/8/layout/cycle4"/>
    <dgm:cxn modelId="{B27D21DB-D8F7-403E-86DA-B6FBAC7402E4}" type="presOf" srcId="{6F6B4F87-2B9C-49BA-A735-AB55B99D76D5}" destId="{62AD5157-0FF3-4FB9-AF57-7539D8B0D724}" srcOrd="1" destOrd="2" presId="urn:microsoft.com/office/officeart/2005/8/layout/cycle4"/>
    <dgm:cxn modelId="{112571F3-ADB6-4C9C-9347-525E1C3C8048}" srcId="{52017A16-D7BA-49A5-92FD-D3D1E4F555F1}" destId="{4772E5F4-BCB4-4BA2-8D4C-BC8302F3B22A}" srcOrd="0" destOrd="0" parTransId="{1899C5D9-990A-444B-951A-FFB8F3B3A813}" sibTransId="{2102BDA1-4E19-407F-880B-75A6FBC26A3F}"/>
    <dgm:cxn modelId="{BE8C77FA-6320-4849-9200-E6833FFFA4DE}" type="presOf" srcId="{C81986F8-3995-4CD1-8DB6-C9A35DEA6B9B}" destId="{62AD5157-0FF3-4FB9-AF57-7539D8B0D724}" srcOrd="1" destOrd="1" presId="urn:microsoft.com/office/officeart/2005/8/layout/cycle4"/>
    <dgm:cxn modelId="{B4F362FD-2615-4EE6-9576-1780C545148A}" srcId="{78FFC71C-FABC-4DC4-B6A5-01623C3E3514}" destId="{AA3408BC-53C5-447A-A909-CD6FB5623C0D}" srcOrd="0" destOrd="0" parTransId="{84DF7088-4E67-4B2A-AE33-65A558AF49D8}" sibTransId="{393E4D4F-FED5-409F-B353-C6064EE22A2E}"/>
    <dgm:cxn modelId="{DC7295C4-6182-4327-9A14-3AA6DE282EA5}" type="presParOf" srcId="{34AD00C0-568D-4452-8887-878CB8CA349E}" destId="{BD63C8B7-57AF-4CD4-8AEB-D917F18F3E62}" srcOrd="0" destOrd="0" presId="urn:microsoft.com/office/officeart/2005/8/layout/cycle4"/>
    <dgm:cxn modelId="{1BB71A04-FD3B-4286-B2AA-A404700E501F}" type="presParOf" srcId="{BD63C8B7-57AF-4CD4-8AEB-D917F18F3E62}" destId="{5F5A6428-2E08-47DB-823C-7810AFD29F80}" srcOrd="0" destOrd="0" presId="urn:microsoft.com/office/officeart/2005/8/layout/cycle4"/>
    <dgm:cxn modelId="{95F13E0C-0ABD-4C63-B790-EB0D7AB3763B}" type="presParOf" srcId="{5F5A6428-2E08-47DB-823C-7810AFD29F80}" destId="{8DECB1AE-6F5D-42CF-837B-2ABADCCE164D}" srcOrd="0" destOrd="0" presId="urn:microsoft.com/office/officeart/2005/8/layout/cycle4"/>
    <dgm:cxn modelId="{C243087F-21E2-4923-BCE4-95310B497C6F}" type="presParOf" srcId="{5F5A6428-2E08-47DB-823C-7810AFD29F80}" destId="{64AD2820-180E-4D64-A916-4C7B203E1EAB}" srcOrd="1" destOrd="0" presId="urn:microsoft.com/office/officeart/2005/8/layout/cycle4"/>
    <dgm:cxn modelId="{5870C08B-BE32-4B77-9976-666A91450E6E}" type="presParOf" srcId="{BD63C8B7-57AF-4CD4-8AEB-D917F18F3E62}" destId="{A32E0CC0-7FAE-4136-93AA-BE835719DA2C}" srcOrd="1" destOrd="0" presId="urn:microsoft.com/office/officeart/2005/8/layout/cycle4"/>
    <dgm:cxn modelId="{24B9716B-9CC0-4AAE-B7CF-6CF05B6D5BFB}" type="presParOf" srcId="{A32E0CC0-7FAE-4136-93AA-BE835719DA2C}" destId="{E254B049-BA52-41EB-8E43-8B9E7F5E4C68}" srcOrd="0" destOrd="0" presId="urn:microsoft.com/office/officeart/2005/8/layout/cycle4"/>
    <dgm:cxn modelId="{A92AFA7E-C7E5-4F7C-B82E-D15009B5BC32}" type="presParOf" srcId="{A32E0CC0-7FAE-4136-93AA-BE835719DA2C}" destId="{17F7C694-D5E6-40EE-B0FB-CE2A0E21E4E9}" srcOrd="1" destOrd="0" presId="urn:microsoft.com/office/officeart/2005/8/layout/cycle4"/>
    <dgm:cxn modelId="{97253115-39EC-484F-995B-B4AD124A9691}" type="presParOf" srcId="{BD63C8B7-57AF-4CD4-8AEB-D917F18F3E62}" destId="{5AB49846-6E4D-4E97-8753-1315EF810AD4}" srcOrd="2" destOrd="0" presId="urn:microsoft.com/office/officeart/2005/8/layout/cycle4"/>
    <dgm:cxn modelId="{8DA4017C-4722-45CF-B2F0-7C16668EBD8D}" type="presParOf" srcId="{5AB49846-6E4D-4E97-8753-1315EF810AD4}" destId="{CA0F43BF-0B0D-41FC-B9BE-FAFDBD525CB5}" srcOrd="0" destOrd="0" presId="urn:microsoft.com/office/officeart/2005/8/layout/cycle4"/>
    <dgm:cxn modelId="{68F2F3AB-1C17-4510-A7C8-0B9711D2F01F}" type="presParOf" srcId="{5AB49846-6E4D-4E97-8753-1315EF810AD4}" destId="{62AD5157-0FF3-4FB9-AF57-7539D8B0D724}" srcOrd="1" destOrd="0" presId="urn:microsoft.com/office/officeart/2005/8/layout/cycle4"/>
    <dgm:cxn modelId="{DCDC4D2C-13E3-4EB5-86F3-0BA6843D5536}" type="presParOf" srcId="{BD63C8B7-57AF-4CD4-8AEB-D917F18F3E62}" destId="{456EFFB9-FAAA-4B87-9E04-BBC4F98E4187}" srcOrd="3" destOrd="0" presId="urn:microsoft.com/office/officeart/2005/8/layout/cycle4"/>
    <dgm:cxn modelId="{EED3C316-1A56-4347-ACEE-36EFD4D58948}" type="presParOf" srcId="{456EFFB9-FAAA-4B87-9E04-BBC4F98E4187}" destId="{931C302A-947D-40BC-A5B2-0B6C66241321}" srcOrd="0" destOrd="0" presId="urn:microsoft.com/office/officeart/2005/8/layout/cycle4"/>
    <dgm:cxn modelId="{4BB75607-3338-4560-AA4A-8C314DA2BA9B}" type="presParOf" srcId="{456EFFB9-FAAA-4B87-9E04-BBC4F98E4187}" destId="{901E5280-94BD-48D8-AD53-73B17743063D}" srcOrd="1" destOrd="0" presId="urn:microsoft.com/office/officeart/2005/8/layout/cycle4"/>
    <dgm:cxn modelId="{436A3C29-2E50-4F32-B474-3CB5677EA915}" type="presParOf" srcId="{BD63C8B7-57AF-4CD4-8AEB-D917F18F3E62}" destId="{2E6DDFA2-5684-45D1-858E-6909F11AE7E5}" srcOrd="4" destOrd="0" presId="urn:microsoft.com/office/officeart/2005/8/layout/cycle4"/>
    <dgm:cxn modelId="{7391E27A-7950-40FF-BED5-B0F291F00FC2}" type="presParOf" srcId="{34AD00C0-568D-4452-8887-878CB8CA349E}" destId="{22623722-8686-467A-89F4-8737FFAB7007}" srcOrd="1" destOrd="0" presId="urn:microsoft.com/office/officeart/2005/8/layout/cycle4"/>
    <dgm:cxn modelId="{F37BC2AB-28C9-443D-AE32-616678C23D28}" type="presParOf" srcId="{22623722-8686-467A-89F4-8737FFAB7007}" destId="{C403F1C1-1218-47C8-8B0D-FFDD323768B5}" srcOrd="0" destOrd="0" presId="urn:microsoft.com/office/officeart/2005/8/layout/cycle4"/>
    <dgm:cxn modelId="{17DB184A-7A2D-413F-B3C8-369A976059ED}" type="presParOf" srcId="{22623722-8686-467A-89F4-8737FFAB7007}" destId="{834AC486-B2D5-4500-85B8-B8FBE812221A}" srcOrd="1" destOrd="0" presId="urn:microsoft.com/office/officeart/2005/8/layout/cycle4"/>
    <dgm:cxn modelId="{2617D475-6BA9-4119-94D1-BEB56E61D946}" type="presParOf" srcId="{22623722-8686-467A-89F4-8737FFAB7007}" destId="{7E292FBC-010F-49CA-AD11-CACAFD8DF30C}" srcOrd="2" destOrd="0" presId="urn:microsoft.com/office/officeart/2005/8/layout/cycle4"/>
    <dgm:cxn modelId="{D9074740-20F5-4BD3-A1D6-40E6CEF2160A}" type="presParOf" srcId="{22623722-8686-467A-89F4-8737FFAB7007}" destId="{058510B9-5CED-4900-830A-56ECBC8D485A}" srcOrd="3" destOrd="0" presId="urn:microsoft.com/office/officeart/2005/8/layout/cycle4"/>
    <dgm:cxn modelId="{110DF08C-E801-4951-9709-DB49D67D0DB0}" type="presParOf" srcId="{22623722-8686-467A-89F4-8737FFAB7007}" destId="{66C183BB-0167-4254-AA78-520C0606ABFC}" srcOrd="4" destOrd="0" presId="urn:microsoft.com/office/officeart/2005/8/layout/cycle4"/>
    <dgm:cxn modelId="{D0564B6C-6B10-49CD-A86C-9E1E4C7A3F2F}" type="presParOf" srcId="{34AD00C0-568D-4452-8887-878CB8CA349E}" destId="{E7492E75-EF40-4CCE-9F23-2A97A4E8930A}" srcOrd="2" destOrd="0" presId="urn:microsoft.com/office/officeart/2005/8/layout/cycle4"/>
    <dgm:cxn modelId="{54B065DA-D4C7-49D2-A80F-540504FDE026}" type="presParOf" srcId="{34AD00C0-568D-4452-8887-878CB8CA349E}" destId="{60E14CD0-A34C-4145-A797-D1DC3E40DDD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050C9F-01C4-4421-AFFE-845AE88DC5EC}" type="doc">
      <dgm:prSet loTypeId="urn:microsoft.com/office/officeart/2005/8/layout/vList3" loCatId="list" qsTypeId="urn:microsoft.com/office/officeart/2005/8/quickstyle/simple1" qsCatId="simple" csTypeId="urn:microsoft.com/office/officeart/2005/8/colors/accent1_2" csCatId="accent1" phldr="1"/>
      <dgm:spPr/>
    </dgm:pt>
    <dgm:pt modelId="{B4C6CB63-0658-44F4-A370-40777406773B}">
      <dgm:prSet phldrT="[Text]" custT="1"/>
      <dgm:spPr/>
      <dgm:t>
        <a:bodyPr/>
        <a:lstStyle/>
        <a:p>
          <a:pPr algn="l"/>
          <a:r>
            <a:rPr lang="en-US" sz="1800" dirty="0"/>
            <a:t>Break down tasks to reduce anxiety</a:t>
          </a:r>
        </a:p>
        <a:p>
          <a:pPr algn="l"/>
          <a:r>
            <a:rPr lang="en-US" sz="1800" dirty="0"/>
            <a:t>Don’t allow “what if” thinking to take you out of action</a:t>
          </a:r>
        </a:p>
      </dgm:t>
    </dgm:pt>
    <dgm:pt modelId="{69FDBA11-8671-464C-A21B-4F350D1E35A0}" type="parTrans" cxnId="{CC0DE0F3-62D0-4F76-8D2F-FC494382C05E}">
      <dgm:prSet/>
      <dgm:spPr/>
      <dgm:t>
        <a:bodyPr/>
        <a:lstStyle/>
        <a:p>
          <a:endParaRPr lang="en-US"/>
        </a:p>
      </dgm:t>
    </dgm:pt>
    <dgm:pt modelId="{07059588-193C-4901-8B3D-6A766825043C}" type="sibTrans" cxnId="{CC0DE0F3-62D0-4F76-8D2F-FC494382C05E}">
      <dgm:prSet/>
      <dgm:spPr/>
      <dgm:t>
        <a:bodyPr/>
        <a:lstStyle/>
        <a:p>
          <a:endParaRPr lang="en-US"/>
        </a:p>
      </dgm:t>
    </dgm:pt>
    <dgm:pt modelId="{53E7EDDE-2D1E-4B98-BF0B-A59665D171B6}">
      <dgm:prSet phldrT="[Text]" custT="1"/>
      <dgm:spPr/>
      <dgm:t>
        <a:bodyPr/>
        <a:lstStyle/>
        <a:p>
          <a:pPr algn="l"/>
          <a:r>
            <a:rPr lang="en-US" sz="1800" dirty="0"/>
            <a:t>Build your skills</a:t>
          </a:r>
        </a:p>
        <a:p>
          <a:pPr algn="l"/>
          <a:r>
            <a:rPr lang="en-US" sz="1800" dirty="0"/>
            <a:t>Instead of “I can’t” say “I will”</a:t>
          </a:r>
        </a:p>
      </dgm:t>
    </dgm:pt>
    <dgm:pt modelId="{4D05D224-D869-4E0D-833E-BFD1902F069D}" type="parTrans" cxnId="{A63B114F-B663-404D-A580-BC21887CAB16}">
      <dgm:prSet/>
      <dgm:spPr/>
      <dgm:t>
        <a:bodyPr/>
        <a:lstStyle/>
        <a:p>
          <a:endParaRPr lang="en-US"/>
        </a:p>
      </dgm:t>
    </dgm:pt>
    <dgm:pt modelId="{1C7B9EF8-7A2D-4157-80D7-E52890C4DCF6}" type="sibTrans" cxnId="{A63B114F-B663-404D-A580-BC21887CAB16}">
      <dgm:prSet/>
      <dgm:spPr/>
      <dgm:t>
        <a:bodyPr/>
        <a:lstStyle/>
        <a:p>
          <a:endParaRPr lang="en-US"/>
        </a:p>
      </dgm:t>
    </dgm:pt>
    <dgm:pt modelId="{638B3AE7-35FD-4C5B-ABA5-778D1F16E4C1}">
      <dgm:prSet phldrT="[Text]" custT="1"/>
      <dgm:spPr/>
      <dgm:t>
        <a:bodyPr/>
        <a:lstStyle/>
        <a:p>
          <a:pPr algn="l"/>
          <a:r>
            <a:rPr lang="en-US" sz="1800" dirty="0"/>
            <a:t>Create an ideal work environment</a:t>
          </a:r>
        </a:p>
        <a:p>
          <a:pPr algn="l"/>
          <a:r>
            <a:rPr lang="en-US" sz="1800" dirty="0"/>
            <a:t>Use distractions as rewards</a:t>
          </a:r>
        </a:p>
      </dgm:t>
    </dgm:pt>
    <dgm:pt modelId="{A4A04F77-B16F-4C97-A8F8-146F4A084D21}" type="parTrans" cxnId="{234624FB-E125-4E59-9A33-A3CEE70E9C43}">
      <dgm:prSet/>
      <dgm:spPr/>
      <dgm:t>
        <a:bodyPr/>
        <a:lstStyle/>
        <a:p>
          <a:endParaRPr lang="en-US"/>
        </a:p>
      </dgm:t>
    </dgm:pt>
    <dgm:pt modelId="{2AAE7CC6-4822-4DA1-A369-41183EB13E17}" type="sibTrans" cxnId="{234624FB-E125-4E59-9A33-A3CEE70E9C43}">
      <dgm:prSet/>
      <dgm:spPr/>
      <dgm:t>
        <a:bodyPr/>
        <a:lstStyle/>
        <a:p>
          <a:endParaRPr lang="en-US"/>
        </a:p>
      </dgm:t>
    </dgm:pt>
    <dgm:pt modelId="{9ABF1BC0-CB58-44A5-A5A1-1B4C563DC17B}">
      <dgm:prSet phldrT="[Text]" custT="1"/>
      <dgm:spPr/>
      <dgm:t>
        <a:bodyPr/>
        <a:lstStyle/>
        <a:p>
          <a:pPr algn="l"/>
          <a:r>
            <a:rPr lang="en-US" sz="1800" dirty="0"/>
            <a:t>Choose your battles and consider the consequences</a:t>
          </a:r>
        </a:p>
        <a:p>
          <a:pPr algn="l"/>
          <a:r>
            <a:rPr lang="en-US" sz="1800" dirty="0"/>
            <a:t>Channel your rebellious side into a cause you care about</a:t>
          </a:r>
        </a:p>
      </dgm:t>
    </dgm:pt>
    <dgm:pt modelId="{40E50166-CC2F-4841-97A0-CDB88810F84A}" type="parTrans" cxnId="{E0001BFB-B093-4550-8E4D-6F03C8D6428D}">
      <dgm:prSet/>
      <dgm:spPr/>
      <dgm:t>
        <a:bodyPr/>
        <a:lstStyle/>
        <a:p>
          <a:endParaRPr lang="en-US"/>
        </a:p>
      </dgm:t>
    </dgm:pt>
    <dgm:pt modelId="{C9597AA2-FD67-463A-B093-0D62A82EECE1}" type="sibTrans" cxnId="{E0001BFB-B093-4550-8E4D-6F03C8D6428D}">
      <dgm:prSet/>
      <dgm:spPr/>
      <dgm:t>
        <a:bodyPr/>
        <a:lstStyle/>
        <a:p>
          <a:endParaRPr lang="en-US"/>
        </a:p>
      </dgm:t>
    </dgm:pt>
    <dgm:pt modelId="{71F682B3-A526-47BB-816B-57F4B05A894F}">
      <dgm:prSet phldrT="[Text]" custT="1"/>
      <dgm:spPr/>
      <dgm:t>
        <a:bodyPr/>
        <a:lstStyle/>
        <a:p>
          <a:pPr algn="l"/>
          <a:r>
            <a:rPr lang="en-US" sz="1800" dirty="0"/>
            <a:t>Set tighter interim deadlines</a:t>
          </a:r>
        </a:p>
        <a:p>
          <a:pPr algn="l"/>
          <a:r>
            <a:rPr lang="en-US" sz="1800" dirty="0"/>
            <a:t>Get your adrenaline going with other activities</a:t>
          </a:r>
        </a:p>
      </dgm:t>
    </dgm:pt>
    <dgm:pt modelId="{7FEEA4CD-C5A8-4426-A980-3394FE5484EB}" type="parTrans" cxnId="{059B293F-2BDD-495A-AA2B-0B3503ED6AAC}">
      <dgm:prSet/>
      <dgm:spPr/>
      <dgm:t>
        <a:bodyPr/>
        <a:lstStyle/>
        <a:p>
          <a:endParaRPr lang="en-US"/>
        </a:p>
      </dgm:t>
    </dgm:pt>
    <dgm:pt modelId="{DF60DAFB-8F0E-4A6B-8C5F-0EB38A15FFBE}" type="sibTrans" cxnId="{059B293F-2BDD-495A-AA2B-0B3503ED6AAC}">
      <dgm:prSet/>
      <dgm:spPr/>
      <dgm:t>
        <a:bodyPr/>
        <a:lstStyle/>
        <a:p>
          <a:endParaRPr lang="en-US"/>
        </a:p>
      </dgm:t>
    </dgm:pt>
    <dgm:pt modelId="{C06D3CAB-4BC9-4076-BA83-33299EF24FE1}" type="pres">
      <dgm:prSet presAssocID="{AD050C9F-01C4-4421-AFFE-845AE88DC5EC}" presName="linearFlow" presStyleCnt="0">
        <dgm:presLayoutVars>
          <dgm:dir/>
          <dgm:resizeHandles val="exact"/>
        </dgm:presLayoutVars>
      </dgm:prSet>
      <dgm:spPr/>
    </dgm:pt>
    <dgm:pt modelId="{34682B04-8021-499D-ACE0-951A88D84F85}" type="pres">
      <dgm:prSet presAssocID="{B4C6CB63-0658-44F4-A370-40777406773B}" presName="composite" presStyleCnt="0"/>
      <dgm:spPr/>
    </dgm:pt>
    <dgm:pt modelId="{68A85DFF-CC6A-4A90-81A4-E8DAD75CE62C}" type="pres">
      <dgm:prSet presAssocID="{B4C6CB63-0658-44F4-A370-40777406773B}" presName="imgShp" presStyleLbl="fgImgPlace1" presStyleIdx="0" presStyleCnt="5" custScaleX="202393" custScaleY="194592" custLinFactNeighborX="-98070" custLinFactNeighborY="-2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281FD47B-41CF-4BEF-B06D-25F792CF8274}" type="pres">
      <dgm:prSet presAssocID="{B4C6CB63-0658-44F4-A370-40777406773B}" presName="txShp" presStyleLbl="node1" presStyleIdx="0" presStyleCnt="5" custScaleX="105005" custScaleY="267626" custLinFactNeighborX="8697" custLinFactNeighborY="3012">
        <dgm:presLayoutVars>
          <dgm:bulletEnabled val="1"/>
        </dgm:presLayoutVars>
      </dgm:prSet>
      <dgm:spPr/>
    </dgm:pt>
    <dgm:pt modelId="{5B14BECA-A8F9-4F87-AFB7-261921C15F33}" type="pres">
      <dgm:prSet presAssocID="{07059588-193C-4901-8B3D-6A766825043C}" presName="spacing" presStyleCnt="0"/>
      <dgm:spPr/>
    </dgm:pt>
    <dgm:pt modelId="{9E1114E7-CA43-4557-A838-9A59C02B26F8}" type="pres">
      <dgm:prSet presAssocID="{9ABF1BC0-CB58-44A5-A5A1-1B4C563DC17B}" presName="composite" presStyleCnt="0"/>
      <dgm:spPr/>
    </dgm:pt>
    <dgm:pt modelId="{F3E41284-FBE6-4B02-86DD-97A85512FDD9}" type="pres">
      <dgm:prSet presAssocID="{9ABF1BC0-CB58-44A5-A5A1-1B4C563DC17B}" presName="imgShp" presStyleLbl="fgImgPlace1" presStyleIdx="1" presStyleCnt="5" custScaleX="280529" custScaleY="185087" custLinFactX="-25506" custLinFactNeighborX="-100000" custLinFactNeighborY="-5399"/>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D4375E02-5B47-4E50-8808-2317D3C3C93D}" type="pres">
      <dgm:prSet presAssocID="{9ABF1BC0-CB58-44A5-A5A1-1B4C563DC17B}" presName="txShp" presStyleLbl="node1" presStyleIdx="1" presStyleCnt="5" custScaleX="103208" custScaleY="307594" custLinFactNeighborX="6721" custLinFactNeighborY="6092">
        <dgm:presLayoutVars>
          <dgm:bulletEnabled val="1"/>
        </dgm:presLayoutVars>
      </dgm:prSet>
      <dgm:spPr/>
    </dgm:pt>
    <dgm:pt modelId="{674736A4-D09C-4501-9991-872B6FF94AC4}" type="pres">
      <dgm:prSet presAssocID="{C9597AA2-FD67-463A-B093-0D62A82EECE1}" presName="spacing" presStyleCnt="0"/>
      <dgm:spPr/>
    </dgm:pt>
    <dgm:pt modelId="{B149EF39-F570-4A6C-AB15-8F5D34944894}" type="pres">
      <dgm:prSet presAssocID="{71F682B3-A526-47BB-816B-57F4B05A894F}" presName="composite" presStyleCnt="0"/>
      <dgm:spPr/>
    </dgm:pt>
    <dgm:pt modelId="{9DE25AA1-1329-4422-A0D0-324575DFADCB}" type="pres">
      <dgm:prSet presAssocID="{71F682B3-A526-47BB-816B-57F4B05A894F}" presName="imgShp" presStyleLbl="fgImgPlace1" presStyleIdx="2" presStyleCnt="5" custScaleX="202185" custScaleY="181309" custLinFactX="-14126" custLinFactNeighborX="-100000" custLinFactNeighborY="-1029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486A413C-FB7B-4523-8B62-85F716501BF2}" type="pres">
      <dgm:prSet presAssocID="{71F682B3-A526-47BB-816B-57F4B05A894F}" presName="txShp" presStyleLbl="node1" presStyleIdx="2" presStyleCnt="5" custScaleX="103863" custScaleY="228724" custLinFactNeighborX="7863" custLinFactNeighborY="2037">
        <dgm:presLayoutVars>
          <dgm:bulletEnabled val="1"/>
        </dgm:presLayoutVars>
      </dgm:prSet>
      <dgm:spPr/>
    </dgm:pt>
    <dgm:pt modelId="{C97DB5D1-B975-46E2-9AD0-A0B951F3E864}" type="pres">
      <dgm:prSet presAssocID="{DF60DAFB-8F0E-4A6B-8C5F-0EB38A15FFBE}" presName="spacing" presStyleCnt="0"/>
      <dgm:spPr/>
    </dgm:pt>
    <dgm:pt modelId="{89889DAA-9579-42FA-BDEF-BDD93C1EC088}" type="pres">
      <dgm:prSet presAssocID="{53E7EDDE-2D1E-4B98-BF0B-A59665D171B6}" presName="composite" presStyleCnt="0"/>
      <dgm:spPr/>
    </dgm:pt>
    <dgm:pt modelId="{8DFE6298-90AE-4485-87E4-EA86C72D4ADE}" type="pres">
      <dgm:prSet presAssocID="{53E7EDDE-2D1E-4B98-BF0B-A59665D171B6}" presName="imgShp" presStyleLbl="fgImgPlace1" presStyleIdx="3" presStyleCnt="5" custScaleX="230541" custScaleY="205671" custLinFactX="-7200" custLinFactNeighborX="-100000" custLinFactNeighborY="-1015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pt>
    <dgm:pt modelId="{30AAA57E-CD24-451D-B9B7-665BB20DFA9D}" type="pres">
      <dgm:prSet presAssocID="{53E7EDDE-2D1E-4B98-BF0B-A59665D171B6}" presName="txShp" presStyleLbl="node1" presStyleIdx="3" presStyleCnt="5" custScaleX="101589" custScaleY="197063" custLinFactNeighborX="7441" custLinFactNeighborY="-12405">
        <dgm:presLayoutVars>
          <dgm:bulletEnabled val="1"/>
        </dgm:presLayoutVars>
      </dgm:prSet>
      <dgm:spPr/>
    </dgm:pt>
    <dgm:pt modelId="{C974B622-177A-4954-BFBF-3BF8BAB31C07}" type="pres">
      <dgm:prSet presAssocID="{1C7B9EF8-7A2D-4157-80D7-E52890C4DCF6}" presName="spacing" presStyleCnt="0"/>
      <dgm:spPr/>
    </dgm:pt>
    <dgm:pt modelId="{8EAE2CBA-4A46-4BAC-BC0F-DB6F4E22FAFE}" type="pres">
      <dgm:prSet presAssocID="{638B3AE7-35FD-4C5B-ABA5-778D1F16E4C1}" presName="composite" presStyleCnt="0"/>
      <dgm:spPr/>
    </dgm:pt>
    <dgm:pt modelId="{10AD7D34-85FD-44AC-A9E5-8E0DE1CDAD33}" type="pres">
      <dgm:prSet presAssocID="{638B3AE7-35FD-4C5B-ABA5-778D1F16E4C1}" presName="imgShp" presStyleLbl="fgImgPlace1" presStyleIdx="4" presStyleCnt="5" custScaleX="310252" custScaleY="195520" custLinFactX="-23580" custLinFactNeighborX="-100000" custLinFactNeighborY="-459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dgm:spPr>
    </dgm:pt>
    <dgm:pt modelId="{703C5752-B8BE-40DD-90E3-6F650872EA14}" type="pres">
      <dgm:prSet presAssocID="{638B3AE7-35FD-4C5B-ABA5-778D1F16E4C1}" presName="txShp" presStyleLbl="node1" presStyleIdx="4" presStyleCnt="5" custScaleX="101330" custScaleY="206666" custLinFactNeighborX="5743" custLinFactNeighborY="-14869">
        <dgm:presLayoutVars>
          <dgm:bulletEnabled val="1"/>
        </dgm:presLayoutVars>
      </dgm:prSet>
      <dgm:spPr/>
    </dgm:pt>
  </dgm:ptLst>
  <dgm:cxnLst>
    <dgm:cxn modelId="{FED06526-C10F-4E59-BE7E-22BB71CACE8A}" type="presOf" srcId="{B4C6CB63-0658-44F4-A370-40777406773B}" destId="{281FD47B-41CF-4BEF-B06D-25F792CF8274}" srcOrd="0" destOrd="0" presId="urn:microsoft.com/office/officeart/2005/8/layout/vList3"/>
    <dgm:cxn modelId="{4FBF053D-EF43-4113-92A1-127E491BEF6E}" type="presOf" srcId="{9ABF1BC0-CB58-44A5-A5A1-1B4C563DC17B}" destId="{D4375E02-5B47-4E50-8808-2317D3C3C93D}" srcOrd="0" destOrd="0" presId="urn:microsoft.com/office/officeart/2005/8/layout/vList3"/>
    <dgm:cxn modelId="{059B293F-2BDD-495A-AA2B-0B3503ED6AAC}" srcId="{AD050C9F-01C4-4421-AFFE-845AE88DC5EC}" destId="{71F682B3-A526-47BB-816B-57F4B05A894F}" srcOrd="2" destOrd="0" parTransId="{7FEEA4CD-C5A8-4426-A980-3394FE5484EB}" sibTransId="{DF60DAFB-8F0E-4A6B-8C5F-0EB38A15FFBE}"/>
    <dgm:cxn modelId="{109E3F6D-B3FB-4F2C-9489-A49FE5720DA4}" type="presOf" srcId="{53E7EDDE-2D1E-4B98-BF0B-A59665D171B6}" destId="{30AAA57E-CD24-451D-B9B7-665BB20DFA9D}" srcOrd="0" destOrd="0" presId="urn:microsoft.com/office/officeart/2005/8/layout/vList3"/>
    <dgm:cxn modelId="{A63B114F-B663-404D-A580-BC21887CAB16}" srcId="{AD050C9F-01C4-4421-AFFE-845AE88DC5EC}" destId="{53E7EDDE-2D1E-4B98-BF0B-A59665D171B6}" srcOrd="3" destOrd="0" parTransId="{4D05D224-D869-4E0D-833E-BFD1902F069D}" sibTransId="{1C7B9EF8-7A2D-4157-80D7-E52890C4DCF6}"/>
    <dgm:cxn modelId="{C582347A-9DF3-4B18-B496-6EB77ED03E08}" type="presOf" srcId="{71F682B3-A526-47BB-816B-57F4B05A894F}" destId="{486A413C-FB7B-4523-8B62-85F716501BF2}" srcOrd="0" destOrd="0" presId="urn:microsoft.com/office/officeart/2005/8/layout/vList3"/>
    <dgm:cxn modelId="{A1C849B3-7353-40EC-860B-82D7CF50EA68}" type="presOf" srcId="{AD050C9F-01C4-4421-AFFE-845AE88DC5EC}" destId="{C06D3CAB-4BC9-4076-BA83-33299EF24FE1}" srcOrd="0" destOrd="0" presId="urn:microsoft.com/office/officeart/2005/8/layout/vList3"/>
    <dgm:cxn modelId="{F164ACF1-65A5-41B6-B762-028C71CA1098}" type="presOf" srcId="{638B3AE7-35FD-4C5B-ABA5-778D1F16E4C1}" destId="{703C5752-B8BE-40DD-90E3-6F650872EA14}" srcOrd="0" destOrd="0" presId="urn:microsoft.com/office/officeart/2005/8/layout/vList3"/>
    <dgm:cxn modelId="{CC0DE0F3-62D0-4F76-8D2F-FC494382C05E}" srcId="{AD050C9F-01C4-4421-AFFE-845AE88DC5EC}" destId="{B4C6CB63-0658-44F4-A370-40777406773B}" srcOrd="0" destOrd="0" parTransId="{69FDBA11-8671-464C-A21B-4F350D1E35A0}" sibTransId="{07059588-193C-4901-8B3D-6A766825043C}"/>
    <dgm:cxn modelId="{E0001BFB-B093-4550-8E4D-6F03C8D6428D}" srcId="{AD050C9F-01C4-4421-AFFE-845AE88DC5EC}" destId="{9ABF1BC0-CB58-44A5-A5A1-1B4C563DC17B}" srcOrd="1" destOrd="0" parTransId="{40E50166-CC2F-4841-97A0-CDB88810F84A}" sibTransId="{C9597AA2-FD67-463A-B093-0D62A82EECE1}"/>
    <dgm:cxn modelId="{234624FB-E125-4E59-9A33-A3CEE70E9C43}" srcId="{AD050C9F-01C4-4421-AFFE-845AE88DC5EC}" destId="{638B3AE7-35FD-4C5B-ABA5-778D1F16E4C1}" srcOrd="4" destOrd="0" parTransId="{A4A04F77-B16F-4C97-A8F8-146F4A084D21}" sibTransId="{2AAE7CC6-4822-4DA1-A369-41183EB13E17}"/>
    <dgm:cxn modelId="{2FB4AB49-EDFC-4797-91A9-36815865527E}" type="presParOf" srcId="{C06D3CAB-4BC9-4076-BA83-33299EF24FE1}" destId="{34682B04-8021-499D-ACE0-951A88D84F85}" srcOrd="0" destOrd="0" presId="urn:microsoft.com/office/officeart/2005/8/layout/vList3"/>
    <dgm:cxn modelId="{ABA44AF0-9076-4F1E-98A8-DCF531139DCE}" type="presParOf" srcId="{34682B04-8021-499D-ACE0-951A88D84F85}" destId="{68A85DFF-CC6A-4A90-81A4-E8DAD75CE62C}" srcOrd="0" destOrd="0" presId="urn:microsoft.com/office/officeart/2005/8/layout/vList3"/>
    <dgm:cxn modelId="{9C9BF720-BBB8-4F30-A863-7C5DFB003D9D}" type="presParOf" srcId="{34682B04-8021-499D-ACE0-951A88D84F85}" destId="{281FD47B-41CF-4BEF-B06D-25F792CF8274}" srcOrd="1" destOrd="0" presId="urn:microsoft.com/office/officeart/2005/8/layout/vList3"/>
    <dgm:cxn modelId="{F031C230-D4AA-4A73-91AB-8A8D09C048DB}" type="presParOf" srcId="{C06D3CAB-4BC9-4076-BA83-33299EF24FE1}" destId="{5B14BECA-A8F9-4F87-AFB7-261921C15F33}" srcOrd="1" destOrd="0" presId="urn:microsoft.com/office/officeart/2005/8/layout/vList3"/>
    <dgm:cxn modelId="{68530C01-65C1-4915-9403-F5F47E898481}" type="presParOf" srcId="{C06D3CAB-4BC9-4076-BA83-33299EF24FE1}" destId="{9E1114E7-CA43-4557-A838-9A59C02B26F8}" srcOrd="2" destOrd="0" presId="urn:microsoft.com/office/officeart/2005/8/layout/vList3"/>
    <dgm:cxn modelId="{366DEED1-3F1D-4DC1-B78F-A93808C1774C}" type="presParOf" srcId="{9E1114E7-CA43-4557-A838-9A59C02B26F8}" destId="{F3E41284-FBE6-4B02-86DD-97A85512FDD9}" srcOrd="0" destOrd="0" presId="urn:microsoft.com/office/officeart/2005/8/layout/vList3"/>
    <dgm:cxn modelId="{90EB4D49-67D4-440A-BA5E-0E4D579F2B57}" type="presParOf" srcId="{9E1114E7-CA43-4557-A838-9A59C02B26F8}" destId="{D4375E02-5B47-4E50-8808-2317D3C3C93D}" srcOrd="1" destOrd="0" presId="urn:microsoft.com/office/officeart/2005/8/layout/vList3"/>
    <dgm:cxn modelId="{222CE2F3-9562-472B-BF5A-68E269A1A2F5}" type="presParOf" srcId="{C06D3CAB-4BC9-4076-BA83-33299EF24FE1}" destId="{674736A4-D09C-4501-9991-872B6FF94AC4}" srcOrd="3" destOrd="0" presId="urn:microsoft.com/office/officeart/2005/8/layout/vList3"/>
    <dgm:cxn modelId="{6D31EE4F-0AA7-4BB6-BA2A-1DE13A87DEE2}" type="presParOf" srcId="{C06D3CAB-4BC9-4076-BA83-33299EF24FE1}" destId="{B149EF39-F570-4A6C-AB15-8F5D34944894}" srcOrd="4" destOrd="0" presId="urn:microsoft.com/office/officeart/2005/8/layout/vList3"/>
    <dgm:cxn modelId="{041E352F-51C4-4E9A-8554-CF598D4DFA97}" type="presParOf" srcId="{B149EF39-F570-4A6C-AB15-8F5D34944894}" destId="{9DE25AA1-1329-4422-A0D0-324575DFADCB}" srcOrd="0" destOrd="0" presId="urn:microsoft.com/office/officeart/2005/8/layout/vList3"/>
    <dgm:cxn modelId="{EE351C12-69C2-4E4C-BB84-B86A5AD932E1}" type="presParOf" srcId="{B149EF39-F570-4A6C-AB15-8F5D34944894}" destId="{486A413C-FB7B-4523-8B62-85F716501BF2}" srcOrd="1" destOrd="0" presId="urn:microsoft.com/office/officeart/2005/8/layout/vList3"/>
    <dgm:cxn modelId="{9F570EB3-D269-4261-B0AB-3E8BFA757EFF}" type="presParOf" srcId="{C06D3CAB-4BC9-4076-BA83-33299EF24FE1}" destId="{C97DB5D1-B975-46E2-9AD0-A0B951F3E864}" srcOrd="5" destOrd="0" presId="urn:microsoft.com/office/officeart/2005/8/layout/vList3"/>
    <dgm:cxn modelId="{5744E330-9D31-4277-9404-473944823B12}" type="presParOf" srcId="{C06D3CAB-4BC9-4076-BA83-33299EF24FE1}" destId="{89889DAA-9579-42FA-BDEF-BDD93C1EC088}" srcOrd="6" destOrd="0" presId="urn:microsoft.com/office/officeart/2005/8/layout/vList3"/>
    <dgm:cxn modelId="{7CF41E1C-2EBD-4E23-ACC3-FB4F5E47D520}" type="presParOf" srcId="{89889DAA-9579-42FA-BDEF-BDD93C1EC088}" destId="{8DFE6298-90AE-4485-87E4-EA86C72D4ADE}" srcOrd="0" destOrd="0" presId="urn:microsoft.com/office/officeart/2005/8/layout/vList3"/>
    <dgm:cxn modelId="{389E06FE-9DB5-4A6F-911E-2DB0F63626B2}" type="presParOf" srcId="{89889DAA-9579-42FA-BDEF-BDD93C1EC088}" destId="{30AAA57E-CD24-451D-B9B7-665BB20DFA9D}" srcOrd="1" destOrd="0" presId="urn:microsoft.com/office/officeart/2005/8/layout/vList3"/>
    <dgm:cxn modelId="{955DCB27-5D51-4D1F-BD15-6736C9DD5CBE}" type="presParOf" srcId="{C06D3CAB-4BC9-4076-BA83-33299EF24FE1}" destId="{C974B622-177A-4954-BFBF-3BF8BAB31C07}" srcOrd="7" destOrd="0" presId="urn:microsoft.com/office/officeart/2005/8/layout/vList3"/>
    <dgm:cxn modelId="{2021B35A-5D1F-48F9-89A0-A09AAA94E7C6}" type="presParOf" srcId="{C06D3CAB-4BC9-4076-BA83-33299EF24FE1}" destId="{8EAE2CBA-4A46-4BAC-BC0F-DB6F4E22FAFE}" srcOrd="8" destOrd="0" presId="urn:microsoft.com/office/officeart/2005/8/layout/vList3"/>
    <dgm:cxn modelId="{2C30D77C-AD2C-489D-9839-E943A2A8094E}" type="presParOf" srcId="{8EAE2CBA-4A46-4BAC-BC0F-DB6F4E22FAFE}" destId="{10AD7D34-85FD-44AC-A9E5-8E0DE1CDAD33}" srcOrd="0" destOrd="0" presId="urn:microsoft.com/office/officeart/2005/8/layout/vList3"/>
    <dgm:cxn modelId="{BC546742-B531-4520-92F0-7B414131408D}" type="presParOf" srcId="{8EAE2CBA-4A46-4BAC-BC0F-DB6F4E22FAFE}" destId="{703C5752-B8BE-40DD-90E3-6F650872EA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050C9F-01C4-4421-AFFE-845AE88DC5EC}" type="doc">
      <dgm:prSet loTypeId="urn:microsoft.com/office/officeart/2005/8/layout/vList3" loCatId="list" qsTypeId="urn:microsoft.com/office/officeart/2005/8/quickstyle/simple1" qsCatId="simple" csTypeId="urn:microsoft.com/office/officeart/2005/8/colors/accent1_2" csCatId="accent1" phldr="1"/>
      <dgm:spPr/>
    </dgm:pt>
    <dgm:pt modelId="{B4C6CB63-0658-44F4-A370-40777406773B}">
      <dgm:prSet phldrT="[Text]" custT="1"/>
      <dgm:spPr/>
      <dgm:t>
        <a:bodyPr/>
        <a:lstStyle/>
        <a:p>
          <a:pPr algn="l"/>
          <a:r>
            <a:rPr lang="en-US" sz="1800" dirty="0"/>
            <a:t>Change your location</a:t>
          </a:r>
        </a:p>
        <a:p>
          <a:pPr algn="l"/>
          <a:r>
            <a:rPr lang="en-US" sz="1800" dirty="0"/>
            <a:t> Brainstorm with others</a:t>
          </a:r>
        </a:p>
      </dgm:t>
    </dgm:pt>
    <dgm:pt modelId="{69FDBA11-8671-464C-A21B-4F350D1E35A0}" type="parTrans" cxnId="{CC0DE0F3-62D0-4F76-8D2F-FC494382C05E}">
      <dgm:prSet/>
      <dgm:spPr/>
      <dgm:t>
        <a:bodyPr/>
        <a:lstStyle/>
        <a:p>
          <a:endParaRPr lang="en-US"/>
        </a:p>
      </dgm:t>
    </dgm:pt>
    <dgm:pt modelId="{07059588-193C-4901-8B3D-6A766825043C}" type="sibTrans" cxnId="{CC0DE0F3-62D0-4F76-8D2F-FC494382C05E}">
      <dgm:prSet/>
      <dgm:spPr/>
      <dgm:t>
        <a:bodyPr/>
        <a:lstStyle/>
        <a:p>
          <a:endParaRPr lang="en-US"/>
        </a:p>
      </dgm:t>
    </dgm:pt>
    <dgm:pt modelId="{53E7EDDE-2D1E-4B98-BF0B-A59665D171B6}">
      <dgm:prSet phldrT="[Text]" custT="1"/>
      <dgm:spPr/>
      <dgm:t>
        <a:bodyPr/>
        <a:lstStyle/>
        <a:p>
          <a:pPr algn="l"/>
          <a:endParaRPr lang="en-US" sz="2000" dirty="0"/>
        </a:p>
        <a:p>
          <a:pPr algn="l"/>
          <a:r>
            <a:rPr lang="en-US" sz="1800" dirty="0"/>
            <a:t>Set realistic (not idealistic) goals before starting </a:t>
          </a:r>
        </a:p>
        <a:p>
          <a:pPr algn="l"/>
          <a:r>
            <a:rPr lang="en-US" sz="1800" dirty="0"/>
            <a:t>Learn to make mistakes!</a:t>
          </a:r>
        </a:p>
        <a:p>
          <a:pPr algn="l"/>
          <a:r>
            <a:rPr lang="en-US" sz="2000" dirty="0"/>
            <a:t> </a:t>
          </a:r>
        </a:p>
      </dgm:t>
    </dgm:pt>
    <dgm:pt modelId="{4D05D224-D869-4E0D-833E-BFD1902F069D}" type="parTrans" cxnId="{A63B114F-B663-404D-A580-BC21887CAB16}">
      <dgm:prSet/>
      <dgm:spPr/>
      <dgm:t>
        <a:bodyPr/>
        <a:lstStyle/>
        <a:p>
          <a:endParaRPr lang="en-US"/>
        </a:p>
      </dgm:t>
    </dgm:pt>
    <dgm:pt modelId="{1C7B9EF8-7A2D-4157-80D7-E52890C4DCF6}" type="sibTrans" cxnId="{A63B114F-B663-404D-A580-BC21887CAB16}">
      <dgm:prSet/>
      <dgm:spPr/>
      <dgm:t>
        <a:bodyPr/>
        <a:lstStyle/>
        <a:p>
          <a:endParaRPr lang="en-US"/>
        </a:p>
      </dgm:t>
    </dgm:pt>
    <dgm:pt modelId="{638B3AE7-35FD-4C5B-ABA5-778D1F16E4C1}">
      <dgm:prSet phldrT="[Text]" custT="1"/>
      <dgm:spPr/>
      <dgm:t>
        <a:bodyPr/>
        <a:lstStyle/>
        <a:p>
          <a:pPr algn="l"/>
          <a:r>
            <a:rPr lang="en-US" sz="1800" dirty="0"/>
            <a:t>Plan out tasks in writing- be active</a:t>
          </a:r>
        </a:p>
        <a:p>
          <a:pPr algn="l"/>
          <a:r>
            <a:rPr lang="en-US" sz="1800" dirty="0"/>
            <a:t>Schedule time for creative daydreaming</a:t>
          </a:r>
        </a:p>
      </dgm:t>
    </dgm:pt>
    <dgm:pt modelId="{A4A04F77-B16F-4C97-A8F8-146F4A084D21}" type="parTrans" cxnId="{234624FB-E125-4E59-9A33-A3CEE70E9C43}">
      <dgm:prSet/>
      <dgm:spPr/>
      <dgm:t>
        <a:bodyPr/>
        <a:lstStyle/>
        <a:p>
          <a:endParaRPr lang="en-US"/>
        </a:p>
      </dgm:t>
    </dgm:pt>
    <dgm:pt modelId="{2AAE7CC6-4822-4DA1-A369-41183EB13E17}" type="sibTrans" cxnId="{234624FB-E125-4E59-9A33-A3CEE70E9C43}">
      <dgm:prSet/>
      <dgm:spPr/>
      <dgm:t>
        <a:bodyPr/>
        <a:lstStyle/>
        <a:p>
          <a:endParaRPr lang="en-US"/>
        </a:p>
      </dgm:t>
    </dgm:pt>
    <dgm:pt modelId="{9ABF1BC0-CB58-44A5-A5A1-1B4C563DC17B}">
      <dgm:prSet phldrT="[Text]" custT="1"/>
      <dgm:spPr/>
      <dgm:t>
        <a:bodyPr/>
        <a:lstStyle/>
        <a:p>
          <a:pPr algn="l"/>
          <a:r>
            <a:rPr lang="en-US" sz="1800" dirty="0"/>
            <a:t>Reward yourself </a:t>
          </a:r>
        </a:p>
        <a:p>
          <a:pPr algn="l"/>
          <a:r>
            <a:rPr lang="en-US" sz="1800" dirty="0"/>
            <a:t>Make a 10 minute promise</a:t>
          </a:r>
        </a:p>
      </dgm:t>
    </dgm:pt>
    <dgm:pt modelId="{40E50166-CC2F-4841-97A0-CDB88810F84A}" type="parTrans" cxnId="{E0001BFB-B093-4550-8E4D-6F03C8D6428D}">
      <dgm:prSet/>
      <dgm:spPr/>
      <dgm:t>
        <a:bodyPr/>
        <a:lstStyle/>
        <a:p>
          <a:endParaRPr lang="en-US"/>
        </a:p>
      </dgm:t>
    </dgm:pt>
    <dgm:pt modelId="{C9597AA2-FD67-463A-B093-0D62A82EECE1}" type="sibTrans" cxnId="{E0001BFB-B093-4550-8E4D-6F03C8D6428D}">
      <dgm:prSet/>
      <dgm:spPr/>
      <dgm:t>
        <a:bodyPr/>
        <a:lstStyle/>
        <a:p>
          <a:endParaRPr lang="en-US"/>
        </a:p>
      </dgm:t>
    </dgm:pt>
    <dgm:pt modelId="{71F682B3-A526-47BB-816B-57F4B05A894F}">
      <dgm:prSet phldrT="[Text]" custT="1"/>
      <dgm:spPr/>
      <dgm:t>
        <a:bodyPr/>
        <a:lstStyle/>
        <a:p>
          <a:pPr algn="l"/>
          <a:r>
            <a:rPr lang="en-US" sz="1800" dirty="0"/>
            <a:t>Break tasks down into smaller manageable ones                                  </a:t>
          </a:r>
        </a:p>
        <a:p>
          <a:pPr algn="l"/>
          <a:r>
            <a:rPr lang="en-US" sz="1800" dirty="0"/>
            <a:t>Set small amounts of time and achieve as much as you can</a:t>
          </a:r>
        </a:p>
      </dgm:t>
    </dgm:pt>
    <dgm:pt modelId="{7FEEA4CD-C5A8-4426-A980-3394FE5484EB}" type="parTrans" cxnId="{059B293F-2BDD-495A-AA2B-0B3503ED6AAC}">
      <dgm:prSet/>
      <dgm:spPr/>
      <dgm:t>
        <a:bodyPr/>
        <a:lstStyle/>
        <a:p>
          <a:endParaRPr lang="en-US"/>
        </a:p>
      </dgm:t>
    </dgm:pt>
    <dgm:pt modelId="{DF60DAFB-8F0E-4A6B-8C5F-0EB38A15FFBE}" type="sibTrans" cxnId="{059B293F-2BDD-495A-AA2B-0B3503ED6AAC}">
      <dgm:prSet/>
      <dgm:spPr/>
      <dgm:t>
        <a:bodyPr/>
        <a:lstStyle/>
        <a:p>
          <a:endParaRPr lang="en-US"/>
        </a:p>
      </dgm:t>
    </dgm:pt>
    <dgm:pt modelId="{C06D3CAB-4BC9-4076-BA83-33299EF24FE1}" type="pres">
      <dgm:prSet presAssocID="{AD050C9F-01C4-4421-AFFE-845AE88DC5EC}" presName="linearFlow" presStyleCnt="0">
        <dgm:presLayoutVars>
          <dgm:dir/>
          <dgm:resizeHandles val="exact"/>
        </dgm:presLayoutVars>
      </dgm:prSet>
      <dgm:spPr/>
    </dgm:pt>
    <dgm:pt modelId="{34682B04-8021-499D-ACE0-951A88D84F85}" type="pres">
      <dgm:prSet presAssocID="{B4C6CB63-0658-44F4-A370-40777406773B}" presName="composite" presStyleCnt="0"/>
      <dgm:spPr/>
    </dgm:pt>
    <dgm:pt modelId="{68A85DFF-CC6A-4A90-81A4-E8DAD75CE62C}" type="pres">
      <dgm:prSet presAssocID="{B4C6CB63-0658-44F4-A370-40777406773B}" presName="imgShp" presStyleLbl="fgImgPlace1" presStyleIdx="0" presStyleCnt="5" custScaleX="252159" custScaleY="189887" custLinFactNeighborX="-98070" custLinFactNeighborY="-2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81FD47B-41CF-4BEF-B06D-25F792CF8274}" type="pres">
      <dgm:prSet presAssocID="{B4C6CB63-0658-44F4-A370-40777406773B}" presName="txShp" presStyleLbl="node1" presStyleIdx="0" presStyleCnt="5" custScaleX="105005" custScaleY="149180" custLinFactNeighborX="7103" custLinFactNeighborY="12251">
        <dgm:presLayoutVars>
          <dgm:bulletEnabled val="1"/>
        </dgm:presLayoutVars>
      </dgm:prSet>
      <dgm:spPr/>
    </dgm:pt>
    <dgm:pt modelId="{5B14BECA-A8F9-4F87-AFB7-261921C15F33}" type="pres">
      <dgm:prSet presAssocID="{07059588-193C-4901-8B3D-6A766825043C}" presName="spacing" presStyleCnt="0"/>
      <dgm:spPr/>
    </dgm:pt>
    <dgm:pt modelId="{9E1114E7-CA43-4557-A838-9A59C02B26F8}" type="pres">
      <dgm:prSet presAssocID="{9ABF1BC0-CB58-44A5-A5A1-1B4C563DC17B}" presName="composite" presStyleCnt="0"/>
      <dgm:spPr/>
    </dgm:pt>
    <dgm:pt modelId="{F3E41284-FBE6-4B02-86DD-97A85512FDD9}" type="pres">
      <dgm:prSet presAssocID="{9ABF1BC0-CB58-44A5-A5A1-1B4C563DC17B}" presName="imgShp" presStyleLbl="fgImgPlace1" presStyleIdx="1" presStyleCnt="5" custScaleX="244060" custScaleY="138366" custLinFactX="-25506" custLinFactNeighborX="-100000" custLinFactNeighborY="-539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dgm:spPr>
    </dgm:pt>
    <dgm:pt modelId="{D4375E02-5B47-4E50-8808-2317D3C3C93D}" type="pres">
      <dgm:prSet presAssocID="{9ABF1BC0-CB58-44A5-A5A1-1B4C563DC17B}" presName="txShp" presStyleLbl="node1" presStyleIdx="1" presStyleCnt="5" custScaleX="103208" custScaleY="148158" custLinFactNeighborX="6721" custLinFactNeighborY="6092">
        <dgm:presLayoutVars>
          <dgm:bulletEnabled val="1"/>
        </dgm:presLayoutVars>
      </dgm:prSet>
      <dgm:spPr/>
    </dgm:pt>
    <dgm:pt modelId="{674736A4-D09C-4501-9991-872B6FF94AC4}" type="pres">
      <dgm:prSet presAssocID="{C9597AA2-FD67-463A-B093-0D62A82EECE1}" presName="spacing" presStyleCnt="0"/>
      <dgm:spPr/>
    </dgm:pt>
    <dgm:pt modelId="{B149EF39-F570-4A6C-AB15-8F5D34944894}" type="pres">
      <dgm:prSet presAssocID="{71F682B3-A526-47BB-816B-57F4B05A894F}" presName="composite" presStyleCnt="0"/>
      <dgm:spPr/>
    </dgm:pt>
    <dgm:pt modelId="{9DE25AA1-1329-4422-A0D0-324575DFADCB}" type="pres">
      <dgm:prSet presAssocID="{71F682B3-A526-47BB-816B-57F4B05A894F}" presName="imgShp" presStyleLbl="fgImgPlace1" presStyleIdx="2" presStyleCnt="5" custScaleX="202185" custScaleY="181309" custLinFactX="-14126" custLinFactNeighborX="-100000" custLinFactNeighborY="-1029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486A413C-FB7B-4523-8B62-85F716501BF2}" type="pres">
      <dgm:prSet presAssocID="{71F682B3-A526-47BB-816B-57F4B05A894F}" presName="txShp" presStyleLbl="node1" presStyleIdx="2" presStyleCnt="5" custScaleX="103863" custScaleY="264550" custLinFactNeighborX="8469" custLinFactNeighborY="-2977">
        <dgm:presLayoutVars>
          <dgm:bulletEnabled val="1"/>
        </dgm:presLayoutVars>
      </dgm:prSet>
      <dgm:spPr/>
    </dgm:pt>
    <dgm:pt modelId="{C97DB5D1-B975-46E2-9AD0-A0B951F3E864}" type="pres">
      <dgm:prSet presAssocID="{DF60DAFB-8F0E-4A6B-8C5F-0EB38A15FFBE}" presName="spacing" presStyleCnt="0"/>
      <dgm:spPr/>
    </dgm:pt>
    <dgm:pt modelId="{89889DAA-9579-42FA-BDEF-BDD93C1EC088}" type="pres">
      <dgm:prSet presAssocID="{53E7EDDE-2D1E-4B98-BF0B-A59665D171B6}" presName="composite" presStyleCnt="0"/>
      <dgm:spPr/>
    </dgm:pt>
    <dgm:pt modelId="{8DFE6298-90AE-4485-87E4-EA86C72D4ADE}" type="pres">
      <dgm:prSet presAssocID="{53E7EDDE-2D1E-4B98-BF0B-A59665D171B6}" presName="imgShp" presStyleLbl="fgImgPlace1" presStyleIdx="3" presStyleCnt="5" custScaleX="251237" custScaleY="206152" custLinFactX="-7200" custLinFactNeighborX="-100000" custLinFactNeighborY="-10153"/>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30AAA57E-CD24-451D-B9B7-665BB20DFA9D}" type="pres">
      <dgm:prSet presAssocID="{53E7EDDE-2D1E-4B98-BF0B-A59665D171B6}" presName="txShp" presStyleLbl="node1" presStyleIdx="3" presStyleCnt="5" custScaleX="101589" custScaleY="191804" custLinFactNeighborX="7441" custLinFactNeighborY="-12405">
        <dgm:presLayoutVars>
          <dgm:bulletEnabled val="1"/>
        </dgm:presLayoutVars>
      </dgm:prSet>
      <dgm:spPr/>
    </dgm:pt>
    <dgm:pt modelId="{C974B622-177A-4954-BFBF-3BF8BAB31C07}" type="pres">
      <dgm:prSet presAssocID="{1C7B9EF8-7A2D-4157-80D7-E52890C4DCF6}" presName="spacing" presStyleCnt="0"/>
      <dgm:spPr/>
    </dgm:pt>
    <dgm:pt modelId="{8EAE2CBA-4A46-4BAC-BC0F-DB6F4E22FAFE}" type="pres">
      <dgm:prSet presAssocID="{638B3AE7-35FD-4C5B-ABA5-778D1F16E4C1}" presName="composite" presStyleCnt="0"/>
      <dgm:spPr/>
    </dgm:pt>
    <dgm:pt modelId="{10AD7D34-85FD-44AC-A9E5-8E0DE1CDAD33}" type="pres">
      <dgm:prSet presAssocID="{638B3AE7-35FD-4C5B-ABA5-778D1F16E4C1}" presName="imgShp" presStyleLbl="fgImgPlace1" presStyleIdx="4" presStyleCnt="5" custScaleX="258034" custScaleY="195520" custLinFactNeighborX="-94680" custLinFactNeighborY="-7734"/>
      <dgm:spPr>
        <a:blipFill rotWithShape="1">
          <a:blip xmlns:r="http://schemas.openxmlformats.org/officeDocument/2006/relationships" r:embed="rId5"/>
          <a:stretch>
            <a:fillRect/>
          </a:stretch>
        </a:blipFill>
      </dgm:spPr>
    </dgm:pt>
    <dgm:pt modelId="{703C5752-B8BE-40DD-90E3-6F650872EA14}" type="pres">
      <dgm:prSet presAssocID="{638B3AE7-35FD-4C5B-ABA5-778D1F16E4C1}" presName="txShp" presStyleLbl="node1" presStyleIdx="4" presStyleCnt="5" custScaleX="101330" custScaleY="206666" custLinFactNeighborX="6597" custLinFactNeighborY="-17088">
        <dgm:presLayoutVars>
          <dgm:bulletEnabled val="1"/>
        </dgm:presLayoutVars>
      </dgm:prSet>
      <dgm:spPr/>
    </dgm:pt>
  </dgm:ptLst>
  <dgm:cxnLst>
    <dgm:cxn modelId="{0B305C01-18BA-4DD2-93D4-014F4BE19D20}" type="presOf" srcId="{B4C6CB63-0658-44F4-A370-40777406773B}" destId="{281FD47B-41CF-4BEF-B06D-25F792CF8274}" srcOrd="0" destOrd="0" presId="urn:microsoft.com/office/officeart/2005/8/layout/vList3"/>
    <dgm:cxn modelId="{059B293F-2BDD-495A-AA2B-0B3503ED6AAC}" srcId="{AD050C9F-01C4-4421-AFFE-845AE88DC5EC}" destId="{71F682B3-A526-47BB-816B-57F4B05A894F}" srcOrd="2" destOrd="0" parTransId="{7FEEA4CD-C5A8-4426-A980-3394FE5484EB}" sibTransId="{DF60DAFB-8F0E-4A6B-8C5F-0EB38A15FFBE}"/>
    <dgm:cxn modelId="{11904763-C40D-41BF-934D-60086EAE995D}" type="presOf" srcId="{638B3AE7-35FD-4C5B-ABA5-778D1F16E4C1}" destId="{703C5752-B8BE-40DD-90E3-6F650872EA14}" srcOrd="0" destOrd="0" presId="urn:microsoft.com/office/officeart/2005/8/layout/vList3"/>
    <dgm:cxn modelId="{CC17C14A-1599-421F-AD6C-D6B60D4745A0}" type="presOf" srcId="{53E7EDDE-2D1E-4B98-BF0B-A59665D171B6}" destId="{30AAA57E-CD24-451D-B9B7-665BB20DFA9D}" srcOrd="0" destOrd="0" presId="urn:microsoft.com/office/officeart/2005/8/layout/vList3"/>
    <dgm:cxn modelId="{A63B114F-B663-404D-A580-BC21887CAB16}" srcId="{AD050C9F-01C4-4421-AFFE-845AE88DC5EC}" destId="{53E7EDDE-2D1E-4B98-BF0B-A59665D171B6}" srcOrd="3" destOrd="0" parTransId="{4D05D224-D869-4E0D-833E-BFD1902F069D}" sibTransId="{1C7B9EF8-7A2D-4157-80D7-E52890C4DCF6}"/>
    <dgm:cxn modelId="{43E9D554-9E80-474E-9A94-C9F3300EED84}" type="presOf" srcId="{9ABF1BC0-CB58-44A5-A5A1-1B4C563DC17B}" destId="{D4375E02-5B47-4E50-8808-2317D3C3C93D}" srcOrd="0" destOrd="0" presId="urn:microsoft.com/office/officeart/2005/8/layout/vList3"/>
    <dgm:cxn modelId="{6430AC7C-FAB4-40B8-BB9B-06DBD4F34458}" type="presOf" srcId="{AD050C9F-01C4-4421-AFFE-845AE88DC5EC}" destId="{C06D3CAB-4BC9-4076-BA83-33299EF24FE1}" srcOrd="0" destOrd="0" presId="urn:microsoft.com/office/officeart/2005/8/layout/vList3"/>
    <dgm:cxn modelId="{CC0DE0F3-62D0-4F76-8D2F-FC494382C05E}" srcId="{AD050C9F-01C4-4421-AFFE-845AE88DC5EC}" destId="{B4C6CB63-0658-44F4-A370-40777406773B}" srcOrd="0" destOrd="0" parTransId="{69FDBA11-8671-464C-A21B-4F350D1E35A0}" sibTransId="{07059588-193C-4901-8B3D-6A766825043C}"/>
    <dgm:cxn modelId="{16A072F8-860D-459D-AF85-41E0337B2C8F}" type="presOf" srcId="{71F682B3-A526-47BB-816B-57F4B05A894F}" destId="{486A413C-FB7B-4523-8B62-85F716501BF2}" srcOrd="0" destOrd="0" presId="urn:microsoft.com/office/officeart/2005/8/layout/vList3"/>
    <dgm:cxn modelId="{E0001BFB-B093-4550-8E4D-6F03C8D6428D}" srcId="{AD050C9F-01C4-4421-AFFE-845AE88DC5EC}" destId="{9ABF1BC0-CB58-44A5-A5A1-1B4C563DC17B}" srcOrd="1" destOrd="0" parTransId="{40E50166-CC2F-4841-97A0-CDB88810F84A}" sibTransId="{C9597AA2-FD67-463A-B093-0D62A82EECE1}"/>
    <dgm:cxn modelId="{234624FB-E125-4E59-9A33-A3CEE70E9C43}" srcId="{AD050C9F-01C4-4421-AFFE-845AE88DC5EC}" destId="{638B3AE7-35FD-4C5B-ABA5-778D1F16E4C1}" srcOrd="4" destOrd="0" parTransId="{A4A04F77-B16F-4C97-A8F8-146F4A084D21}" sibTransId="{2AAE7CC6-4822-4DA1-A369-41183EB13E17}"/>
    <dgm:cxn modelId="{F2E71D9F-5B66-4722-962F-993C3F51C617}" type="presParOf" srcId="{C06D3CAB-4BC9-4076-BA83-33299EF24FE1}" destId="{34682B04-8021-499D-ACE0-951A88D84F85}" srcOrd="0" destOrd="0" presId="urn:microsoft.com/office/officeart/2005/8/layout/vList3"/>
    <dgm:cxn modelId="{AEFCBD5F-D219-438C-8A7C-0AC0A14E2970}" type="presParOf" srcId="{34682B04-8021-499D-ACE0-951A88D84F85}" destId="{68A85DFF-CC6A-4A90-81A4-E8DAD75CE62C}" srcOrd="0" destOrd="0" presId="urn:microsoft.com/office/officeart/2005/8/layout/vList3"/>
    <dgm:cxn modelId="{BD32B95E-EEBA-4C47-8C16-BF32125EC344}" type="presParOf" srcId="{34682B04-8021-499D-ACE0-951A88D84F85}" destId="{281FD47B-41CF-4BEF-B06D-25F792CF8274}" srcOrd="1" destOrd="0" presId="urn:microsoft.com/office/officeart/2005/8/layout/vList3"/>
    <dgm:cxn modelId="{344784B9-18FA-49AE-8143-8A0FDD8330C6}" type="presParOf" srcId="{C06D3CAB-4BC9-4076-BA83-33299EF24FE1}" destId="{5B14BECA-A8F9-4F87-AFB7-261921C15F33}" srcOrd="1" destOrd="0" presId="urn:microsoft.com/office/officeart/2005/8/layout/vList3"/>
    <dgm:cxn modelId="{9F796888-CD39-47FE-B2A2-2FC8E4D94BF1}" type="presParOf" srcId="{C06D3CAB-4BC9-4076-BA83-33299EF24FE1}" destId="{9E1114E7-CA43-4557-A838-9A59C02B26F8}" srcOrd="2" destOrd="0" presId="urn:microsoft.com/office/officeart/2005/8/layout/vList3"/>
    <dgm:cxn modelId="{4FC38693-7F21-40AC-BD36-10255DCEBE71}" type="presParOf" srcId="{9E1114E7-CA43-4557-A838-9A59C02B26F8}" destId="{F3E41284-FBE6-4B02-86DD-97A85512FDD9}" srcOrd="0" destOrd="0" presId="urn:microsoft.com/office/officeart/2005/8/layout/vList3"/>
    <dgm:cxn modelId="{08F905E9-5ACE-482C-A1A8-7DB5A2E3FD95}" type="presParOf" srcId="{9E1114E7-CA43-4557-A838-9A59C02B26F8}" destId="{D4375E02-5B47-4E50-8808-2317D3C3C93D}" srcOrd="1" destOrd="0" presId="urn:microsoft.com/office/officeart/2005/8/layout/vList3"/>
    <dgm:cxn modelId="{09DA688E-38C7-42DB-9A6F-33141725A3EA}" type="presParOf" srcId="{C06D3CAB-4BC9-4076-BA83-33299EF24FE1}" destId="{674736A4-D09C-4501-9991-872B6FF94AC4}" srcOrd="3" destOrd="0" presId="urn:microsoft.com/office/officeart/2005/8/layout/vList3"/>
    <dgm:cxn modelId="{050B4065-C6C1-4957-8629-BD7AD3A4C257}" type="presParOf" srcId="{C06D3CAB-4BC9-4076-BA83-33299EF24FE1}" destId="{B149EF39-F570-4A6C-AB15-8F5D34944894}" srcOrd="4" destOrd="0" presId="urn:microsoft.com/office/officeart/2005/8/layout/vList3"/>
    <dgm:cxn modelId="{9CC929E7-FD7B-4D39-9267-B473549D547A}" type="presParOf" srcId="{B149EF39-F570-4A6C-AB15-8F5D34944894}" destId="{9DE25AA1-1329-4422-A0D0-324575DFADCB}" srcOrd="0" destOrd="0" presId="urn:microsoft.com/office/officeart/2005/8/layout/vList3"/>
    <dgm:cxn modelId="{D18567AB-959A-4C53-855F-F7EC47564922}" type="presParOf" srcId="{B149EF39-F570-4A6C-AB15-8F5D34944894}" destId="{486A413C-FB7B-4523-8B62-85F716501BF2}" srcOrd="1" destOrd="0" presId="urn:microsoft.com/office/officeart/2005/8/layout/vList3"/>
    <dgm:cxn modelId="{A4F1429E-6786-4AA3-AECF-819984133266}" type="presParOf" srcId="{C06D3CAB-4BC9-4076-BA83-33299EF24FE1}" destId="{C97DB5D1-B975-46E2-9AD0-A0B951F3E864}" srcOrd="5" destOrd="0" presId="urn:microsoft.com/office/officeart/2005/8/layout/vList3"/>
    <dgm:cxn modelId="{9B4871C8-6214-4B91-9D42-F7792D37B644}" type="presParOf" srcId="{C06D3CAB-4BC9-4076-BA83-33299EF24FE1}" destId="{89889DAA-9579-42FA-BDEF-BDD93C1EC088}" srcOrd="6" destOrd="0" presId="urn:microsoft.com/office/officeart/2005/8/layout/vList3"/>
    <dgm:cxn modelId="{621D0606-B612-46AE-A852-6EAEEBF60CA1}" type="presParOf" srcId="{89889DAA-9579-42FA-BDEF-BDD93C1EC088}" destId="{8DFE6298-90AE-4485-87E4-EA86C72D4ADE}" srcOrd="0" destOrd="0" presId="urn:microsoft.com/office/officeart/2005/8/layout/vList3"/>
    <dgm:cxn modelId="{C0EE9BC3-F1C9-4107-B322-D123F2FF19DD}" type="presParOf" srcId="{89889DAA-9579-42FA-BDEF-BDD93C1EC088}" destId="{30AAA57E-CD24-451D-B9B7-665BB20DFA9D}" srcOrd="1" destOrd="0" presId="urn:microsoft.com/office/officeart/2005/8/layout/vList3"/>
    <dgm:cxn modelId="{537AA715-58BE-4313-878D-434EC2571D53}" type="presParOf" srcId="{C06D3CAB-4BC9-4076-BA83-33299EF24FE1}" destId="{C974B622-177A-4954-BFBF-3BF8BAB31C07}" srcOrd="7" destOrd="0" presId="urn:microsoft.com/office/officeart/2005/8/layout/vList3"/>
    <dgm:cxn modelId="{7BC7A5A0-D8E5-444A-A646-E680AE19B5E4}" type="presParOf" srcId="{C06D3CAB-4BC9-4076-BA83-33299EF24FE1}" destId="{8EAE2CBA-4A46-4BAC-BC0F-DB6F4E22FAFE}" srcOrd="8" destOrd="0" presId="urn:microsoft.com/office/officeart/2005/8/layout/vList3"/>
    <dgm:cxn modelId="{1BEFAF9C-8A30-4BD9-8361-69A88100F484}" type="presParOf" srcId="{8EAE2CBA-4A46-4BAC-BC0F-DB6F4E22FAFE}" destId="{10AD7D34-85FD-44AC-A9E5-8E0DE1CDAD33}" srcOrd="0" destOrd="0" presId="urn:microsoft.com/office/officeart/2005/8/layout/vList3"/>
    <dgm:cxn modelId="{7C5CCE41-E549-4CA1-9D87-079EDC0E167B}" type="presParOf" srcId="{8EAE2CBA-4A46-4BAC-BC0F-DB6F4E22FAFE}" destId="{703C5752-B8BE-40DD-90E3-6F650872EA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FDD27-D64F-4F0B-B2A0-7DAA7842C0FD}">
      <dsp:nvSpPr>
        <dsp:cNvPr id="0" name=""/>
        <dsp:cNvSpPr/>
      </dsp:nvSpPr>
      <dsp:spPr>
        <a:xfrm>
          <a:off x="0" y="103187"/>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Guilt/ Shame</a:t>
          </a:r>
        </a:p>
      </dsp:txBody>
      <dsp:txXfrm>
        <a:off x="0" y="103187"/>
        <a:ext cx="2333625" cy="1400175"/>
      </dsp:txXfrm>
    </dsp:sp>
    <dsp:sp modelId="{A9EAC2E4-E127-4983-99F0-CD214A2E783F}">
      <dsp:nvSpPr>
        <dsp:cNvPr id="0" name=""/>
        <dsp:cNvSpPr/>
      </dsp:nvSpPr>
      <dsp:spPr>
        <a:xfrm>
          <a:off x="2566987" y="103187"/>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Stress</a:t>
          </a:r>
        </a:p>
      </dsp:txBody>
      <dsp:txXfrm>
        <a:off x="2566987" y="103187"/>
        <a:ext cx="2333625" cy="1400175"/>
      </dsp:txXfrm>
    </dsp:sp>
    <dsp:sp modelId="{BBF8A2EC-CF62-454B-AE14-615AC434FDF5}">
      <dsp:nvSpPr>
        <dsp:cNvPr id="0" name=""/>
        <dsp:cNvSpPr/>
      </dsp:nvSpPr>
      <dsp:spPr>
        <a:xfrm>
          <a:off x="5133975" y="103187"/>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Poor Quality Work</a:t>
          </a:r>
        </a:p>
      </dsp:txBody>
      <dsp:txXfrm>
        <a:off x="5133975" y="103187"/>
        <a:ext cx="2333625" cy="1400175"/>
      </dsp:txXfrm>
    </dsp:sp>
    <dsp:sp modelId="{494F5716-DDF6-4E59-9D71-7145BAA9F5F2}">
      <dsp:nvSpPr>
        <dsp:cNvPr id="0" name=""/>
        <dsp:cNvSpPr/>
      </dsp:nvSpPr>
      <dsp:spPr>
        <a:xfrm>
          <a:off x="0" y="1736724"/>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Restrict Potential</a:t>
          </a:r>
        </a:p>
      </dsp:txBody>
      <dsp:txXfrm>
        <a:off x="0" y="1736724"/>
        <a:ext cx="2333625" cy="1400175"/>
      </dsp:txXfrm>
    </dsp:sp>
    <dsp:sp modelId="{EACA72C2-B632-46A7-8BEC-0629C9E519E9}">
      <dsp:nvSpPr>
        <dsp:cNvPr id="0" name=""/>
        <dsp:cNvSpPr/>
      </dsp:nvSpPr>
      <dsp:spPr>
        <a:xfrm>
          <a:off x="2566987" y="1736724"/>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Undermine Your Career</a:t>
          </a:r>
        </a:p>
      </dsp:txBody>
      <dsp:txXfrm>
        <a:off x="2566987" y="1736724"/>
        <a:ext cx="2333625" cy="1400175"/>
      </dsp:txXfrm>
    </dsp:sp>
    <dsp:sp modelId="{19FD4994-7644-43CF-8F3B-2D78ED501A4F}">
      <dsp:nvSpPr>
        <dsp:cNvPr id="0" name=""/>
        <dsp:cNvSpPr/>
      </dsp:nvSpPr>
      <dsp:spPr>
        <a:xfrm>
          <a:off x="5133975" y="1736724"/>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Disrupt Teamwork</a:t>
          </a:r>
        </a:p>
      </dsp:txBody>
      <dsp:txXfrm>
        <a:off x="5133975" y="1736724"/>
        <a:ext cx="2333625" cy="1400175"/>
      </dsp:txXfrm>
    </dsp:sp>
    <dsp:sp modelId="{16566EEA-E17A-4E9B-8D7E-45FBB4D040BD}">
      <dsp:nvSpPr>
        <dsp:cNvPr id="0" name=""/>
        <dsp:cNvSpPr/>
      </dsp:nvSpPr>
      <dsp:spPr>
        <a:xfrm>
          <a:off x="0" y="3370262"/>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Reduce Morale</a:t>
          </a:r>
        </a:p>
      </dsp:txBody>
      <dsp:txXfrm>
        <a:off x="0" y="3370262"/>
        <a:ext cx="2333625" cy="1400175"/>
      </dsp:txXfrm>
    </dsp:sp>
    <dsp:sp modelId="{D7ABF3D2-D198-45F5-ADAF-1CB273837C37}">
      <dsp:nvSpPr>
        <dsp:cNvPr id="0" name=""/>
        <dsp:cNvSpPr/>
      </dsp:nvSpPr>
      <dsp:spPr>
        <a:xfrm>
          <a:off x="2566987" y="3370262"/>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Job Loss</a:t>
          </a:r>
        </a:p>
      </dsp:txBody>
      <dsp:txXfrm>
        <a:off x="2566987" y="3370262"/>
        <a:ext cx="2333625" cy="1400175"/>
      </dsp:txXfrm>
    </dsp:sp>
    <dsp:sp modelId="{114A9FE5-A3E7-4319-8D54-BB76443EBF2E}">
      <dsp:nvSpPr>
        <dsp:cNvPr id="0" name=""/>
        <dsp:cNvSpPr/>
      </dsp:nvSpPr>
      <dsp:spPr>
        <a:xfrm>
          <a:off x="5133975" y="3370262"/>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Reduced Productivity</a:t>
          </a:r>
        </a:p>
      </dsp:txBody>
      <dsp:txXfrm>
        <a:off x="5133975" y="3370262"/>
        <a:ext cx="2333625" cy="1400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FCC2E-FA96-4EDE-ACE3-8E9A2ED50D69}">
      <dsp:nvSpPr>
        <dsp:cNvPr id="0" name=""/>
        <dsp:cNvSpPr/>
      </dsp:nvSpPr>
      <dsp:spPr>
        <a:xfrm>
          <a:off x="2590790" y="3359098"/>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Boring</a:t>
          </a:r>
        </a:p>
      </dsp:txBody>
      <dsp:txXfrm>
        <a:off x="2590790" y="3359098"/>
        <a:ext cx="2333625" cy="1400175"/>
      </dsp:txXfrm>
    </dsp:sp>
    <dsp:sp modelId="{2A11B91E-6E40-4A85-858F-D6934D2EB855}">
      <dsp:nvSpPr>
        <dsp:cNvPr id="0" name=""/>
        <dsp:cNvSpPr/>
      </dsp:nvSpPr>
      <dsp:spPr>
        <a:xfrm>
          <a:off x="2566987" y="103187"/>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Frustrating</a:t>
          </a:r>
        </a:p>
      </dsp:txBody>
      <dsp:txXfrm>
        <a:off x="2566987" y="103187"/>
        <a:ext cx="2333625" cy="1400175"/>
      </dsp:txXfrm>
    </dsp:sp>
    <dsp:sp modelId="{6F410968-36F2-45BD-A11F-221B86C7384B}">
      <dsp:nvSpPr>
        <dsp:cNvPr id="0" name=""/>
        <dsp:cNvSpPr/>
      </dsp:nvSpPr>
      <dsp:spPr>
        <a:xfrm>
          <a:off x="38154" y="113072"/>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Difficult</a:t>
          </a:r>
        </a:p>
      </dsp:txBody>
      <dsp:txXfrm>
        <a:off x="38154" y="113072"/>
        <a:ext cx="2333625" cy="1400175"/>
      </dsp:txXfrm>
    </dsp:sp>
    <dsp:sp modelId="{6F999BF0-8EFC-4B3D-800B-ED3E42593C09}">
      <dsp:nvSpPr>
        <dsp:cNvPr id="0" name=""/>
        <dsp:cNvSpPr/>
      </dsp:nvSpPr>
      <dsp:spPr>
        <a:xfrm>
          <a:off x="0" y="1736724"/>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Ambiguous</a:t>
          </a:r>
        </a:p>
      </dsp:txBody>
      <dsp:txXfrm>
        <a:off x="0" y="1736724"/>
        <a:ext cx="2333625" cy="1400175"/>
      </dsp:txXfrm>
    </dsp:sp>
    <dsp:sp modelId="{491884B4-2DAF-4697-9385-CEA817EA20E9}">
      <dsp:nvSpPr>
        <dsp:cNvPr id="0" name=""/>
        <dsp:cNvSpPr/>
      </dsp:nvSpPr>
      <dsp:spPr>
        <a:xfrm>
          <a:off x="2566987" y="1736724"/>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Unstructured</a:t>
          </a:r>
        </a:p>
      </dsp:txBody>
      <dsp:txXfrm>
        <a:off x="2566987" y="1736724"/>
        <a:ext cx="2333625" cy="1400175"/>
      </dsp:txXfrm>
    </dsp:sp>
    <dsp:sp modelId="{685ED37E-A8D5-4207-A75F-6BD468E6EAC2}">
      <dsp:nvSpPr>
        <dsp:cNvPr id="0" name=""/>
        <dsp:cNvSpPr/>
      </dsp:nvSpPr>
      <dsp:spPr>
        <a:xfrm>
          <a:off x="5133975" y="1736724"/>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Not Intrinsically Rewarding</a:t>
          </a:r>
        </a:p>
      </dsp:txBody>
      <dsp:txXfrm>
        <a:off x="5133975" y="1736724"/>
        <a:ext cx="2333625" cy="1400175"/>
      </dsp:txXfrm>
    </dsp:sp>
    <dsp:sp modelId="{2030150A-1577-4CE4-88AD-CC70563C6CF9}">
      <dsp:nvSpPr>
        <dsp:cNvPr id="0" name=""/>
        <dsp:cNvSpPr/>
      </dsp:nvSpPr>
      <dsp:spPr>
        <a:xfrm>
          <a:off x="5105411" y="3352802"/>
          <a:ext cx="2333625" cy="1400175"/>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Lacking a Personal Meaning</a:t>
          </a:r>
        </a:p>
      </dsp:txBody>
      <dsp:txXfrm>
        <a:off x="5105411" y="3352802"/>
        <a:ext cx="2333625" cy="1400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F43BF-0B0D-41FC-B9BE-FAFDBD525CB5}">
      <dsp:nvSpPr>
        <dsp:cNvPr id="0" name=""/>
        <dsp:cNvSpPr/>
      </dsp:nvSpPr>
      <dsp:spPr>
        <a:xfrm>
          <a:off x="4250406" y="3130837"/>
          <a:ext cx="2564892" cy="16798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Email</a:t>
          </a:r>
        </a:p>
        <a:p>
          <a:pPr marL="114300" lvl="1" indent="-114300" algn="l" defTabSz="533400">
            <a:lnSpc>
              <a:spcPct val="90000"/>
            </a:lnSpc>
            <a:spcBef>
              <a:spcPct val="0"/>
            </a:spcBef>
            <a:spcAft>
              <a:spcPct val="15000"/>
            </a:spcAft>
            <a:buChar char="•"/>
          </a:pPr>
          <a:r>
            <a:rPr lang="en-US" sz="1200" kern="1200" dirty="0"/>
            <a:t>Social Media</a:t>
          </a:r>
        </a:p>
        <a:p>
          <a:pPr marL="114300" lvl="1" indent="-114300" algn="l" defTabSz="533400">
            <a:lnSpc>
              <a:spcPct val="90000"/>
            </a:lnSpc>
            <a:spcBef>
              <a:spcPct val="0"/>
            </a:spcBef>
            <a:spcAft>
              <a:spcPct val="15000"/>
            </a:spcAft>
            <a:buChar char="•"/>
          </a:pPr>
          <a:r>
            <a:rPr lang="en-US" sz="1200" kern="1200" dirty="0"/>
            <a:t>Texting</a:t>
          </a:r>
        </a:p>
        <a:p>
          <a:pPr marL="114300" lvl="1" indent="-114300" algn="l" defTabSz="533400">
            <a:lnSpc>
              <a:spcPct val="90000"/>
            </a:lnSpc>
            <a:spcBef>
              <a:spcPct val="0"/>
            </a:spcBef>
            <a:spcAft>
              <a:spcPct val="15000"/>
            </a:spcAft>
            <a:buChar char="•"/>
          </a:pPr>
          <a:r>
            <a:rPr lang="en-US" sz="1200" kern="1200" dirty="0"/>
            <a:t>Minimize distractions</a:t>
          </a:r>
        </a:p>
        <a:p>
          <a:pPr marL="114300" lvl="1" indent="-114300" algn="l" defTabSz="533400">
            <a:lnSpc>
              <a:spcPct val="90000"/>
            </a:lnSpc>
            <a:spcBef>
              <a:spcPct val="0"/>
            </a:spcBef>
            <a:spcAft>
              <a:spcPct val="15000"/>
            </a:spcAft>
            <a:buChar char="•"/>
          </a:pPr>
          <a:endParaRPr lang="en-US" sz="900" kern="1200" dirty="0"/>
        </a:p>
      </dsp:txBody>
      <dsp:txXfrm>
        <a:off x="5056776" y="3587710"/>
        <a:ext cx="1721620" cy="1186109"/>
      </dsp:txXfrm>
    </dsp:sp>
    <dsp:sp modelId="{931C302A-947D-40BC-A5B2-0B6C66241321}">
      <dsp:nvSpPr>
        <dsp:cNvPr id="0" name=""/>
        <dsp:cNvSpPr/>
      </dsp:nvSpPr>
      <dsp:spPr>
        <a:xfrm>
          <a:off x="332009" y="3215428"/>
          <a:ext cx="2332144" cy="15107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Accountability buddy</a:t>
          </a:r>
        </a:p>
        <a:p>
          <a:pPr marL="114300" lvl="1" indent="-114300" algn="l" defTabSz="533400">
            <a:lnSpc>
              <a:spcPct val="90000"/>
            </a:lnSpc>
            <a:spcBef>
              <a:spcPct val="0"/>
            </a:spcBef>
            <a:spcAft>
              <a:spcPct val="15000"/>
            </a:spcAft>
            <a:buChar char="•"/>
          </a:pPr>
          <a:r>
            <a:rPr lang="en-US" sz="1200" kern="1200" dirty="0"/>
            <a:t>Peer pressure works!</a:t>
          </a:r>
        </a:p>
      </dsp:txBody>
      <dsp:txXfrm>
        <a:off x="365194" y="3626289"/>
        <a:ext cx="1566131" cy="1066655"/>
      </dsp:txXfrm>
    </dsp:sp>
    <dsp:sp modelId="{E254B049-BA52-41EB-8E43-8B9E7F5E4C68}">
      <dsp:nvSpPr>
        <dsp:cNvPr id="0" name=""/>
        <dsp:cNvSpPr/>
      </dsp:nvSpPr>
      <dsp:spPr>
        <a:xfrm>
          <a:off x="4238652" y="5189"/>
          <a:ext cx="2332144" cy="15107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Clean your desk</a:t>
          </a:r>
        </a:p>
        <a:p>
          <a:pPr marL="114300" lvl="1" indent="-114300" algn="l" defTabSz="533400">
            <a:lnSpc>
              <a:spcPct val="90000"/>
            </a:lnSpc>
            <a:spcBef>
              <a:spcPct val="0"/>
            </a:spcBef>
            <a:spcAft>
              <a:spcPct val="15000"/>
            </a:spcAft>
            <a:buChar char="•"/>
          </a:pPr>
          <a:r>
            <a:rPr lang="en-US" sz="1200" kern="1200" dirty="0"/>
            <a:t>Organize space</a:t>
          </a:r>
        </a:p>
        <a:p>
          <a:pPr marL="114300" lvl="1" indent="-114300" algn="l" defTabSz="533400">
            <a:lnSpc>
              <a:spcPct val="90000"/>
            </a:lnSpc>
            <a:spcBef>
              <a:spcPct val="0"/>
            </a:spcBef>
            <a:spcAft>
              <a:spcPct val="15000"/>
            </a:spcAft>
            <a:buChar char="•"/>
          </a:pPr>
          <a:r>
            <a:rPr lang="en-US" sz="1200" kern="1200" dirty="0"/>
            <a:t>Supplies</a:t>
          </a:r>
        </a:p>
        <a:p>
          <a:pPr marL="114300" lvl="1" indent="-114300" algn="l" defTabSz="533400">
            <a:lnSpc>
              <a:spcPct val="90000"/>
            </a:lnSpc>
            <a:spcBef>
              <a:spcPct val="0"/>
            </a:spcBef>
            <a:spcAft>
              <a:spcPct val="15000"/>
            </a:spcAft>
            <a:buChar char="•"/>
          </a:pPr>
          <a:r>
            <a:rPr lang="en-US" sz="1200" kern="1200" dirty="0"/>
            <a:t>Resources</a:t>
          </a:r>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4971480" y="38374"/>
        <a:ext cx="1566131" cy="1066655"/>
      </dsp:txXfrm>
    </dsp:sp>
    <dsp:sp modelId="{8DECB1AE-6F5D-42CF-837B-2ABADCCE164D}">
      <dsp:nvSpPr>
        <dsp:cNvPr id="0" name=""/>
        <dsp:cNvSpPr/>
      </dsp:nvSpPr>
      <dsp:spPr>
        <a:xfrm>
          <a:off x="202610" y="-81925"/>
          <a:ext cx="2552835" cy="16937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US" sz="1200" kern="1200" dirty="0"/>
            <a:t>Rephrase your internal dialog</a:t>
          </a:r>
        </a:p>
        <a:p>
          <a:pPr marL="0" marR="0" lvl="1" indent="0" algn="l" defTabSz="914400" eaLnBrk="1" fontAlgn="auto" latinLnBrk="0" hangingPunct="1">
            <a:lnSpc>
              <a:spcPct val="100000"/>
            </a:lnSpc>
            <a:spcBef>
              <a:spcPts val="0"/>
            </a:spcBef>
            <a:spcAft>
              <a:spcPts val="0"/>
            </a:spcAft>
            <a:buClrTx/>
            <a:buSzTx/>
            <a:buFontTx/>
            <a:buNone/>
            <a:tabLst/>
            <a:defRPr/>
          </a:pPr>
          <a:endParaRPr lang="en-US" sz="900" kern="1200" dirty="0"/>
        </a:p>
      </dsp:txBody>
      <dsp:txXfrm>
        <a:off x="239816" y="-44719"/>
        <a:ext cx="1712572" cy="1195879"/>
      </dsp:txXfrm>
    </dsp:sp>
    <dsp:sp modelId="{C403F1C1-1218-47C8-8B0D-FFDD323768B5}">
      <dsp:nvSpPr>
        <dsp:cNvPr id="0" name=""/>
        <dsp:cNvSpPr/>
      </dsp:nvSpPr>
      <dsp:spPr>
        <a:xfrm>
          <a:off x="1413823" y="270823"/>
          <a:ext cx="2044167" cy="2044167"/>
        </a:xfrm>
        <a:prstGeom prst="pieWedg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kern="1200" dirty="0">
              <a:solidFill>
                <a:schemeClr val="tx1"/>
              </a:solidFill>
            </a:rPr>
            <a:t>Motivate Yourself</a:t>
          </a:r>
        </a:p>
      </dsp:txBody>
      <dsp:txXfrm>
        <a:off x="2012546" y="869546"/>
        <a:ext cx="1445444" cy="1445444"/>
      </dsp:txXfrm>
    </dsp:sp>
    <dsp:sp modelId="{834AC486-B2D5-4500-85B8-B8FBE812221A}">
      <dsp:nvSpPr>
        <dsp:cNvPr id="0" name=""/>
        <dsp:cNvSpPr/>
      </dsp:nvSpPr>
      <dsp:spPr>
        <a:xfrm rot="5400000">
          <a:off x="3552409" y="270823"/>
          <a:ext cx="2044167" cy="2044167"/>
        </a:xfrm>
        <a:prstGeom prst="pieWedg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Clear Your Space</a:t>
          </a:r>
        </a:p>
      </dsp:txBody>
      <dsp:txXfrm rot="-5400000">
        <a:off x="3552409" y="869546"/>
        <a:ext cx="1445444" cy="1445444"/>
      </dsp:txXfrm>
    </dsp:sp>
    <dsp:sp modelId="{7E292FBC-010F-49CA-AD11-CACAFD8DF30C}">
      <dsp:nvSpPr>
        <dsp:cNvPr id="0" name=""/>
        <dsp:cNvSpPr/>
      </dsp:nvSpPr>
      <dsp:spPr>
        <a:xfrm rot="10800000">
          <a:off x="3552409" y="2409409"/>
          <a:ext cx="2044167" cy="2044167"/>
        </a:xfrm>
        <a:prstGeom prst="pieWedg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kern="1200" dirty="0"/>
            <a:t> </a:t>
          </a:r>
          <a:r>
            <a:rPr lang="en-US" sz="1500" kern="1200" dirty="0">
              <a:solidFill>
                <a:schemeClr val="tx1"/>
              </a:solidFill>
            </a:rPr>
            <a:t>Disconnect</a:t>
          </a:r>
        </a:p>
        <a:p>
          <a:pPr lvl="0" algn="ctr" defTabSz="755650">
            <a:lnSpc>
              <a:spcPct val="90000"/>
            </a:lnSpc>
            <a:spcBef>
              <a:spcPct val="0"/>
            </a:spcBef>
            <a:spcAft>
              <a:spcPct val="35000"/>
            </a:spcAft>
            <a:buNone/>
          </a:pPr>
          <a:endParaRPr lang="en-US" sz="1500" kern="1200" dirty="0"/>
        </a:p>
      </dsp:txBody>
      <dsp:txXfrm rot="10800000">
        <a:off x="3552409" y="2409409"/>
        <a:ext cx="1445444" cy="1445444"/>
      </dsp:txXfrm>
    </dsp:sp>
    <dsp:sp modelId="{058510B9-5CED-4900-830A-56ECBC8D485A}">
      <dsp:nvSpPr>
        <dsp:cNvPr id="0" name=""/>
        <dsp:cNvSpPr/>
      </dsp:nvSpPr>
      <dsp:spPr>
        <a:xfrm rot="16200000">
          <a:off x="1417676" y="2399525"/>
          <a:ext cx="2036460" cy="2063934"/>
        </a:xfrm>
        <a:prstGeom prst="pieWedg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Public Commitment</a:t>
          </a:r>
        </a:p>
      </dsp:txBody>
      <dsp:txXfrm rot="5400000">
        <a:off x="2008452" y="2413262"/>
        <a:ext cx="1459422" cy="1439995"/>
      </dsp:txXfrm>
    </dsp:sp>
    <dsp:sp modelId="{E7492E75-EF40-4CCE-9F23-2A97A4E8930A}">
      <dsp:nvSpPr>
        <dsp:cNvPr id="0" name=""/>
        <dsp:cNvSpPr/>
      </dsp:nvSpPr>
      <dsp:spPr>
        <a:xfrm>
          <a:off x="3152309" y="1937315"/>
          <a:ext cx="705780" cy="613722"/>
        </a:xfrm>
        <a:prstGeom prst="circularArrow">
          <a:avLst/>
        </a:prstGeom>
        <a:solidFill>
          <a:schemeClr val="accent1">
            <a:tint val="60000"/>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60E14CD0-A34C-4145-A797-D1DC3E40DDDD}">
      <dsp:nvSpPr>
        <dsp:cNvPr id="0" name=""/>
        <dsp:cNvSpPr/>
      </dsp:nvSpPr>
      <dsp:spPr>
        <a:xfrm rot="10800000">
          <a:off x="3152309" y="2173362"/>
          <a:ext cx="705780" cy="613722"/>
        </a:xfrm>
        <a:prstGeom prst="circularArrow">
          <a:avLst/>
        </a:prstGeom>
        <a:solidFill>
          <a:schemeClr val="accent1">
            <a:tint val="60000"/>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F43BF-0B0D-41FC-B9BE-FAFDBD525CB5}">
      <dsp:nvSpPr>
        <dsp:cNvPr id="0" name=""/>
        <dsp:cNvSpPr/>
      </dsp:nvSpPr>
      <dsp:spPr>
        <a:xfrm>
          <a:off x="4191009" y="2970783"/>
          <a:ext cx="2158187" cy="13980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Poor quality</a:t>
          </a:r>
        </a:p>
        <a:p>
          <a:pPr marL="57150" lvl="1" indent="-57150" algn="l" defTabSz="488950">
            <a:lnSpc>
              <a:spcPct val="90000"/>
            </a:lnSpc>
            <a:spcBef>
              <a:spcPct val="0"/>
            </a:spcBef>
            <a:spcAft>
              <a:spcPct val="15000"/>
            </a:spcAft>
            <a:buChar char="•"/>
          </a:pPr>
          <a:r>
            <a:rPr lang="en-US" sz="1100" kern="1200" dirty="0"/>
            <a:t>Reduced morale</a:t>
          </a:r>
        </a:p>
        <a:p>
          <a:pPr marL="57150" lvl="1" indent="-57150" algn="l" defTabSz="488950">
            <a:lnSpc>
              <a:spcPct val="90000"/>
            </a:lnSpc>
            <a:spcBef>
              <a:spcPct val="0"/>
            </a:spcBef>
            <a:spcAft>
              <a:spcPct val="15000"/>
            </a:spcAft>
            <a:buChar char="•"/>
          </a:pPr>
          <a:r>
            <a:rPr lang="en-US" sz="1100" kern="1200" dirty="0"/>
            <a:t>Disrupt teamwork</a:t>
          </a:r>
        </a:p>
      </dsp:txBody>
      <dsp:txXfrm>
        <a:off x="4869175" y="3350997"/>
        <a:ext cx="1449311" cy="987092"/>
      </dsp:txXfrm>
    </dsp:sp>
    <dsp:sp modelId="{931C302A-947D-40BC-A5B2-0B6C66241321}">
      <dsp:nvSpPr>
        <dsp:cNvPr id="0" name=""/>
        <dsp:cNvSpPr/>
      </dsp:nvSpPr>
      <dsp:spPr>
        <a:xfrm>
          <a:off x="304806" y="2970783"/>
          <a:ext cx="2158187" cy="13980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Identify the first step</a:t>
          </a:r>
        </a:p>
        <a:p>
          <a:pPr marL="57150" lvl="1" indent="-57150" algn="l" defTabSz="488950">
            <a:lnSpc>
              <a:spcPct val="90000"/>
            </a:lnSpc>
            <a:spcBef>
              <a:spcPct val="0"/>
            </a:spcBef>
            <a:spcAft>
              <a:spcPct val="15000"/>
            </a:spcAft>
            <a:buChar char="•"/>
          </a:pPr>
          <a:r>
            <a:rPr lang="en-US" sz="1100" kern="1200" dirty="0"/>
            <a:t>Resistance levels</a:t>
          </a:r>
        </a:p>
        <a:p>
          <a:pPr marL="57150" lvl="1" indent="-57150" algn="l" defTabSz="488950">
            <a:lnSpc>
              <a:spcPct val="90000"/>
            </a:lnSpc>
            <a:spcBef>
              <a:spcPct val="0"/>
            </a:spcBef>
            <a:spcAft>
              <a:spcPct val="15000"/>
            </a:spcAft>
            <a:buChar char="•"/>
          </a:pPr>
          <a:r>
            <a:rPr lang="en-US" sz="1100" kern="1200" dirty="0"/>
            <a:t>10 minutes</a:t>
          </a:r>
        </a:p>
        <a:p>
          <a:pPr marL="57150" lvl="1" indent="-57150" algn="l" defTabSz="488950">
            <a:lnSpc>
              <a:spcPct val="90000"/>
            </a:lnSpc>
            <a:spcBef>
              <a:spcPct val="0"/>
            </a:spcBef>
            <a:spcAft>
              <a:spcPct val="15000"/>
            </a:spcAft>
            <a:buChar char="•"/>
          </a:pPr>
          <a:r>
            <a:rPr lang="en-US" sz="1100" kern="1200" dirty="0"/>
            <a:t> </a:t>
          </a:r>
        </a:p>
      </dsp:txBody>
      <dsp:txXfrm>
        <a:off x="335516" y="3350997"/>
        <a:ext cx="1449311" cy="987092"/>
      </dsp:txXfrm>
    </dsp:sp>
    <dsp:sp modelId="{E254B049-BA52-41EB-8E43-8B9E7F5E4C68}">
      <dsp:nvSpPr>
        <dsp:cNvPr id="0" name=""/>
        <dsp:cNvSpPr/>
      </dsp:nvSpPr>
      <dsp:spPr>
        <a:xfrm>
          <a:off x="3996232" y="0"/>
          <a:ext cx="2158187" cy="13980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 Prioritize goals</a:t>
          </a:r>
        </a:p>
        <a:p>
          <a:pPr marL="57150" lvl="1" indent="-57150" algn="l" defTabSz="488950">
            <a:lnSpc>
              <a:spcPct val="90000"/>
            </a:lnSpc>
            <a:spcBef>
              <a:spcPct val="0"/>
            </a:spcBef>
            <a:spcAft>
              <a:spcPct val="15000"/>
            </a:spcAft>
            <a:buChar char="•"/>
          </a:pPr>
          <a:r>
            <a:rPr lang="en-US" sz="1100" kern="1200" dirty="0"/>
            <a:t>Time bound tasks</a:t>
          </a:r>
        </a:p>
      </dsp:txBody>
      <dsp:txXfrm>
        <a:off x="4674398" y="30710"/>
        <a:ext cx="1449311" cy="987092"/>
      </dsp:txXfrm>
    </dsp:sp>
    <dsp:sp modelId="{8DECB1AE-6F5D-42CF-837B-2ABADCCE164D}">
      <dsp:nvSpPr>
        <dsp:cNvPr id="0" name=""/>
        <dsp:cNvSpPr/>
      </dsp:nvSpPr>
      <dsp:spPr>
        <a:xfrm>
          <a:off x="474980" y="0"/>
          <a:ext cx="2158187" cy="13980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dsp:txBody>
      <dsp:txXfrm>
        <a:off x="505690" y="30710"/>
        <a:ext cx="1449311" cy="987092"/>
      </dsp:txXfrm>
    </dsp:sp>
    <dsp:sp modelId="{C403F1C1-1218-47C8-8B0D-FFDD323768B5}">
      <dsp:nvSpPr>
        <dsp:cNvPr id="0" name=""/>
        <dsp:cNvSpPr/>
      </dsp:nvSpPr>
      <dsp:spPr>
        <a:xfrm>
          <a:off x="1379321" y="249021"/>
          <a:ext cx="1891690" cy="1891690"/>
        </a:xfrm>
        <a:prstGeom prst="pieWedg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kern="1200" dirty="0"/>
            <a:t> </a:t>
          </a:r>
          <a:r>
            <a:rPr lang="en-US" sz="1700" kern="1200" dirty="0">
              <a:solidFill>
                <a:schemeClr val="tx1"/>
              </a:solidFill>
            </a:rPr>
            <a:t>Reward Yourself!</a:t>
          </a:r>
        </a:p>
      </dsp:txBody>
      <dsp:txXfrm>
        <a:off x="1933384" y="803084"/>
        <a:ext cx="1337627" cy="1337627"/>
      </dsp:txXfrm>
    </dsp:sp>
    <dsp:sp modelId="{834AC486-B2D5-4500-85B8-B8FBE812221A}">
      <dsp:nvSpPr>
        <dsp:cNvPr id="0" name=""/>
        <dsp:cNvSpPr/>
      </dsp:nvSpPr>
      <dsp:spPr>
        <a:xfrm rot="5400000">
          <a:off x="3358388" y="165096"/>
          <a:ext cx="1891690" cy="2059540"/>
        </a:xfrm>
        <a:prstGeom prst="pieWedg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kern="1200" dirty="0"/>
            <a:t> </a:t>
          </a:r>
          <a:r>
            <a:rPr lang="en-US" sz="1700" kern="1200" dirty="0">
              <a:solidFill>
                <a:schemeClr val="tx1"/>
              </a:solidFill>
            </a:rPr>
            <a:t>Scheduling</a:t>
          </a:r>
        </a:p>
        <a:p>
          <a:pPr lvl="0" algn="ctr">
            <a:buNone/>
          </a:pPr>
          <a:endParaRPr lang="en-US" sz="1700" kern="1200" dirty="0"/>
        </a:p>
      </dsp:txBody>
      <dsp:txXfrm rot="-5400000">
        <a:off x="3274463" y="803084"/>
        <a:ext cx="1456315" cy="1337627"/>
      </dsp:txXfrm>
    </dsp:sp>
    <dsp:sp modelId="{7E292FBC-010F-49CA-AD11-CACAFD8DF30C}">
      <dsp:nvSpPr>
        <dsp:cNvPr id="0" name=""/>
        <dsp:cNvSpPr/>
      </dsp:nvSpPr>
      <dsp:spPr>
        <a:xfrm rot="10800000">
          <a:off x="3358388" y="2228088"/>
          <a:ext cx="1891690" cy="1891690"/>
        </a:xfrm>
        <a:prstGeom prst="pieWedg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Confront the Downside of Inaction</a:t>
          </a:r>
        </a:p>
      </dsp:txBody>
      <dsp:txXfrm rot="10800000">
        <a:off x="3358388" y="2228088"/>
        <a:ext cx="1337627" cy="1337627"/>
      </dsp:txXfrm>
    </dsp:sp>
    <dsp:sp modelId="{058510B9-5CED-4900-830A-56ECBC8D485A}">
      <dsp:nvSpPr>
        <dsp:cNvPr id="0" name=""/>
        <dsp:cNvSpPr/>
      </dsp:nvSpPr>
      <dsp:spPr>
        <a:xfrm rot="16200000">
          <a:off x="1379321" y="2228088"/>
          <a:ext cx="1891690" cy="1891690"/>
        </a:xfrm>
        <a:prstGeom prst="pieWedg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kern="1200" dirty="0">
              <a:solidFill>
                <a:schemeClr val="tx1"/>
              </a:solidFill>
            </a:rPr>
            <a:t> Do Something to Get Started</a:t>
          </a:r>
        </a:p>
        <a:p>
          <a:pPr lvl="0" algn="ctr" defTabSz="711200">
            <a:lnSpc>
              <a:spcPct val="90000"/>
            </a:lnSpc>
            <a:spcBef>
              <a:spcPct val="0"/>
            </a:spcBef>
            <a:spcAft>
              <a:spcPct val="35000"/>
            </a:spcAft>
            <a:buNone/>
          </a:pPr>
          <a:endParaRPr lang="en-US" sz="1500" kern="1200" dirty="0"/>
        </a:p>
      </dsp:txBody>
      <dsp:txXfrm rot="5400000">
        <a:off x="1933384" y="2228088"/>
        <a:ext cx="1337627" cy="1337627"/>
      </dsp:txXfrm>
    </dsp:sp>
    <dsp:sp modelId="{E7492E75-EF40-4CCE-9F23-2A97A4E8930A}">
      <dsp:nvSpPr>
        <dsp:cNvPr id="0" name=""/>
        <dsp:cNvSpPr/>
      </dsp:nvSpPr>
      <dsp:spPr>
        <a:xfrm>
          <a:off x="2988132" y="1791208"/>
          <a:ext cx="653135" cy="567944"/>
        </a:xfrm>
        <a:prstGeom prst="circularArrow">
          <a:avLst/>
        </a:prstGeom>
        <a:solidFill>
          <a:schemeClr val="accent1">
            <a:tint val="60000"/>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60E14CD0-A34C-4145-A797-D1DC3E40DDDD}">
      <dsp:nvSpPr>
        <dsp:cNvPr id="0" name=""/>
        <dsp:cNvSpPr/>
      </dsp:nvSpPr>
      <dsp:spPr>
        <a:xfrm rot="10800000">
          <a:off x="2988132" y="2009648"/>
          <a:ext cx="653135" cy="567944"/>
        </a:xfrm>
        <a:prstGeom prst="circularArrow">
          <a:avLst/>
        </a:prstGeom>
        <a:solidFill>
          <a:schemeClr val="accent1">
            <a:tint val="60000"/>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FD47B-41CF-4BEF-B06D-25F792CF8274}">
      <dsp:nvSpPr>
        <dsp:cNvPr id="0" name=""/>
        <dsp:cNvSpPr/>
      </dsp:nvSpPr>
      <dsp:spPr>
        <a:xfrm rot="10800000">
          <a:off x="1741164" y="13417"/>
          <a:ext cx="5374127" cy="105285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8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Break down tasks to reduce anxiety</a:t>
          </a:r>
        </a:p>
        <a:p>
          <a:pPr marL="0" lvl="0" indent="0" algn="l" defTabSz="800100">
            <a:lnSpc>
              <a:spcPct val="90000"/>
            </a:lnSpc>
            <a:spcBef>
              <a:spcPct val="0"/>
            </a:spcBef>
            <a:spcAft>
              <a:spcPct val="35000"/>
            </a:spcAft>
            <a:buNone/>
          </a:pPr>
          <a:r>
            <a:rPr lang="en-US" sz="1800" kern="1200" dirty="0"/>
            <a:t>Don’t allow “what if” thinking to take you out of action</a:t>
          </a:r>
        </a:p>
      </dsp:txBody>
      <dsp:txXfrm rot="10800000">
        <a:off x="2004378" y="13417"/>
        <a:ext cx="5110913" cy="1052857"/>
      </dsp:txXfrm>
    </dsp:sp>
    <dsp:sp modelId="{68A85DFF-CC6A-4A90-81A4-E8DAD75CE62C}">
      <dsp:nvSpPr>
        <dsp:cNvPr id="0" name=""/>
        <dsp:cNvSpPr/>
      </dsp:nvSpPr>
      <dsp:spPr>
        <a:xfrm>
          <a:off x="640204" y="144197"/>
          <a:ext cx="796226" cy="76553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75E02-5B47-4E50-8808-2317D3C3C93D}">
      <dsp:nvSpPr>
        <dsp:cNvPr id="0" name=""/>
        <dsp:cNvSpPr/>
      </dsp:nvSpPr>
      <dsp:spPr>
        <a:xfrm rot="10800000">
          <a:off x="1785858" y="1195826"/>
          <a:ext cx="5282157" cy="121009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8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Choose your battles and consider the consequences</a:t>
          </a:r>
        </a:p>
        <a:p>
          <a:pPr marL="0" lvl="0" indent="0" algn="l" defTabSz="800100">
            <a:lnSpc>
              <a:spcPct val="90000"/>
            </a:lnSpc>
            <a:spcBef>
              <a:spcPct val="0"/>
            </a:spcBef>
            <a:spcAft>
              <a:spcPct val="35000"/>
            </a:spcAft>
            <a:buNone/>
          </a:pPr>
          <a:r>
            <a:rPr lang="en-US" sz="1800" kern="1200" dirty="0"/>
            <a:t>Channel your rebellious side into a cause you care about</a:t>
          </a:r>
        </a:p>
      </dsp:txBody>
      <dsp:txXfrm rot="10800000">
        <a:off x="2088381" y="1195826"/>
        <a:ext cx="4979634" cy="1210093"/>
      </dsp:txXfrm>
    </dsp:sp>
    <dsp:sp modelId="{F3E41284-FBE6-4B02-86DD-97A85512FDD9}">
      <dsp:nvSpPr>
        <dsp:cNvPr id="0" name=""/>
        <dsp:cNvSpPr/>
      </dsp:nvSpPr>
      <dsp:spPr>
        <a:xfrm>
          <a:off x="478414" y="1391595"/>
          <a:ext cx="1103618" cy="7281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6A413C-FB7B-4523-8B62-85F716501BF2}">
      <dsp:nvSpPr>
        <dsp:cNvPr id="0" name=""/>
        <dsp:cNvSpPr/>
      </dsp:nvSpPr>
      <dsp:spPr>
        <a:xfrm rot="10800000">
          <a:off x="1742111" y="2507402"/>
          <a:ext cx="5315680" cy="8998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8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Set tighter interim deadlines</a:t>
          </a:r>
        </a:p>
        <a:p>
          <a:pPr marL="0" lvl="0" indent="0" algn="l" defTabSz="800100">
            <a:lnSpc>
              <a:spcPct val="90000"/>
            </a:lnSpc>
            <a:spcBef>
              <a:spcPct val="0"/>
            </a:spcBef>
            <a:spcAft>
              <a:spcPct val="35000"/>
            </a:spcAft>
            <a:buNone/>
          </a:pPr>
          <a:r>
            <a:rPr lang="en-US" sz="1800" kern="1200" dirty="0"/>
            <a:t>Get your adrenaline going with other activities</a:t>
          </a:r>
        </a:p>
      </dsp:txBody>
      <dsp:txXfrm rot="10800000">
        <a:off x="1967064" y="2507402"/>
        <a:ext cx="5090727" cy="899814"/>
      </dsp:txXfrm>
    </dsp:sp>
    <dsp:sp modelId="{9DE25AA1-1329-4422-A0D0-324575DFADCB}">
      <dsp:nvSpPr>
        <dsp:cNvPr id="0" name=""/>
        <dsp:cNvSpPr/>
      </dsp:nvSpPr>
      <dsp:spPr>
        <a:xfrm>
          <a:off x="591855" y="2552162"/>
          <a:ext cx="795408" cy="71328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AA57E-CD24-451D-B9B7-665BB20DFA9D}">
      <dsp:nvSpPr>
        <dsp:cNvPr id="0" name=""/>
        <dsp:cNvSpPr/>
      </dsp:nvSpPr>
      <dsp:spPr>
        <a:xfrm rot="10800000">
          <a:off x="1835689" y="3484768"/>
          <a:ext cx="5199297" cy="7752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8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Build your skills</a:t>
          </a:r>
        </a:p>
        <a:p>
          <a:pPr marL="0" lvl="0" indent="0" algn="l" defTabSz="800100">
            <a:lnSpc>
              <a:spcPct val="90000"/>
            </a:lnSpc>
            <a:spcBef>
              <a:spcPct val="0"/>
            </a:spcBef>
            <a:spcAft>
              <a:spcPct val="35000"/>
            </a:spcAft>
            <a:buNone/>
          </a:pPr>
          <a:r>
            <a:rPr lang="en-US" sz="1800" kern="1200" dirty="0"/>
            <a:t>Instead of “I can’t” say “I will”</a:t>
          </a:r>
        </a:p>
      </dsp:txBody>
      <dsp:txXfrm rot="10800000">
        <a:off x="2029503" y="3484768"/>
        <a:ext cx="5005483" cy="775258"/>
      </dsp:txXfrm>
    </dsp:sp>
    <dsp:sp modelId="{8DFE6298-90AE-4485-87E4-EA86C72D4ADE}">
      <dsp:nvSpPr>
        <dsp:cNvPr id="0" name=""/>
        <dsp:cNvSpPr/>
      </dsp:nvSpPr>
      <dsp:spPr>
        <a:xfrm>
          <a:off x="620310" y="3476695"/>
          <a:ext cx="906962" cy="80912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3C5752-B8BE-40DD-90E3-6F650872EA14}">
      <dsp:nvSpPr>
        <dsp:cNvPr id="0" name=""/>
        <dsp:cNvSpPr/>
      </dsp:nvSpPr>
      <dsp:spPr>
        <a:xfrm rot="10800000">
          <a:off x="1837124" y="4384699"/>
          <a:ext cx="5186042" cy="81303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8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Create an ideal work environment</a:t>
          </a:r>
        </a:p>
        <a:p>
          <a:pPr marL="0" lvl="0" indent="0" algn="l" defTabSz="800100">
            <a:lnSpc>
              <a:spcPct val="90000"/>
            </a:lnSpc>
            <a:spcBef>
              <a:spcPct val="0"/>
            </a:spcBef>
            <a:spcAft>
              <a:spcPct val="35000"/>
            </a:spcAft>
            <a:buNone/>
          </a:pPr>
          <a:r>
            <a:rPr lang="en-US" sz="1800" kern="1200" dirty="0"/>
            <a:t>Use distractions as rewards</a:t>
          </a:r>
        </a:p>
      </dsp:txBody>
      <dsp:txXfrm rot="10800000">
        <a:off x="2040383" y="4384699"/>
        <a:ext cx="4982783" cy="813036"/>
      </dsp:txXfrm>
    </dsp:sp>
    <dsp:sp modelId="{10AD7D34-85FD-44AC-A9E5-8E0DE1CDAD33}">
      <dsp:nvSpPr>
        <dsp:cNvPr id="0" name=""/>
        <dsp:cNvSpPr/>
      </dsp:nvSpPr>
      <dsp:spPr>
        <a:xfrm>
          <a:off x="480787" y="4447034"/>
          <a:ext cx="1220550" cy="76918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FD47B-41CF-4BEF-B06D-25F792CF8274}">
      <dsp:nvSpPr>
        <dsp:cNvPr id="0" name=""/>
        <dsp:cNvSpPr/>
      </dsp:nvSpPr>
      <dsp:spPr>
        <a:xfrm rot="10800000">
          <a:off x="1752574" y="151288"/>
          <a:ext cx="5374127" cy="6911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29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Change your location</a:t>
          </a:r>
        </a:p>
        <a:p>
          <a:pPr marL="0" lvl="0" indent="0" algn="l" defTabSz="800100">
            <a:lnSpc>
              <a:spcPct val="90000"/>
            </a:lnSpc>
            <a:spcBef>
              <a:spcPct val="0"/>
            </a:spcBef>
            <a:spcAft>
              <a:spcPct val="35000"/>
            </a:spcAft>
            <a:buNone/>
          </a:pPr>
          <a:r>
            <a:rPr lang="en-US" sz="1800" kern="1200" dirty="0"/>
            <a:t> Brainstorm with others</a:t>
          </a:r>
        </a:p>
      </dsp:txBody>
      <dsp:txXfrm rot="10800000">
        <a:off x="1925352" y="151288"/>
        <a:ext cx="5201349" cy="691113"/>
      </dsp:txXfrm>
    </dsp:sp>
    <dsp:sp modelId="{68A85DFF-CC6A-4A90-81A4-E8DAD75CE62C}">
      <dsp:nvSpPr>
        <dsp:cNvPr id="0" name=""/>
        <dsp:cNvSpPr/>
      </dsp:nvSpPr>
      <dsp:spPr>
        <a:xfrm>
          <a:off x="478693" y="0"/>
          <a:ext cx="1168190" cy="87969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75E02-5B47-4E50-8808-2317D3C3C93D}">
      <dsp:nvSpPr>
        <dsp:cNvPr id="0" name=""/>
        <dsp:cNvSpPr/>
      </dsp:nvSpPr>
      <dsp:spPr>
        <a:xfrm rot="10800000">
          <a:off x="1792621" y="1046452"/>
          <a:ext cx="5282157" cy="68637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29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Reward yourself </a:t>
          </a:r>
        </a:p>
        <a:p>
          <a:pPr marL="0" lvl="0" indent="0" algn="l" defTabSz="800100">
            <a:lnSpc>
              <a:spcPct val="90000"/>
            </a:lnSpc>
            <a:spcBef>
              <a:spcPct val="0"/>
            </a:spcBef>
            <a:spcAft>
              <a:spcPct val="35000"/>
            </a:spcAft>
            <a:buNone/>
          </a:pPr>
          <a:r>
            <a:rPr lang="en-US" sz="1800" kern="1200" dirty="0"/>
            <a:t>Make a 10 minute promise</a:t>
          </a:r>
        </a:p>
      </dsp:txBody>
      <dsp:txXfrm rot="10800000">
        <a:off x="1964216" y="1046452"/>
        <a:ext cx="5110562" cy="686379"/>
      </dsp:txXfrm>
    </dsp:sp>
    <dsp:sp modelId="{F3E41284-FBE6-4B02-86DD-97A85512FDD9}">
      <dsp:nvSpPr>
        <dsp:cNvPr id="0" name=""/>
        <dsp:cNvSpPr/>
      </dsp:nvSpPr>
      <dsp:spPr>
        <a:xfrm>
          <a:off x="383961" y="1015899"/>
          <a:ext cx="1130669" cy="64101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6A413C-FB7B-4523-8B62-85F716501BF2}">
      <dsp:nvSpPr>
        <dsp:cNvPr id="0" name=""/>
        <dsp:cNvSpPr/>
      </dsp:nvSpPr>
      <dsp:spPr>
        <a:xfrm rot="10800000">
          <a:off x="1808442" y="1829108"/>
          <a:ext cx="5315680" cy="1225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29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Break tasks down into smaller manageable ones                                  </a:t>
          </a:r>
        </a:p>
        <a:p>
          <a:pPr marL="0" lvl="0" indent="0" algn="l" defTabSz="800100">
            <a:lnSpc>
              <a:spcPct val="90000"/>
            </a:lnSpc>
            <a:spcBef>
              <a:spcPct val="0"/>
            </a:spcBef>
            <a:spcAft>
              <a:spcPct val="35000"/>
            </a:spcAft>
            <a:buNone/>
          </a:pPr>
          <a:r>
            <a:rPr lang="en-US" sz="1800" kern="1200" dirty="0"/>
            <a:t>Set small amounts of time and achieve as much as you can</a:t>
          </a:r>
        </a:p>
      </dsp:txBody>
      <dsp:txXfrm rot="10800000">
        <a:off x="2114840" y="1829108"/>
        <a:ext cx="5009282" cy="1225594"/>
      </dsp:txXfrm>
    </dsp:sp>
    <dsp:sp modelId="{9DE25AA1-1329-4422-A0D0-324575DFADCB}">
      <dsp:nvSpPr>
        <dsp:cNvPr id="0" name=""/>
        <dsp:cNvSpPr/>
      </dsp:nvSpPr>
      <dsp:spPr>
        <a:xfrm>
          <a:off x="476801" y="1988032"/>
          <a:ext cx="936672" cy="83995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AA57E-CD24-451D-B9B7-665BB20DFA9D}">
      <dsp:nvSpPr>
        <dsp:cNvPr id="0" name=""/>
        <dsp:cNvSpPr/>
      </dsp:nvSpPr>
      <dsp:spPr>
        <a:xfrm rot="10800000">
          <a:off x="1899928" y="3182552"/>
          <a:ext cx="5199297" cy="8885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291" tIns="76200" rIns="142240" bIns="76200" numCol="1" spcCol="1270" anchor="ctr"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1800" kern="1200" dirty="0"/>
            <a:t>Set realistic (not idealistic) goals before starting </a:t>
          </a:r>
        </a:p>
        <a:p>
          <a:pPr marL="0" lvl="0" indent="0" algn="l" defTabSz="889000">
            <a:lnSpc>
              <a:spcPct val="90000"/>
            </a:lnSpc>
            <a:spcBef>
              <a:spcPct val="0"/>
            </a:spcBef>
            <a:spcAft>
              <a:spcPct val="35000"/>
            </a:spcAft>
            <a:buNone/>
          </a:pPr>
          <a:r>
            <a:rPr lang="en-US" sz="1800" kern="1200" dirty="0"/>
            <a:t>Learn to make mistakes!</a:t>
          </a:r>
        </a:p>
        <a:p>
          <a:pPr marL="0" lvl="0" indent="0" algn="l" defTabSz="889000">
            <a:lnSpc>
              <a:spcPct val="90000"/>
            </a:lnSpc>
            <a:spcBef>
              <a:spcPct val="0"/>
            </a:spcBef>
            <a:spcAft>
              <a:spcPct val="35000"/>
            </a:spcAft>
            <a:buNone/>
          </a:pPr>
          <a:r>
            <a:rPr lang="en-US" sz="2000" kern="1200" dirty="0"/>
            <a:t> </a:t>
          </a:r>
        </a:p>
      </dsp:txBody>
      <dsp:txXfrm rot="10800000">
        <a:off x="2122073" y="3182552"/>
        <a:ext cx="4977152" cy="888580"/>
      </dsp:txXfrm>
    </dsp:sp>
    <dsp:sp modelId="{8DFE6298-90AE-4485-87E4-EA86C72D4ADE}">
      <dsp:nvSpPr>
        <dsp:cNvPr id="0" name=""/>
        <dsp:cNvSpPr/>
      </dsp:nvSpPr>
      <dsp:spPr>
        <a:xfrm>
          <a:off x="481171" y="3159749"/>
          <a:ext cx="1163918" cy="95505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3C5752-B8BE-40DD-90E3-6F650872EA14}">
      <dsp:nvSpPr>
        <dsp:cNvPr id="0" name=""/>
        <dsp:cNvSpPr/>
      </dsp:nvSpPr>
      <dsp:spPr>
        <a:xfrm rot="10800000">
          <a:off x="1874546" y="4220963"/>
          <a:ext cx="5186042" cy="95743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29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Plan out tasks in writing- be active</a:t>
          </a:r>
        </a:p>
        <a:p>
          <a:pPr marL="0" lvl="0" indent="0" algn="l" defTabSz="800100">
            <a:lnSpc>
              <a:spcPct val="90000"/>
            </a:lnSpc>
            <a:spcBef>
              <a:spcPct val="0"/>
            </a:spcBef>
            <a:spcAft>
              <a:spcPct val="35000"/>
            </a:spcAft>
            <a:buNone/>
          </a:pPr>
          <a:r>
            <a:rPr lang="en-US" sz="1800" kern="1200" dirty="0"/>
            <a:t>Schedule time for creative daydreaming</a:t>
          </a:r>
        </a:p>
      </dsp:txBody>
      <dsp:txXfrm rot="10800000">
        <a:off x="2113904" y="4220963"/>
        <a:ext cx="4946684" cy="957432"/>
      </dsp:txXfrm>
    </dsp:sp>
    <dsp:sp modelId="{10AD7D34-85FD-44AC-A9E5-8E0DE1CDAD33}">
      <dsp:nvSpPr>
        <dsp:cNvPr id="0" name=""/>
        <dsp:cNvSpPr/>
      </dsp:nvSpPr>
      <dsp:spPr>
        <a:xfrm>
          <a:off x="534615" y="4290116"/>
          <a:ext cx="1195407" cy="905795"/>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53CE79A-AA8E-4CF4-8883-96D8BDF16C6A}" type="datetimeFigureOut">
              <a:rPr lang="en-US" smtClean="0"/>
              <a:t>3/12/2025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25F9566-EE7E-4A78-967B-6D41A65826FC}" type="slidenum">
              <a:rPr lang="en-US" smtClean="0"/>
              <a:t>‹#›</a:t>
            </a:fld>
            <a:endParaRPr lang="en-US"/>
          </a:p>
        </p:txBody>
      </p:sp>
    </p:spTree>
    <p:extLst>
      <p:ext uri="{BB962C8B-B14F-4D97-AF65-F5344CB8AC3E}">
        <p14:creationId xmlns:p14="http://schemas.microsoft.com/office/powerpoint/2010/main" val="30466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B25F9566-EE7E-4A78-967B-6D41A65826FC}" type="slidenum">
              <a:rPr lang="en-US" smtClean="0"/>
              <a:t>2</a:t>
            </a:fld>
            <a:endParaRPr lang="en-US"/>
          </a:p>
        </p:txBody>
      </p:sp>
    </p:spTree>
    <p:extLst>
      <p:ext uri="{BB962C8B-B14F-4D97-AF65-F5344CB8AC3E}">
        <p14:creationId xmlns:p14="http://schemas.microsoft.com/office/powerpoint/2010/main" val="220543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Christine – 30 seconds</a:t>
            </a:r>
          </a:p>
          <a:p>
            <a:endParaRPr lang="en-US" dirty="0"/>
          </a:p>
          <a:p>
            <a:r>
              <a:rPr lang="en-US" dirty="0"/>
              <a:t>So, I think most of us can relate to this guy…the </a:t>
            </a:r>
            <a:r>
              <a:rPr lang="en-US" dirty="0" err="1"/>
              <a:t>panicker</a:t>
            </a:r>
            <a:r>
              <a:rPr lang="en-US" dirty="0"/>
              <a:t>!</a:t>
            </a:r>
            <a:r>
              <a:rPr lang="en-US" baseline="0" dirty="0"/>
              <a:t> Who are my </a:t>
            </a:r>
            <a:r>
              <a:rPr lang="en-US" baseline="0" dirty="0" err="1"/>
              <a:t>panickers</a:t>
            </a:r>
            <a:r>
              <a:rPr lang="en-US" baseline="0" dirty="0"/>
              <a:t>?</a:t>
            </a:r>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11</a:t>
            </a:fld>
            <a:endParaRPr lang="en-US"/>
          </a:p>
        </p:txBody>
      </p:sp>
    </p:spTree>
    <p:extLst>
      <p:ext uri="{BB962C8B-B14F-4D97-AF65-F5344CB8AC3E}">
        <p14:creationId xmlns:p14="http://schemas.microsoft.com/office/powerpoint/2010/main" val="226214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Christine – 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what other ways to do you procrastinate?</a:t>
            </a:r>
            <a:endParaRPr lang="en-US" dirty="0"/>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12</a:t>
            </a:fld>
            <a:endParaRPr lang="en-US"/>
          </a:p>
        </p:txBody>
      </p:sp>
    </p:spTree>
    <p:extLst>
      <p:ext uri="{BB962C8B-B14F-4D97-AF65-F5344CB8AC3E}">
        <p14:creationId xmlns:p14="http://schemas.microsoft.com/office/powerpoint/2010/main" val="319351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 The majority of the time things still get done and no real consequence is suffered. Students-</a:t>
            </a:r>
            <a:r>
              <a:rPr lang="en-US" baseline="0" dirty="0"/>
              <a:t> cramming at the last minute, Adults- changing our minds and deciding not to do it after all, Work- another member of the team gets worried and picks up the slack. Home- work around chores that are not finished or count on someone else to do them.  Late fee on our credit card bill, so what? We pay it and manage w/o the extra money. </a:t>
            </a:r>
          </a:p>
          <a:p>
            <a:r>
              <a:rPr lang="en-US" baseline="0" dirty="0"/>
              <a:t>We live in a world of extra chances- IRS, alerts and advance warnings</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13</a:t>
            </a:fld>
            <a:endParaRPr lang="en-US"/>
          </a:p>
        </p:txBody>
      </p:sp>
    </p:spTree>
    <p:extLst>
      <p:ext uri="{BB962C8B-B14F-4D97-AF65-F5344CB8AC3E}">
        <p14:creationId xmlns:p14="http://schemas.microsoft.com/office/powerpoint/2010/main" val="360114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 Worrier: task seems risky or unnecessary, stay in comfort</a:t>
            </a:r>
            <a:r>
              <a:rPr lang="en-US" baseline="0" dirty="0"/>
              <a:t> zone. </a:t>
            </a:r>
            <a:r>
              <a:rPr lang="en-US" baseline="0" dirty="0" err="1"/>
              <a:t>Defier</a:t>
            </a:r>
            <a:r>
              <a:rPr lang="en-US" baseline="0" dirty="0"/>
              <a:t>- task seems unfair or unnecessary use of time. Crises: works best under pressure enjoys working under deadline on a task that might otherwise seem boring.</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14</a:t>
            </a:fld>
            <a:endParaRPr lang="en-US"/>
          </a:p>
        </p:txBody>
      </p:sp>
    </p:spTree>
    <p:extLst>
      <p:ext uri="{BB962C8B-B14F-4D97-AF65-F5344CB8AC3E}">
        <p14:creationId xmlns:p14="http://schemas.microsoft.com/office/powerpoint/2010/main" val="3866973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 Health: ADHD, OCD,</a:t>
            </a:r>
            <a:r>
              <a:rPr lang="en-US" baseline="0" dirty="0"/>
              <a:t> anxiety, depression. Overwhelmed: You have doubts about your ability and are worried about failing, so you put it off and seek comfort in doing work that you know you are capable of completing.</a:t>
            </a:r>
          </a:p>
          <a:p>
            <a:r>
              <a:rPr lang="en-US" baseline="0" dirty="0"/>
              <a:t>Dreamer: abstract thought are more pleasant to think about than real-life actions that need to be taken. Perfectionists: they would rather avoid doing a task that they don’t feel they have the skills to do, than do it imperfectly.</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15</a:t>
            </a:fld>
            <a:endParaRPr lang="en-US"/>
          </a:p>
        </p:txBody>
      </p:sp>
    </p:spTree>
    <p:extLst>
      <p:ext uri="{BB962C8B-B14F-4D97-AF65-F5344CB8AC3E}">
        <p14:creationId xmlns:p14="http://schemas.microsoft.com/office/powerpoint/2010/main" val="408478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 poor decision making- if you can’t decide what to do, you’ll</a:t>
            </a:r>
            <a:r>
              <a:rPr lang="en-US" baseline="0" dirty="0"/>
              <a:t> likely put off taking action in case you do the wrong thing. </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16</a:t>
            </a:fld>
            <a:endParaRPr lang="en-US"/>
          </a:p>
        </p:txBody>
      </p:sp>
    </p:spTree>
    <p:extLst>
      <p:ext uri="{BB962C8B-B14F-4D97-AF65-F5344CB8AC3E}">
        <p14:creationId xmlns:p14="http://schemas.microsoft.com/office/powerpoint/2010/main" val="4040110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Christine – 5 minutes</a:t>
            </a:r>
          </a:p>
          <a:p>
            <a:endParaRPr lang="en-US" dirty="0"/>
          </a:p>
          <a:p>
            <a:r>
              <a:rPr lang="en-US" dirty="0"/>
              <a:t>So, as part of this session, we said that we would help you identify strategies for overcoming procrastination. One way is to develop an action plan. We are going</a:t>
            </a:r>
            <a:r>
              <a:rPr lang="en-US" baseline="0" dirty="0"/>
              <a:t> to walk you through the steps of a solid action plan as we go through the rest of the session.</a:t>
            </a:r>
          </a:p>
          <a:p>
            <a:endParaRPr lang="en-US" baseline="0" dirty="0"/>
          </a:p>
          <a:p>
            <a:r>
              <a:rPr lang="en-US" baseline="0" dirty="0"/>
              <a:t>The first part is creating a project list (one that is better that my procrastination lists)</a:t>
            </a:r>
          </a:p>
          <a:p>
            <a:endParaRPr lang="en-US" baseline="0" dirty="0"/>
          </a:p>
          <a:p>
            <a:r>
              <a:rPr lang="en-US" baseline="0" dirty="0"/>
              <a:t>On page 5 of your packet, you will see a chart like this.</a:t>
            </a:r>
          </a:p>
          <a:p>
            <a:endParaRPr lang="en-US" baseline="0" dirty="0"/>
          </a:p>
          <a:p>
            <a:r>
              <a:rPr lang="en-US" baseline="0" dirty="0"/>
              <a:t>So, to start I want you to think of 5 things on your work to-do list that have been there for more than a week. For each of these, write down the project, the deadline, and the impact of finishing and/or the consequences of not finishing the project.</a:t>
            </a:r>
          </a:p>
          <a:p>
            <a:pPr marL="171450" indent="-171450">
              <a:buFont typeface="Arial" panose="020B0604020202020204" pitchFamily="34" charset="0"/>
              <a:buChar char="•"/>
            </a:pPr>
            <a:r>
              <a:rPr lang="en-US" baseline="0" dirty="0"/>
              <a:t>Reprimands</a:t>
            </a:r>
          </a:p>
          <a:p>
            <a:pPr marL="171450" indent="-171450">
              <a:buFont typeface="Arial" panose="020B0604020202020204" pitchFamily="34" charset="0"/>
              <a:buChar char="•"/>
            </a:pPr>
            <a:r>
              <a:rPr lang="en-US" baseline="0" dirty="0"/>
              <a:t>Disappointing someone</a:t>
            </a:r>
          </a:p>
          <a:p>
            <a:pPr marL="171450" indent="-171450">
              <a:buFont typeface="Arial" panose="020B0604020202020204" pitchFamily="34" charset="0"/>
              <a:buChar char="•"/>
            </a:pPr>
            <a:r>
              <a:rPr lang="en-US" baseline="0" dirty="0"/>
              <a:t>Lost opportunity</a:t>
            </a:r>
          </a:p>
          <a:p>
            <a:pPr marL="171450" indent="-171450">
              <a:buFont typeface="Arial" panose="020B0604020202020204" pitchFamily="34" charset="0"/>
              <a:buChar char="•"/>
            </a:pPr>
            <a:r>
              <a:rPr lang="en-US" baseline="0" dirty="0"/>
              <a:t>Stress…</a:t>
            </a:r>
          </a:p>
          <a:p>
            <a:endParaRPr lang="en-US" dirty="0"/>
          </a:p>
          <a:p>
            <a:r>
              <a:rPr lang="en-US" dirty="0"/>
              <a:t>And we will come back</a:t>
            </a:r>
            <a:r>
              <a:rPr lang="en-US" baseline="0" dirty="0"/>
              <a:t> to this in a bit…</a:t>
            </a:r>
            <a:endParaRPr lang="en-US" dirty="0"/>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17</a:t>
            </a:fld>
            <a:endParaRPr lang="en-US"/>
          </a:p>
        </p:txBody>
      </p:sp>
    </p:spTree>
    <p:extLst>
      <p:ext uri="{BB962C8B-B14F-4D97-AF65-F5344CB8AC3E}">
        <p14:creationId xmlns:p14="http://schemas.microsoft.com/office/powerpoint/2010/main" val="393705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 Not intrinsically rewarding- you don’t find</a:t>
            </a:r>
            <a:r>
              <a:rPr lang="en-US" baseline="0" dirty="0"/>
              <a:t> the process fun.  Ambiguous- open to or having more than one interpretation, having a double meaning, unclear</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18</a:t>
            </a:fld>
            <a:endParaRPr lang="en-US"/>
          </a:p>
        </p:txBody>
      </p:sp>
    </p:spTree>
    <p:extLst>
      <p:ext uri="{BB962C8B-B14F-4D97-AF65-F5344CB8AC3E}">
        <p14:creationId xmlns:p14="http://schemas.microsoft.com/office/powerpoint/2010/main" val="402771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Christine – 3 minutes</a:t>
            </a:r>
          </a:p>
          <a:p>
            <a:endParaRPr lang="en-US" b="1" dirty="0"/>
          </a:p>
          <a:p>
            <a:r>
              <a:rPr lang="en-US" b="0" dirty="0"/>
              <a:t>So, we need to think about how to prioritize our work.</a:t>
            </a:r>
          </a:p>
          <a:p>
            <a:endParaRPr lang="en-US" b="0" dirty="0"/>
          </a:p>
          <a:p>
            <a:r>
              <a:rPr lang="en-US" b="0" dirty="0"/>
              <a:t>Lets go back</a:t>
            </a:r>
            <a:r>
              <a:rPr lang="en-US" b="0" baseline="0" dirty="0"/>
              <a:t> to your project list on page 5. </a:t>
            </a:r>
          </a:p>
          <a:p>
            <a:pPr marL="228600" indent="-228600">
              <a:buFont typeface="+mj-lt"/>
              <a:buAutoNum type="arabicPeriod"/>
            </a:pPr>
            <a:r>
              <a:rPr lang="en-US" b="0" baseline="0" dirty="0"/>
              <a:t>Place a checkmark next to the projects that will have the greatest impact on your life. (and no, you cannot put a checkmark next to all of them).</a:t>
            </a:r>
          </a:p>
          <a:p>
            <a:pPr marL="228600" indent="-228600">
              <a:buFont typeface="+mj-lt"/>
              <a:buAutoNum type="arabicPeriod"/>
            </a:pPr>
            <a:r>
              <a:rPr lang="en-US" b="0" baseline="0" dirty="0"/>
              <a:t>Place a star next to items that you, and only you can complete.</a:t>
            </a:r>
          </a:p>
          <a:p>
            <a:pPr marL="228600" indent="-228600">
              <a:buFont typeface="+mj-lt"/>
              <a:buAutoNum type="arabicPeriod"/>
            </a:pPr>
            <a:r>
              <a:rPr lang="en-US" b="0" baseline="0" dirty="0"/>
              <a:t>Which items fit both of these categories? These are your high value projects, that you should not avoid.</a:t>
            </a:r>
          </a:p>
          <a:p>
            <a:pPr marL="228600" indent="-228600">
              <a:buFont typeface="+mj-lt"/>
              <a:buAutoNum type="arabicPeriod"/>
            </a:pPr>
            <a:endParaRPr lang="en-US" b="0" baseline="0" dirty="0"/>
          </a:p>
          <a:p>
            <a:pPr marL="228600" indent="-228600">
              <a:buFont typeface="+mj-lt"/>
              <a:buAutoNum type="arabicPeriod"/>
            </a:pPr>
            <a:endParaRPr lang="en-US" b="0" baseline="0" dirty="0"/>
          </a:p>
          <a:p>
            <a:pPr marL="0" indent="0">
              <a:buFont typeface="+mj-lt"/>
              <a:buNone/>
            </a:pPr>
            <a:r>
              <a:rPr lang="en-US" b="0" baseline="0" dirty="0"/>
              <a:t>When you know what work you REALLY should be working on, it becomes harder to justify putting them off. We will continue working on your action plan in just a moment.</a:t>
            </a:r>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19</a:t>
            </a:fld>
            <a:endParaRPr lang="en-US"/>
          </a:p>
        </p:txBody>
      </p:sp>
    </p:spTree>
    <p:extLst>
      <p:ext uri="{BB962C8B-B14F-4D97-AF65-F5344CB8AC3E}">
        <p14:creationId xmlns:p14="http://schemas.microsoft.com/office/powerpoint/2010/main" val="2788222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Jean- Public</a:t>
            </a:r>
            <a:r>
              <a:rPr lang="en-US" baseline="0" dirty="0"/>
              <a:t> Commitment: </a:t>
            </a:r>
            <a:r>
              <a:rPr lang="en-US" sz="1200" kern="1200" dirty="0">
                <a:solidFill>
                  <a:schemeClr val="tx1"/>
                </a:solidFill>
                <a:effectLst/>
                <a:latin typeface="+mn-lt"/>
                <a:ea typeface="+mn-ea"/>
                <a:cs typeface="+mn-cs"/>
              </a:rPr>
              <a:t>Telling people that we’re going to get something done can powerfully amplify the appeal of actually taking action, because our brain’s reward system is so highly responsive to our social standing.  It matters greatly to us whether we’re respected by others- even by strangers. We don’t want to look foolish or lazy to other people. So by daring to say “I’ll send you the report by the end of the day” we add social benefits to following through on our promise- which can be just enough to nudge us to bite the bullet.</a:t>
            </a:r>
            <a:r>
              <a:rPr lang="en-US" sz="1200" kern="1200" baseline="0" dirty="0">
                <a:solidFill>
                  <a:schemeClr val="tx1"/>
                </a:solidFill>
                <a:effectLst/>
                <a:latin typeface="+mn-lt"/>
                <a:ea typeface="+mn-ea"/>
                <a:cs typeface="+mn-cs"/>
              </a:rPr>
              <a:t>  Principle behind self help groups. Motivate </a:t>
            </a:r>
            <a:r>
              <a:rPr lang="en-US" sz="1200" kern="1200" baseline="0" dirty="0" err="1">
                <a:solidFill>
                  <a:schemeClr val="tx1"/>
                </a:solidFill>
                <a:effectLst/>
                <a:latin typeface="+mn-lt"/>
                <a:ea typeface="+mn-ea"/>
                <a:cs typeface="+mn-cs"/>
              </a:rPr>
              <a:t>Youself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rephrase your internal dialog. The phrases “need to” and “have to” imply that you have no choice in what you do. This can make you feel disempowered and might even result in self-sabotage. However, saying “I choose to” implies that you own a project, and can make you feel more in control of your workload.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5F9566-EE7E-4A78-967B-6D41A65826FC}" type="slidenum">
              <a:rPr lang="en-US" smtClean="0"/>
              <a:t>20</a:t>
            </a:fld>
            <a:endParaRPr lang="en-US"/>
          </a:p>
        </p:txBody>
      </p:sp>
    </p:spTree>
    <p:extLst>
      <p:ext uri="{BB962C8B-B14F-4D97-AF65-F5344CB8AC3E}">
        <p14:creationId xmlns:p14="http://schemas.microsoft.com/office/powerpoint/2010/main" val="88553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a:p>
            <a:r>
              <a:rPr lang="en-US" dirty="0"/>
              <a:t>Aim to “eat an elephant beetle” first thing, every day! Get those tasks that you find least pleasant out of the way early. This will give</a:t>
            </a:r>
            <a:r>
              <a:rPr lang="en-US" baseline="0" dirty="0"/>
              <a:t> you the rest of the day to concentrate on work that you find more enjoyable.</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3</a:t>
            </a:fld>
            <a:endParaRPr lang="en-US"/>
          </a:p>
        </p:txBody>
      </p:sp>
    </p:spTree>
    <p:extLst>
      <p:ext uri="{BB962C8B-B14F-4D97-AF65-F5344CB8AC3E}">
        <p14:creationId xmlns:p14="http://schemas.microsoft.com/office/powerpoint/2010/main" val="971725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Jean-</a:t>
            </a:r>
            <a:r>
              <a:rPr lang="en-US" sz="1200" kern="1200" dirty="0">
                <a:solidFill>
                  <a:schemeClr val="tx1"/>
                </a:solidFill>
                <a:effectLst/>
                <a:latin typeface="+mn-lt"/>
                <a:ea typeface="+mn-ea"/>
                <a:cs typeface="+mn-cs"/>
              </a:rPr>
              <a:t>Confront the downside of inaction- we’re strangely averse to properly evaluating the status quo. While we might weigh the pros and cons of doing something new, we far less often consider the pros and cons of not doing that thing. Known as omission bias, this often leads us to ignore some obvious benefits of getting stuff done. Suppose you’re repeatedly putting off the preparation you need to do for an upcoming meeting. You’re tempted by more exciting tasks, so you tell yourself you can do it tomorrow (or the day after). But force yourself to think about the downside of putting it off, and you realize that tomorrow will be too late to get hold of the input you really need from colleagues. If you get moving now, you have half a chance of reaching them in time- so finally, your gears creak into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something, anything to get started. Identify the very smallest first step, something that’s so easy that even your present-biased brain can see that the benefits outweigh the costs of effort. Work within your resistance level.  When a task sets off procrastination triggers, we resist doing it. Let’s say you have to wade through a dense piece of research for an upcoming project. To find your resistance level, consider the effort you commit to that task along a sliding scale. For example, could you focus on reading for an hour? No, that period of time still seems unpleasant. What about 30 minutes? Shorten the amount of time until you find a period with which you’re no longer resistant to the task – and then do it.</a:t>
            </a:r>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21</a:t>
            </a:fld>
            <a:endParaRPr lang="en-US"/>
          </a:p>
        </p:txBody>
      </p:sp>
    </p:spTree>
    <p:extLst>
      <p:ext uri="{BB962C8B-B14F-4D97-AF65-F5344CB8AC3E}">
        <p14:creationId xmlns:p14="http://schemas.microsoft.com/office/powerpoint/2010/main" val="327431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Worrier</a:t>
            </a:r>
          </a:p>
          <a:p>
            <a:r>
              <a:rPr lang="en-US" dirty="0" err="1"/>
              <a:t>Defier</a:t>
            </a:r>
            <a:endParaRPr lang="en-US" dirty="0"/>
          </a:p>
          <a:p>
            <a:r>
              <a:rPr lang="en-US" dirty="0"/>
              <a:t>Crises</a:t>
            </a:r>
            <a:r>
              <a:rPr lang="en-US" baseline="0" dirty="0"/>
              <a:t> Maker</a:t>
            </a:r>
          </a:p>
          <a:p>
            <a:r>
              <a:rPr lang="en-US" baseline="0" dirty="0"/>
              <a:t>Lack of Confidence</a:t>
            </a:r>
          </a:p>
          <a:p>
            <a:r>
              <a:rPr lang="en-US" baseline="0" dirty="0"/>
              <a:t>Easily distracted</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22</a:t>
            </a:fld>
            <a:endParaRPr lang="en-US"/>
          </a:p>
        </p:txBody>
      </p:sp>
    </p:spTree>
    <p:extLst>
      <p:ext uri="{BB962C8B-B14F-4D97-AF65-F5344CB8AC3E}">
        <p14:creationId xmlns:p14="http://schemas.microsoft.com/office/powerpoint/2010/main" val="500591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a:p>
            <a:r>
              <a:rPr lang="en-US" dirty="0"/>
              <a:t>Creatively</a:t>
            </a:r>
            <a:r>
              <a:rPr lang="en-US" baseline="0" dirty="0"/>
              <a:t> Blocked</a:t>
            </a:r>
          </a:p>
          <a:p>
            <a:r>
              <a:rPr lang="en-US" baseline="0" dirty="0"/>
              <a:t>Dread</a:t>
            </a:r>
          </a:p>
          <a:p>
            <a:r>
              <a:rPr lang="en-US" baseline="0" dirty="0"/>
              <a:t>Overwhelmed</a:t>
            </a:r>
          </a:p>
          <a:p>
            <a:r>
              <a:rPr lang="en-US" baseline="0" dirty="0"/>
              <a:t>Perfectionist</a:t>
            </a:r>
          </a:p>
          <a:p>
            <a:r>
              <a:rPr lang="en-US" baseline="0" dirty="0"/>
              <a:t>Dreamer</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23</a:t>
            </a:fld>
            <a:endParaRPr lang="en-US"/>
          </a:p>
        </p:txBody>
      </p:sp>
    </p:spTree>
    <p:extLst>
      <p:ext uri="{BB962C8B-B14F-4D97-AF65-F5344CB8AC3E}">
        <p14:creationId xmlns:p14="http://schemas.microsoft.com/office/powerpoint/2010/main" val="4003174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Christine  - 5</a:t>
            </a:r>
            <a:r>
              <a:rPr lang="en-US" b="1" baseline="0" dirty="0"/>
              <a:t> minutes</a:t>
            </a:r>
            <a:r>
              <a:rPr lang="en-US" b="1" dirty="0"/>
              <a:t> </a:t>
            </a:r>
          </a:p>
          <a:p>
            <a:r>
              <a:rPr lang="en-US" b="0" dirty="0"/>
              <a:t>Now that we have some additional strategies for avoiding procrastination, it’s time to move forward with our action plan.</a:t>
            </a:r>
          </a:p>
          <a:p>
            <a:endParaRPr lang="en-US" b="0" dirty="0"/>
          </a:p>
          <a:p>
            <a:r>
              <a:rPr lang="en-US" b="0" dirty="0"/>
              <a:t>On page 7 list your</a:t>
            </a:r>
            <a:r>
              <a:rPr lang="en-US" b="0" baseline="0" dirty="0"/>
              <a:t> high value projects…you should have no more than 3.These are the tasks you will work on immediately.</a:t>
            </a:r>
          </a:p>
          <a:p>
            <a:endParaRPr lang="en-US" b="0" baseline="0" dirty="0"/>
          </a:p>
          <a:p>
            <a:r>
              <a:rPr lang="en-US" b="0" baseline="0" dirty="0"/>
              <a:t>Set a reasonable deadline for each, and then break down the items into bite sized chunks or tasks. Breaking a project down into parts helps keep the task from feeling overwhelming.</a:t>
            </a:r>
          </a:p>
          <a:p>
            <a:endParaRPr lang="en-US" b="0" baseline="0" dirty="0"/>
          </a:p>
          <a:p>
            <a:r>
              <a:rPr lang="en-US" b="0" baseline="0" dirty="0"/>
              <a:t>Lastly, prioritize the tasks or activities for each project. </a:t>
            </a:r>
          </a:p>
          <a:p>
            <a:endParaRPr lang="en-US" b="0" baseline="0" dirty="0"/>
          </a:p>
          <a:p>
            <a:r>
              <a:rPr lang="en-US" b="0" baseline="0" dirty="0"/>
              <a:t>We will give you about 5 minutes…you may need to finish this part later when you have more time.</a:t>
            </a:r>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24</a:t>
            </a:fld>
            <a:endParaRPr lang="en-US"/>
          </a:p>
        </p:txBody>
      </p:sp>
    </p:spTree>
    <p:extLst>
      <p:ext uri="{BB962C8B-B14F-4D97-AF65-F5344CB8AC3E}">
        <p14:creationId xmlns:p14="http://schemas.microsoft.com/office/powerpoint/2010/main" val="3973415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Christine – 3 minutes</a:t>
            </a:r>
          </a:p>
          <a:p>
            <a:endParaRPr lang="en-US" dirty="0"/>
          </a:p>
          <a:p>
            <a:r>
              <a:rPr lang="en-US" dirty="0"/>
              <a:t>Now, lets add some motivation by thinking about incentives for taking action! When you have more time, you can add specific rewards</a:t>
            </a:r>
            <a:r>
              <a:rPr lang="en-US" baseline="0" dirty="0"/>
              <a:t> to the activities in your action plan, but lets take a moment and brainstorm some possible incentives!</a:t>
            </a:r>
          </a:p>
          <a:p>
            <a:endParaRPr lang="en-US" baseline="0" dirty="0"/>
          </a:p>
          <a:p>
            <a:r>
              <a:rPr lang="en-US" b="1" baseline="0" dirty="0"/>
              <a:t>Hand out candy after brainstorming!</a:t>
            </a:r>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25</a:t>
            </a:fld>
            <a:endParaRPr lang="en-US"/>
          </a:p>
        </p:txBody>
      </p:sp>
    </p:spTree>
    <p:extLst>
      <p:ext uri="{BB962C8B-B14F-4D97-AF65-F5344CB8AC3E}">
        <p14:creationId xmlns:p14="http://schemas.microsoft.com/office/powerpoint/2010/main" val="3529808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r>
              <a:rPr lang="en-US" baseline="0" dirty="0"/>
              <a:t> and Christine</a:t>
            </a:r>
          </a:p>
          <a:p>
            <a:endParaRPr lang="en-US" baseline="0" dirty="0"/>
          </a:p>
          <a:p>
            <a:r>
              <a:rPr lang="en-US" b="1" baseline="0" dirty="0"/>
              <a:t>CK – so today we have: - 2 minutes</a:t>
            </a:r>
          </a:p>
          <a:p>
            <a:pPr marL="171450" indent="-171450">
              <a:buFont typeface="Arial" panose="020B0604020202020204" pitchFamily="34" charset="0"/>
              <a:buChar char="•"/>
            </a:pPr>
            <a:r>
              <a:rPr lang="en-US" b="0" baseline="0" dirty="0"/>
              <a:t>Defined procrastination</a:t>
            </a:r>
          </a:p>
          <a:p>
            <a:pPr marL="171450" indent="-171450">
              <a:buFont typeface="Arial" panose="020B0604020202020204" pitchFamily="34" charset="0"/>
              <a:buChar char="•"/>
            </a:pPr>
            <a:r>
              <a:rPr lang="en-US" b="0" baseline="0" dirty="0"/>
              <a:t>Looked at why we procrastinate and the different ways it can manifest itself</a:t>
            </a:r>
          </a:p>
          <a:p>
            <a:pPr marL="171450" indent="-171450">
              <a:buFont typeface="Arial" panose="020B0604020202020204" pitchFamily="34" charset="0"/>
              <a:buChar char="•"/>
            </a:pPr>
            <a:r>
              <a:rPr lang="en-US" b="0" baseline="0" dirty="0"/>
              <a:t>Learned about strategies for overcoming procrastination</a:t>
            </a:r>
          </a:p>
          <a:p>
            <a:pPr marL="171450" indent="-171450">
              <a:buFont typeface="Arial" panose="020B0604020202020204" pitchFamily="34" charset="0"/>
              <a:buChar char="•"/>
            </a:pPr>
            <a:r>
              <a:rPr lang="en-US" b="0" baseline="0" dirty="0"/>
              <a:t>And, you should have a good start on your action plan for your next 3 projects!</a:t>
            </a:r>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26</a:t>
            </a:fld>
            <a:endParaRPr lang="en-US"/>
          </a:p>
        </p:txBody>
      </p:sp>
    </p:spTree>
    <p:extLst>
      <p:ext uri="{BB962C8B-B14F-4D97-AF65-F5344CB8AC3E}">
        <p14:creationId xmlns:p14="http://schemas.microsoft.com/office/powerpoint/2010/main" val="229634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B25F9566-EE7E-4A78-967B-6D41A65826FC}" type="slidenum">
              <a:rPr lang="en-US" smtClean="0"/>
              <a:t>4</a:t>
            </a:fld>
            <a:endParaRPr lang="en-US"/>
          </a:p>
        </p:txBody>
      </p:sp>
    </p:spTree>
    <p:extLst>
      <p:ext uri="{BB962C8B-B14F-4D97-AF65-F5344CB8AC3E}">
        <p14:creationId xmlns:p14="http://schemas.microsoft.com/office/powerpoint/2010/main" val="393102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a:p>
            <a:r>
              <a:rPr lang="en-US" dirty="0"/>
              <a:t>Procrastination is an active process- you choose to do something else instead of the task that you know you should be</a:t>
            </a:r>
            <a:r>
              <a:rPr lang="en-US" baseline="0" dirty="0"/>
              <a:t> doing. In contract, laziness suggests apathy, inactivity and an unwillingness to do the act</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5</a:t>
            </a:fld>
            <a:endParaRPr lang="en-US"/>
          </a:p>
        </p:txBody>
      </p:sp>
    </p:spTree>
    <p:extLst>
      <p:ext uri="{BB962C8B-B14F-4D97-AF65-F5344CB8AC3E}">
        <p14:creationId xmlns:p14="http://schemas.microsoft.com/office/powerpoint/2010/main" val="348776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a:p>
            <a:r>
              <a:rPr lang="en-US" dirty="0"/>
              <a:t>Procrastination is a human condition. 95% of people admit to putting off work and one author argues the remaining</a:t>
            </a:r>
            <a:r>
              <a:rPr lang="en-US" baseline="0" dirty="0"/>
              <a:t> 5% are lying! </a:t>
            </a:r>
          </a:p>
          <a:p>
            <a:r>
              <a:rPr lang="en-US" baseline="0" dirty="0"/>
              <a:t>Margaret Atwood- spends the morning procrastinating and worrying, and then plunges into a manuscript in a frenzy of anxiety around 3:00 pm</a:t>
            </a:r>
          </a:p>
          <a:p>
            <a:r>
              <a:rPr lang="en-US" baseline="0" dirty="0"/>
              <a:t>Leonardo Da Vinci- was easily distracted. His talents and energy were often wasted in doodles and unfinished projects (Mona Lisa took 16 </a:t>
            </a:r>
            <a:r>
              <a:rPr lang="en-US" baseline="0" dirty="0" err="1"/>
              <a:t>yrs</a:t>
            </a:r>
            <a:r>
              <a:rPr lang="en-US" baseline="0" dirty="0"/>
              <a:t> to complete), </a:t>
            </a:r>
          </a:p>
          <a:p>
            <a:r>
              <a:rPr lang="en-US" baseline="0" dirty="0"/>
              <a:t>Dalai Lama- as a student “Only in the face of a difficult challenge or an urgent deadline would I study and work without laziness”</a:t>
            </a:r>
          </a:p>
          <a:p>
            <a:r>
              <a:rPr lang="en-US" baseline="0" dirty="0"/>
              <a:t>Clinton-Al Gore said he was “punctually challenged” Hillary “maddening to try to keep him on any kind of schedule”</a:t>
            </a:r>
          </a:p>
          <a:p>
            <a:r>
              <a:rPr lang="en-US" baseline="0" dirty="0"/>
              <a:t>Adams- Cups of tea, baths, and days in bed were his ways of putting it off. Required editors to lock him in a room and scowl at him until he produced. </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6</a:t>
            </a:fld>
            <a:endParaRPr lang="en-US"/>
          </a:p>
        </p:txBody>
      </p:sp>
    </p:spTree>
    <p:extLst>
      <p:ext uri="{BB962C8B-B14F-4D97-AF65-F5344CB8AC3E}">
        <p14:creationId xmlns:p14="http://schemas.microsoft.com/office/powerpoint/2010/main" val="398787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B25F9566-EE7E-4A78-967B-6D41A65826FC}" type="slidenum">
              <a:rPr lang="en-US" smtClean="0"/>
              <a:t>7</a:t>
            </a:fld>
            <a:endParaRPr lang="en-US"/>
          </a:p>
        </p:txBody>
      </p:sp>
    </p:spTree>
    <p:extLst>
      <p:ext uri="{BB962C8B-B14F-4D97-AF65-F5344CB8AC3E}">
        <p14:creationId xmlns:p14="http://schemas.microsoft.com/office/powerpoint/2010/main" val="113087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Christine – 5 minutes</a:t>
            </a:r>
          </a:p>
          <a:p>
            <a:endParaRPr lang="en-US" dirty="0"/>
          </a:p>
          <a:p>
            <a:r>
              <a:rPr lang="en-US" dirty="0"/>
              <a:t>Now</a:t>
            </a:r>
            <a:r>
              <a:rPr lang="en-US" baseline="0" dirty="0"/>
              <a:t> that we know the costs of procrastination, lets take a quick procrastination quiz!</a:t>
            </a:r>
          </a:p>
          <a:p>
            <a:endParaRPr lang="en-US" baseline="0" dirty="0"/>
          </a:p>
          <a:p>
            <a:r>
              <a:rPr lang="en-US" baseline="0" dirty="0"/>
              <a:t>Turn to page 3 of your packet, and take a few minutes to complete the quiz from MindTools. </a:t>
            </a:r>
            <a:r>
              <a:rPr lang="en-US" sz="1200" kern="1200" dirty="0">
                <a:solidFill>
                  <a:schemeClr val="tx1"/>
                </a:solidFill>
                <a:effectLst/>
                <a:latin typeface="+mn-lt"/>
                <a:ea typeface="+mn-ea"/>
                <a:cs typeface="+mn-cs"/>
              </a:rPr>
              <a:t>For each statement, mark the column that most applies by indicating the extent to which each statement is characteristic or uncharacteristic of you.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now just rate</a:t>
            </a:r>
            <a:r>
              <a:rPr lang="en-US" sz="1200" kern="1200" baseline="0" dirty="0">
                <a:solidFill>
                  <a:schemeClr val="tx1"/>
                </a:solidFill>
                <a:effectLst/>
                <a:latin typeface="+mn-lt"/>
                <a:ea typeface="+mn-ea"/>
                <a:cs typeface="+mn-cs"/>
              </a:rPr>
              <a:t> yourself for each question, and we will score it when you are done. Go with your gut, we will give you about 4-5 minutes. (15 sec per question)</a:t>
            </a:r>
            <a:endParaRPr lang="en-US" dirty="0"/>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8</a:t>
            </a:fld>
            <a:endParaRPr lang="en-US"/>
          </a:p>
        </p:txBody>
      </p:sp>
    </p:spTree>
    <p:extLst>
      <p:ext uri="{BB962C8B-B14F-4D97-AF65-F5344CB8AC3E}">
        <p14:creationId xmlns:p14="http://schemas.microsoft.com/office/powerpoint/2010/main" val="43524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 – the cleaner</a:t>
            </a:r>
          </a:p>
          <a:p>
            <a:endParaRPr lang="en-US" dirty="0"/>
          </a:p>
          <a:p>
            <a:r>
              <a:rPr lang="en-US" b="1" dirty="0"/>
              <a:t>CK – The List maker – 1 minute</a:t>
            </a:r>
          </a:p>
          <a:p>
            <a:r>
              <a:rPr lang="en-US" b="0" dirty="0"/>
              <a:t>Ok…so I am  a list maker. For me this goes beyond getting organized, but is basically a self soothing mechanism for making</a:t>
            </a:r>
            <a:r>
              <a:rPr lang="en-US" b="0" baseline="0" dirty="0"/>
              <a:t> sure that I can get everything done in the time/space continuum we live in.</a:t>
            </a:r>
          </a:p>
          <a:p>
            <a:endParaRPr lang="en-US" b="0" baseline="0" dirty="0"/>
          </a:p>
          <a:p>
            <a:r>
              <a:rPr lang="en-US" b="0" baseline="0" dirty="0"/>
              <a:t>Who else is a list maker and loves crossing things off? We love the dopamine hit…right?</a:t>
            </a:r>
          </a:p>
          <a:p>
            <a:endParaRPr lang="en-US" b="0" baseline="0" dirty="0"/>
          </a:p>
          <a:p>
            <a:r>
              <a:rPr lang="en-US" b="0" baseline="0" dirty="0"/>
              <a:t>So, these are 2 of my lists…</a:t>
            </a:r>
            <a:endParaRPr lang="en-US" b="0" dirty="0"/>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9</a:t>
            </a:fld>
            <a:endParaRPr lang="en-US"/>
          </a:p>
        </p:txBody>
      </p:sp>
    </p:spTree>
    <p:extLst>
      <p:ext uri="{BB962C8B-B14F-4D97-AF65-F5344CB8AC3E}">
        <p14:creationId xmlns:p14="http://schemas.microsoft.com/office/powerpoint/2010/main" val="403304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Christine – 1 minute</a:t>
            </a:r>
          </a:p>
          <a:p>
            <a:r>
              <a:rPr lang="en-US" dirty="0"/>
              <a:t>On the left is Trello, the free to-do list software I use. On the right is a handwritten</a:t>
            </a:r>
            <a:r>
              <a:rPr lang="en-US" baseline="0" dirty="0"/>
              <a:t> list that I make at the beginning of the week…my days by hour. </a:t>
            </a:r>
          </a:p>
          <a:p>
            <a:endParaRPr lang="en-US" baseline="0" dirty="0"/>
          </a:p>
          <a:p>
            <a:r>
              <a:rPr lang="en-US" baseline="0" dirty="0"/>
              <a:t>Where it gets out of hand is that when I get anxious, or don’t want to start a project, I need to fiddle with the lists, reset due dates, rewrite the list. Basically spending time listing when I should be working on projects. </a:t>
            </a:r>
            <a:endParaRPr lang="en-US" dirty="0"/>
          </a:p>
          <a:p>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10</a:t>
            </a:fld>
            <a:endParaRPr lang="en-US"/>
          </a:p>
        </p:txBody>
      </p:sp>
    </p:spTree>
    <p:extLst>
      <p:ext uri="{BB962C8B-B14F-4D97-AF65-F5344CB8AC3E}">
        <p14:creationId xmlns:p14="http://schemas.microsoft.com/office/powerpoint/2010/main" val="136764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64E478B7-665E-44D8-A997-E255EE65EF25}" type="datetimeFigureOut">
              <a:rPr lang="en-US" smtClean="0"/>
              <a:t>3/12/2025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68F67FB-346B-4006-A069-6EE351D1D87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E478B7-665E-44D8-A997-E255EE65EF25}"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FB-346B-4006-A069-6EE351D1D8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E478B7-665E-44D8-A997-E255EE65EF25}"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FB-346B-4006-A069-6EE351D1D8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4E478B7-665E-44D8-A997-E255EE65EF25}" type="datetimeFigureOut">
              <a:rPr lang="en-US" smtClean="0"/>
              <a:t>3/12/2025</a:t>
            </a:fld>
            <a:endParaRPr lang="en-US"/>
          </a:p>
        </p:txBody>
      </p:sp>
      <p:sp>
        <p:nvSpPr>
          <p:cNvPr id="9" name="Slide Number Placeholder 8"/>
          <p:cNvSpPr>
            <a:spLocks noGrp="1"/>
          </p:cNvSpPr>
          <p:nvPr>
            <p:ph type="sldNum" sz="quarter" idx="15"/>
          </p:nvPr>
        </p:nvSpPr>
        <p:spPr/>
        <p:txBody>
          <a:bodyPr rtlCol="0"/>
          <a:lstStyle/>
          <a:p>
            <a:fld id="{A68F67FB-346B-4006-A069-6EE351D1D87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4E478B7-665E-44D8-A997-E255EE65EF25}" type="datetimeFigureOut">
              <a:rPr lang="en-US" smtClean="0"/>
              <a:t>3/12/2025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68F67FB-346B-4006-A069-6EE351D1D87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4E478B7-665E-44D8-A997-E255EE65EF25}"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67FB-346B-4006-A069-6EE351D1D87A}"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4E478B7-665E-44D8-A997-E255EE65EF25}"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F67FB-346B-4006-A069-6EE351D1D87A}"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4E478B7-665E-44D8-A997-E255EE65EF25}" type="datetimeFigureOut">
              <a:rPr lang="en-US" smtClean="0"/>
              <a:t>3/12/2025</a:t>
            </a:fld>
            <a:endParaRPr lang="en-US"/>
          </a:p>
        </p:txBody>
      </p:sp>
      <p:sp>
        <p:nvSpPr>
          <p:cNvPr id="7" name="Slide Number Placeholder 6"/>
          <p:cNvSpPr>
            <a:spLocks noGrp="1"/>
          </p:cNvSpPr>
          <p:nvPr>
            <p:ph type="sldNum" sz="quarter" idx="11"/>
          </p:nvPr>
        </p:nvSpPr>
        <p:spPr/>
        <p:txBody>
          <a:bodyPr rtlCol="0"/>
          <a:lstStyle/>
          <a:p>
            <a:fld id="{A68F67FB-346B-4006-A069-6EE351D1D87A}"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478B7-665E-44D8-A997-E255EE65EF25}"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F67FB-346B-4006-A069-6EE351D1D8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4E478B7-665E-44D8-A997-E255EE65EF25}" type="datetimeFigureOut">
              <a:rPr lang="en-US" smtClean="0"/>
              <a:t>3/12/2025</a:t>
            </a:fld>
            <a:endParaRPr lang="en-US"/>
          </a:p>
        </p:txBody>
      </p:sp>
      <p:sp>
        <p:nvSpPr>
          <p:cNvPr id="22" name="Slide Number Placeholder 21"/>
          <p:cNvSpPr>
            <a:spLocks noGrp="1"/>
          </p:cNvSpPr>
          <p:nvPr>
            <p:ph type="sldNum" sz="quarter" idx="15"/>
          </p:nvPr>
        </p:nvSpPr>
        <p:spPr/>
        <p:txBody>
          <a:bodyPr rtlCol="0"/>
          <a:lstStyle/>
          <a:p>
            <a:fld id="{A68F67FB-346B-4006-A069-6EE351D1D87A}"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4E478B7-665E-44D8-A997-E255EE65EF25}" type="datetimeFigureOut">
              <a:rPr lang="en-US" smtClean="0"/>
              <a:t>3/12/2025</a:t>
            </a:fld>
            <a:endParaRPr lang="en-US"/>
          </a:p>
        </p:txBody>
      </p:sp>
      <p:sp>
        <p:nvSpPr>
          <p:cNvPr id="18" name="Slide Number Placeholder 17"/>
          <p:cNvSpPr>
            <a:spLocks noGrp="1"/>
          </p:cNvSpPr>
          <p:nvPr>
            <p:ph type="sldNum" sz="quarter" idx="11"/>
          </p:nvPr>
        </p:nvSpPr>
        <p:spPr/>
        <p:txBody>
          <a:bodyPr rtlCol="0"/>
          <a:lstStyle/>
          <a:p>
            <a:fld id="{A68F67FB-346B-4006-A069-6EE351D1D87A}"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4E478B7-665E-44D8-A997-E255EE65EF25}" type="datetimeFigureOut">
              <a:rPr lang="en-US" smtClean="0"/>
              <a:t>3/12/2025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68F67FB-346B-4006-A069-6EE351D1D8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9.jpeg"/><Relationship Id="rId5" Type="http://schemas.openxmlformats.org/officeDocument/2006/relationships/diagramQuickStyle" Target="../diagrams/quickStyle4.xml"/><Relationship Id="rId10" Type="http://schemas.openxmlformats.org/officeDocument/2006/relationships/image" Target="../media/image38.png"/><Relationship Id="rId4" Type="http://schemas.openxmlformats.org/officeDocument/2006/relationships/diagramLayout" Target="../diagrams/layout4.xml"/><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657600"/>
            <a:ext cx="6172200" cy="979962"/>
          </a:xfrm>
        </p:spPr>
        <p:txBody>
          <a:bodyPr/>
          <a:lstStyle/>
          <a:p>
            <a:pPr algn="ctr"/>
            <a:r>
              <a:rPr lang="en-US" dirty="0"/>
              <a:t>Getting Unstuck:  </a:t>
            </a:r>
            <a:br>
              <a:rPr lang="en-US" dirty="0"/>
            </a:br>
            <a:r>
              <a:rPr lang="en-US" sz="2400" dirty="0"/>
              <a:t>the secret life of procrastinators</a:t>
            </a:r>
          </a:p>
        </p:txBody>
      </p:sp>
      <p:sp>
        <p:nvSpPr>
          <p:cNvPr id="3" name="Subtitle 2"/>
          <p:cNvSpPr>
            <a:spLocks noGrp="1"/>
          </p:cNvSpPr>
          <p:nvPr>
            <p:ph type="subTitle" idx="1"/>
          </p:nvPr>
        </p:nvSpPr>
        <p:spPr>
          <a:xfrm>
            <a:off x="2286000" y="5003322"/>
            <a:ext cx="6553200" cy="1702278"/>
          </a:xfrm>
        </p:spPr>
        <p:txBody>
          <a:bodyPr/>
          <a:lstStyle/>
          <a:p>
            <a:endParaRPr lang="en-US" sz="1200" dirty="0"/>
          </a:p>
          <a:p>
            <a:r>
              <a:rPr lang="en-US" sz="1200" dirty="0"/>
              <a:t>Jean Marie Heilig		         Christine Kreger</a:t>
            </a:r>
          </a:p>
          <a:p>
            <a:r>
              <a:rPr lang="en-US" sz="1200" dirty="0"/>
              <a:t>Fiscal Officer		         Professional Development Consultant</a:t>
            </a:r>
          </a:p>
          <a:p>
            <a:r>
              <a:rPr lang="en-US" sz="1200" dirty="0"/>
              <a:t>heilig_j@cde.state.co.us  	         kreger_c@cde.state.co.us		</a:t>
            </a:r>
          </a:p>
          <a:p>
            <a:r>
              <a:rPr lang="en-US" sz="1200" dirty="0"/>
              <a:t> </a:t>
            </a:r>
          </a:p>
          <a:p>
            <a:endParaRPr lang="en-US" sz="1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81707"/>
            <a:ext cx="4343400" cy="2895600"/>
          </a:xfrm>
          <a:prstGeom prst="rect">
            <a:avLst/>
          </a:prstGeom>
          <a:ln>
            <a:noFill/>
          </a:ln>
          <a:effectLst>
            <a:outerShdw blurRad="292100" dist="139700" dir="2700000" algn="tl" rotWithShape="0">
              <a:srgbClr val="333333">
                <a:alpha val="65000"/>
              </a:srgbClr>
            </a:outerShdw>
          </a:effec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095999"/>
            <a:ext cx="2438400" cy="61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List Maker</a:t>
            </a:r>
          </a:p>
        </p:txBody>
      </p:sp>
      <p:pic>
        <p:nvPicPr>
          <p:cNvPr id="1027" name="Picture 3" descr="Screenshot of Christine's weekly lisy in Trello."/>
          <p:cNvPicPr>
            <a:picLocks noChangeAspect="1" noChangeArrowheads="1"/>
          </p:cNvPicPr>
          <p:nvPr/>
        </p:nvPicPr>
        <p:blipFill rotWithShape="1">
          <a:blip r:embed="rId3">
            <a:extLst>
              <a:ext uri="{28A0092B-C50C-407E-A947-70E740481C1C}">
                <a14:useLocalDpi xmlns:a14="http://schemas.microsoft.com/office/drawing/2010/main" val="0"/>
              </a:ext>
            </a:extLst>
          </a:blip>
          <a:srcRect r="33908"/>
          <a:stretch/>
        </p:blipFill>
        <p:spPr bwMode="auto">
          <a:xfrm>
            <a:off x="228600" y="1981200"/>
            <a:ext cx="4419600" cy="443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hristine's handwritten weekly list."/>
          <p:cNvPicPr>
            <a:picLocks noGrp="1" noChangeAspect="1" noChangeArrowheads="1"/>
          </p:cNvPicPr>
          <p:nvPr>
            <p:ph sz="quarter"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76800" y="76200"/>
            <a:ext cx="3689198"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81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Procrastinate? </a:t>
            </a:r>
          </a:p>
        </p:txBody>
      </p:sp>
      <p:sp>
        <p:nvSpPr>
          <p:cNvPr id="3" name="Content Placeholder 2" descr="Cartoon of The Panicker. Omg. Omg. Omg. Omg. Omg. I'M DOOOOOMED!!!!"/>
          <p:cNvSpPr>
            <a:spLocks noGrp="1"/>
          </p:cNvSpPr>
          <p:nvPr>
            <p:ph sz="quarter" idx="1"/>
          </p:nvPr>
        </p:nvSpPr>
        <p:spPr/>
        <p:txBody>
          <a:bodyPr/>
          <a:lstStyle/>
          <a:p>
            <a:pPr marL="0" indent="0">
              <a:buNone/>
            </a:pPr>
            <a:r>
              <a:rPr lang="en-US" dirty="0"/>
              <a:t> </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499" y="1828800"/>
            <a:ext cx="3362325" cy="3924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6324600"/>
            <a:ext cx="5227713" cy="369332"/>
          </a:xfrm>
          <a:prstGeom prst="rect">
            <a:avLst/>
          </a:prstGeom>
          <a:noFill/>
        </p:spPr>
        <p:txBody>
          <a:bodyPr wrap="none" rtlCol="0">
            <a:spAutoFit/>
          </a:bodyPr>
          <a:lstStyle/>
          <a:p>
            <a:r>
              <a:rPr lang="en-US" dirty="0"/>
              <a:t>A Field Guide to Procrastinators- twenty pixels</a:t>
            </a:r>
          </a:p>
        </p:txBody>
      </p:sp>
    </p:spTree>
    <p:extLst>
      <p:ext uri="{BB962C8B-B14F-4D97-AF65-F5344CB8AC3E}">
        <p14:creationId xmlns:p14="http://schemas.microsoft.com/office/powerpoint/2010/main" val="270651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else Do You Procrastinate?</a:t>
            </a:r>
          </a:p>
        </p:txBody>
      </p:sp>
      <p:pic>
        <p:nvPicPr>
          <p:cNvPr id="3074" name="Picture 2">
            <a:extLst>
              <a:ext uri="{C183D7F6-B498-43B3-948B-1728B52AA6E4}">
                <adec:decorative xmlns:adec="http://schemas.microsoft.com/office/drawing/2017/decorative" val="1"/>
              </a:ext>
            </a:extLst>
          </p:cNvPr>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2972816" y="1676400"/>
            <a:ext cx="3125486" cy="46882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87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Procrastinate?</a:t>
            </a:r>
          </a:p>
        </p:txBody>
      </p:sp>
      <p:sp>
        <p:nvSpPr>
          <p:cNvPr id="4" name="TextBox 3"/>
          <p:cNvSpPr txBox="1"/>
          <p:nvPr/>
        </p:nvSpPr>
        <p:spPr>
          <a:xfrm>
            <a:off x="4038600" y="2743200"/>
            <a:ext cx="2526654" cy="1323439"/>
          </a:xfrm>
          <a:prstGeom prst="rect">
            <a:avLst/>
          </a:prstGeom>
          <a:noFill/>
        </p:spPr>
        <p:txBody>
          <a:bodyPr wrap="none" rtlCol="0">
            <a:spAutoFit/>
          </a:bodyPr>
          <a:lstStyle/>
          <a:p>
            <a:r>
              <a:rPr lang="en-US" sz="4000" b="1" dirty="0"/>
              <a:t>Because </a:t>
            </a:r>
          </a:p>
          <a:p>
            <a:r>
              <a:rPr lang="en-US" sz="4000" b="1" dirty="0"/>
              <a:t>We Can!</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99655" y="1981200"/>
            <a:ext cx="2667000" cy="2667000"/>
          </a:xfrm>
        </p:spPr>
      </p:pic>
    </p:spTree>
    <p:extLst>
      <p:ext uri="{BB962C8B-B14F-4D97-AF65-F5344CB8AC3E}">
        <p14:creationId xmlns:p14="http://schemas.microsoft.com/office/powerpoint/2010/main" val="360046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Procrastinate? </a:t>
            </a:r>
          </a:p>
        </p:txBody>
      </p:sp>
      <p:sp>
        <p:nvSpPr>
          <p:cNvPr id="9" name="TextBox 8"/>
          <p:cNvSpPr txBox="1"/>
          <p:nvPr/>
        </p:nvSpPr>
        <p:spPr>
          <a:xfrm>
            <a:off x="972799" y="3244815"/>
            <a:ext cx="1021433" cy="369332"/>
          </a:xfrm>
          <a:prstGeom prst="rect">
            <a:avLst/>
          </a:prstGeom>
          <a:noFill/>
        </p:spPr>
        <p:txBody>
          <a:bodyPr wrap="none" rtlCol="0">
            <a:spAutoFit/>
          </a:bodyPr>
          <a:lstStyle/>
          <a:p>
            <a:r>
              <a:rPr lang="en-US" dirty="0"/>
              <a:t>Worrier</a:t>
            </a:r>
          </a:p>
        </p:txBody>
      </p:sp>
      <p:sp>
        <p:nvSpPr>
          <p:cNvPr id="10" name="TextBox 9"/>
          <p:cNvSpPr txBox="1"/>
          <p:nvPr/>
        </p:nvSpPr>
        <p:spPr>
          <a:xfrm>
            <a:off x="4419600" y="3812619"/>
            <a:ext cx="2039341" cy="369332"/>
          </a:xfrm>
          <a:prstGeom prst="rect">
            <a:avLst/>
          </a:prstGeom>
          <a:noFill/>
        </p:spPr>
        <p:txBody>
          <a:bodyPr wrap="none" rtlCol="0">
            <a:spAutoFit/>
          </a:bodyPr>
          <a:lstStyle/>
          <a:p>
            <a:r>
              <a:rPr lang="en-US" dirty="0"/>
              <a:t>Easily Distracted</a:t>
            </a:r>
          </a:p>
        </p:txBody>
      </p:sp>
      <p:sp>
        <p:nvSpPr>
          <p:cNvPr id="6" name="TextBox 5"/>
          <p:cNvSpPr txBox="1"/>
          <p:nvPr/>
        </p:nvSpPr>
        <p:spPr>
          <a:xfrm>
            <a:off x="1113686" y="5867400"/>
            <a:ext cx="846707" cy="369332"/>
          </a:xfrm>
          <a:prstGeom prst="rect">
            <a:avLst/>
          </a:prstGeom>
          <a:noFill/>
        </p:spPr>
        <p:txBody>
          <a:bodyPr wrap="none" rtlCol="0">
            <a:spAutoFit/>
          </a:bodyPr>
          <a:lstStyle/>
          <a:p>
            <a:r>
              <a:rPr lang="en-US" dirty="0" err="1"/>
              <a:t>Defier</a:t>
            </a:r>
            <a:endParaRPr lang="en-US" dirty="0"/>
          </a:p>
        </p:txBody>
      </p:sp>
      <p:sp>
        <p:nvSpPr>
          <p:cNvPr id="8" name="TextBox 7"/>
          <p:cNvSpPr txBox="1"/>
          <p:nvPr/>
        </p:nvSpPr>
        <p:spPr>
          <a:xfrm>
            <a:off x="3505200" y="6113484"/>
            <a:ext cx="1620957" cy="369332"/>
          </a:xfrm>
          <a:prstGeom prst="rect">
            <a:avLst/>
          </a:prstGeom>
          <a:noFill/>
        </p:spPr>
        <p:txBody>
          <a:bodyPr wrap="none" rtlCol="0">
            <a:spAutoFit/>
          </a:bodyPr>
          <a:lstStyle/>
          <a:p>
            <a:r>
              <a:rPr lang="en-US" dirty="0"/>
              <a:t>Crises Maker</a:t>
            </a:r>
          </a:p>
        </p:txBody>
      </p:sp>
      <p:sp>
        <p:nvSpPr>
          <p:cNvPr id="5" name="TextBox 4"/>
          <p:cNvSpPr txBox="1"/>
          <p:nvPr/>
        </p:nvSpPr>
        <p:spPr>
          <a:xfrm>
            <a:off x="5683181" y="6113484"/>
            <a:ext cx="2206053" cy="369332"/>
          </a:xfrm>
          <a:prstGeom prst="rect">
            <a:avLst/>
          </a:prstGeom>
          <a:noFill/>
        </p:spPr>
        <p:txBody>
          <a:bodyPr wrap="none" rtlCol="0">
            <a:spAutoFit/>
          </a:bodyPr>
          <a:lstStyle/>
          <a:p>
            <a:r>
              <a:rPr lang="en-US" dirty="0"/>
              <a:t>Lack of Confidence</a:t>
            </a:r>
          </a:p>
        </p:txBody>
      </p:sp>
      <p:pic>
        <p:nvPicPr>
          <p:cNvPr id="3074" name="Picture 2">
            <a:extLst>
              <a:ext uri="{C183D7F6-B498-43B3-948B-1728B52AA6E4}">
                <adec:decorative xmlns:adec="http://schemas.microsoft.com/office/drawing/2017/decorative" val="1"/>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436875" y="4352207"/>
            <a:ext cx="1757606" cy="1716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83181" y="4491808"/>
            <a:ext cx="2250434" cy="1560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48835"/>
            <a:ext cx="2286000" cy="1908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a:extLs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447" y="1752598"/>
            <a:ext cx="2246136" cy="1492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1600200"/>
            <a:ext cx="4673202" cy="2212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64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Procrastinate? More examples</a:t>
            </a:r>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 y="1676400"/>
            <a:ext cx="1752600" cy="1951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a:extLst>
              <a:ext uri="{C183D7F6-B498-43B3-948B-1728B52AA6E4}">
                <adec:decorative xmlns:adec="http://schemas.microsoft.com/office/drawing/2017/decorative" val="1"/>
              </a:ext>
            </a:extLst>
          </p:cNvPr>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tretch>
            <a:fillRect/>
          </a:stretch>
        </p:blipFill>
        <p:spPr bwMode="auto">
          <a:xfrm>
            <a:off x="5410200" y="1730659"/>
            <a:ext cx="2865368" cy="19102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96" y="4632860"/>
            <a:ext cx="1785937" cy="1255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a:extLs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567" y="4192706"/>
            <a:ext cx="2209800" cy="1475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17265" y="3798035"/>
            <a:ext cx="1026243" cy="369332"/>
          </a:xfrm>
          <a:prstGeom prst="rect">
            <a:avLst/>
          </a:prstGeom>
          <a:noFill/>
        </p:spPr>
        <p:txBody>
          <a:bodyPr wrap="none" rtlCol="0">
            <a:spAutoFit/>
          </a:bodyPr>
          <a:lstStyle/>
          <a:p>
            <a:r>
              <a:rPr lang="en-US" dirty="0"/>
              <a:t>Medical</a:t>
            </a:r>
          </a:p>
        </p:txBody>
      </p:sp>
      <p:sp>
        <p:nvSpPr>
          <p:cNvPr id="11" name="TextBox 10"/>
          <p:cNvSpPr txBox="1"/>
          <p:nvPr/>
        </p:nvSpPr>
        <p:spPr>
          <a:xfrm>
            <a:off x="3654949" y="3243223"/>
            <a:ext cx="843501" cy="369332"/>
          </a:xfrm>
          <a:prstGeom prst="rect">
            <a:avLst/>
          </a:prstGeom>
          <a:noFill/>
        </p:spPr>
        <p:txBody>
          <a:bodyPr wrap="none" rtlCol="0">
            <a:spAutoFit/>
          </a:bodyPr>
          <a:lstStyle/>
          <a:p>
            <a:r>
              <a:rPr lang="en-US" dirty="0"/>
              <a:t>Dread</a:t>
            </a:r>
          </a:p>
        </p:txBody>
      </p:sp>
      <p:sp>
        <p:nvSpPr>
          <p:cNvPr id="7" name="TextBox 6"/>
          <p:cNvSpPr txBox="1"/>
          <p:nvPr/>
        </p:nvSpPr>
        <p:spPr>
          <a:xfrm>
            <a:off x="6071509" y="3810000"/>
            <a:ext cx="1667444" cy="369332"/>
          </a:xfrm>
          <a:prstGeom prst="rect">
            <a:avLst/>
          </a:prstGeom>
          <a:noFill/>
        </p:spPr>
        <p:txBody>
          <a:bodyPr wrap="none" rtlCol="0">
            <a:spAutoFit/>
          </a:bodyPr>
          <a:lstStyle/>
          <a:p>
            <a:r>
              <a:rPr lang="en-US" dirty="0"/>
              <a:t>Overwhelmed</a:t>
            </a:r>
          </a:p>
        </p:txBody>
      </p:sp>
      <p:sp>
        <p:nvSpPr>
          <p:cNvPr id="8" name="TextBox 7"/>
          <p:cNvSpPr txBox="1"/>
          <p:nvPr/>
        </p:nvSpPr>
        <p:spPr>
          <a:xfrm>
            <a:off x="3443428" y="5703906"/>
            <a:ext cx="1539204" cy="369332"/>
          </a:xfrm>
          <a:prstGeom prst="rect">
            <a:avLst/>
          </a:prstGeom>
          <a:noFill/>
        </p:spPr>
        <p:txBody>
          <a:bodyPr wrap="none" rtlCol="0">
            <a:spAutoFit/>
          </a:bodyPr>
          <a:lstStyle/>
          <a:p>
            <a:r>
              <a:rPr lang="en-US" dirty="0"/>
              <a:t>Perfectionist</a:t>
            </a:r>
          </a:p>
        </p:txBody>
      </p:sp>
      <p:sp>
        <p:nvSpPr>
          <p:cNvPr id="10" name="TextBox 9"/>
          <p:cNvSpPr txBox="1"/>
          <p:nvPr/>
        </p:nvSpPr>
        <p:spPr>
          <a:xfrm>
            <a:off x="6185883" y="4937550"/>
            <a:ext cx="1418979" cy="707886"/>
          </a:xfrm>
          <a:prstGeom prst="rect">
            <a:avLst/>
          </a:prstGeom>
          <a:noFill/>
        </p:spPr>
        <p:txBody>
          <a:bodyPr wrap="none" rtlCol="0">
            <a:spAutoFit/>
          </a:bodyPr>
          <a:lstStyle/>
          <a:p>
            <a:pPr algn="ctr"/>
            <a:r>
              <a:rPr lang="en-US" sz="2000" dirty="0"/>
              <a:t>Creatively</a:t>
            </a:r>
          </a:p>
          <a:p>
            <a:pPr algn="ctr"/>
            <a:r>
              <a:rPr lang="en-US" sz="2000" dirty="0"/>
              <a:t>Blocked</a:t>
            </a:r>
          </a:p>
        </p:txBody>
      </p:sp>
      <p:pic>
        <p:nvPicPr>
          <p:cNvPr id="4103" name="Picture 7">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6259" y="4328034"/>
            <a:ext cx="2078223" cy="20089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06" name="Picture 10">
            <a:extLs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2775" y="1752600"/>
            <a:ext cx="1847850" cy="1341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30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Procrastinate? Decision making</a:t>
            </a:r>
          </a:p>
        </p:txBody>
      </p:sp>
      <p:pic>
        <p:nvPicPr>
          <p:cNvPr id="4099" name="Picture 3">
            <a:extLst>
              <a:ext uri="{C183D7F6-B498-43B3-948B-1728B52AA6E4}">
                <adec:decorative xmlns:adec="http://schemas.microsoft.com/office/drawing/2017/decorative" val="1"/>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667000" y="1752600"/>
            <a:ext cx="312883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21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Your Project List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73727626"/>
              </p:ext>
            </p:extLst>
          </p:nvPr>
        </p:nvGraphicFramePr>
        <p:xfrm>
          <a:off x="1524000" y="3124200"/>
          <a:ext cx="5600700" cy="2514601"/>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tblGrid>
              <a:tr h="1134406">
                <a:tc>
                  <a:txBody>
                    <a:bodyPr/>
                    <a:lstStyle/>
                    <a:p>
                      <a:r>
                        <a:rPr lang="en-US" dirty="0"/>
                        <a:t>Project</a:t>
                      </a:r>
                    </a:p>
                  </a:txBody>
                  <a:tcPr>
                    <a:solidFill>
                      <a:schemeClr val="accent1">
                        <a:lumMod val="75000"/>
                      </a:schemeClr>
                    </a:solidFill>
                  </a:tcPr>
                </a:tc>
                <a:tc>
                  <a:txBody>
                    <a:bodyPr/>
                    <a:lstStyle/>
                    <a:p>
                      <a:r>
                        <a:rPr lang="en-US" dirty="0"/>
                        <a:t>Needed by</a:t>
                      </a:r>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Impact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or</a:t>
                      </a:r>
                    </a:p>
                    <a:p>
                      <a:r>
                        <a:rPr lang="en-US" dirty="0"/>
                        <a:t>Consequence</a:t>
                      </a:r>
                    </a:p>
                  </a:txBody>
                  <a:tcPr>
                    <a:solidFill>
                      <a:schemeClr val="accent1">
                        <a:lumMod val="75000"/>
                      </a:schemeClr>
                    </a:solidFill>
                  </a:tcPr>
                </a:tc>
                <a:extLst>
                  <a:ext uri="{0D108BD9-81ED-4DB2-BD59-A6C34878D82A}">
                    <a16:rowId xmlns:a16="http://schemas.microsoft.com/office/drawing/2014/main" val="10000"/>
                  </a:ext>
                </a:extLst>
              </a:tr>
              <a:tr h="460065">
                <a:tc>
                  <a:txBody>
                    <a:bodyPr/>
                    <a:lstStyle/>
                    <a:p>
                      <a:r>
                        <a:rPr lang="en-US" dirty="0"/>
                        <a:t>1.</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60065">
                <a:tc>
                  <a:txBody>
                    <a:bodyPr/>
                    <a:lstStyle/>
                    <a:p>
                      <a:r>
                        <a:rPr lang="en-US" dirty="0"/>
                        <a:t>2.</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60065">
                <a:tc>
                  <a:txBody>
                    <a:bodyPr/>
                    <a:lstStyle/>
                    <a:p>
                      <a:r>
                        <a:rPr lang="en-US" dirty="0"/>
                        <a:t>3.</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066800"/>
            <a:ext cx="2514600" cy="16771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62000" y="6096000"/>
            <a:ext cx="2326278" cy="369332"/>
          </a:xfrm>
          <a:prstGeom prst="rect">
            <a:avLst/>
          </a:prstGeom>
          <a:noFill/>
        </p:spPr>
        <p:txBody>
          <a:bodyPr wrap="none" rtlCol="0">
            <a:spAutoFit/>
          </a:bodyPr>
          <a:lstStyle/>
          <a:p>
            <a:r>
              <a:rPr lang="en-US" dirty="0"/>
              <a:t>www.mindtools.com</a:t>
            </a:r>
          </a:p>
        </p:txBody>
      </p:sp>
    </p:spTree>
    <p:extLst>
      <p:ext uri="{BB962C8B-B14F-4D97-AF65-F5344CB8AC3E}">
        <p14:creationId xmlns:p14="http://schemas.microsoft.com/office/powerpoint/2010/main" val="359310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Task Procrastination Worthy?</a:t>
            </a:r>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sz="quarter" idx="1"/>
            <p:extLst>
              <p:ext uri="{D42A27DB-BD31-4B8C-83A1-F6EECF244321}">
                <p14:modId xmlns:p14="http://schemas.microsoft.com/office/powerpoint/2010/main" val="4184432257"/>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4941048"/>
            <a:ext cx="2171644" cy="144844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7255" y="1676400"/>
            <a:ext cx="2032888" cy="1473919"/>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76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Resisting the Pull of Procrastination</a:t>
            </a:r>
          </a:p>
        </p:txBody>
      </p:sp>
      <p:sp>
        <p:nvSpPr>
          <p:cNvPr id="3" name="Content Placeholder 2"/>
          <p:cNvSpPr>
            <a:spLocks noGrp="1"/>
          </p:cNvSpPr>
          <p:nvPr>
            <p:ph sz="quarter" idx="1"/>
          </p:nvPr>
        </p:nvSpPr>
        <p:spPr/>
        <p:txBody>
          <a:bodyPr/>
          <a:lstStyle/>
          <a:p>
            <a:pPr marL="0" indent="0" algn="ctr">
              <a:buNone/>
            </a:pPr>
            <a:endParaRPr lang="en-US" dirty="0"/>
          </a:p>
          <a:p>
            <a:pPr marL="0" indent="0" algn="ctr">
              <a:buNone/>
            </a:pPr>
            <a:r>
              <a:rPr lang="en-US" dirty="0"/>
              <a:t>High vs. Low Value Projects</a:t>
            </a:r>
          </a:p>
          <a:p>
            <a:pPr marL="0" indent="0">
              <a:buNone/>
            </a:pP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893" y="2971800"/>
            <a:ext cx="4691025" cy="3127350"/>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562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57200" y="1600200"/>
            <a:ext cx="7467600" cy="48736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“Only put off until tomorrow what you are willing to die having left undone.”</a:t>
            </a: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 Pablo Picasso</a:t>
            </a:r>
          </a:p>
        </p:txBody>
      </p:sp>
      <p:pic>
        <p:nvPicPr>
          <p:cNvPr id="1028" name="Picture 4" descr="Pablo Picas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57200"/>
            <a:ext cx="185023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6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Resisting the Pull of Procrastination - options</a:t>
            </a:r>
          </a:p>
        </p:txBody>
      </p:sp>
      <p:sp>
        <p:nvSpPr>
          <p:cNvPr id="3" name="Content Placeholder 2">
            <a:extLst>
              <a:ext uri="{C183D7F6-B498-43B3-948B-1728B52AA6E4}">
                <adec:decorative xmlns:adec="http://schemas.microsoft.com/office/drawing/2017/decorative" val="1"/>
              </a:ext>
            </a:extLst>
          </p:cNvPr>
          <p:cNvSpPr>
            <a:spLocks noGrp="1"/>
          </p:cNvSpPr>
          <p:nvPr>
            <p:ph sz="quarter" idx="1"/>
          </p:nvPr>
        </p:nvSpPr>
        <p:spPr/>
        <p:txBody>
          <a:bodyPr/>
          <a:lstStyle/>
          <a:p>
            <a:endParaRPr lang="en-US" dirty="0"/>
          </a:p>
          <a:p>
            <a:pPr marL="0" indent="0">
              <a:buNone/>
            </a:pPr>
            <a:endParaRPr lang="en-US" dirty="0"/>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1868006"/>
              </p:ext>
            </p:extLst>
          </p:nvPr>
        </p:nvGraphicFramePr>
        <p:xfrm>
          <a:off x="762000" y="1676400"/>
          <a:ext cx="7010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7800" y="2057400"/>
            <a:ext cx="76554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33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Resisting the Pull of Procrastination – more options</a:t>
            </a:r>
          </a:p>
        </p:txBody>
      </p:sp>
      <p:sp>
        <p:nvSpPr>
          <p:cNvPr id="3" name="Content Placeholder 2">
            <a:extLst>
              <a:ext uri="{C183D7F6-B498-43B3-948B-1728B52AA6E4}">
                <adec:decorative xmlns:adec="http://schemas.microsoft.com/office/drawing/2017/decorative" val="1"/>
              </a:ext>
            </a:extLst>
          </p:cNvPr>
          <p:cNvSpPr>
            <a:spLocks noGrp="1"/>
          </p:cNvSpPr>
          <p:nvPr>
            <p:ph sz="quarter" idx="1"/>
          </p:nvPr>
        </p:nvSpPr>
        <p:spPr/>
        <p:txBody>
          <a:bodyPr/>
          <a:lstStyle/>
          <a:p>
            <a:endParaRPr lang="en-US" dirty="0"/>
          </a:p>
          <a:p>
            <a:pPr marL="0" indent="0">
              <a:buNone/>
            </a:pPr>
            <a:endParaRPr lang="en-US" dirty="0"/>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5269044"/>
              </p:ext>
            </p:extLst>
          </p:nvPr>
        </p:nvGraphicFramePr>
        <p:xfrm>
          <a:off x="762000" y="1676400"/>
          <a:ext cx="66294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450" y="1524000"/>
            <a:ext cx="1057147" cy="10541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05000" y="2288816"/>
            <a:ext cx="457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41711" y="1905000"/>
            <a:ext cx="505298" cy="488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8391" t="4503" r="19589"/>
          <a:stretch/>
        </p:blipFill>
        <p:spPr bwMode="auto">
          <a:xfrm>
            <a:off x="1295658" y="2450940"/>
            <a:ext cx="394531" cy="4045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6489" b="22618"/>
          <a:stretch/>
        </p:blipFill>
        <p:spPr bwMode="auto">
          <a:xfrm>
            <a:off x="2703676" y="1726250"/>
            <a:ext cx="533400" cy="32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55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&amp; Breakthroughs</a:t>
            </a:r>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sz="quarter" idx="1"/>
            <p:extLst>
              <p:ext uri="{D42A27DB-BD31-4B8C-83A1-F6EECF244321}">
                <p14:modId xmlns:p14="http://schemas.microsoft.com/office/powerpoint/2010/main" val="3223932208"/>
              </p:ext>
            </p:extLst>
          </p:nvPr>
        </p:nvGraphicFramePr>
        <p:xfrm>
          <a:off x="457200" y="1371600"/>
          <a:ext cx="7696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902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Barriers &amp; Breakthroughs</a:t>
            </a:r>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sz="quarter" idx="1"/>
            <p:extLst>
              <p:ext uri="{D42A27DB-BD31-4B8C-83A1-F6EECF244321}">
                <p14:modId xmlns:p14="http://schemas.microsoft.com/office/powerpoint/2010/main" val="4233327101"/>
              </p:ext>
            </p:extLst>
          </p:nvPr>
        </p:nvGraphicFramePr>
        <p:xfrm>
          <a:off x="457200" y="1371600"/>
          <a:ext cx="7696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61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to Take Action – list projects</a:t>
            </a:r>
          </a:p>
        </p:txBody>
      </p:sp>
      <p:sp>
        <p:nvSpPr>
          <p:cNvPr id="3" name="Content Placeholder 2">
            <a:extLst>
              <a:ext uri="{C183D7F6-B498-43B3-948B-1728B52AA6E4}">
                <adec:decorative xmlns:adec="http://schemas.microsoft.com/office/drawing/2017/decorative" val="1"/>
              </a:ext>
            </a:extLst>
          </p:cNvPr>
          <p:cNvSpPr>
            <a:spLocks noGrp="1"/>
          </p:cNvSpPr>
          <p:nvPr>
            <p:ph sz="quarter" idx="1"/>
          </p:nvPr>
        </p:nvSpPr>
        <p:spPr/>
        <p:txBody>
          <a:bodyPr/>
          <a:lstStyle/>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8588388"/>
              </p:ext>
            </p:extLst>
          </p:nvPr>
        </p:nvGraphicFramePr>
        <p:xfrm>
          <a:off x="1371600" y="1905000"/>
          <a:ext cx="6096000" cy="3114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Project</a:t>
                      </a:r>
                    </a:p>
                  </a:txBody>
                  <a:tcPr/>
                </a:tc>
                <a:tc>
                  <a:txBody>
                    <a:bodyPr/>
                    <a:lstStyle/>
                    <a:p>
                      <a:r>
                        <a:rPr lang="en-US" dirty="0"/>
                        <a:t>Deadline</a:t>
                      </a:r>
                    </a:p>
                  </a:txBody>
                  <a:tcPr/>
                </a:tc>
                <a:tc>
                  <a:txBody>
                    <a:bodyPr/>
                    <a:lstStyle/>
                    <a:p>
                      <a:r>
                        <a:rPr lang="en-US" dirty="0"/>
                        <a:t>Task</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endParaRPr lang="en-US"/>
                    </a:p>
                  </a:txBody>
                  <a:tcPr/>
                </a:tc>
                <a:tc>
                  <a:txBody>
                    <a:bodyPr/>
                    <a:lstStyle/>
                    <a:p>
                      <a:r>
                        <a:rPr lang="en-US" dirty="0"/>
                        <a:t>a)</a:t>
                      </a:r>
                    </a:p>
                    <a:p>
                      <a:r>
                        <a:rPr lang="en-US" dirty="0"/>
                        <a:t>b)</a:t>
                      </a:r>
                    </a:p>
                    <a:p>
                      <a:r>
                        <a:rPr lang="en-US" dirty="0"/>
                        <a:t>c)</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endParaRPr lang="en-US"/>
                    </a:p>
                  </a:txBody>
                  <a:tcPr/>
                </a:tc>
                <a:tc>
                  <a:txBody>
                    <a:bodyPr/>
                    <a:lstStyle/>
                    <a:p>
                      <a:r>
                        <a:rPr lang="en-US" dirty="0"/>
                        <a:t>a)</a:t>
                      </a:r>
                    </a:p>
                    <a:p>
                      <a:r>
                        <a:rPr lang="en-US" dirty="0"/>
                        <a:t>b)</a:t>
                      </a:r>
                    </a:p>
                    <a:p>
                      <a:r>
                        <a:rPr lang="en-US" dirty="0"/>
                        <a:t>c)</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endParaRPr lang="en-US"/>
                    </a:p>
                  </a:txBody>
                  <a:tcPr/>
                </a:tc>
                <a:tc>
                  <a:txBody>
                    <a:bodyPr/>
                    <a:lstStyle/>
                    <a:p>
                      <a:r>
                        <a:rPr lang="en-US" dirty="0"/>
                        <a:t>a)</a:t>
                      </a:r>
                    </a:p>
                    <a:p>
                      <a:r>
                        <a:rPr lang="en-US" dirty="0"/>
                        <a:t>b)</a:t>
                      </a:r>
                    </a:p>
                    <a:p>
                      <a:r>
                        <a:rPr lang="en-US" dirty="0"/>
                        <a:t>c)</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295400" y="5867400"/>
            <a:ext cx="2326278" cy="369332"/>
          </a:xfrm>
          <a:prstGeom prst="rect">
            <a:avLst/>
          </a:prstGeom>
          <a:noFill/>
        </p:spPr>
        <p:txBody>
          <a:bodyPr wrap="none" rtlCol="0">
            <a:spAutoFit/>
          </a:bodyPr>
          <a:lstStyle/>
          <a:p>
            <a:r>
              <a:rPr lang="en-US" dirty="0"/>
              <a:t>www.mindtools.com</a:t>
            </a:r>
          </a:p>
        </p:txBody>
      </p:sp>
    </p:spTree>
    <p:extLst>
      <p:ext uri="{BB962C8B-B14F-4D97-AF65-F5344CB8AC3E}">
        <p14:creationId xmlns:p14="http://schemas.microsoft.com/office/powerpoint/2010/main" val="2101184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to Take Action – break </a:t>
            </a:r>
            <a:r>
              <a:rPr lang="en-US"/>
              <a:t>into tasks</a:t>
            </a:r>
            <a:endParaRPr lang="en-US" dirty="0"/>
          </a:p>
        </p:txBody>
      </p:sp>
      <p:sp>
        <p:nvSpPr>
          <p:cNvPr id="3" name="Content Placeholder 2">
            <a:extLst>
              <a:ext uri="{C183D7F6-B498-43B3-948B-1728B52AA6E4}">
                <adec:decorative xmlns:adec="http://schemas.microsoft.com/office/drawing/2017/decorative" val="1"/>
              </a:ext>
            </a:extLst>
          </p:cNvPr>
          <p:cNvSpPr>
            <a:spLocks noGrp="1"/>
          </p:cNvSpPr>
          <p:nvPr>
            <p:ph sz="quarter" idx="1"/>
          </p:nvPr>
        </p:nvSpPr>
        <p:spPr/>
        <p:txBody>
          <a:bodyPr/>
          <a:lstStyle/>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7126381"/>
              </p:ext>
            </p:extLst>
          </p:nvPr>
        </p:nvGraphicFramePr>
        <p:xfrm>
          <a:off x="1295400" y="1600200"/>
          <a:ext cx="5943600" cy="4166785"/>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914400">
                <a:tc gridSpan="2">
                  <a:txBody>
                    <a:bodyPr/>
                    <a:lstStyle/>
                    <a:p>
                      <a:r>
                        <a:rPr lang="en-US" dirty="0"/>
                        <a:t> </a:t>
                      </a:r>
                    </a:p>
                    <a:p>
                      <a:r>
                        <a:rPr lang="en-US" dirty="0"/>
                        <a:t>  Project 1</a:t>
                      </a:r>
                    </a:p>
                    <a:p>
                      <a:r>
                        <a:rPr lang="en-US" dirty="0"/>
                        <a:t> </a:t>
                      </a:r>
                    </a:p>
                  </a:txBody>
                  <a:tcPr/>
                </a:tc>
                <a:tc hMerge="1">
                  <a:txBody>
                    <a:bodyPr/>
                    <a:lstStyle/>
                    <a:p>
                      <a:endParaRPr lang="en-US" dirty="0"/>
                    </a:p>
                  </a:txBody>
                  <a:tcPr/>
                </a:tc>
                <a:extLst>
                  <a:ext uri="{0D108BD9-81ED-4DB2-BD59-A6C34878D82A}">
                    <a16:rowId xmlns:a16="http://schemas.microsoft.com/office/drawing/2014/main" val="10000"/>
                  </a:ext>
                </a:extLst>
              </a:tr>
              <a:tr h="570145">
                <a:tc>
                  <a:txBody>
                    <a:bodyPr/>
                    <a:lstStyle/>
                    <a:p>
                      <a:r>
                        <a:rPr lang="en-US" dirty="0"/>
                        <a:t>Task</a:t>
                      </a:r>
                      <a:r>
                        <a:rPr lang="en-US" baseline="0" dirty="0"/>
                        <a:t> </a:t>
                      </a:r>
                      <a:r>
                        <a:rPr lang="en-US" dirty="0"/>
                        <a:t>1</a:t>
                      </a:r>
                    </a:p>
                  </a:txBody>
                  <a:tcPr/>
                </a:tc>
                <a:tc>
                  <a:txBody>
                    <a:bodyPr/>
                    <a:lstStyle/>
                    <a:p>
                      <a:r>
                        <a:rPr lang="en-US" dirty="0"/>
                        <a:t>Incentive 1</a:t>
                      </a:r>
                    </a:p>
                    <a:p>
                      <a:endParaRPr lang="en-US" dirty="0"/>
                    </a:p>
                  </a:txBody>
                  <a:tcPr/>
                </a:tc>
                <a:extLst>
                  <a:ext uri="{0D108BD9-81ED-4DB2-BD59-A6C34878D82A}">
                    <a16:rowId xmlns:a16="http://schemas.microsoft.com/office/drawing/2014/main" val="10001"/>
                  </a:ext>
                </a:extLst>
              </a:tr>
              <a:tr h="417745">
                <a:tc>
                  <a:txBody>
                    <a:bodyPr/>
                    <a:lstStyle/>
                    <a:p>
                      <a:r>
                        <a:rPr lang="en-US" dirty="0"/>
                        <a:t>Task 2</a:t>
                      </a:r>
                    </a:p>
                  </a:txBody>
                  <a:tcPr/>
                </a:tc>
                <a:tc>
                  <a:txBody>
                    <a:bodyPr/>
                    <a:lstStyle/>
                    <a:p>
                      <a:r>
                        <a:rPr lang="en-US" dirty="0"/>
                        <a:t> Incentive 2</a:t>
                      </a:r>
                    </a:p>
                  </a:txBody>
                  <a:tcPr/>
                </a:tc>
                <a:extLst>
                  <a:ext uri="{0D108BD9-81ED-4DB2-BD59-A6C34878D82A}">
                    <a16:rowId xmlns:a16="http://schemas.microsoft.com/office/drawing/2014/main" val="10002"/>
                  </a:ext>
                </a:extLst>
              </a:tr>
              <a:tr h="737785">
                <a:tc gridSpan="2">
                  <a:txBody>
                    <a:bodyPr/>
                    <a:lstStyle/>
                    <a:p>
                      <a:r>
                        <a:rPr lang="en-US" dirty="0"/>
                        <a:t> </a:t>
                      </a:r>
                    </a:p>
                    <a:p>
                      <a:r>
                        <a:rPr lang="en-US" b="1" dirty="0">
                          <a:solidFill>
                            <a:schemeClr val="bg1"/>
                          </a:solidFill>
                        </a:rPr>
                        <a:t> Project 2</a:t>
                      </a:r>
                    </a:p>
                    <a:p>
                      <a:endParaRPr lang="en-US" dirty="0">
                        <a:solidFill>
                          <a:schemeClr val="bg1"/>
                        </a:solidFill>
                      </a:endParaRPr>
                    </a:p>
                  </a:txBody>
                  <a:tcPr>
                    <a:solidFill>
                      <a:schemeClr val="accent1"/>
                    </a:solidFill>
                  </a:tcPr>
                </a:tc>
                <a:tc hMerge="1">
                  <a:txBody>
                    <a:bodyPr/>
                    <a:lstStyle/>
                    <a:p>
                      <a:endParaRPr lang="en-US" dirty="0"/>
                    </a:p>
                  </a:txBody>
                  <a:tcPr/>
                </a:tc>
                <a:extLst>
                  <a:ext uri="{0D108BD9-81ED-4DB2-BD59-A6C34878D82A}">
                    <a16:rowId xmlns:a16="http://schemas.microsoft.com/office/drawing/2014/main" val="10003"/>
                  </a:ext>
                </a:extLst>
              </a:tr>
              <a:tr h="417745">
                <a:tc>
                  <a:txBody>
                    <a:bodyPr/>
                    <a:lstStyle/>
                    <a:p>
                      <a:r>
                        <a:rPr lang="en-US" dirty="0"/>
                        <a:t>Task 1</a:t>
                      </a:r>
                    </a:p>
                    <a:p>
                      <a:endParaRPr lang="en-US" dirty="0"/>
                    </a:p>
                  </a:txBody>
                  <a:tcPr/>
                </a:tc>
                <a:tc>
                  <a:txBody>
                    <a:bodyPr/>
                    <a:lstStyle/>
                    <a:p>
                      <a:r>
                        <a:rPr lang="en-US" dirty="0"/>
                        <a:t>Incentive 1</a:t>
                      </a:r>
                    </a:p>
                  </a:txBody>
                  <a:tcPr/>
                </a:tc>
                <a:extLst>
                  <a:ext uri="{0D108BD9-81ED-4DB2-BD59-A6C34878D82A}">
                    <a16:rowId xmlns:a16="http://schemas.microsoft.com/office/drawing/2014/main" val="10004"/>
                  </a:ext>
                </a:extLst>
              </a:tr>
              <a:tr h="417745">
                <a:tc>
                  <a:txBody>
                    <a:bodyPr/>
                    <a:lstStyle/>
                    <a:p>
                      <a:r>
                        <a:rPr lang="en-US" dirty="0"/>
                        <a:t>Task 2</a:t>
                      </a:r>
                    </a:p>
                    <a:p>
                      <a:endParaRPr lang="en-US" dirty="0"/>
                    </a:p>
                  </a:txBody>
                  <a:tcPr/>
                </a:tc>
                <a:tc>
                  <a:txBody>
                    <a:bodyPr/>
                    <a:lstStyle/>
                    <a:p>
                      <a:r>
                        <a:rPr lang="en-US" dirty="0"/>
                        <a:t>Incentive 2</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206605" y="6408838"/>
            <a:ext cx="2326278" cy="369332"/>
          </a:xfrm>
          <a:prstGeom prst="rect">
            <a:avLst/>
          </a:prstGeom>
          <a:noFill/>
        </p:spPr>
        <p:txBody>
          <a:bodyPr wrap="none" rtlCol="0">
            <a:spAutoFit/>
          </a:bodyPr>
          <a:lstStyle/>
          <a:p>
            <a:r>
              <a:rPr lang="en-US" dirty="0"/>
              <a:t>www.mindtools.com</a:t>
            </a:r>
          </a:p>
        </p:txBody>
      </p:sp>
    </p:spTree>
    <p:extLst>
      <p:ext uri="{BB962C8B-B14F-4D97-AF65-F5344CB8AC3E}">
        <p14:creationId xmlns:p14="http://schemas.microsoft.com/office/powerpoint/2010/main" val="366091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C183D7F6-B498-43B3-948B-1728B52AA6E4}">
                <adec:decorative xmlns:adec="http://schemas.microsoft.com/office/drawing/2017/decorative" val="1"/>
              </a:ext>
            </a:extLst>
          </p:cNvPr>
          <p:cNvPicPr>
            <a:picLocks noGrp="1" noChangeAspect="1" noChangeArrowheads="1"/>
          </p:cNvPicPr>
          <p:nvPr>
            <p:ph sz="quarter" idx="4294967295"/>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85800" y="1295400"/>
            <a:ext cx="7194550" cy="484187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65F1E08-8C40-76A7-D49F-E70DC766DA34}"/>
              </a:ext>
            </a:extLst>
          </p:cNvPr>
          <p:cNvSpPr>
            <a:spLocks noGrp="1"/>
          </p:cNvSpPr>
          <p:nvPr>
            <p:ph type="title" idx="4294967295"/>
          </p:nvPr>
        </p:nvSpPr>
        <p:spPr>
          <a:xfrm>
            <a:off x="457200" y="-1143000"/>
            <a:ext cx="7467600" cy="1143000"/>
          </a:xfrm>
        </p:spPr>
        <p:txBody>
          <a:bodyPr vert="horz" anchor="b">
            <a:normAutofit/>
          </a:bodyPr>
          <a:lstStyle/>
          <a:p>
            <a:r>
              <a:rPr lang="en-US" dirty="0"/>
              <a:t>Questions?</a:t>
            </a:r>
          </a:p>
        </p:txBody>
      </p:sp>
    </p:spTree>
    <p:extLst>
      <p:ext uri="{BB962C8B-B14F-4D97-AF65-F5344CB8AC3E}">
        <p14:creationId xmlns:p14="http://schemas.microsoft.com/office/powerpoint/2010/main" val="16069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EFE338-3B61-E38A-0F69-0CF3F7862DAC}"/>
              </a:ext>
            </a:extLst>
          </p:cNvPr>
          <p:cNvSpPr>
            <a:spLocks noGrp="1"/>
          </p:cNvSpPr>
          <p:nvPr>
            <p:ph type="title" idx="4294967295"/>
          </p:nvPr>
        </p:nvSpPr>
        <p:spPr>
          <a:xfrm>
            <a:off x="457200" y="-1143000"/>
            <a:ext cx="7467600" cy="1143000"/>
          </a:xfrm>
        </p:spPr>
        <p:txBody>
          <a:bodyPr vert="horz" anchor="b">
            <a:normAutofit/>
          </a:bodyPr>
          <a:lstStyle/>
          <a:p>
            <a:r>
              <a:rPr lang="en-US" dirty="0"/>
              <a:t>Eat an elephant beetle first thing</a:t>
            </a:r>
          </a:p>
        </p:txBody>
      </p:sp>
      <p:pic>
        <p:nvPicPr>
          <p:cNvPr id="4" name="Picture 3" descr="A red and black elephant bee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839250"/>
            <a:ext cx="6705600" cy="426748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990600" y="5257800"/>
            <a:ext cx="7136890" cy="400110"/>
          </a:xfrm>
          <a:prstGeom prst="rect">
            <a:avLst/>
          </a:prstGeom>
          <a:noFill/>
        </p:spPr>
        <p:txBody>
          <a:bodyPr wrap="none" rtlCol="0">
            <a:spAutoFit/>
          </a:bodyPr>
          <a:lstStyle/>
          <a:p>
            <a:r>
              <a:rPr lang="en-US" sz="2000" dirty="0"/>
              <a:t>Mexico, Central America, and South American Rainforests</a:t>
            </a:r>
          </a:p>
        </p:txBody>
      </p:sp>
    </p:spTree>
    <p:extLst>
      <p:ext uri="{BB962C8B-B14F-4D97-AF65-F5344CB8AC3E}">
        <p14:creationId xmlns:p14="http://schemas.microsoft.com/office/powerpoint/2010/main" val="3580509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sz="quarter" idx="1"/>
          </p:nvPr>
        </p:nvSpPr>
        <p:spPr/>
        <p:txBody>
          <a:bodyPr/>
          <a:lstStyle/>
          <a:p>
            <a:r>
              <a:rPr lang="en-US" dirty="0"/>
              <a:t>Identify the triggers that cause you to procrastinate.</a:t>
            </a:r>
          </a:p>
          <a:p>
            <a:r>
              <a:rPr lang="en-US" dirty="0"/>
              <a:t>Walk away with strategies to help you overcome the habit. </a:t>
            </a:r>
          </a:p>
        </p:txBody>
      </p:sp>
    </p:spTree>
    <p:extLst>
      <p:ext uri="{BB962C8B-B14F-4D97-AF65-F5344CB8AC3E}">
        <p14:creationId xmlns:p14="http://schemas.microsoft.com/office/powerpoint/2010/main" val="236450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381C-A1A1-6AA0-7644-D2C4FB2D35C9}"/>
              </a:ext>
            </a:extLst>
          </p:cNvPr>
          <p:cNvSpPr>
            <a:spLocks noGrp="1"/>
          </p:cNvSpPr>
          <p:nvPr>
            <p:ph type="title" idx="4294967295"/>
          </p:nvPr>
        </p:nvSpPr>
        <p:spPr>
          <a:xfrm>
            <a:off x="457200" y="-1143000"/>
            <a:ext cx="7467600" cy="1143000"/>
          </a:xfrm>
        </p:spPr>
        <p:txBody>
          <a:bodyPr vert="horz" anchor="b">
            <a:normAutofit/>
          </a:bodyPr>
          <a:lstStyle/>
          <a:p>
            <a:r>
              <a:rPr lang="en-US" dirty="0"/>
              <a:t>Procrastination vs Laziness</a:t>
            </a:r>
          </a:p>
        </p:txBody>
      </p:sp>
      <p:sp>
        <p:nvSpPr>
          <p:cNvPr id="3" name="Content Placeholder 2"/>
          <p:cNvSpPr>
            <a:spLocks noGrp="1"/>
          </p:cNvSpPr>
          <p:nvPr>
            <p:ph sz="quarter" idx="4294967295"/>
          </p:nvPr>
        </p:nvSpPr>
        <p:spPr>
          <a:xfrm>
            <a:off x="533400" y="838200"/>
            <a:ext cx="7467600" cy="5635625"/>
          </a:xfrm>
        </p:spPr>
        <p:txBody>
          <a:bodyPr/>
          <a:lstStyle/>
          <a:p>
            <a:pPr marL="0" indent="0" algn="ctr">
              <a:buNone/>
            </a:pPr>
            <a:r>
              <a:rPr lang="en-US" dirty="0"/>
              <a:t> Procrastination is the habit of delaying an important task, usually by focusing on less urgent, more enjoyable, and easier activities instead. </a:t>
            </a:r>
          </a:p>
          <a:p>
            <a:pPr marL="0" indent="0" algn="ctr">
              <a:buNone/>
            </a:pPr>
            <a:endParaRPr lang="en-US" dirty="0"/>
          </a:p>
          <a:p>
            <a:pPr marL="0" indent="0" algn="ctr">
              <a:buNone/>
            </a:pPr>
            <a:r>
              <a:rPr lang="en-US" dirty="0"/>
              <a:t>It is different than laziness, which is the unwillingness to act. </a:t>
            </a:r>
          </a:p>
          <a:p>
            <a:pPr marL="0" indent="0">
              <a:buNone/>
            </a:pPr>
            <a:r>
              <a:rPr lang="en-US" dirty="0"/>
              <a:t>				 </a:t>
            </a:r>
            <a:endParaRPr lang="en-US" sz="2000" dirty="0"/>
          </a:p>
          <a:p>
            <a:pPr marL="0" indent="0">
              <a:buNone/>
            </a:pPr>
            <a:r>
              <a:rPr lang="en-US" sz="2000" dirty="0"/>
              <a:t>				 </a:t>
            </a:r>
          </a:p>
        </p:txBody>
      </p:sp>
      <p:pic>
        <p:nvPicPr>
          <p:cNvPr id="4" name="Picture 3" descr="Lions napping in a tre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657598"/>
            <a:ext cx="4302384" cy="2865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061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You’re in Good Company</a:t>
            </a:r>
          </a:p>
        </p:txBody>
      </p:sp>
      <p:pic>
        <p:nvPicPr>
          <p:cNvPr id="2052" name="Picture 4" descr="Margaret Atw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2266950" cy="3317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Leonardo Da Vinci."/>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3363366" y="1496226"/>
            <a:ext cx="1808018"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Dalai La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28600"/>
            <a:ext cx="25908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Douglas Adam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3900894"/>
            <a:ext cx="1676751" cy="1728788"/>
          </a:xfrm>
          <a:prstGeom prst="rect">
            <a:avLst/>
          </a:prstGeom>
          <a:ln>
            <a:noFill/>
          </a:ln>
          <a:effectLst>
            <a:outerShdw blurRad="292100" dist="139700" dir="2700000" algn="tl" rotWithShape="0">
              <a:srgbClr val="333333">
                <a:alpha val="65000"/>
              </a:srgbClr>
            </a:outerShdw>
          </a:effectLst>
        </p:spPr>
      </p:pic>
      <p:pic>
        <p:nvPicPr>
          <p:cNvPr id="2051" name="Picture 3" descr="Bill Clin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190" y="3106544"/>
            <a:ext cx="2943225" cy="2232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258" y="5715000"/>
            <a:ext cx="8068234" cy="369332"/>
          </a:xfrm>
          <a:prstGeom prst="rect">
            <a:avLst/>
          </a:prstGeom>
          <a:noFill/>
        </p:spPr>
        <p:txBody>
          <a:bodyPr wrap="none" rtlCol="0">
            <a:spAutoFit/>
          </a:bodyPr>
          <a:lstStyle/>
          <a:p>
            <a:r>
              <a:rPr lang="en-US" dirty="0"/>
              <a:t>“I love deadlines, I like the whooshing sound they make when they go by.”</a:t>
            </a:r>
          </a:p>
        </p:txBody>
      </p:sp>
      <p:sp>
        <p:nvSpPr>
          <p:cNvPr id="5" name="TextBox 4"/>
          <p:cNvSpPr txBox="1"/>
          <p:nvPr/>
        </p:nvSpPr>
        <p:spPr>
          <a:xfrm>
            <a:off x="6248400" y="6139934"/>
            <a:ext cx="1933543" cy="369332"/>
          </a:xfrm>
          <a:prstGeom prst="rect">
            <a:avLst/>
          </a:prstGeom>
          <a:noFill/>
        </p:spPr>
        <p:txBody>
          <a:bodyPr wrap="none" rtlCol="0">
            <a:spAutoFit/>
          </a:bodyPr>
          <a:lstStyle/>
          <a:p>
            <a:r>
              <a:rPr lang="en-US" dirty="0"/>
              <a:t>-Douglas Adams</a:t>
            </a:r>
          </a:p>
        </p:txBody>
      </p:sp>
    </p:spTree>
    <p:extLst>
      <p:ext uri="{BB962C8B-B14F-4D97-AF65-F5344CB8AC3E}">
        <p14:creationId xmlns:p14="http://schemas.microsoft.com/office/powerpoint/2010/main" val="175109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Care?</a:t>
            </a:r>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sz="quarter" idx="1"/>
            <p:extLst>
              <p:ext uri="{D42A27DB-BD31-4B8C-83A1-F6EECF244321}">
                <p14:modId xmlns:p14="http://schemas.microsoft.com/office/powerpoint/2010/main" val="3572484019"/>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860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a Procrastinator?</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600200" y="2209800"/>
            <a:ext cx="5948855"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909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Procrastinate!</a:t>
            </a:r>
          </a:p>
        </p:txBody>
      </p:sp>
      <p:pic>
        <p:nvPicPr>
          <p:cNvPr id="3076" name="Picture 4" descr="Cartoon of The Cleaner. Befor I start I need to do some laundry. Then I have to sort my sock drawer, organize my music collection, and clean up my desk so I have room to work!"/>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762000" y="1709383"/>
            <a:ext cx="3362325" cy="3933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artoon of the List Maker. I shall make...a l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3284987"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6433066"/>
            <a:ext cx="5227713" cy="369332"/>
          </a:xfrm>
          <a:prstGeom prst="rect">
            <a:avLst/>
          </a:prstGeom>
          <a:noFill/>
        </p:spPr>
        <p:txBody>
          <a:bodyPr wrap="none" rtlCol="0">
            <a:spAutoFit/>
          </a:bodyPr>
          <a:lstStyle/>
          <a:p>
            <a:r>
              <a:rPr lang="en-US" dirty="0"/>
              <a:t>A Field Guide to Procrastinators- twenty pixels</a:t>
            </a:r>
          </a:p>
        </p:txBody>
      </p:sp>
    </p:spTree>
    <p:extLst>
      <p:ext uri="{BB962C8B-B14F-4D97-AF65-F5344CB8AC3E}">
        <p14:creationId xmlns:p14="http://schemas.microsoft.com/office/powerpoint/2010/main" val="4010038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2194</TotalTime>
  <Words>2545</Words>
  <Application>Microsoft Office PowerPoint</Application>
  <PresentationFormat>On-screen Show (4:3)</PresentationFormat>
  <Paragraphs>302</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Schoolbook</vt:lpstr>
      <vt:lpstr>Wingdings</vt:lpstr>
      <vt:lpstr>Wingdings 2</vt:lpstr>
      <vt:lpstr>Oriel</vt:lpstr>
      <vt:lpstr>Getting Unstuck:   the secret life of procrastinators</vt:lpstr>
      <vt:lpstr>   “Only put off until tomorrow what you are willing to die having left undone.”      - Pablo Picasso</vt:lpstr>
      <vt:lpstr>Eat an elephant beetle first thing</vt:lpstr>
      <vt:lpstr>Outcomes</vt:lpstr>
      <vt:lpstr>Procrastination vs Laziness</vt:lpstr>
      <vt:lpstr>You’re in Good Company</vt:lpstr>
      <vt:lpstr>Why Do We Care?</vt:lpstr>
      <vt:lpstr>Are You a Procrastinator?</vt:lpstr>
      <vt:lpstr>How We Procrastinate!</vt:lpstr>
      <vt:lpstr>The List Maker</vt:lpstr>
      <vt:lpstr>How Do You Procrastinate? </vt:lpstr>
      <vt:lpstr>How else Do You Procrastinate?</vt:lpstr>
      <vt:lpstr>Why Do We Procrastinate?</vt:lpstr>
      <vt:lpstr>Why Do We Procrastinate? </vt:lpstr>
      <vt:lpstr>Why Do We Procrastinate? More examples</vt:lpstr>
      <vt:lpstr>Why Do We Procrastinate? Decision making</vt:lpstr>
      <vt:lpstr>Create Your Project List</vt:lpstr>
      <vt:lpstr>What Makes a Task Procrastination Worthy?</vt:lpstr>
      <vt:lpstr>Resisting the Pull of Procrastination</vt:lpstr>
      <vt:lpstr>Resisting the Pull of Procrastination - options</vt:lpstr>
      <vt:lpstr>Resisting the Pull of Procrastination – more options</vt:lpstr>
      <vt:lpstr>Barriers &amp; Breakthroughs</vt:lpstr>
      <vt:lpstr>More Barriers &amp; Breakthroughs</vt:lpstr>
      <vt:lpstr>Planning to Take Action – list projects</vt:lpstr>
      <vt:lpstr>Planning to Take Action – break into tasks</vt:lpstr>
      <vt:lpstr>Questions?</vt:lpstr>
    </vt:vector>
  </TitlesOfParts>
  <Company>CDE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Unstuck:   the secret life of procrastinators</dc:title>
  <dc:creator>Heilig, Jean</dc:creator>
  <cp:lastModifiedBy>Kreger, Christine</cp:lastModifiedBy>
  <cp:revision>97</cp:revision>
  <cp:lastPrinted>2018-02-28T20:53:15Z</cp:lastPrinted>
  <dcterms:created xsi:type="dcterms:W3CDTF">2018-02-26T20:24:16Z</dcterms:created>
  <dcterms:modified xsi:type="dcterms:W3CDTF">2025-03-12T17:50:38Z</dcterms:modified>
</cp:coreProperties>
</file>