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3322C-95DB-44AE-B630-C94D20719073}" v="1" dt="2025-02-05T13:31:38.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4" autoAdjust="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2BE3322C-95DB-44AE-B630-C94D20719073}"/>
    <pc:docChg chg="undo custSel mod modSld">
      <pc:chgData name="Kreger, Christine" userId="07b08700-4580-4b2b-8f3c-b5ccee8dc705" providerId="ADAL" clId="{2BE3322C-95DB-44AE-B630-C94D20719073}" dt="2025-02-05T13:42:25.294" v="110"/>
      <pc:docMkLst>
        <pc:docMk/>
      </pc:docMkLst>
      <pc:sldChg chg="modSp mod">
        <pc:chgData name="Kreger, Christine" userId="07b08700-4580-4b2b-8f3c-b5ccee8dc705" providerId="ADAL" clId="{2BE3322C-95DB-44AE-B630-C94D20719073}" dt="2025-02-05T13:34:44.757" v="53" actId="962"/>
        <pc:sldMkLst>
          <pc:docMk/>
          <pc:sldMk cId="0" sldId="256"/>
        </pc:sldMkLst>
        <pc:picChg chg="mod">
          <ac:chgData name="Kreger, Christine" userId="07b08700-4580-4b2b-8f3c-b5ccee8dc705" providerId="ADAL" clId="{2BE3322C-95DB-44AE-B630-C94D20719073}" dt="2025-02-05T13:34:44.757" v="53" actId="962"/>
          <ac:picMkLst>
            <pc:docMk/>
            <pc:sldMk cId="0" sldId="256"/>
            <ac:picMk id="92" creationId="{00000000-0000-0000-0000-000000000000}"/>
          </ac:picMkLst>
        </pc:picChg>
      </pc:sldChg>
      <pc:sldChg chg="modSp mod">
        <pc:chgData name="Kreger, Christine" userId="07b08700-4580-4b2b-8f3c-b5ccee8dc705" providerId="ADAL" clId="{2BE3322C-95DB-44AE-B630-C94D20719073}" dt="2025-02-05T13:34:50.361" v="54" actId="962"/>
        <pc:sldMkLst>
          <pc:docMk/>
          <pc:sldMk cId="0" sldId="257"/>
        </pc:sldMkLst>
        <pc:picChg chg="mod">
          <ac:chgData name="Kreger, Christine" userId="07b08700-4580-4b2b-8f3c-b5ccee8dc705" providerId="ADAL" clId="{2BE3322C-95DB-44AE-B630-C94D20719073}" dt="2025-02-05T13:34:50.361" v="54" actId="962"/>
          <ac:picMkLst>
            <pc:docMk/>
            <pc:sldMk cId="0" sldId="257"/>
            <ac:picMk id="99" creationId="{00000000-0000-0000-0000-000000000000}"/>
          </ac:picMkLst>
        </pc:picChg>
      </pc:sldChg>
      <pc:sldChg chg="modSp mod">
        <pc:chgData name="Kreger, Christine" userId="07b08700-4580-4b2b-8f3c-b5ccee8dc705" providerId="ADAL" clId="{2BE3322C-95DB-44AE-B630-C94D20719073}" dt="2025-02-05T13:35:42.882" v="56" actId="962"/>
        <pc:sldMkLst>
          <pc:docMk/>
          <pc:sldMk cId="0" sldId="258"/>
        </pc:sldMkLst>
        <pc:grpChg chg="mod">
          <ac:chgData name="Kreger, Christine" userId="07b08700-4580-4b2b-8f3c-b5ccee8dc705" providerId="ADAL" clId="{2BE3322C-95DB-44AE-B630-C94D20719073}" dt="2025-02-05T13:35:42.882" v="56" actId="962"/>
          <ac:grpSpMkLst>
            <pc:docMk/>
            <pc:sldMk cId="0" sldId="258"/>
            <ac:grpSpMk id="105" creationId="{00000000-0000-0000-0000-000000000000}"/>
          </ac:grpSpMkLst>
        </pc:grpChg>
      </pc:sldChg>
      <pc:sldChg chg="modSp mod">
        <pc:chgData name="Kreger, Christine" userId="07b08700-4580-4b2b-8f3c-b5ccee8dc705" providerId="ADAL" clId="{2BE3322C-95DB-44AE-B630-C94D20719073}" dt="2025-02-05T13:35:50.031" v="57" actId="962"/>
        <pc:sldMkLst>
          <pc:docMk/>
          <pc:sldMk cId="0" sldId="259"/>
        </pc:sldMkLst>
        <pc:spChg chg="mod">
          <ac:chgData name="Kreger, Christine" userId="07b08700-4580-4b2b-8f3c-b5ccee8dc705" providerId="ADAL" clId="{2BE3322C-95DB-44AE-B630-C94D20719073}" dt="2025-02-05T13:35:50.031" v="57" actId="962"/>
          <ac:spMkLst>
            <pc:docMk/>
            <pc:sldMk cId="0" sldId="259"/>
            <ac:spMk id="127" creationId="{00000000-0000-0000-0000-000000000000}"/>
          </ac:spMkLst>
        </pc:spChg>
        <pc:spChg chg="mod">
          <ac:chgData name="Kreger, Christine" userId="07b08700-4580-4b2b-8f3c-b5ccee8dc705" providerId="ADAL" clId="{2BE3322C-95DB-44AE-B630-C94D20719073}" dt="2025-02-05T13:30:14.012" v="0" actId="33553"/>
          <ac:spMkLst>
            <pc:docMk/>
            <pc:sldMk cId="0" sldId="259"/>
            <ac:spMk id="128" creationId="{00000000-0000-0000-0000-000000000000}"/>
          </ac:spMkLst>
        </pc:spChg>
      </pc:sldChg>
      <pc:sldChg chg="modSp mod">
        <pc:chgData name="Kreger, Christine" userId="07b08700-4580-4b2b-8f3c-b5ccee8dc705" providerId="ADAL" clId="{2BE3322C-95DB-44AE-B630-C94D20719073}" dt="2025-02-05T13:36:05.828" v="59" actId="962"/>
        <pc:sldMkLst>
          <pc:docMk/>
          <pc:sldMk cId="0" sldId="260"/>
        </pc:sldMkLst>
        <pc:picChg chg="mod">
          <ac:chgData name="Kreger, Christine" userId="07b08700-4580-4b2b-8f3c-b5ccee8dc705" providerId="ADAL" clId="{2BE3322C-95DB-44AE-B630-C94D20719073}" dt="2025-02-05T13:36:05.828" v="59" actId="962"/>
          <ac:picMkLst>
            <pc:docMk/>
            <pc:sldMk cId="0" sldId="260"/>
            <ac:picMk id="136" creationId="{00000000-0000-0000-0000-000000000000}"/>
          </ac:picMkLst>
        </pc:picChg>
      </pc:sldChg>
      <pc:sldChg chg="modSp mod">
        <pc:chgData name="Kreger, Christine" userId="07b08700-4580-4b2b-8f3c-b5ccee8dc705" providerId="ADAL" clId="{2BE3322C-95DB-44AE-B630-C94D20719073}" dt="2025-02-05T13:36:09.714" v="61" actId="962"/>
        <pc:sldMkLst>
          <pc:docMk/>
          <pc:sldMk cId="0" sldId="261"/>
        </pc:sldMkLst>
        <pc:spChg chg="mod">
          <ac:chgData name="Kreger, Christine" userId="07b08700-4580-4b2b-8f3c-b5ccee8dc705" providerId="ADAL" clId="{2BE3322C-95DB-44AE-B630-C94D20719073}" dt="2025-02-05T13:36:08.095" v="60" actId="962"/>
          <ac:spMkLst>
            <pc:docMk/>
            <pc:sldMk cId="0" sldId="261"/>
            <ac:spMk id="141" creationId="{00000000-0000-0000-0000-000000000000}"/>
          </ac:spMkLst>
        </pc:spChg>
        <pc:picChg chg="mod">
          <ac:chgData name="Kreger, Christine" userId="07b08700-4580-4b2b-8f3c-b5ccee8dc705" providerId="ADAL" clId="{2BE3322C-95DB-44AE-B630-C94D20719073}" dt="2025-02-05T13:36:09.714" v="61" actId="962"/>
          <ac:picMkLst>
            <pc:docMk/>
            <pc:sldMk cId="0" sldId="261"/>
            <ac:picMk id="143" creationId="{00000000-0000-0000-0000-000000000000}"/>
          </ac:picMkLst>
        </pc:picChg>
      </pc:sldChg>
      <pc:sldChg chg="modSp mod">
        <pc:chgData name="Kreger, Christine" userId="07b08700-4580-4b2b-8f3c-b5ccee8dc705" providerId="ADAL" clId="{2BE3322C-95DB-44AE-B630-C94D20719073}" dt="2025-02-05T13:36:10.977" v="62" actId="962"/>
        <pc:sldMkLst>
          <pc:docMk/>
          <pc:sldMk cId="0" sldId="262"/>
        </pc:sldMkLst>
        <pc:spChg chg="mod">
          <ac:chgData name="Kreger, Christine" userId="07b08700-4580-4b2b-8f3c-b5ccee8dc705" providerId="ADAL" clId="{2BE3322C-95DB-44AE-B630-C94D20719073}" dt="2025-02-05T13:36:10.977" v="62" actId="962"/>
          <ac:spMkLst>
            <pc:docMk/>
            <pc:sldMk cId="0" sldId="262"/>
            <ac:spMk id="148" creationId="{00000000-0000-0000-0000-000000000000}"/>
          </ac:spMkLst>
        </pc:spChg>
        <pc:spChg chg="mod">
          <ac:chgData name="Kreger, Christine" userId="07b08700-4580-4b2b-8f3c-b5ccee8dc705" providerId="ADAL" clId="{2BE3322C-95DB-44AE-B630-C94D20719073}" dt="2025-02-05T13:30:17.317" v="1" actId="33553"/>
          <ac:spMkLst>
            <pc:docMk/>
            <pc:sldMk cId="0" sldId="262"/>
            <ac:spMk id="149" creationId="{00000000-0000-0000-0000-000000000000}"/>
          </ac:spMkLst>
        </pc:spChg>
      </pc:sldChg>
      <pc:sldChg chg="modSp mod">
        <pc:chgData name="Kreger, Christine" userId="07b08700-4580-4b2b-8f3c-b5ccee8dc705" providerId="ADAL" clId="{2BE3322C-95DB-44AE-B630-C94D20719073}" dt="2025-02-05T13:41:28.353" v="109" actId="1076"/>
        <pc:sldMkLst>
          <pc:docMk/>
          <pc:sldMk cId="0" sldId="263"/>
        </pc:sldMkLst>
        <pc:spChg chg="mod">
          <ac:chgData name="Kreger, Christine" userId="07b08700-4580-4b2b-8f3c-b5ccee8dc705" providerId="ADAL" clId="{2BE3322C-95DB-44AE-B630-C94D20719073}" dt="2025-02-05T13:41:28.353" v="109" actId="1076"/>
          <ac:spMkLst>
            <pc:docMk/>
            <pc:sldMk cId="0" sldId="263"/>
            <ac:spMk id="159" creationId="{00000000-0000-0000-0000-000000000000}"/>
          </ac:spMkLst>
        </pc:spChg>
        <pc:spChg chg="mod">
          <ac:chgData name="Kreger, Christine" userId="07b08700-4580-4b2b-8f3c-b5ccee8dc705" providerId="ADAL" clId="{2BE3322C-95DB-44AE-B630-C94D20719073}" dt="2025-02-05T13:33:45.937" v="49" actId="207"/>
          <ac:spMkLst>
            <pc:docMk/>
            <pc:sldMk cId="0" sldId="263"/>
            <ac:spMk id="164" creationId="{00000000-0000-0000-0000-000000000000}"/>
          </ac:spMkLst>
        </pc:spChg>
        <pc:spChg chg="mod">
          <ac:chgData name="Kreger, Christine" userId="07b08700-4580-4b2b-8f3c-b5ccee8dc705" providerId="ADAL" clId="{2BE3322C-95DB-44AE-B630-C94D20719073}" dt="2025-02-05T13:34:01.901" v="52" actId="207"/>
          <ac:spMkLst>
            <pc:docMk/>
            <pc:sldMk cId="0" sldId="263"/>
            <ac:spMk id="169" creationId="{00000000-0000-0000-0000-000000000000}"/>
          </ac:spMkLst>
        </pc:spChg>
        <pc:grpChg chg="mod">
          <ac:chgData name="Kreger, Christine" userId="07b08700-4580-4b2b-8f3c-b5ccee8dc705" providerId="ADAL" clId="{2BE3322C-95DB-44AE-B630-C94D20719073}" dt="2025-02-05T13:36:14.903" v="63" actId="962"/>
          <ac:grpSpMkLst>
            <pc:docMk/>
            <pc:sldMk cId="0" sldId="263"/>
            <ac:grpSpMk id="155" creationId="{00000000-0000-0000-0000-000000000000}"/>
          </ac:grpSpMkLst>
        </pc:grpChg>
        <pc:grpChg chg="mod">
          <ac:chgData name="Kreger, Christine" userId="07b08700-4580-4b2b-8f3c-b5ccee8dc705" providerId="ADAL" clId="{2BE3322C-95DB-44AE-B630-C94D20719073}" dt="2025-02-05T13:36:15.879" v="64" actId="962"/>
          <ac:grpSpMkLst>
            <pc:docMk/>
            <pc:sldMk cId="0" sldId="263"/>
            <ac:grpSpMk id="160" creationId="{00000000-0000-0000-0000-000000000000}"/>
          </ac:grpSpMkLst>
        </pc:grpChg>
        <pc:grpChg chg="mod">
          <ac:chgData name="Kreger, Christine" userId="07b08700-4580-4b2b-8f3c-b5ccee8dc705" providerId="ADAL" clId="{2BE3322C-95DB-44AE-B630-C94D20719073}" dt="2025-02-05T13:36:16.658" v="65" actId="962"/>
          <ac:grpSpMkLst>
            <pc:docMk/>
            <pc:sldMk cId="0" sldId="263"/>
            <ac:grpSpMk id="165" creationId="{00000000-0000-0000-0000-000000000000}"/>
          </ac:grpSpMkLst>
        </pc:grpChg>
      </pc:sldChg>
      <pc:sldChg chg="modSp mod">
        <pc:chgData name="Kreger, Christine" userId="07b08700-4580-4b2b-8f3c-b5ccee8dc705" providerId="ADAL" clId="{2BE3322C-95DB-44AE-B630-C94D20719073}" dt="2025-02-05T13:36:30.152" v="67" actId="962"/>
        <pc:sldMkLst>
          <pc:docMk/>
          <pc:sldMk cId="0" sldId="264"/>
        </pc:sldMkLst>
        <pc:picChg chg="mod">
          <ac:chgData name="Kreger, Christine" userId="07b08700-4580-4b2b-8f3c-b5ccee8dc705" providerId="ADAL" clId="{2BE3322C-95DB-44AE-B630-C94D20719073}" dt="2025-02-05T13:36:30.152" v="67" actId="962"/>
          <ac:picMkLst>
            <pc:docMk/>
            <pc:sldMk cId="0" sldId="264"/>
            <ac:picMk id="177" creationId="{00000000-0000-0000-0000-000000000000}"/>
          </ac:picMkLst>
        </pc:picChg>
      </pc:sldChg>
      <pc:sldChg chg="modSp mod">
        <pc:chgData name="Kreger, Christine" userId="07b08700-4580-4b2b-8f3c-b5ccee8dc705" providerId="ADAL" clId="{2BE3322C-95DB-44AE-B630-C94D20719073}" dt="2025-02-05T13:39:49.486" v="100" actId="13244"/>
        <pc:sldMkLst>
          <pc:docMk/>
          <pc:sldMk cId="0" sldId="265"/>
        </pc:sldMkLst>
        <pc:spChg chg="mod ord">
          <ac:chgData name="Kreger, Christine" userId="07b08700-4580-4b2b-8f3c-b5ccee8dc705" providerId="ADAL" clId="{2BE3322C-95DB-44AE-B630-C94D20719073}" dt="2025-02-05T13:39:49.486" v="100" actId="13244"/>
          <ac:spMkLst>
            <pc:docMk/>
            <pc:sldMk cId="0" sldId="265"/>
            <ac:spMk id="183" creationId="{00000000-0000-0000-0000-000000000000}"/>
          </ac:spMkLst>
        </pc:spChg>
      </pc:sldChg>
      <pc:sldChg chg="modSp mod">
        <pc:chgData name="Kreger, Christine" userId="07b08700-4580-4b2b-8f3c-b5ccee8dc705" providerId="ADAL" clId="{2BE3322C-95DB-44AE-B630-C94D20719073}" dt="2025-02-05T13:39:56.805" v="101" actId="13244"/>
        <pc:sldMkLst>
          <pc:docMk/>
          <pc:sldMk cId="0" sldId="266"/>
        </pc:sldMkLst>
        <pc:spChg chg="mod ord">
          <ac:chgData name="Kreger, Christine" userId="07b08700-4580-4b2b-8f3c-b5ccee8dc705" providerId="ADAL" clId="{2BE3322C-95DB-44AE-B630-C94D20719073}" dt="2025-02-05T13:39:56.805" v="101" actId="13244"/>
          <ac:spMkLst>
            <pc:docMk/>
            <pc:sldMk cId="0" sldId="266"/>
            <ac:spMk id="189" creationId="{00000000-0000-0000-0000-000000000000}"/>
          </ac:spMkLst>
        </pc:spChg>
      </pc:sldChg>
      <pc:sldChg chg="modSp mod">
        <pc:chgData name="Kreger, Christine" userId="07b08700-4580-4b2b-8f3c-b5ccee8dc705" providerId="ADAL" clId="{2BE3322C-95DB-44AE-B630-C94D20719073}" dt="2025-02-05T13:36:33.113" v="69" actId="962"/>
        <pc:sldMkLst>
          <pc:docMk/>
          <pc:sldMk cId="0" sldId="267"/>
        </pc:sldMkLst>
        <pc:spChg chg="mod">
          <ac:chgData name="Kreger, Christine" userId="07b08700-4580-4b2b-8f3c-b5ccee8dc705" providerId="ADAL" clId="{2BE3322C-95DB-44AE-B630-C94D20719073}" dt="2025-02-05T13:36:32.090" v="68" actId="962"/>
          <ac:spMkLst>
            <pc:docMk/>
            <pc:sldMk cId="0" sldId="267"/>
            <ac:spMk id="194" creationId="{00000000-0000-0000-0000-000000000000}"/>
          </ac:spMkLst>
        </pc:spChg>
        <pc:picChg chg="mod">
          <ac:chgData name="Kreger, Christine" userId="07b08700-4580-4b2b-8f3c-b5ccee8dc705" providerId="ADAL" clId="{2BE3322C-95DB-44AE-B630-C94D20719073}" dt="2025-02-05T13:36:33.113" v="69" actId="962"/>
          <ac:picMkLst>
            <pc:docMk/>
            <pc:sldMk cId="0" sldId="267"/>
            <ac:picMk id="196" creationId="{00000000-0000-0000-0000-000000000000}"/>
          </ac:picMkLst>
        </pc:picChg>
      </pc:sldChg>
      <pc:sldChg chg="modSp mod">
        <pc:chgData name="Kreger, Christine" userId="07b08700-4580-4b2b-8f3c-b5ccee8dc705" providerId="ADAL" clId="{2BE3322C-95DB-44AE-B630-C94D20719073}" dt="2025-02-05T13:36:34.535" v="70" actId="962"/>
        <pc:sldMkLst>
          <pc:docMk/>
          <pc:sldMk cId="0" sldId="268"/>
        </pc:sldMkLst>
        <pc:spChg chg="mod">
          <ac:chgData name="Kreger, Christine" userId="07b08700-4580-4b2b-8f3c-b5ccee8dc705" providerId="ADAL" clId="{2BE3322C-95DB-44AE-B630-C94D20719073}" dt="2025-02-05T13:36:34.535" v="70" actId="962"/>
          <ac:spMkLst>
            <pc:docMk/>
            <pc:sldMk cId="0" sldId="268"/>
            <ac:spMk id="201" creationId="{00000000-0000-0000-0000-000000000000}"/>
          </ac:spMkLst>
        </pc:spChg>
        <pc:spChg chg="mod">
          <ac:chgData name="Kreger, Christine" userId="07b08700-4580-4b2b-8f3c-b5ccee8dc705" providerId="ADAL" clId="{2BE3322C-95DB-44AE-B630-C94D20719073}" dt="2025-02-05T13:31:11.981" v="4" actId="33553"/>
          <ac:spMkLst>
            <pc:docMk/>
            <pc:sldMk cId="0" sldId="268"/>
            <ac:spMk id="202" creationId="{00000000-0000-0000-0000-000000000000}"/>
          </ac:spMkLst>
        </pc:spChg>
      </pc:sldChg>
      <pc:sldChg chg="modSp mod">
        <pc:chgData name="Kreger, Christine" userId="07b08700-4580-4b2b-8f3c-b5ccee8dc705" providerId="ADAL" clId="{2BE3322C-95DB-44AE-B630-C94D20719073}" dt="2025-02-05T13:36:37.807" v="73" actId="962"/>
        <pc:sldMkLst>
          <pc:docMk/>
          <pc:sldMk cId="0" sldId="269"/>
        </pc:sldMkLst>
        <pc:grpChg chg="mod">
          <ac:chgData name="Kreger, Christine" userId="07b08700-4580-4b2b-8f3c-b5ccee8dc705" providerId="ADAL" clId="{2BE3322C-95DB-44AE-B630-C94D20719073}" dt="2025-02-05T13:36:36.348" v="71" actId="962"/>
          <ac:grpSpMkLst>
            <pc:docMk/>
            <pc:sldMk cId="0" sldId="269"/>
            <ac:grpSpMk id="208" creationId="{00000000-0000-0000-0000-000000000000}"/>
          </ac:grpSpMkLst>
        </pc:grpChg>
        <pc:grpChg chg="mod">
          <ac:chgData name="Kreger, Christine" userId="07b08700-4580-4b2b-8f3c-b5ccee8dc705" providerId="ADAL" clId="{2BE3322C-95DB-44AE-B630-C94D20719073}" dt="2025-02-05T13:36:37.003" v="72" actId="962"/>
          <ac:grpSpMkLst>
            <pc:docMk/>
            <pc:sldMk cId="0" sldId="269"/>
            <ac:grpSpMk id="213" creationId="{00000000-0000-0000-0000-000000000000}"/>
          </ac:grpSpMkLst>
        </pc:grpChg>
        <pc:grpChg chg="mod">
          <ac:chgData name="Kreger, Christine" userId="07b08700-4580-4b2b-8f3c-b5ccee8dc705" providerId="ADAL" clId="{2BE3322C-95DB-44AE-B630-C94D20719073}" dt="2025-02-05T13:36:37.807" v="73" actId="962"/>
          <ac:grpSpMkLst>
            <pc:docMk/>
            <pc:sldMk cId="0" sldId="269"/>
            <ac:grpSpMk id="218" creationId="{00000000-0000-0000-0000-000000000000}"/>
          </ac:grpSpMkLst>
        </pc:grpChg>
      </pc:sldChg>
      <pc:sldChg chg="modSp mod">
        <pc:chgData name="Kreger, Christine" userId="07b08700-4580-4b2b-8f3c-b5ccee8dc705" providerId="ADAL" clId="{2BE3322C-95DB-44AE-B630-C94D20719073}" dt="2025-02-05T13:40:05.914" v="102" actId="13244"/>
        <pc:sldMkLst>
          <pc:docMk/>
          <pc:sldMk cId="0" sldId="270"/>
        </pc:sldMkLst>
        <pc:spChg chg="ord">
          <ac:chgData name="Kreger, Christine" userId="07b08700-4580-4b2b-8f3c-b5ccee8dc705" providerId="ADAL" clId="{2BE3322C-95DB-44AE-B630-C94D20719073}" dt="2025-02-05T13:40:05.914" v="102" actId="13244"/>
          <ac:spMkLst>
            <pc:docMk/>
            <pc:sldMk cId="0" sldId="270"/>
            <ac:spMk id="228" creationId="{00000000-0000-0000-0000-000000000000}"/>
          </ac:spMkLst>
        </pc:spChg>
      </pc:sldChg>
      <pc:sldChg chg="modSp mod">
        <pc:chgData name="Kreger, Christine" userId="07b08700-4580-4b2b-8f3c-b5ccee8dc705" providerId="ADAL" clId="{2BE3322C-95DB-44AE-B630-C94D20719073}" dt="2025-02-05T13:31:15.014" v="5" actId="33553"/>
        <pc:sldMkLst>
          <pc:docMk/>
          <pc:sldMk cId="0" sldId="271"/>
        </pc:sldMkLst>
        <pc:spChg chg="mod">
          <ac:chgData name="Kreger, Christine" userId="07b08700-4580-4b2b-8f3c-b5ccee8dc705" providerId="ADAL" clId="{2BE3322C-95DB-44AE-B630-C94D20719073}" dt="2025-02-05T13:31:15.014" v="5" actId="33553"/>
          <ac:spMkLst>
            <pc:docMk/>
            <pc:sldMk cId="0" sldId="271"/>
            <ac:spMk id="235" creationId="{00000000-0000-0000-0000-000000000000}"/>
          </ac:spMkLst>
        </pc:spChg>
      </pc:sldChg>
      <pc:sldChg chg="modSp mod">
        <pc:chgData name="Kreger, Christine" userId="07b08700-4580-4b2b-8f3c-b5ccee8dc705" providerId="ADAL" clId="{2BE3322C-95DB-44AE-B630-C94D20719073}" dt="2025-02-05T13:36:39.008" v="74" actId="962"/>
        <pc:sldMkLst>
          <pc:docMk/>
          <pc:sldMk cId="0" sldId="272"/>
        </pc:sldMkLst>
        <pc:spChg chg="mod">
          <ac:chgData name="Kreger, Christine" userId="07b08700-4580-4b2b-8f3c-b5ccee8dc705" providerId="ADAL" clId="{2BE3322C-95DB-44AE-B630-C94D20719073}" dt="2025-02-05T13:36:39.008" v="74" actId="962"/>
          <ac:spMkLst>
            <pc:docMk/>
            <pc:sldMk cId="0" sldId="272"/>
            <ac:spMk id="240" creationId="{00000000-0000-0000-0000-000000000000}"/>
          </ac:spMkLst>
        </pc:spChg>
        <pc:spChg chg="mod">
          <ac:chgData name="Kreger, Christine" userId="07b08700-4580-4b2b-8f3c-b5ccee8dc705" providerId="ADAL" clId="{2BE3322C-95DB-44AE-B630-C94D20719073}" dt="2025-02-05T13:31:17.447" v="6" actId="33553"/>
          <ac:spMkLst>
            <pc:docMk/>
            <pc:sldMk cId="0" sldId="272"/>
            <ac:spMk id="241" creationId="{00000000-0000-0000-0000-000000000000}"/>
          </ac:spMkLst>
        </pc:spChg>
      </pc:sldChg>
      <pc:sldChg chg="modSp mod">
        <pc:chgData name="Kreger, Christine" userId="07b08700-4580-4b2b-8f3c-b5ccee8dc705" providerId="ADAL" clId="{2BE3322C-95DB-44AE-B630-C94D20719073}" dt="2025-02-05T13:36:41.440" v="77" actId="962"/>
        <pc:sldMkLst>
          <pc:docMk/>
          <pc:sldMk cId="0" sldId="273"/>
        </pc:sldMkLst>
        <pc:grpChg chg="mod">
          <ac:chgData name="Kreger, Christine" userId="07b08700-4580-4b2b-8f3c-b5ccee8dc705" providerId="ADAL" clId="{2BE3322C-95DB-44AE-B630-C94D20719073}" dt="2025-02-05T13:36:39.930" v="75" actId="962"/>
          <ac:grpSpMkLst>
            <pc:docMk/>
            <pc:sldMk cId="0" sldId="273"/>
            <ac:grpSpMk id="247" creationId="{00000000-0000-0000-0000-000000000000}"/>
          </ac:grpSpMkLst>
        </pc:grpChg>
        <pc:grpChg chg="mod">
          <ac:chgData name="Kreger, Christine" userId="07b08700-4580-4b2b-8f3c-b5ccee8dc705" providerId="ADAL" clId="{2BE3322C-95DB-44AE-B630-C94D20719073}" dt="2025-02-05T13:36:40.558" v="76" actId="962"/>
          <ac:grpSpMkLst>
            <pc:docMk/>
            <pc:sldMk cId="0" sldId="273"/>
            <ac:grpSpMk id="252" creationId="{00000000-0000-0000-0000-000000000000}"/>
          </ac:grpSpMkLst>
        </pc:grpChg>
        <pc:grpChg chg="mod">
          <ac:chgData name="Kreger, Christine" userId="07b08700-4580-4b2b-8f3c-b5ccee8dc705" providerId="ADAL" clId="{2BE3322C-95DB-44AE-B630-C94D20719073}" dt="2025-02-05T13:36:41.440" v="77" actId="962"/>
          <ac:grpSpMkLst>
            <pc:docMk/>
            <pc:sldMk cId="0" sldId="273"/>
            <ac:grpSpMk id="257" creationId="{00000000-0000-0000-0000-000000000000}"/>
          </ac:grpSpMkLst>
        </pc:grpChg>
      </pc:sldChg>
      <pc:sldChg chg="modSp mod">
        <pc:chgData name="Kreger, Christine" userId="07b08700-4580-4b2b-8f3c-b5ccee8dc705" providerId="ADAL" clId="{2BE3322C-95DB-44AE-B630-C94D20719073}" dt="2025-02-05T13:36:43.912" v="79" actId="962"/>
        <pc:sldMkLst>
          <pc:docMk/>
          <pc:sldMk cId="0" sldId="274"/>
        </pc:sldMkLst>
        <pc:spChg chg="mod">
          <ac:chgData name="Kreger, Christine" userId="07b08700-4580-4b2b-8f3c-b5ccee8dc705" providerId="ADAL" clId="{2BE3322C-95DB-44AE-B630-C94D20719073}" dt="2025-02-05T13:36:42.439" v="78" actId="962"/>
          <ac:spMkLst>
            <pc:docMk/>
            <pc:sldMk cId="0" sldId="274"/>
            <ac:spMk id="266" creationId="{00000000-0000-0000-0000-000000000000}"/>
          </ac:spMkLst>
        </pc:spChg>
        <pc:picChg chg="mod">
          <ac:chgData name="Kreger, Christine" userId="07b08700-4580-4b2b-8f3c-b5ccee8dc705" providerId="ADAL" clId="{2BE3322C-95DB-44AE-B630-C94D20719073}" dt="2025-02-05T13:36:43.912" v="79" actId="962"/>
          <ac:picMkLst>
            <pc:docMk/>
            <pc:sldMk cId="0" sldId="274"/>
            <ac:picMk id="268" creationId="{00000000-0000-0000-0000-000000000000}"/>
          </ac:picMkLst>
        </pc:picChg>
      </pc:sldChg>
      <pc:sldChg chg="modSp mod">
        <pc:chgData name="Kreger, Christine" userId="07b08700-4580-4b2b-8f3c-b5ccee8dc705" providerId="ADAL" clId="{2BE3322C-95DB-44AE-B630-C94D20719073}" dt="2025-02-05T13:36:47.001" v="82" actId="962"/>
        <pc:sldMkLst>
          <pc:docMk/>
          <pc:sldMk cId="0" sldId="275"/>
        </pc:sldMkLst>
        <pc:grpChg chg="mod">
          <ac:chgData name="Kreger, Christine" userId="07b08700-4580-4b2b-8f3c-b5ccee8dc705" providerId="ADAL" clId="{2BE3322C-95DB-44AE-B630-C94D20719073}" dt="2025-02-05T13:36:44.919" v="80" actId="962"/>
          <ac:grpSpMkLst>
            <pc:docMk/>
            <pc:sldMk cId="0" sldId="275"/>
            <ac:grpSpMk id="274" creationId="{00000000-0000-0000-0000-000000000000}"/>
          </ac:grpSpMkLst>
        </pc:grpChg>
        <pc:grpChg chg="mod">
          <ac:chgData name="Kreger, Christine" userId="07b08700-4580-4b2b-8f3c-b5ccee8dc705" providerId="ADAL" clId="{2BE3322C-95DB-44AE-B630-C94D20719073}" dt="2025-02-05T13:36:45.759" v="81" actId="962"/>
          <ac:grpSpMkLst>
            <pc:docMk/>
            <pc:sldMk cId="0" sldId="275"/>
            <ac:grpSpMk id="279" creationId="{00000000-0000-0000-0000-000000000000}"/>
          </ac:grpSpMkLst>
        </pc:grpChg>
        <pc:grpChg chg="mod">
          <ac:chgData name="Kreger, Christine" userId="07b08700-4580-4b2b-8f3c-b5ccee8dc705" providerId="ADAL" clId="{2BE3322C-95DB-44AE-B630-C94D20719073}" dt="2025-02-05T13:36:47.001" v="82" actId="962"/>
          <ac:grpSpMkLst>
            <pc:docMk/>
            <pc:sldMk cId="0" sldId="275"/>
            <ac:grpSpMk id="284" creationId="{00000000-0000-0000-0000-000000000000}"/>
          </ac:grpSpMkLst>
        </pc:grpChg>
      </pc:sldChg>
      <pc:sldChg chg="modSp mod">
        <pc:chgData name="Kreger, Christine" userId="07b08700-4580-4b2b-8f3c-b5ccee8dc705" providerId="ADAL" clId="{2BE3322C-95DB-44AE-B630-C94D20719073}" dt="2025-02-05T13:36:50.336" v="84" actId="962"/>
        <pc:sldMkLst>
          <pc:docMk/>
          <pc:sldMk cId="0" sldId="276"/>
        </pc:sldMkLst>
        <pc:spChg chg="mod">
          <ac:chgData name="Kreger, Christine" userId="07b08700-4580-4b2b-8f3c-b5ccee8dc705" providerId="ADAL" clId="{2BE3322C-95DB-44AE-B630-C94D20719073}" dt="2025-02-05T13:36:49.700" v="83" actId="962"/>
          <ac:spMkLst>
            <pc:docMk/>
            <pc:sldMk cId="0" sldId="276"/>
            <ac:spMk id="293" creationId="{00000000-0000-0000-0000-000000000000}"/>
          </ac:spMkLst>
        </pc:spChg>
        <pc:picChg chg="mod">
          <ac:chgData name="Kreger, Christine" userId="07b08700-4580-4b2b-8f3c-b5ccee8dc705" providerId="ADAL" clId="{2BE3322C-95DB-44AE-B630-C94D20719073}" dt="2025-02-05T13:36:50.336" v="84" actId="962"/>
          <ac:picMkLst>
            <pc:docMk/>
            <pc:sldMk cId="0" sldId="276"/>
            <ac:picMk id="295" creationId="{00000000-0000-0000-0000-000000000000}"/>
          </ac:picMkLst>
        </pc:picChg>
      </pc:sldChg>
      <pc:sldChg chg="modSp mod">
        <pc:chgData name="Kreger, Christine" userId="07b08700-4580-4b2b-8f3c-b5ccee8dc705" providerId="ADAL" clId="{2BE3322C-95DB-44AE-B630-C94D20719073}" dt="2025-02-05T13:38:27.664" v="86" actId="962"/>
        <pc:sldMkLst>
          <pc:docMk/>
          <pc:sldMk cId="0" sldId="277"/>
        </pc:sldMkLst>
        <pc:spChg chg="mod">
          <ac:chgData name="Kreger, Christine" userId="07b08700-4580-4b2b-8f3c-b5ccee8dc705" providerId="ADAL" clId="{2BE3322C-95DB-44AE-B630-C94D20719073}" dt="2025-02-05T13:31:21.883" v="7" actId="33553"/>
          <ac:spMkLst>
            <pc:docMk/>
            <pc:sldMk cId="0" sldId="277"/>
            <ac:spMk id="301" creationId="{00000000-0000-0000-0000-000000000000}"/>
          </ac:spMkLst>
        </pc:spChg>
        <pc:picChg chg="mod">
          <ac:chgData name="Kreger, Christine" userId="07b08700-4580-4b2b-8f3c-b5ccee8dc705" providerId="ADAL" clId="{2BE3322C-95DB-44AE-B630-C94D20719073}" dt="2025-02-05T13:38:27.664" v="86" actId="962"/>
          <ac:picMkLst>
            <pc:docMk/>
            <pc:sldMk cId="0" sldId="277"/>
            <ac:picMk id="300" creationId="{00000000-0000-0000-0000-000000000000}"/>
          </ac:picMkLst>
        </pc:picChg>
      </pc:sldChg>
      <pc:sldChg chg="modSp mod">
        <pc:chgData name="Kreger, Christine" userId="07b08700-4580-4b2b-8f3c-b5ccee8dc705" providerId="ADAL" clId="{2BE3322C-95DB-44AE-B630-C94D20719073}" dt="2025-02-05T13:38:30.688" v="87" actId="962"/>
        <pc:sldMkLst>
          <pc:docMk/>
          <pc:sldMk cId="0" sldId="278"/>
        </pc:sldMkLst>
        <pc:spChg chg="mod">
          <ac:chgData name="Kreger, Christine" userId="07b08700-4580-4b2b-8f3c-b5ccee8dc705" providerId="ADAL" clId="{2BE3322C-95DB-44AE-B630-C94D20719073}" dt="2025-02-05T13:38:30.688" v="87" actId="962"/>
          <ac:spMkLst>
            <pc:docMk/>
            <pc:sldMk cId="0" sldId="278"/>
            <ac:spMk id="307" creationId="{00000000-0000-0000-0000-000000000000}"/>
          </ac:spMkLst>
        </pc:spChg>
      </pc:sldChg>
      <pc:sldChg chg="addSp modSp mod">
        <pc:chgData name="Kreger, Christine" userId="07b08700-4580-4b2b-8f3c-b5ccee8dc705" providerId="ADAL" clId="{2BE3322C-95DB-44AE-B630-C94D20719073}" dt="2025-02-05T13:39:32.054" v="95" actId="962"/>
        <pc:sldMkLst>
          <pc:docMk/>
          <pc:sldMk cId="0" sldId="280"/>
        </pc:sldMkLst>
        <pc:spChg chg="add mod">
          <ac:chgData name="Kreger, Christine" userId="07b08700-4580-4b2b-8f3c-b5ccee8dc705" providerId="ADAL" clId="{2BE3322C-95DB-44AE-B630-C94D20719073}" dt="2025-02-05T13:32:58.158" v="37" actId="20577"/>
          <ac:spMkLst>
            <pc:docMk/>
            <pc:sldMk cId="0" sldId="280"/>
            <ac:spMk id="2" creationId="{79896F8C-7D31-87CA-0843-7A4562FEEC3A}"/>
          </ac:spMkLst>
        </pc:spChg>
        <pc:picChg chg="mod">
          <ac:chgData name="Kreger, Christine" userId="07b08700-4580-4b2b-8f3c-b5ccee8dc705" providerId="ADAL" clId="{2BE3322C-95DB-44AE-B630-C94D20719073}" dt="2025-02-05T13:38:47.962" v="89" actId="962"/>
          <ac:picMkLst>
            <pc:docMk/>
            <pc:sldMk cId="0" sldId="280"/>
            <ac:picMk id="319" creationId="{00000000-0000-0000-0000-000000000000}"/>
          </ac:picMkLst>
        </pc:picChg>
        <pc:picChg chg="mod">
          <ac:chgData name="Kreger, Christine" userId="07b08700-4580-4b2b-8f3c-b5ccee8dc705" providerId="ADAL" clId="{2BE3322C-95DB-44AE-B630-C94D20719073}" dt="2025-02-05T13:38:59.998" v="91" actId="962"/>
          <ac:picMkLst>
            <pc:docMk/>
            <pc:sldMk cId="0" sldId="280"/>
            <ac:picMk id="320" creationId="{00000000-0000-0000-0000-000000000000}"/>
          </ac:picMkLst>
        </pc:picChg>
        <pc:picChg chg="mod">
          <ac:chgData name="Kreger, Christine" userId="07b08700-4580-4b2b-8f3c-b5ccee8dc705" providerId="ADAL" clId="{2BE3322C-95DB-44AE-B630-C94D20719073}" dt="2025-02-05T13:39:17.143" v="93" actId="962"/>
          <ac:picMkLst>
            <pc:docMk/>
            <pc:sldMk cId="0" sldId="280"/>
            <ac:picMk id="321" creationId="{00000000-0000-0000-0000-000000000000}"/>
          </ac:picMkLst>
        </pc:picChg>
        <pc:picChg chg="mod">
          <ac:chgData name="Kreger, Christine" userId="07b08700-4580-4b2b-8f3c-b5ccee8dc705" providerId="ADAL" clId="{2BE3322C-95DB-44AE-B630-C94D20719073}" dt="2025-02-05T13:39:32.054" v="95" actId="962"/>
          <ac:picMkLst>
            <pc:docMk/>
            <pc:sldMk cId="0" sldId="280"/>
            <ac:picMk id="322" creationId="{00000000-0000-0000-0000-000000000000}"/>
          </ac:picMkLst>
        </pc:picChg>
      </pc:sldChg>
      <pc:sldChg chg="modSp mod">
        <pc:chgData name="Kreger, Christine" userId="07b08700-4580-4b2b-8f3c-b5ccee8dc705" providerId="ADAL" clId="{2BE3322C-95DB-44AE-B630-C94D20719073}" dt="2025-02-05T13:39:33.724" v="96" actId="962"/>
        <pc:sldMkLst>
          <pc:docMk/>
          <pc:sldMk cId="0" sldId="281"/>
        </pc:sldMkLst>
        <pc:spChg chg="mod">
          <ac:chgData name="Kreger, Christine" userId="07b08700-4580-4b2b-8f3c-b5ccee8dc705" providerId="ADAL" clId="{2BE3322C-95DB-44AE-B630-C94D20719073}" dt="2025-02-05T13:39:33.724" v="96" actId="962"/>
          <ac:spMkLst>
            <pc:docMk/>
            <pc:sldMk cId="0" sldId="281"/>
            <ac:spMk id="327" creationId="{00000000-0000-0000-0000-000000000000}"/>
          </ac:spMkLst>
        </pc:spChg>
        <pc:spChg chg="mod">
          <ac:chgData name="Kreger, Christine" userId="07b08700-4580-4b2b-8f3c-b5ccee8dc705" providerId="ADAL" clId="{2BE3322C-95DB-44AE-B630-C94D20719073}" dt="2025-02-05T13:31:57.054" v="8" actId="33553"/>
          <ac:spMkLst>
            <pc:docMk/>
            <pc:sldMk cId="0" sldId="281"/>
            <ac:spMk id="328" creationId="{00000000-0000-0000-0000-000000000000}"/>
          </ac:spMkLst>
        </pc:spChg>
      </pc:sldChg>
      <pc:sldChg chg="addSp modSp mod">
        <pc:chgData name="Kreger, Christine" userId="07b08700-4580-4b2b-8f3c-b5ccee8dc705" providerId="ADAL" clId="{2BE3322C-95DB-44AE-B630-C94D20719073}" dt="2025-02-05T13:40:22.046" v="107" actId="13244"/>
        <pc:sldMkLst>
          <pc:docMk/>
          <pc:sldMk cId="0" sldId="282"/>
        </pc:sldMkLst>
        <pc:spChg chg="add mod ord">
          <ac:chgData name="Kreger, Christine" userId="07b08700-4580-4b2b-8f3c-b5ccee8dc705" providerId="ADAL" clId="{2BE3322C-95DB-44AE-B630-C94D20719073}" dt="2025-02-05T13:40:22.046" v="107" actId="13244"/>
          <ac:spMkLst>
            <pc:docMk/>
            <pc:sldMk cId="0" sldId="282"/>
            <ac:spMk id="2" creationId="{F324A0CC-323B-313D-8256-319579F78E71}"/>
          </ac:spMkLst>
        </pc:spChg>
      </pc:sldChg>
      <pc:sldChg chg="modSp mod">
        <pc:chgData name="Kreger, Christine" userId="07b08700-4580-4b2b-8f3c-b5ccee8dc705" providerId="ADAL" clId="{2BE3322C-95DB-44AE-B630-C94D20719073}" dt="2025-02-05T13:39:35.276" v="97" actId="962"/>
        <pc:sldMkLst>
          <pc:docMk/>
          <pc:sldMk cId="0" sldId="283"/>
        </pc:sldMkLst>
        <pc:spChg chg="mod">
          <ac:chgData name="Kreger, Christine" userId="07b08700-4580-4b2b-8f3c-b5ccee8dc705" providerId="ADAL" clId="{2BE3322C-95DB-44AE-B630-C94D20719073}" dt="2025-02-05T13:39:35.276" v="97" actId="962"/>
          <ac:spMkLst>
            <pc:docMk/>
            <pc:sldMk cId="0" sldId="283"/>
            <ac:spMk id="338" creationId="{00000000-0000-0000-0000-000000000000}"/>
          </ac:spMkLst>
        </pc:spChg>
        <pc:spChg chg="mod">
          <ac:chgData name="Kreger, Christine" userId="07b08700-4580-4b2b-8f3c-b5ccee8dc705" providerId="ADAL" clId="{2BE3322C-95DB-44AE-B630-C94D20719073}" dt="2025-02-05T13:33:14.975" v="47" actId="33553"/>
          <ac:spMkLst>
            <pc:docMk/>
            <pc:sldMk cId="0" sldId="283"/>
            <ac:spMk id="339" creationId="{00000000-0000-0000-0000-000000000000}"/>
          </ac:spMkLst>
        </pc:spChg>
      </pc:sldChg>
      <pc:sldChg chg="modSp mod">
        <pc:chgData name="Kreger, Christine" userId="07b08700-4580-4b2b-8f3c-b5ccee8dc705" providerId="ADAL" clId="{2BE3322C-95DB-44AE-B630-C94D20719073}" dt="2025-02-05T13:39:40.057" v="99" actId="962"/>
        <pc:sldMkLst>
          <pc:docMk/>
          <pc:sldMk cId="0" sldId="284"/>
        </pc:sldMkLst>
        <pc:picChg chg="mod">
          <ac:chgData name="Kreger, Christine" userId="07b08700-4580-4b2b-8f3c-b5ccee8dc705" providerId="ADAL" clId="{2BE3322C-95DB-44AE-B630-C94D20719073}" dt="2025-02-05T13:39:38.828" v="98" actId="962"/>
          <ac:picMkLst>
            <pc:docMk/>
            <pc:sldMk cId="0" sldId="284"/>
            <ac:picMk id="346" creationId="{00000000-0000-0000-0000-000000000000}"/>
          </ac:picMkLst>
        </pc:picChg>
        <pc:picChg chg="mod">
          <ac:chgData name="Kreger, Christine" userId="07b08700-4580-4b2b-8f3c-b5ccee8dc705" providerId="ADAL" clId="{2BE3322C-95DB-44AE-B630-C94D20719073}" dt="2025-02-05T13:39:40.057" v="99" actId="962"/>
          <ac:picMkLst>
            <pc:docMk/>
            <pc:sldMk cId="0" sldId="284"/>
            <ac:picMk id="34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894bd515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894bd515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read the words. Now tell me the colors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e0a7916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e0a7916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read the words. Now tell me the colors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371893861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371893861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playing Simon Says, people have to use their working memory in order to remember the rules to Simon Says and follow the instructions that the leader says.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371893861_0_9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371893861_0_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371893861_0_10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6371893861_0_1000: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894bd5158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894bd5158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a38834d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a38834d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371893861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6371893861_0_1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371893861_0_10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g6371893861_0_1027: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371893861_0_10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6371893861_0_10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playing Simon Says, people have to use their working memory in order to remember the rules to Simon Says and follow the instructions that the leader says.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894bd515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894bd515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371893861_0_10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g6371893861_0_1066: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371893861_0_1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6371893861_0_1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playing Simon Says, people have to use their working memory in order to remember the rules to Simon Says and follow the instructions that the leader says.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a38834dc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4a38834dc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6371893861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6371893861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a59e9e71f_8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a59e9e71f_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a59e9e71f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a59e9e71f_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are the children learning/practicing in each picture?</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371893861_0_1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6371893861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a59e9e71f_6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a59e9e71f_6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371893861_0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371893861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894bd5158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894bd515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371893861_0_8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6371893861_0_855: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894bd5158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894bd5158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894bd5158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894bd5158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894bd5158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894bd5158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playing Simon Says, people have to use their working memory in order to remember the rules to Simon Says and follow the instructions that the leader says.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371893861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371893861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371893861_0_5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6371893861_0_573: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894bd515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894bd515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50" dirty="0">
                <a:solidFill>
                  <a:srgbClr val="333333"/>
                </a:solidFill>
                <a:highlight>
                  <a:srgbClr val="FFFFFF"/>
                </a:highlight>
              </a:rPr>
              <a:t>Flexible thinking is when kids are able to think about something in a new way. </a:t>
            </a:r>
            <a:endParaRPr sz="1150" dirty="0">
              <a:solidFill>
                <a:srgbClr val="333333"/>
              </a:solidFill>
              <a:highlight>
                <a:srgbClr val="FFFFFF"/>
              </a:highlight>
            </a:endParaRPr>
          </a:p>
          <a:p>
            <a:pPr marL="0" lvl="0" indent="0" algn="l" rtl="0">
              <a:spcBef>
                <a:spcPts val="0"/>
              </a:spcBef>
              <a:spcAft>
                <a:spcPts val="0"/>
              </a:spcAft>
              <a:buNone/>
            </a:pPr>
            <a:r>
              <a:rPr lang="en" sz="1150" dirty="0">
                <a:solidFill>
                  <a:srgbClr val="333333"/>
                </a:solidFill>
                <a:highlight>
                  <a:srgbClr val="FFFFFF"/>
                </a:highlight>
              </a:rPr>
              <a:t>Set shifting is when they can let go of the old way of doing something in order to use a new way.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507195"/>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37413"/>
            <a:ext cx="9144000" cy="0"/>
          </a:xfrm>
          <a:prstGeom prst="straightConnector1">
            <a:avLst/>
          </a:prstGeom>
          <a:noFill/>
          <a:ln w="19050" cap="flat" cmpd="sng">
            <a:solidFill>
              <a:srgbClr val="FBB116"/>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54"/>
        <p:cNvGrpSpPr/>
        <p:nvPr/>
      </p:nvGrpSpPr>
      <p:grpSpPr>
        <a:xfrm>
          <a:off x="0" y="0"/>
          <a:ext cx="0" cy="0"/>
          <a:chOff x="0" y="0"/>
          <a:chExt cx="0" cy="0"/>
        </a:xfrm>
      </p:grpSpPr>
      <p:sp>
        <p:nvSpPr>
          <p:cNvPr id="55" name="Google Shape;55;p11"/>
          <p:cNvSpPr/>
          <p:nvPr/>
        </p:nvSpPr>
        <p:spPr>
          <a:xfrm>
            <a:off x="4572000" y="75"/>
            <a:ext cx="4572000" cy="5143500"/>
          </a:xfrm>
          <a:prstGeom prst="rect">
            <a:avLst/>
          </a:prstGeom>
          <a:solidFill>
            <a:srgbClr val="A4C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7" name="Google Shape;57;p1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8" name="Google Shape;58;p1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11"/>
          <p:cNvPicPr preferRelativeResize="0"/>
          <p:nvPr/>
        </p:nvPicPr>
        <p:blipFill>
          <a:blip r:embed="rId2">
            <a:alphaModFix/>
          </a:blip>
          <a:stretch>
            <a:fillRect/>
          </a:stretch>
        </p:blipFill>
        <p:spPr>
          <a:xfrm>
            <a:off x="209075" y="4842725"/>
            <a:ext cx="2162001" cy="2141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None/>
              <a:defRPr sz="2100"/>
            </a:lvl1pPr>
          </a:lstStyle>
          <a:p>
            <a:endParaRPr/>
          </a:p>
        </p:txBody>
      </p:sp>
      <p:sp>
        <p:nvSpPr>
          <p:cNvPr id="63" name="Google Shape;6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2"/>
          <p:cNvPicPr preferRelativeResize="0"/>
          <p:nvPr/>
        </p:nvPicPr>
        <p:blipFill>
          <a:blip r:embed="rId2">
            <a:alphaModFix/>
          </a:blip>
          <a:stretch>
            <a:fillRect/>
          </a:stretch>
        </p:blipFill>
        <p:spPr>
          <a:xfrm>
            <a:off x="209075" y="4842725"/>
            <a:ext cx="2162001" cy="214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0"/>
              <a:buNone/>
              <a:defRPr sz="14000" b="1"/>
            </a:lvl1pPr>
            <a:lvl2pPr lvl="1" algn="ctr" rtl="0">
              <a:spcBef>
                <a:spcPts val="0"/>
              </a:spcBef>
              <a:spcAft>
                <a:spcPts val="0"/>
              </a:spcAft>
              <a:buSzPts val="14000"/>
              <a:buNone/>
              <a:defRPr sz="14000" b="1"/>
            </a:lvl2pPr>
            <a:lvl3pPr lvl="2" algn="ctr" rtl="0">
              <a:spcBef>
                <a:spcPts val="0"/>
              </a:spcBef>
              <a:spcAft>
                <a:spcPts val="0"/>
              </a:spcAft>
              <a:buSzPts val="14000"/>
              <a:buNone/>
              <a:defRPr sz="14000" b="1"/>
            </a:lvl3pPr>
            <a:lvl4pPr lvl="3" algn="ctr" rtl="0">
              <a:spcBef>
                <a:spcPts val="0"/>
              </a:spcBef>
              <a:spcAft>
                <a:spcPts val="0"/>
              </a:spcAft>
              <a:buSzPts val="14000"/>
              <a:buNone/>
              <a:defRPr sz="14000" b="1"/>
            </a:lvl4pPr>
            <a:lvl5pPr lvl="4" algn="ctr" rtl="0">
              <a:spcBef>
                <a:spcPts val="0"/>
              </a:spcBef>
              <a:spcAft>
                <a:spcPts val="0"/>
              </a:spcAft>
              <a:buSzPts val="14000"/>
              <a:buNone/>
              <a:defRPr sz="14000" b="1"/>
            </a:lvl5pPr>
            <a:lvl6pPr lvl="5" algn="ctr" rtl="0">
              <a:spcBef>
                <a:spcPts val="0"/>
              </a:spcBef>
              <a:spcAft>
                <a:spcPts val="0"/>
              </a:spcAft>
              <a:buSzPts val="14000"/>
              <a:buNone/>
              <a:defRPr sz="14000" b="1"/>
            </a:lvl6pPr>
            <a:lvl7pPr lvl="6" algn="ctr" rtl="0">
              <a:spcBef>
                <a:spcPts val="0"/>
              </a:spcBef>
              <a:spcAft>
                <a:spcPts val="0"/>
              </a:spcAft>
              <a:buSzPts val="14000"/>
              <a:buNone/>
              <a:defRPr sz="14000" b="1"/>
            </a:lvl7pPr>
            <a:lvl8pPr lvl="7" algn="ctr" rtl="0">
              <a:spcBef>
                <a:spcPts val="0"/>
              </a:spcBef>
              <a:spcAft>
                <a:spcPts val="0"/>
              </a:spcAft>
              <a:buSzPts val="14000"/>
              <a:buNone/>
              <a:defRPr sz="14000" b="1"/>
            </a:lvl8pPr>
            <a:lvl9pPr lvl="8" algn="ctr" rtl="0">
              <a:spcBef>
                <a:spcPts val="0"/>
              </a:spcBef>
              <a:spcAft>
                <a:spcPts val="0"/>
              </a:spcAft>
              <a:buSzPts val="14000"/>
              <a:buNone/>
              <a:defRPr sz="14000" b="1"/>
            </a:lvl9pPr>
          </a:lstStyle>
          <a:p>
            <a:r>
              <a:t>xx%</a:t>
            </a:r>
          </a:p>
        </p:txBody>
      </p:sp>
      <p:sp>
        <p:nvSpPr>
          <p:cNvPr id="68" name="Google Shape;68;p13"/>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9" name="Google Shape;6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cSld name="TITLE_1">
    <p:bg>
      <p:bgPr>
        <a:blipFill>
          <a:blip r:embed="rId2">
            <a:alphaModFix/>
          </a:blip>
          <a:stretch>
            <a:fillRect/>
          </a:stretch>
        </a:blipFill>
        <a:effectLst/>
      </p:bgPr>
    </p:bg>
    <p:spTree>
      <p:nvGrpSpPr>
        <p:cNvPr id="1" name="Shape 72"/>
        <p:cNvGrpSpPr/>
        <p:nvPr/>
      </p:nvGrpSpPr>
      <p:grpSpPr>
        <a:xfrm>
          <a:off x="0" y="0"/>
          <a:ext cx="0" cy="0"/>
          <a:chOff x="0" y="0"/>
          <a:chExt cx="0" cy="0"/>
        </a:xfrm>
      </p:grpSpPr>
      <p:pic>
        <p:nvPicPr>
          <p:cNvPr id="73" name="Google Shape;73;p15"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74" name="Google Shape;74;p15"/>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75"/>
        <p:cNvGrpSpPr/>
        <p:nvPr/>
      </p:nvGrpSpPr>
      <p:grpSpPr>
        <a:xfrm>
          <a:off x="0" y="0"/>
          <a:ext cx="0" cy="0"/>
          <a:chOff x="0" y="0"/>
          <a:chExt cx="0" cy="0"/>
        </a:xfrm>
      </p:grpSpPr>
      <p:pic>
        <p:nvPicPr>
          <p:cNvPr id="76" name="Google Shape;76;p16"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77" name="Google Shape;77;p16"/>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0"/>
              </a:spcBef>
              <a:spcAft>
                <a:spcPts val="0"/>
              </a:spcAft>
              <a:buClr>
                <a:srgbClr val="FFFFFF"/>
              </a:buClr>
              <a:buSzPts val="2400"/>
              <a:buChar char="●"/>
              <a:defRPr sz="2400" i="1">
                <a:solidFill>
                  <a:srgbClr val="FFFFFF"/>
                </a:solidFill>
              </a:defRPr>
            </a:lvl1pPr>
            <a:lvl2pPr marL="914400" lvl="1" indent="-381000" algn="ctr" rtl="0">
              <a:spcBef>
                <a:spcPts val="1600"/>
              </a:spcBef>
              <a:spcAft>
                <a:spcPts val="0"/>
              </a:spcAft>
              <a:buClr>
                <a:srgbClr val="FFFFFF"/>
              </a:buClr>
              <a:buSzPts val="2400"/>
              <a:buChar char="○"/>
              <a:defRPr sz="2400" i="1">
                <a:solidFill>
                  <a:srgbClr val="FFFFFF"/>
                </a:solidFill>
              </a:defRPr>
            </a:lvl2pPr>
            <a:lvl3pPr marL="1371600" lvl="2" indent="-381000" algn="ctr" rtl="0">
              <a:spcBef>
                <a:spcPts val="1600"/>
              </a:spcBef>
              <a:spcAft>
                <a:spcPts val="0"/>
              </a:spcAft>
              <a:buClr>
                <a:srgbClr val="FFFFFF"/>
              </a:buClr>
              <a:buSzPts val="2400"/>
              <a:buChar char="■"/>
              <a:defRPr sz="2400" i="1">
                <a:solidFill>
                  <a:srgbClr val="FFFFFF"/>
                </a:solidFill>
              </a:defRPr>
            </a:lvl3pPr>
            <a:lvl4pPr marL="1828800" lvl="3" indent="-381000" algn="ctr" rtl="0">
              <a:spcBef>
                <a:spcPts val="1600"/>
              </a:spcBef>
              <a:spcAft>
                <a:spcPts val="0"/>
              </a:spcAft>
              <a:buClr>
                <a:srgbClr val="FFFFFF"/>
              </a:buClr>
              <a:buSzPts val="2400"/>
              <a:buChar char="●"/>
              <a:defRPr sz="2400" i="1">
                <a:solidFill>
                  <a:srgbClr val="FFFFFF"/>
                </a:solidFill>
              </a:defRPr>
            </a:lvl4pPr>
            <a:lvl5pPr marL="2286000" lvl="4" indent="-381000" algn="ctr" rtl="0">
              <a:spcBef>
                <a:spcPts val="1600"/>
              </a:spcBef>
              <a:spcAft>
                <a:spcPts val="0"/>
              </a:spcAft>
              <a:buClr>
                <a:srgbClr val="FFFFFF"/>
              </a:buClr>
              <a:buSzPts val="2400"/>
              <a:buChar char="○"/>
              <a:defRPr sz="2400" i="1">
                <a:solidFill>
                  <a:srgbClr val="FFFFFF"/>
                </a:solidFill>
              </a:defRPr>
            </a:lvl5pPr>
            <a:lvl6pPr marL="2743200" lvl="5" indent="-381000" algn="ctr" rtl="0">
              <a:spcBef>
                <a:spcPts val="1600"/>
              </a:spcBef>
              <a:spcAft>
                <a:spcPts val="0"/>
              </a:spcAft>
              <a:buClr>
                <a:srgbClr val="FFFFFF"/>
              </a:buClr>
              <a:buSzPts val="2400"/>
              <a:buChar char="■"/>
              <a:defRPr sz="2400" i="1">
                <a:solidFill>
                  <a:srgbClr val="FFFFFF"/>
                </a:solidFill>
              </a:defRPr>
            </a:lvl6pPr>
            <a:lvl7pPr marL="3200400" lvl="6" indent="-381000" algn="ctr" rtl="0">
              <a:spcBef>
                <a:spcPts val="1600"/>
              </a:spcBef>
              <a:spcAft>
                <a:spcPts val="0"/>
              </a:spcAft>
              <a:buClr>
                <a:srgbClr val="FFFFFF"/>
              </a:buClr>
              <a:buSzPts val="2400"/>
              <a:buChar char="●"/>
              <a:defRPr sz="2400" i="1">
                <a:solidFill>
                  <a:srgbClr val="FFFFFF"/>
                </a:solidFill>
              </a:defRPr>
            </a:lvl7pPr>
            <a:lvl8pPr marL="3657600" lvl="7" indent="-381000" algn="ctr" rtl="0">
              <a:spcBef>
                <a:spcPts val="1600"/>
              </a:spcBef>
              <a:spcAft>
                <a:spcPts val="0"/>
              </a:spcAft>
              <a:buClr>
                <a:srgbClr val="FFFFFF"/>
              </a:buClr>
              <a:buSzPts val="2400"/>
              <a:buChar char="○"/>
              <a:defRPr sz="2400" i="1">
                <a:solidFill>
                  <a:srgbClr val="FFFFFF"/>
                </a:solidFill>
              </a:defRPr>
            </a:lvl8pPr>
            <a:lvl9pPr marL="4114800" lvl="8" indent="-381000" algn="ctr" rtl="0">
              <a:spcBef>
                <a:spcPts val="1600"/>
              </a:spcBef>
              <a:spcAft>
                <a:spcPts val="1600"/>
              </a:spcAft>
              <a:buClr>
                <a:srgbClr val="FFFFFF"/>
              </a:buClr>
              <a:buSzPts val="2400"/>
              <a:buChar char="■"/>
              <a:defRPr sz="2400" i="1">
                <a:solidFill>
                  <a:srgbClr val="FFFFFF"/>
                </a:solidFill>
              </a:defRPr>
            </a:lvl9pPr>
          </a:lstStyle>
          <a:p>
            <a:endParaRPr/>
          </a:p>
        </p:txBody>
      </p:sp>
      <p:sp>
        <p:nvSpPr>
          <p:cNvPr id="78" name="Google Shape;78;p1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79"/>
        <p:cNvGrpSpPr/>
        <p:nvPr/>
      </p:nvGrpSpPr>
      <p:grpSpPr>
        <a:xfrm>
          <a:off x="0" y="0"/>
          <a:ext cx="0" cy="0"/>
          <a:chOff x="0" y="0"/>
          <a:chExt cx="0" cy="0"/>
        </a:xfrm>
      </p:grpSpPr>
      <p:pic>
        <p:nvPicPr>
          <p:cNvPr id="80" name="Google Shape;80;p1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81" name="Google Shape;81;p17"/>
          <p:cNvSpPr txBox="1">
            <a:spLocks noGrp="1"/>
          </p:cNvSpPr>
          <p:nvPr>
            <p:ph type="title"/>
          </p:nvPr>
        </p:nvSpPr>
        <p:spPr>
          <a:xfrm>
            <a:off x="457200" y="1348975"/>
            <a:ext cx="55113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Google Shape;83;p1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5" name="Google Shape;85;p1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507195"/>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rgbClr val="FBB116"/>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b="1">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4"/>
          <p:cNvPicPr preferRelativeResize="0"/>
          <p:nvPr/>
        </p:nvPicPr>
        <p:blipFill>
          <a:blip r:embed="rId2">
            <a:alphaModFix/>
          </a:blip>
          <a:stretch>
            <a:fillRect/>
          </a:stretch>
        </p:blipFill>
        <p:spPr>
          <a:xfrm>
            <a:off x="209075" y="4842725"/>
            <a:ext cx="2162001" cy="214100"/>
          </a:xfrm>
          <a:prstGeom prst="rect">
            <a:avLst/>
          </a:prstGeom>
          <a:noFill/>
          <a:ln>
            <a:noFill/>
          </a:ln>
        </p:spPr>
      </p:pic>
      <p:pic>
        <p:nvPicPr>
          <p:cNvPr id="23" name="Google Shape;23;p4"/>
          <p:cNvPicPr preferRelativeResize="0"/>
          <p:nvPr/>
        </p:nvPicPr>
        <p:blipFill rotWithShape="1">
          <a:blip r:embed="rId3">
            <a:alphaModFix/>
          </a:blip>
          <a:srcRect l="1951" r="1439" b="7355"/>
          <a:stretch/>
        </p:blipFill>
        <p:spPr>
          <a:xfrm rot="10800000" flipH="1">
            <a:off x="-3300" y="0"/>
            <a:ext cx="9150604" cy="933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5"/>
          <p:cNvPicPr preferRelativeResize="0"/>
          <p:nvPr/>
        </p:nvPicPr>
        <p:blipFill rotWithShape="1">
          <a:blip r:embed="rId2">
            <a:alphaModFix/>
          </a:blip>
          <a:srcRect l="1951" r="1439" b="7355"/>
          <a:stretch/>
        </p:blipFill>
        <p:spPr>
          <a:xfrm rot="10800000" flipH="1">
            <a:off x="-3300" y="0"/>
            <a:ext cx="9150604" cy="9331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6"/>
          <p:cNvPicPr preferRelativeResize="0"/>
          <p:nvPr/>
        </p:nvPicPr>
        <p:blipFill>
          <a:blip r:embed="rId2">
            <a:alphaModFix/>
          </a:blip>
          <a:stretch>
            <a:fillRect/>
          </a:stretch>
        </p:blipFill>
        <p:spPr>
          <a:xfrm>
            <a:off x="209075" y="4842725"/>
            <a:ext cx="2162001" cy="214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7"/>
          <p:cNvPicPr preferRelativeResize="0"/>
          <p:nvPr/>
        </p:nvPicPr>
        <p:blipFill>
          <a:blip r:embed="rId2">
            <a:alphaModFix/>
          </a:blip>
          <a:stretch>
            <a:fillRect/>
          </a:stretch>
        </p:blipFill>
        <p:spPr>
          <a:xfrm>
            <a:off x="209075" y="4842725"/>
            <a:ext cx="2162001" cy="2141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sz="2400" b="1">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1" name="Google Shape;41;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8"/>
          <p:cNvPicPr preferRelativeResize="0"/>
          <p:nvPr/>
        </p:nvPicPr>
        <p:blipFill>
          <a:blip r:embed="rId2">
            <a:alphaModFix/>
          </a:blip>
          <a:stretch>
            <a:fillRect/>
          </a:stretch>
        </p:blipFill>
        <p:spPr>
          <a:xfrm>
            <a:off x="209075" y="4842725"/>
            <a:ext cx="2162001" cy="214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81B6E3"/>
        </a:solidFill>
        <a:effectLst/>
      </p:bgPr>
    </p:bg>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90250" y="526350"/>
            <a:ext cx="5797500" cy="4090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Amatic SC"/>
              <a:buNone/>
              <a:defRPr sz="4800" b="1">
                <a:solidFill>
                  <a:srgbClr val="FFFFFF"/>
                </a:solidFill>
                <a:latin typeface="Amatic SC"/>
                <a:ea typeface="Amatic SC"/>
                <a:cs typeface="Amatic SC"/>
                <a:sym typeface="Amatic SC"/>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10"/>
          <p:cNvSpPr/>
          <p:nvPr/>
        </p:nvSpPr>
        <p:spPr>
          <a:xfrm>
            <a:off x="4572000" y="75"/>
            <a:ext cx="4572000" cy="5143500"/>
          </a:xfrm>
          <a:prstGeom prst="rect">
            <a:avLst/>
          </a:prstGeom>
          <a:solidFill>
            <a:srgbClr val="FBB1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0"/>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4200"/>
              <a:buNone/>
              <a:defRPr sz="4200" b="1">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0" name="Google Shape;50;p10"/>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1" name="Google Shape;51;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2" name="Google Shape;5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0"/>
          <p:cNvPicPr preferRelativeResize="0"/>
          <p:nvPr/>
        </p:nvPicPr>
        <p:blipFill>
          <a:blip r:embed="rId2">
            <a:alphaModFix/>
          </a:blip>
          <a:stretch>
            <a:fillRect/>
          </a:stretch>
        </p:blipFill>
        <p:spPr>
          <a:xfrm>
            <a:off x="209075" y="4842725"/>
            <a:ext cx="2162001" cy="214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sz="2800" b="1">
                <a:solidFill>
                  <a:schemeClr val="accent1"/>
                </a:solidFill>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3"/>
              </a:buClr>
              <a:buSzPts val="1800"/>
              <a:buChar char="●"/>
              <a:defRPr sz="1800">
                <a:solidFill>
                  <a:schemeClr val="accent3"/>
                </a:solidFill>
              </a:defRPr>
            </a:lvl1pPr>
            <a:lvl2pPr marL="914400" lvl="1" indent="-317500" rtl="0">
              <a:lnSpc>
                <a:spcPct val="115000"/>
              </a:lnSpc>
              <a:spcBef>
                <a:spcPts val="1600"/>
              </a:spcBef>
              <a:spcAft>
                <a:spcPts val="0"/>
              </a:spcAft>
              <a:buClr>
                <a:schemeClr val="accent3"/>
              </a:buClr>
              <a:buSzPts val="1400"/>
              <a:buChar char="○"/>
              <a:defRPr>
                <a:solidFill>
                  <a:schemeClr val="accent3"/>
                </a:solidFill>
              </a:defRPr>
            </a:lvl2pPr>
            <a:lvl3pPr marL="1371600" lvl="2" indent="-317500" rtl="0">
              <a:lnSpc>
                <a:spcPct val="115000"/>
              </a:lnSpc>
              <a:spcBef>
                <a:spcPts val="1600"/>
              </a:spcBef>
              <a:spcAft>
                <a:spcPts val="0"/>
              </a:spcAft>
              <a:buClr>
                <a:schemeClr val="accent3"/>
              </a:buClr>
              <a:buSzPts val="1400"/>
              <a:buChar char="■"/>
              <a:defRPr>
                <a:solidFill>
                  <a:schemeClr val="accent3"/>
                </a:solidFill>
              </a:defRPr>
            </a:lvl3pPr>
            <a:lvl4pPr marL="1828800" lvl="3" indent="-317500" rtl="0">
              <a:lnSpc>
                <a:spcPct val="115000"/>
              </a:lnSpc>
              <a:spcBef>
                <a:spcPts val="1600"/>
              </a:spcBef>
              <a:spcAft>
                <a:spcPts val="0"/>
              </a:spcAft>
              <a:buClr>
                <a:schemeClr val="accent3"/>
              </a:buClr>
              <a:buSzPts val="1400"/>
              <a:buChar char="●"/>
              <a:defRPr>
                <a:solidFill>
                  <a:schemeClr val="accent3"/>
                </a:solidFill>
              </a:defRPr>
            </a:lvl4pPr>
            <a:lvl5pPr marL="2286000" lvl="4" indent="-317500" rtl="0">
              <a:lnSpc>
                <a:spcPct val="115000"/>
              </a:lnSpc>
              <a:spcBef>
                <a:spcPts val="1600"/>
              </a:spcBef>
              <a:spcAft>
                <a:spcPts val="0"/>
              </a:spcAft>
              <a:buClr>
                <a:schemeClr val="accent3"/>
              </a:buClr>
              <a:buSzPts val="1400"/>
              <a:buChar char="○"/>
              <a:defRPr>
                <a:solidFill>
                  <a:schemeClr val="accent3"/>
                </a:solidFill>
              </a:defRPr>
            </a:lvl5pPr>
            <a:lvl6pPr marL="2743200" lvl="5" indent="-317500" rtl="0">
              <a:lnSpc>
                <a:spcPct val="115000"/>
              </a:lnSpc>
              <a:spcBef>
                <a:spcPts val="1600"/>
              </a:spcBef>
              <a:spcAft>
                <a:spcPts val="0"/>
              </a:spcAft>
              <a:buClr>
                <a:schemeClr val="accent3"/>
              </a:buClr>
              <a:buSzPts val="1400"/>
              <a:buChar char="■"/>
              <a:defRPr>
                <a:solidFill>
                  <a:schemeClr val="accent3"/>
                </a:solidFill>
              </a:defRPr>
            </a:lvl6pPr>
            <a:lvl7pPr marL="3200400" lvl="6" indent="-317500" rtl="0">
              <a:lnSpc>
                <a:spcPct val="115000"/>
              </a:lnSpc>
              <a:spcBef>
                <a:spcPts val="1600"/>
              </a:spcBef>
              <a:spcAft>
                <a:spcPts val="0"/>
              </a:spcAft>
              <a:buClr>
                <a:schemeClr val="accent3"/>
              </a:buClr>
              <a:buSzPts val="1400"/>
              <a:buChar char="●"/>
              <a:defRPr>
                <a:solidFill>
                  <a:schemeClr val="accent3"/>
                </a:solidFill>
              </a:defRPr>
            </a:lvl7pPr>
            <a:lvl8pPr marL="3657600" lvl="7" indent="-317500" rtl="0">
              <a:lnSpc>
                <a:spcPct val="115000"/>
              </a:lnSpc>
              <a:spcBef>
                <a:spcPts val="1600"/>
              </a:spcBef>
              <a:spcAft>
                <a:spcPts val="0"/>
              </a:spcAft>
              <a:buClr>
                <a:schemeClr val="accent3"/>
              </a:buClr>
              <a:buSzPts val="1400"/>
              <a:buChar char="○"/>
              <a:defRPr>
                <a:solidFill>
                  <a:schemeClr val="accent3"/>
                </a:solidFill>
              </a:defRPr>
            </a:lvl8pPr>
            <a:lvl9pPr marL="4114800" lvl="8" indent="-317500" rtl="0">
              <a:lnSpc>
                <a:spcPct val="115000"/>
              </a:lnSpc>
              <a:spcBef>
                <a:spcPts val="1600"/>
              </a:spcBef>
              <a:spcAft>
                <a:spcPts val="1600"/>
              </a:spcAft>
              <a:buClr>
                <a:schemeClr val="accent3"/>
              </a:buClr>
              <a:buSzPts val="1400"/>
              <a:buChar char="■"/>
              <a:defRPr>
                <a:solidFill>
                  <a:schemeClr val="accent3"/>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Proxima Nova"/>
                <a:ea typeface="Proxima Nova"/>
                <a:cs typeface="Proxima Nova"/>
                <a:sym typeface="Proxima Nova"/>
              </a:defRPr>
            </a:lvl1pPr>
            <a:lvl2pPr lvl="1" algn="r" rtl="0">
              <a:buNone/>
              <a:defRPr sz="1000">
                <a:solidFill>
                  <a:schemeClr val="dk1"/>
                </a:solidFill>
                <a:latin typeface="Proxima Nova"/>
                <a:ea typeface="Proxima Nova"/>
                <a:cs typeface="Proxima Nova"/>
                <a:sym typeface="Proxima Nova"/>
              </a:defRPr>
            </a:lvl2pPr>
            <a:lvl3pPr lvl="2" algn="r" rtl="0">
              <a:buNone/>
              <a:defRPr sz="1000">
                <a:solidFill>
                  <a:schemeClr val="dk1"/>
                </a:solidFill>
                <a:latin typeface="Proxima Nova"/>
                <a:ea typeface="Proxima Nova"/>
                <a:cs typeface="Proxima Nova"/>
                <a:sym typeface="Proxima Nova"/>
              </a:defRPr>
            </a:lvl3pPr>
            <a:lvl4pPr lvl="3" algn="r" rtl="0">
              <a:buNone/>
              <a:defRPr sz="1000">
                <a:solidFill>
                  <a:schemeClr val="dk1"/>
                </a:solidFill>
                <a:latin typeface="Proxima Nova"/>
                <a:ea typeface="Proxima Nova"/>
                <a:cs typeface="Proxima Nova"/>
                <a:sym typeface="Proxima Nova"/>
              </a:defRPr>
            </a:lvl4pPr>
            <a:lvl5pPr lvl="4" algn="r" rtl="0">
              <a:buNone/>
              <a:defRPr sz="1000">
                <a:solidFill>
                  <a:schemeClr val="dk1"/>
                </a:solidFill>
                <a:latin typeface="Proxima Nova"/>
                <a:ea typeface="Proxima Nova"/>
                <a:cs typeface="Proxima Nova"/>
                <a:sym typeface="Proxima Nova"/>
              </a:defRPr>
            </a:lvl5pPr>
            <a:lvl6pPr lvl="5" algn="r" rtl="0">
              <a:buNone/>
              <a:defRPr sz="1000">
                <a:solidFill>
                  <a:schemeClr val="dk1"/>
                </a:solidFill>
                <a:latin typeface="Proxima Nova"/>
                <a:ea typeface="Proxima Nova"/>
                <a:cs typeface="Proxima Nova"/>
                <a:sym typeface="Proxima Nova"/>
              </a:defRPr>
            </a:lvl6pPr>
            <a:lvl7pPr lvl="6" algn="r" rtl="0">
              <a:buNone/>
              <a:defRPr sz="1000">
                <a:solidFill>
                  <a:schemeClr val="dk1"/>
                </a:solidFill>
                <a:latin typeface="Proxima Nova"/>
                <a:ea typeface="Proxima Nova"/>
                <a:cs typeface="Proxima Nova"/>
                <a:sym typeface="Proxima Nova"/>
              </a:defRPr>
            </a:lvl7pPr>
            <a:lvl8pPr lvl="7" algn="r" rtl="0">
              <a:buNone/>
              <a:defRPr sz="1000">
                <a:solidFill>
                  <a:schemeClr val="dk1"/>
                </a:solidFill>
                <a:latin typeface="Proxima Nova"/>
                <a:ea typeface="Proxima Nova"/>
                <a:cs typeface="Proxima Nova"/>
                <a:sym typeface="Proxima Nova"/>
              </a:defRPr>
            </a:lvl8pPr>
            <a:lvl9pPr lvl="8" algn="r" rtl="0">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4L-n8Z7G0ic"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msue.msu.ed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efCq_vHUMq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evelopingchild.harvard.edu/guide/a-guide-to-executive-function/" TargetMode="External"/><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understood.org/en" TargetMode="External"/><Relationship Id="rId4" Type="http://schemas.openxmlformats.org/officeDocument/2006/relationships/hyperlink" Target="https://46y5eh11fhgw3ve3ytpwxt9r-wpengine.netdna-ssl.com/wp-content/uploads/2015/05/Enhancing-and-Practicing-Executive-Function-Skills-with-Children-from-Infancy-to-Adolescence-1.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ctrTitle"/>
          </p:nvPr>
        </p:nvSpPr>
        <p:spPr>
          <a:xfrm>
            <a:off x="385625" y="798850"/>
            <a:ext cx="8123100" cy="138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latin typeface="Lato"/>
                <a:ea typeface="Lato"/>
                <a:cs typeface="Lato"/>
                <a:sym typeface="Lato"/>
              </a:rPr>
              <a:t>Executive Function:</a:t>
            </a:r>
            <a:r>
              <a:rPr lang="en" sz="3600" b="1">
                <a:latin typeface="Lato"/>
                <a:ea typeface="Lato"/>
                <a:cs typeface="Lato"/>
                <a:sym typeface="Lato"/>
              </a:rPr>
              <a:t> </a:t>
            </a:r>
            <a:endParaRPr sz="3600" b="1">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 sz="3600"/>
              <a:t>Building Core Capabilities for Life</a:t>
            </a:r>
            <a:endParaRPr sz="3600">
              <a:latin typeface="Lato"/>
              <a:ea typeface="Lato"/>
              <a:cs typeface="Lato"/>
              <a:sym typeface="Lato"/>
            </a:endParaRPr>
          </a:p>
        </p:txBody>
      </p:sp>
      <p:sp>
        <p:nvSpPr>
          <p:cNvPr id="91" name="Google Shape;91;p18"/>
          <p:cNvSpPr txBox="1">
            <a:spLocks noGrp="1"/>
          </p:cNvSpPr>
          <p:nvPr>
            <p:ph type="subTitle" idx="1"/>
          </p:nvPr>
        </p:nvSpPr>
        <p:spPr>
          <a:xfrm>
            <a:off x="477150" y="3256125"/>
            <a:ext cx="3816300" cy="13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Presented by: </a:t>
            </a:r>
            <a:endParaRPr sz="2400" b="1"/>
          </a:p>
          <a:p>
            <a:pPr marL="0" lvl="0" indent="0" algn="l" rtl="0">
              <a:spcBef>
                <a:spcPts val="0"/>
              </a:spcBef>
              <a:spcAft>
                <a:spcPts val="0"/>
              </a:spcAft>
              <a:buNone/>
            </a:pPr>
            <a:r>
              <a:rPr lang="en" sz="2400" b="1"/>
              <a:t>Lisa Dengerink</a:t>
            </a:r>
            <a:endParaRPr sz="2400" b="1"/>
          </a:p>
          <a:p>
            <a:pPr marL="0" lvl="0" indent="0" algn="l" rtl="0">
              <a:spcBef>
                <a:spcPts val="0"/>
              </a:spcBef>
              <a:spcAft>
                <a:spcPts val="0"/>
              </a:spcAft>
              <a:buNone/>
            </a:pPr>
            <a:r>
              <a:rPr lang="en" b="1"/>
              <a:t>Early Learning Librarian</a:t>
            </a:r>
            <a:endParaRPr b="1"/>
          </a:p>
        </p:txBody>
      </p:sp>
      <p:pic>
        <p:nvPicPr>
          <p:cNvPr id="92" name="Google Shape;92;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95600" y="4567650"/>
            <a:ext cx="4457274" cy="441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1"/>
        <p:cNvGrpSpPr/>
        <p:nvPr/>
      </p:nvGrpSpPr>
      <p:grpSpPr>
        <a:xfrm>
          <a:off x="0" y="0"/>
          <a:ext cx="0" cy="0"/>
          <a:chOff x="0" y="0"/>
          <a:chExt cx="0" cy="0"/>
        </a:xfrm>
      </p:grpSpPr>
      <p:sp>
        <p:nvSpPr>
          <p:cNvPr id="183" name="Google Shape;183;p27"/>
          <p:cNvSpPr txBox="1">
            <a:spLocks noGrp="1"/>
          </p:cNvSpPr>
          <p:nvPr>
            <p:ph type="title" idx="4294967295"/>
          </p:nvPr>
        </p:nvSpPr>
        <p:spPr>
          <a:xfrm>
            <a:off x="372775" y="329950"/>
            <a:ext cx="6202800" cy="773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chemeClr val="dk1"/>
                </a:solidFill>
                <a:effectLst/>
                <a:uLnTx/>
                <a:uFillTx/>
                <a:latin typeface="Arial"/>
                <a:ea typeface="Arial"/>
                <a:cs typeface="Arial"/>
                <a:sym typeface="Arial"/>
              </a:rPr>
              <a:t>Read the words</a:t>
            </a:r>
          </a:p>
        </p:txBody>
      </p:sp>
      <p:sp>
        <p:nvSpPr>
          <p:cNvPr id="182" name="Google Shape;182;p27"/>
          <p:cNvSpPr txBox="1"/>
          <p:nvPr/>
        </p:nvSpPr>
        <p:spPr>
          <a:xfrm>
            <a:off x="261825" y="1347475"/>
            <a:ext cx="8729100" cy="27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200" b="1">
                <a:solidFill>
                  <a:srgbClr val="9900FF"/>
                </a:solidFill>
              </a:rPr>
              <a:t>RED</a:t>
            </a:r>
            <a:r>
              <a:rPr lang="en" sz="5200" b="1"/>
              <a:t>    </a:t>
            </a:r>
            <a:r>
              <a:rPr lang="en" sz="5200" b="1">
                <a:solidFill>
                  <a:srgbClr val="B7B7B7"/>
                </a:solidFill>
              </a:rPr>
              <a:t>GREEN</a:t>
            </a:r>
            <a:r>
              <a:rPr lang="en" sz="5200" b="1"/>
              <a:t>   </a:t>
            </a:r>
            <a:r>
              <a:rPr lang="en" sz="5200" b="1">
                <a:solidFill>
                  <a:srgbClr val="FF9900"/>
                </a:solidFill>
              </a:rPr>
              <a:t>PURPLE</a:t>
            </a:r>
            <a:r>
              <a:rPr lang="en" sz="5200" b="1"/>
              <a:t>     </a:t>
            </a:r>
            <a:r>
              <a:rPr lang="en" sz="5200" b="1">
                <a:solidFill>
                  <a:srgbClr val="FF0000"/>
                </a:solidFill>
              </a:rPr>
              <a:t>BLUE</a:t>
            </a:r>
            <a:r>
              <a:rPr lang="en" sz="5200" b="1"/>
              <a:t>   </a:t>
            </a:r>
            <a:r>
              <a:rPr lang="en" sz="5200" b="1">
                <a:solidFill>
                  <a:srgbClr val="FFD401"/>
                </a:solidFill>
              </a:rPr>
              <a:t>  ORANGE </a:t>
            </a:r>
            <a:r>
              <a:rPr lang="en" sz="5200" b="1"/>
              <a:t>    </a:t>
            </a:r>
            <a:r>
              <a:rPr lang="en" sz="5200" b="1">
                <a:solidFill>
                  <a:srgbClr val="0000FF"/>
                </a:solidFill>
              </a:rPr>
              <a:t>PINK</a:t>
            </a:r>
            <a:r>
              <a:rPr lang="en" sz="5200" b="1"/>
              <a:t>     </a:t>
            </a:r>
            <a:r>
              <a:rPr lang="en" sz="5200" b="1">
                <a:solidFill>
                  <a:srgbClr val="6AA84F"/>
                </a:solidFill>
              </a:rPr>
              <a:t>YELLOW</a:t>
            </a:r>
            <a:r>
              <a:rPr lang="en" sz="5200" b="1"/>
              <a:t>   GRAY   </a:t>
            </a:r>
            <a:r>
              <a:rPr lang="en" sz="5200" b="1">
                <a:solidFill>
                  <a:srgbClr val="FF00FF"/>
                </a:solidFill>
              </a:rPr>
              <a:t>BLACK</a:t>
            </a:r>
            <a:r>
              <a:rPr lang="en" sz="5200" b="1"/>
              <a:t>   </a:t>
            </a:r>
            <a:endParaRPr sz="52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7"/>
        <p:cNvGrpSpPr/>
        <p:nvPr/>
      </p:nvGrpSpPr>
      <p:grpSpPr>
        <a:xfrm>
          <a:off x="0" y="0"/>
          <a:ext cx="0" cy="0"/>
          <a:chOff x="0" y="0"/>
          <a:chExt cx="0" cy="0"/>
        </a:xfrm>
      </p:grpSpPr>
      <p:sp>
        <p:nvSpPr>
          <p:cNvPr id="189" name="Google Shape;189;p28"/>
          <p:cNvSpPr txBox="1">
            <a:spLocks noGrp="1"/>
          </p:cNvSpPr>
          <p:nvPr>
            <p:ph type="title" idx="4294967295"/>
          </p:nvPr>
        </p:nvSpPr>
        <p:spPr>
          <a:xfrm>
            <a:off x="359050" y="323075"/>
            <a:ext cx="6202800" cy="773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chemeClr val="dk1"/>
                </a:solidFill>
                <a:effectLst/>
                <a:uLnTx/>
                <a:uFillTx/>
                <a:latin typeface="Arial"/>
                <a:ea typeface="Arial"/>
                <a:cs typeface="Arial"/>
                <a:sym typeface="Arial"/>
              </a:rPr>
              <a:t>Say the colors</a:t>
            </a:r>
          </a:p>
        </p:txBody>
      </p:sp>
      <p:sp>
        <p:nvSpPr>
          <p:cNvPr id="188" name="Google Shape;188;p28"/>
          <p:cNvSpPr txBox="1"/>
          <p:nvPr/>
        </p:nvSpPr>
        <p:spPr>
          <a:xfrm>
            <a:off x="261825" y="1272050"/>
            <a:ext cx="8516700" cy="34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200" b="1">
                <a:solidFill>
                  <a:srgbClr val="9900FF"/>
                </a:solidFill>
              </a:rPr>
              <a:t>RED</a:t>
            </a:r>
            <a:r>
              <a:rPr lang="en" sz="5200" b="1"/>
              <a:t>    </a:t>
            </a:r>
            <a:r>
              <a:rPr lang="en" sz="5200" b="1">
                <a:solidFill>
                  <a:srgbClr val="B7B7B7"/>
                </a:solidFill>
              </a:rPr>
              <a:t>GREEN</a:t>
            </a:r>
            <a:r>
              <a:rPr lang="en" sz="5200" b="1"/>
              <a:t>   </a:t>
            </a:r>
            <a:r>
              <a:rPr lang="en" sz="5200" b="1">
                <a:solidFill>
                  <a:srgbClr val="FF9900"/>
                </a:solidFill>
              </a:rPr>
              <a:t>PURPLE</a:t>
            </a:r>
            <a:r>
              <a:rPr lang="en" sz="5200" b="1"/>
              <a:t>     </a:t>
            </a:r>
            <a:r>
              <a:rPr lang="en" sz="5200" b="1">
                <a:solidFill>
                  <a:srgbClr val="FF0000"/>
                </a:solidFill>
              </a:rPr>
              <a:t>BLUE</a:t>
            </a:r>
            <a:r>
              <a:rPr lang="en" sz="5200" b="1"/>
              <a:t>     </a:t>
            </a:r>
            <a:r>
              <a:rPr lang="en" sz="5200" b="1">
                <a:solidFill>
                  <a:srgbClr val="FFD401"/>
                </a:solidFill>
              </a:rPr>
              <a:t>ORANGE </a:t>
            </a:r>
            <a:r>
              <a:rPr lang="en" sz="5200" b="1"/>
              <a:t>    </a:t>
            </a:r>
            <a:r>
              <a:rPr lang="en" sz="5200" b="1">
                <a:solidFill>
                  <a:srgbClr val="0000FF"/>
                </a:solidFill>
              </a:rPr>
              <a:t>PINK</a:t>
            </a:r>
            <a:r>
              <a:rPr lang="en" sz="5200" b="1"/>
              <a:t>     </a:t>
            </a:r>
            <a:r>
              <a:rPr lang="en" sz="5200" b="1">
                <a:solidFill>
                  <a:srgbClr val="6AA84F"/>
                </a:solidFill>
              </a:rPr>
              <a:t>YELLOW</a:t>
            </a:r>
            <a:r>
              <a:rPr lang="en" sz="5200" b="1"/>
              <a:t>   GRAY   </a:t>
            </a:r>
            <a:r>
              <a:rPr lang="en" sz="5200" b="1">
                <a:solidFill>
                  <a:srgbClr val="FF00FF"/>
                </a:solidFill>
              </a:rPr>
              <a:t>BLACK</a:t>
            </a:r>
            <a:r>
              <a:rPr lang="en" sz="5200" b="1"/>
              <a:t>   </a:t>
            </a:r>
            <a:endParaRPr sz="52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3"/>
        <p:cNvGrpSpPr/>
        <p:nvPr/>
      </p:nvGrpSpPr>
      <p:grpSpPr>
        <a:xfrm>
          <a:off x="0" y="0"/>
          <a:ext cx="0" cy="0"/>
          <a:chOff x="0" y="0"/>
          <a:chExt cx="0" cy="0"/>
        </a:xfrm>
      </p:grpSpPr>
      <p:sp>
        <p:nvSpPr>
          <p:cNvPr id="194" name="Google Shape;194;p29">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txBox="1">
            <a:spLocks noGrp="1"/>
          </p:cNvSpPr>
          <p:nvPr>
            <p:ph type="title"/>
          </p:nvPr>
        </p:nvSpPr>
        <p:spPr>
          <a:xfrm>
            <a:off x="2984250" y="993600"/>
            <a:ext cx="3175500" cy="315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Arial"/>
                <a:ea typeface="Arial"/>
                <a:cs typeface="Arial"/>
                <a:sym typeface="Arial"/>
              </a:rPr>
              <a:t>Which was easier?</a:t>
            </a:r>
            <a:endParaRPr>
              <a:solidFill>
                <a:srgbClr val="FFFFFF"/>
              </a:solidFill>
              <a:latin typeface="Arial"/>
              <a:ea typeface="Arial"/>
              <a:cs typeface="Arial"/>
              <a:sym typeface="Arial"/>
            </a:endParaRPr>
          </a:p>
        </p:txBody>
      </p:sp>
      <p:pic>
        <p:nvPicPr>
          <p:cNvPr id="196" name="Google Shape;196;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9750" y="4666825"/>
            <a:ext cx="2487999" cy="246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
          <p:cNvSpPr txBox="1">
            <a:spLocks noGrp="1"/>
          </p:cNvSpPr>
          <p:nvPr>
            <p:ph type="title" idx="4294967295"/>
          </p:nvPr>
        </p:nvSpPr>
        <p:spPr>
          <a:xfrm>
            <a:off x="2935288" y="1244600"/>
            <a:ext cx="3327400" cy="2654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accent3"/>
              </a:buClr>
              <a:buSzPts val="1800"/>
              <a:buFont typeface="Arial"/>
              <a:buNone/>
              <a:tabLst/>
              <a:defRPr/>
            </a:pPr>
            <a:r>
              <a:rPr kumimoji="0" lang="en-US" sz="3000" b="1" i="0" u="none" strike="noStrike" kern="0" cap="none" spc="0" normalizeH="0" baseline="0" noProof="0" dirty="0">
                <a:ln>
                  <a:noFill/>
                </a:ln>
                <a:solidFill>
                  <a:schemeClr val="lt1"/>
                </a:solidFill>
                <a:effectLst/>
                <a:uLnTx/>
                <a:uFillTx/>
                <a:latin typeface="Arial"/>
                <a:ea typeface="Arial"/>
                <a:cs typeface="Arial"/>
                <a:sym typeface="Arial"/>
              </a:rPr>
              <a:t>What do we do or can we do to help children build cognitive flexibility?</a:t>
            </a:r>
          </a:p>
          <a:p>
            <a:pPr marL="0" marR="0" lvl="0" indent="0" algn="ctr" defTabSz="914400" rtl="0" eaLnBrk="1" fontAlgn="auto" latinLnBrk="0" hangingPunct="1">
              <a:lnSpc>
                <a:spcPct val="115000"/>
              </a:lnSpc>
              <a:spcBef>
                <a:spcPts val="1600"/>
              </a:spcBef>
              <a:spcAft>
                <a:spcPts val="1600"/>
              </a:spcAft>
              <a:buClr>
                <a:schemeClr val="accent3"/>
              </a:buClr>
              <a:buSzPts val="1800"/>
              <a:buFont typeface="Arial"/>
              <a:buNone/>
              <a:tabLst/>
              <a:defRPr/>
            </a:pPr>
            <a:endParaRPr kumimoji="0" lang="en-US" sz="3000" b="1" i="0" u="none" strike="noStrike" kern="0" cap="none" spc="0" normalizeH="0" baseline="0" noProof="0" dirty="0">
              <a:ln>
                <a:noFill/>
              </a:ln>
              <a:solidFill>
                <a:schemeClr val="lt1"/>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 sz="3000">
                <a:solidFill>
                  <a:schemeClr val="dk1"/>
                </a:solidFill>
              </a:rPr>
              <a:t>Ideas for Cognitive Flexibility</a:t>
            </a:r>
            <a:endParaRPr sz="3000" i="0" u="none" strike="noStrike" cap="none">
              <a:solidFill>
                <a:schemeClr val="dk1"/>
              </a:solidFill>
            </a:endParaRPr>
          </a:p>
        </p:txBody>
      </p:sp>
      <p:grpSp>
        <p:nvGrpSpPr>
          <p:cNvPr id="208" name="Google Shape;208;p31">
            <a:extLst>
              <a:ext uri="{C183D7F6-B498-43B3-948B-1728B52AA6E4}">
                <adec:decorative xmlns:adec="http://schemas.microsoft.com/office/drawing/2017/decorative" val="1"/>
              </a:ext>
            </a:extLst>
          </p:cNvPr>
          <p:cNvGrpSpPr/>
          <p:nvPr/>
        </p:nvGrpSpPr>
        <p:grpSpPr>
          <a:xfrm>
            <a:off x="643077" y="1330278"/>
            <a:ext cx="2633810" cy="2482947"/>
            <a:chOff x="2016493" y="1572064"/>
            <a:chExt cx="3510811" cy="3310596"/>
          </a:xfrm>
        </p:grpSpPr>
        <p:sp>
          <p:nvSpPr>
            <p:cNvPr id="209" name="Google Shape;209;p31"/>
            <p:cNvSpPr txBox="1"/>
            <p:nvPr/>
          </p:nvSpPr>
          <p:spPr>
            <a:xfrm>
              <a:off x="2123804" y="2444260"/>
              <a:ext cx="3403500" cy="24384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Modify peekaboo games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Change the words to songs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Do silly things with objects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Build together</a:t>
              </a:r>
              <a:endParaRPr sz="1800">
                <a:solidFill>
                  <a:schemeClr val="dk1"/>
                </a:solidFill>
              </a:endParaRPr>
            </a:p>
            <a:p>
              <a:pPr marL="215900" lvl="0" indent="0" algn="l" rtl="0">
                <a:lnSpc>
                  <a:spcPct val="100000"/>
                </a:lnSpc>
                <a:spcBef>
                  <a:spcPts val="1600"/>
                </a:spcBef>
                <a:spcAft>
                  <a:spcPts val="1600"/>
                </a:spcAft>
                <a:buNone/>
              </a:pPr>
              <a:endParaRPr sz="1800">
                <a:solidFill>
                  <a:schemeClr val="dk1"/>
                </a:solidFill>
              </a:endParaRPr>
            </a:p>
          </p:txBody>
        </p:sp>
        <p:grpSp>
          <p:nvGrpSpPr>
            <p:cNvPr id="210" name="Google Shape;210;p31"/>
            <p:cNvGrpSpPr/>
            <p:nvPr/>
          </p:nvGrpSpPr>
          <p:grpSpPr>
            <a:xfrm>
              <a:off x="2016493" y="1572064"/>
              <a:ext cx="3315823" cy="805296"/>
              <a:chOff x="2016493" y="1572064"/>
              <a:chExt cx="3315823" cy="805296"/>
            </a:xfrm>
          </p:grpSpPr>
          <p:sp>
            <p:nvSpPr>
              <p:cNvPr id="211" name="Google Shape;211;p31"/>
              <p:cNvSpPr/>
              <p:nvPr/>
            </p:nvSpPr>
            <p:spPr>
              <a:xfrm rot="-9557839">
                <a:off x="2116947" y="1652895"/>
                <a:ext cx="493892" cy="658429"/>
              </a:xfrm>
              <a:prstGeom prst="triangle">
                <a:avLst>
                  <a:gd name="adj" fmla="val 50000"/>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31"/>
              <p:cNvSpPr/>
              <p:nvPr/>
            </p:nvSpPr>
            <p:spPr>
              <a:xfrm>
                <a:off x="2250416" y="1572064"/>
                <a:ext cx="3081900" cy="533400"/>
              </a:xfrm>
              <a:prstGeom prst="rect">
                <a:avLst/>
              </a:prstGeom>
              <a:solidFill>
                <a:schemeClr val="accent2"/>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dirty="0">
                    <a:solidFill>
                      <a:schemeClr val="lt1"/>
                    </a:solidFill>
                  </a:rPr>
                  <a:t>BABIES (0-18 Months)</a:t>
                </a:r>
                <a:endParaRPr sz="1100" dirty="0"/>
              </a:p>
            </p:txBody>
          </p:sp>
        </p:grpSp>
      </p:grpSp>
      <p:grpSp>
        <p:nvGrpSpPr>
          <p:cNvPr id="213" name="Google Shape;213;p31">
            <a:extLst>
              <a:ext uri="{C183D7F6-B498-43B3-948B-1728B52AA6E4}">
                <adec:decorative xmlns:adec="http://schemas.microsoft.com/office/drawing/2017/decorative" val="1"/>
              </a:ext>
            </a:extLst>
          </p:cNvPr>
          <p:cNvGrpSpPr/>
          <p:nvPr/>
        </p:nvGrpSpPr>
        <p:grpSpPr>
          <a:xfrm>
            <a:off x="3255088" y="1330278"/>
            <a:ext cx="2633810" cy="2482947"/>
            <a:chOff x="2016493" y="1572064"/>
            <a:chExt cx="3510811" cy="3310596"/>
          </a:xfrm>
        </p:grpSpPr>
        <p:sp>
          <p:nvSpPr>
            <p:cNvPr id="214" name="Google Shape;214;p31"/>
            <p:cNvSpPr txBox="1"/>
            <p:nvPr/>
          </p:nvSpPr>
          <p:spPr>
            <a:xfrm>
              <a:off x="2123804" y="2444260"/>
              <a:ext cx="3403500" cy="2438400"/>
            </a:xfrm>
            <a:prstGeom prst="rect">
              <a:avLst/>
            </a:prstGeom>
            <a:noFill/>
            <a:ln>
              <a:noFill/>
            </a:ln>
          </p:spPr>
          <p:txBody>
            <a:bodyPr spcFirstLastPara="1" wrap="square" lIns="68575" tIns="34275" rIns="68575" bIns="34275" anchor="t" anchorCtr="0">
              <a:noAutofit/>
            </a:bodyPr>
            <a:lstStyle/>
            <a:p>
              <a:pPr marL="215900" lvl="0" indent="-241300" algn="l" rtl="0">
                <a:lnSpc>
                  <a:spcPct val="115000"/>
                </a:lnSpc>
                <a:spcBef>
                  <a:spcPts val="0"/>
                </a:spcBef>
                <a:spcAft>
                  <a:spcPts val="0"/>
                </a:spcAft>
                <a:buClr>
                  <a:schemeClr val="dk1"/>
                </a:buClr>
                <a:buSzPts val="1800"/>
                <a:buFont typeface="Arial"/>
                <a:buChar char="●"/>
              </a:pPr>
              <a:r>
                <a:rPr lang="en" sz="1800">
                  <a:solidFill>
                    <a:schemeClr val="dk1"/>
                  </a:solidFill>
                </a:rPr>
                <a:t>Change the motions for songs</a:t>
              </a:r>
              <a:endParaRPr sz="1800">
                <a:solidFill>
                  <a:schemeClr val="dk1"/>
                </a:solidFill>
              </a:endParaRPr>
            </a:p>
            <a:p>
              <a:pPr marL="215900" lvl="0" indent="-241300" algn="l" rtl="0">
                <a:lnSpc>
                  <a:spcPct val="115000"/>
                </a:lnSpc>
                <a:spcBef>
                  <a:spcPts val="0"/>
                </a:spcBef>
                <a:spcAft>
                  <a:spcPts val="0"/>
                </a:spcAft>
                <a:buClr>
                  <a:schemeClr val="dk1"/>
                </a:buClr>
                <a:buSzPts val="1800"/>
                <a:buFont typeface="Arial"/>
                <a:buChar char="●"/>
              </a:pPr>
              <a:r>
                <a:rPr lang="en" sz="1800">
                  <a:solidFill>
                    <a:schemeClr val="dk1"/>
                  </a:solidFill>
                </a:rPr>
                <a:t>Do things “incorrectly”</a:t>
              </a:r>
              <a:endParaRPr sz="1800">
                <a:solidFill>
                  <a:schemeClr val="dk1"/>
                </a:solidFill>
              </a:endParaRPr>
            </a:p>
            <a:p>
              <a:pPr marL="215900" lvl="0" indent="-241300" algn="l" rtl="0">
                <a:lnSpc>
                  <a:spcPct val="115000"/>
                </a:lnSpc>
                <a:spcBef>
                  <a:spcPts val="0"/>
                </a:spcBef>
                <a:spcAft>
                  <a:spcPts val="0"/>
                </a:spcAft>
                <a:buClr>
                  <a:schemeClr val="dk1"/>
                </a:buClr>
                <a:buSzPts val="1800"/>
                <a:buFont typeface="Arial"/>
                <a:buChar char="●"/>
              </a:pPr>
              <a:r>
                <a:rPr lang="en" sz="1800">
                  <a:solidFill>
                    <a:schemeClr val="dk1"/>
                  </a:solidFill>
                </a:rPr>
                <a:t>Make predictions</a:t>
              </a:r>
              <a:endParaRPr sz="1800">
                <a:solidFill>
                  <a:schemeClr val="dk1"/>
                </a:solidFill>
              </a:endParaRPr>
            </a:p>
            <a:p>
              <a:pPr marL="215900" lvl="0" indent="-241300" algn="l" rtl="0">
                <a:lnSpc>
                  <a:spcPct val="115000"/>
                </a:lnSpc>
                <a:spcBef>
                  <a:spcPts val="0"/>
                </a:spcBef>
                <a:spcAft>
                  <a:spcPts val="0"/>
                </a:spcAft>
                <a:buClr>
                  <a:schemeClr val="dk1"/>
                </a:buClr>
                <a:buSzPts val="1800"/>
                <a:buFont typeface="Arial"/>
                <a:buChar char="●"/>
              </a:pPr>
              <a:r>
                <a:rPr lang="en" sz="1800">
                  <a:solidFill>
                    <a:schemeClr val="dk1"/>
                  </a:solidFill>
                </a:rPr>
                <a:t>Matching and sorting games</a:t>
              </a:r>
              <a:endParaRPr sz="1800">
                <a:solidFill>
                  <a:schemeClr val="dk1"/>
                </a:solidFill>
              </a:endParaRPr>
            </a:p>
            <a:p>
              <a:pPr marL="215900" lvl="0" indent="0" algn="l" rtl="0">
                <a:lnSpc>
                  <a:spcPct val="100000"/>
                </a:lnSpc>
                <a:spcBef>
                  <a:spcPts val="0"/>
                </a:spcBef>
                <a:spcAft>
                  <a:spcPts val="0"/>
                </a:spcAft>
                <a:buNone/>
              </a:pPr>
              <a:endParaRPr sz="1800">
                <a:solidFill>
                  <a:schemeClr val="dk1"/>
                </a:solidFill>
              </a:endParaRPr>
            </a:p>
            <a:p>
              <a:pPr marL="215900" marR="0" lvl="0" indent="0" algn="l" rtl="0">
                <a:lnSpc>
                  <a:spcPct val="130000"/>
                </a:lnSpc>
                <a:spcBef>
                  <a:spcPts val="1600"/>
                </a:spcBef>
                <a:spcAft>
                  <a:spcPts val="0"/>
                </a:spcAft>
                <a:buNone/>
              </a:pPr>
              <a:endParaRPr>
                <a:solidFill>
                  <a:srgbClr val="3F3F3F"/>
                </a:solidFill>
              </a:endParaRPr>
            </a:p>
          </p:txBody>
        </p:sp>
        <p:grpSp>
          <p:nvGrpSpPr>
            <p:cNvPr id="215" name="Google Shape;215;p31"/>
            <p:cNvGrpSpPr/>
            <p:nvPr/>
          </p:nvGrpSpPr>
          <p:grpSpPr>
            <a:xfrm>
              <a:off x="2016493" y="1572064"/>
              <a:ext cx="3315823" cy="805296"/>
              <a:chOff x="2016493" y="1572064"/>
              <a:chExt cx="3315823" cy="805296"/>
            </a:xfrm>
          </p:grpSpPr>
          <p:sp>
            <p:nvSpPr>
              <p:cNvPr id="216" name="Google Shape;216;p31"/>
              <p:cNvSpPr/>
              <p:nvPr/>
            </p:nvSpPr>
            <p:spPr>
              <a:xfrm rot="-9557839">
                <a:off x="2116947" y="1652895"/>
                <a:ext cx="493892" cy="658429"/>
              </a:xfrm>
              <a:prstGeom prst="triangle">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31"/>
              <p:cNvSpPr/>
              <p:nvPr/>
            </p:nvSpPr>
            <p:spPr>
              <a:xfrm>
                <a:off x="2250416" y="1572064"/>
                <a:ext cx="3081900" cy="533400"/>
              </a:xfrm>
              <a:prstGeom prst="rect">
                <a:avLst/>
              </a:prstGeom>
              <a:solidFill>
                <a:schemeClr val="accent4"/>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a:solidFill>
                      <a:schemeClr val="lt1"/>
                    </a:solidFill>
                  </a:rPr>
                  <a:t>TODDLERS (18-36 Months)</a:t>
                </a:r>
                <a:r>
                  <a:rPr lang="en"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grpSp>
      </p:grpSp>
      <p:grpSp>
        <p:nvGrpSpPr>
          <p:cNvPr id="218" name="Google Shape;218;p31">
            <a:extLst>
              <a:ext uri="{C183D7F6-B498-43B3-948B-1728B52AA6E4}">
                <adec:decorative xmlns:adec="http://schemas.microsoft.com/office/drawing/2017/decorative" val="1"/>
              </a:ext>
            </a:extLst>
          </p:cNvPr>
          <p:cNvGrpSpPr/>
          <p:nvPr/>
        </p:nvGrpSpPr>
        <p:grpSpPr>
          <a:xfrm>
            <a:off x="5867100" y="1330278"/>
            <a:ext cx="2633810" cy="2482947"/>
            <a:chOff x="2016493" y="1572064"/>
            <a:chExt cx="3510811" cy="3310596"/>
          </a:xfrm>
        </p:grpSpPr>
        <p:sp>
          <p:nvSpPr>
            <p:cNvPr id="219" name="Google Shape;219;p31"/>
            <p:cNvSpPr txBox="1"/>
            <p:nvPr/>
          </p:nvSpPr>
          <p:spPr>
            <a:xfrm>
              <a:off x="2123804" y="2444260"/>
              <a:ext cx="3403500" cy="2438400"/>
            </a:xfrm>
            <a:prstGeom prst="rect">
              <a:avLst/>
            </a:prstGeom>
            <a:noFill/>
            <a:ln>
              <a:noFill/>
            </a:ln>
          </p:spPr>
          <p:txBody>
            <a:bodyPr spcFirstLastPara="1" wrap="square" lIns="68575" tIns="34275" rIns="68575" bIns="34275" anchor="t" anchorCtr="0">
              <a:noAutofit/>
            </a:bodyPr>
            <a:lstStyle/>
            <a:p>
              <a:pPr marL="215900" lvl="0" indent="-241300" algn="l" rtl="0">
                <a:lnSpc>
                  <a:spcPct val="115000"/>
                </a:lnSpc>
                <a:spcBef>
                  <a:spcPts val="0"/>
                </a:spcBef>
                <a:spcAft>
                  <a:spcPts val="0"/>
                </a:spcAft>
                <a:buClr>
                  <a:schemeClr val="dk1"/>
                </a:buClr>
                <a:buSzPts val="1800"/>
                <a:buFont typeface="Arial"/>
                <a:buChar char="●"/>
              </a:pPr>
              <a:r>
                <a:rPr lang="en" sz="1800">
                  <a:solidFill>
                    <a:schemeClr val="dk1"/>
                  </a:solidFill>
                </a:rPr>
                <a:t>Use found objects for play</a:t>
              </a:r>
              <a:endParaRPr sz="1800">
                <a:solidFill>
                  <a:schemeClr val="dk1"/>
                </a:solidFill>
              </a:endParaRPr>
            </a:p>
            <a:p>
              <a:pPr marL="215900" lvl="0" indent="-241300" algn="l" rtl="0">
                <a:lnSpc>
                  <a:spcPct val="115000"/>
                </a:lnSpc>
                <a:spcBef>
                  <a:spcPts val="0"/>
                </a:spcBef>
                <a:spcAft>
                  <a:spcPts val="0"/>
                </a:spcAft>
                <a:buClr>
                  <a:schemeClr val="dk1"/>
                </a:buClr>
                <a:buSzPts val="1800"/>
                <a:buFont typeface="Arial"/>
                <a:buChar char="●"/>
              </a:pPr>
              <a:r>
                <a:rPr lang="en" sz="1800">
                  <a:solidFill>
                    <a:schemeClr val="dk1"/>
                  </a:solidFill>
                </a:rPr>
                <a:t>Make up a story together</a:t>
              </a:r>
              <a:endParaRPr sz="1800">
                <a:solidFill>
                  <a:schemeClr val="dk1"/>
                </a:solidFill>
              </a:endParaRPr>
            </a:p>
            <a:p>
              <a:pPr marL="215900" lvl="0" indent="-241300" algn="l" rtl="0">
                <a:lnSpc>
                  <a:spcPct val="115000"/>
                </a:lnSpc>
                <a:spcBef>
                  <a:spcPts val="0"/>
                </a:spcBef>
                <a:spcAft>
                  <a:spcPts val="0"/>
                </a:spcAft>
                <a:buClr>
                  <a:schemeClr val="dk1"/>
                </a:buClr>
                <a:buSzPts val="1800"/>
                <a:buFont typeface="Arial"/>
                <a:buChar char="●"/>
              </a:pPr>
              <a:r>
                <a:rPr lang="en" sz="1800">
                  <a:solidFill>
                    <a:schemeClr val="dk1"/>
                  </a:solidFill>
                </a:rPr>
                <a:t>Use complex movements and rhythms for songs</a:t>
              </a:r>
              <a:endParaRPr sz="1800">
                <a:solidFill>
                  <a:schemeClr val="dk1"/>
                </a:solidFill>
              </a:endParaRPr>
            </a:p>
            <a:p>
              <a:pPr marL="215900" lvl="0" indent="-241300" algn="l" rtl="0">
                <a:lnSpc>
                  <a:spcPct val="115000"/>
                </a:lnSpc>
                <a:spcBef>
                  <a:spcPts val="0"/>
                </a:spcBef>
                <a:spcAft>
                  <a:spcPts val="0"/>
                </a:spcAft>
                <a:buClr>
                  <a:schemeClr val="dk1"/>
                </a:buClr>
                <a:buSzPts val="1800"/>
                <a:buFont typeface="Arial"/>
                <a:buChar char="●"/>
              </a:pPr>
              <a:r>
                <a:rPr lang="en" sz="1800">
                  <a:solidFill>
                    <a:schemeClr val="dk1"/>
                  </a:solidFill>
                </a:rPr>
                <a:t>Puzzles</a:t>
              </a:r>
              <a:endParaRPr sz="1800">
                <a:solidFill>
                  <a:schemeClr val="dk1"/>
                </a:solidFill>
              </a:endParaRPr>
            </a:p>
            <a:p>
              <a:pPr marL="215900" lvl="0" indent="0" algn="l" rtl="0">
                <a:lnSpc>
                  <a:spcPct val="100000"/>
                </a:lnSpc>
                <a:spcBef>
                  <a:spcPts val="0"/>
                </a:spcBef>
                <a:spcAft>
                  <a:spcPts val="0"/>
                </a:spcAft>
                <a:buNone/>
              </a:pPr>
              <a:endParaRPr sz="1800">
                <a:solidFill>
                  <a:schemeClr val="dk1"/>
                </a:solidFill>
              </a:endParaRPr>
            </a:p>
            <a:p>
              <a:pPr marL="215900" marR="0" lvl="0" indent="0" algn="l" rtl="0">
                <a:lnSpc>
                  <a:spcPct val="130000"/>
                </a:lnSpc>
                <a:spcBef>
                  <a:spcPts val="1600"/>
                </a:spcBef>
                <a:spcAft>
                  <a:spcPts val="0"/>
                </a:spcAft>
                <a:buNone/>
              </a:pPr>
              <a:endParaRPr>
                <a:solidFill>
                  <a:srgbClr val="3F3F3F"/>
                </a:solidFill>
              </a:endParaRPr>
            </a:p>
          </p:txBody>
        </p:sp>
        <p:grpSp>
          <p:nvGrpSpPr>
            <p:cNvPr id="220" name="Google Shape;220;p31"/>
            <p:cNvGrpSpPr/>
            <p:nvPr/>
          </p:nvGrpSpPr>
          <p:grpSpPr>
            <a:xfrm>
              <a:off x="2016493" y="1572064"/>
              <a:ext cx="3315823" cy="805296"/>
              <a:chOff x="2016493" y="1572064"/>
              <a:chExt cx="3315823" cy="805296"/>
            </a:xfrm>
          </p:grpSpPr>
          <p:sp>
            <p:nvSpPr>
              <p:cNvPr id="221" name="Google Shape;221;p31"/>
              <p:cNvSpPr/>
              <p:nvPr/>
            </p:nvSpPr>
            <p:spPr>
              <a:xfrm rot="-9557839">
                <a:off x="2116947" y="1652895"/>
                <a:ext cx="493892" cy="658429"/>
              </a:xfrm>
              <a:prstGeom prst="triangle">
                <a:avLst>
                  <a:gd name="adj" fmla="val 50000"/>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222" name="Google Shape;222;p31"/>
              <p:cNvSpPr/>
              <p:nvPr/>
            </p:nvSpPr>
            <p:spPr>
              <a:xfrm>
                <a:off x="2250416" y="1572064"/>
                <a:ext cx="3081900" cy="533400"/>
              </a:xfrm>
              <a:prstGeom prst="rect">
                <a:avLst/>
              </a:prstGeom>
              <a:solidFill>
                <a:schemeClr val="lt2"/>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a:solidFill>
                      <a:srgbClr val="FFFFFF"/>
                    </a:solidFill>
                  </a:rPr>
                  <a:t>PRESCHOOLER (3-5 Years Old)</a:t>
                </a:r>
                <a:endParaRPr sz="1100">
                  <a:solidFill>
                    <a:srgbClr val="FFFFFF"/>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10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fade">
                                      <p:cBhvr>
                                        <p:cTn id="1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99675" y="0"/>
            <a:ext cx="3503100" cy="80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dk1"/>
                </a:solidFill>
              </a:rPr>
              <a:t>Inhibitory Control</a:t>
            </a:r>
            <a:endParaRPr sz="3000">
              <a:solidFill>
                <a:schemeClr val="dk1"/>
              </a:solidFill>
            </a:endParaRPr>
          </a:p>
        </p:txBody>
      </p:sp>
      <p:sp>
        <p:nvSpPr>
          <p:cNvPr id="227" name="Google Shape;227;p32"/>
          <p:cNvSpPr txBox="1">
            <a:spLocks noGrp="1"/>
          </p:cNvSpPr>
          <p:nvPr>
            <p:ph type="body" idx="2"/>
          </p:nvPr>
        </p:nvSpPr>
        <p:spPr>
          <a:xfrm>
            <a:off x="199675" y="94252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rPr>
              <a:t>What is it?</a:t>
            </a:r>
            <a:endParaRPr sz="2400" b="1">
              <a:solidFill>
                <a:schemeClr val="dk1"/>
              </a:solidFill>
            </a:endParaRPr>
          </a:p>
          <a:p>
            <a:pPr marL="457200" lvl="0" indent="-355600" algn="l" rtl="0">
              <a:spcBef>
                <a:spcPts val="1600"/>
              </a:spcBef>
              <a:spcAft>
                <a:spcPts val="0"/>
              </a:spcAft>
              <a:buClr>
                <a:schemeClr val="dk1"/>
              </a:buClr>
              <a:buSzPts val="2000"/>
              <a:buChar char="●"/>
            </a:pPr>
            <a:r>
              <a:rPr lang="en" sz="2000">
                <a:solidFill>
                  <a:schemeClr val="dk1"/>
                </a:solidFill>
              </a:rPr>
              <a:t>Being able to ignore distractions and resist temptation</a:t>
            </a:r>
            <a:endParaRPr sz="2000">
              <a:solidFill>
                <a:schemeClr val="dk1"/>
              </a:solidFill>
            </a:endParaRPr>
          </a:p>
          <a:p>
            <a:pPr marL="457200" lvl="0" indent="-355600" algn="l" rtl="0">
              <a:spcBef>
                <a:spcPts val="1600"/>
              </a:spcBef>
              <a:spcAft>
                <a:spcPts val="0"/>
              </a:spcAft>
              <a:buClr>
                <a:schemeClr val="dk1"/>
              </a:buClr>
              <a:buSzPts val="2000"/>
              <a:buChar char="●"/>
            </a:pPr>
            <a:r>
              <a:rPr lang="en" sz="2000">
                <a:solidFill>
                  <a:schemeClr val="dk1"/>
                </a:solidFill>
              </a:rPr>
              <a:t>Helps children to regulate emotions and keep from acting impulsively</a:t>
            </a:r>
            <a:endParaRPr sz="2000">
              <a:solidFill>
                <a:schemeClr val="dk1"/>
              </a:solidFill>
            </a:endParaRPr>
          </a:p>
          <a:p>
            <a:pPr marL="0" lvl="0" indent="0" algn="l" rtl="0">
              <a:spcBef>
                <a:spcPts val="1600"/>
              </a:spcBef>
              <a:spcAft>
                <a:spcPts val="1600"/>
              </a:spcAft>
              <a:buNone/>
            </a:pPr>
            <a:endParaRPr/>
          </a:p>
        </p:txBody>
      </p:sp>
      <p:sp>
        <p:nvSpPr>
          <p:cNvPr id="229" name="Google Shape;229;p32"/>
          <p:cNvSpPr txBox="1">
            <a:spLocks noGrp="1"/>
          </p:cNvSpPr>
          <p:nvPr>
            <p:ph type="body" idx="4294967295"/>
          </p:nvPr>
        </p:nvSpPr>
        <p:spPr>
          <a:xfrm>
            <a:off x="4784097" y="942525"/>
            <a:ext cx="4152000" cy="26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rPr>
              <a:t>Examples</a:t>
            </a:r>
            <a:endParaRPr sz="2400" b="1">
              <a:solidFill>
                <a:schemeClr val="dk1"/>
              </a:solidFill>
            </a:endParaRPr>
          </a:p>
          <a:p>
            <a:pPr marL="457200" lvl="0" indent="-355600" algn="l" rtl="0">
              <a:spcBef>
                <a:spcPts val="1600"/>
              </a:spcBef>
              <a:spcAft>
                <a:spcPts val="0"/>
              </a:spcAft>
              <a:buClr>
                <a:schemeClr val="dk1"/>
              </a:buClr>
              <a:buSzPts val="2000"/>
              <a:buChar char="●"/>
            </a:pPr>
            <a:r>
              <a:rPr lang="en" sz="2000">
                <a:solidFill>
                  <a:schemeClr val="dk1"/>
                </a:solidFill>
              </a:rPr>
              <a:t>Marshmallow test</a:t>
            </a:r>
            <a:endParaRPr sz="2000">
              <a:solidFill>
                <a:schemeClr val="dk1"/>
              </a:solidFill>
            </a:endParaRPr>
          </a:p>
          <a:p>
            <a:pPr marL="457200" lvl="0" indent="-355600" algn="l" rtl="0">
              <a:spcBef>
                <a:spcPts val="1600"/>
              </a:spcBef>
              <a:spcAft>
                <a:spcPts val="0"/>
              </a:spcAft>
              <a:buClr>
                <a:schemeClr val="dk1"/>
              </a:buClr>
              <a:buSzPts val="2000"/>
              <a:buChar char="●"/>
            </a:pPr>
            <a:r>
              <a:rPr lang="en" sz="2000">
                <a:solidFill>
                  <a:schemeClr val="dk1"/>
                </a:solidFill>
              </a:rPr>
              <a:t>Not checking your phone immediately when it buzzes</a:t>
            </a:r>
            <a:endParaRPr sz="2000">
              <a:solidFill>
                <a:schemeClr val="dk1"/>
              </a:solidFill>
            </a:endParaRPr>
          </a:p>
          <a:p>
            <a:pPr marL="457200" lvl="0" indent="-355600" algn="l" rtl="0">
              <a:spcBef>
                <a:spcPts val="1600"/>
              </a:spcBef>
              <a:spcAft>
                <a:spcPts val="1600"/>
              </a:spcAft>
              <a:buClr>
                <a:schemeClr val="dk1"/>
              </a:buClr>
              <a:buSzPts val="2000"/>
              <a:buChar char="●"/>
            </a:pPr>
            <a:r>
              <a:rPr lang="en" sz="2000">
                <a:solidFill>
                  <a:schemeClr val="dk1"/>
                </a:solidFill>
              </a:rPr>
              <a:t>Holding onto a shaker egg without shaking it</a:t>
            </a:r>
            <a:endParaRPr sz="2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3"/>
        <p:cNvGrpSpPr/>
        <p:nvPr/>
      </p:nvGrpSpPr>
      <p:grpSpPr>
        <a:xfrm>
          <a:off x="0" y="0"/>
          <a:ext cx="0" cy="0"/>
          <a:chOff x="0" y="0"/>
          <a:chExt cx="0" cy="0"/>
        </a:xfrm>
      </p:grpSpPr>
      <p:pic>
        <p:nvPicPr>
          <p:cNvPr id="234" name="Google Shape;234;p33" descr="This test can say a lot about your child. &#10;&#10;For more great video, subscribe to The Globe on YouTube https://www.youtube.com/user/TheGlobeandMail" title="PARENTING SCIENCE: The marshmallow test">
            <a:hlinkClick r:id="rId3"/>
          </p:cNvPr>
          <p:cNvPicPr preferRelativeResize="0"/>
          <p:nvPr/>
        </p:nvPicPr>
        <p:blipFill>
          <a:blip r:embed="rId4">
            <a:alphaModFix/>
          </a:blip>
          <a:stretch>
            <a:fillRect/>
          </a:stretch>
        </p:blipFill>
        <p:spPr>
          <a:xfrm>
            <a:off x="1950550" y="728225"/>
            <a:ext cx="5242876" cy="3932150"/>
          </a:xfrm>
          <a:prstGeom prst="rect">
            <a:avLst/>
          </a:prstGeom>
          <a:noFill/>
          <a:ln>
            <a:noFill/>
          </a:ln>
        </p:spPr>
      </p:pic>
      <p:sp>
        <p:nvSpPr>
          <p:cNvPr id="235" name="Google Shape;235;p33"/>
          <p:cNvSpPr txBox="1">
            <a:spLocks noGrp="1"/>
          </p:cNvSpPr>
          <p:nvPr>
            <p:ph type="title" idx="4294967295"/>
          </p:nvPr>
        </p:nvSpPr>
        <p:spPr>
          <a:xfrm>
            <a:off x="216825" y="207400"/>
            <a:ext cx="4543800" cy="575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dk1"/>
                </a:solidFill>
                <a:effectLst/>
                <a:uLnTx/>
                <a:uFillTx/>
                <a:latin typeface="Arial"/>
                <a:ea typeface="Arial"/>
                <a:cs typeface="Arial"/>
                <a:sym typeface="Arial"/>
              </a:rPr>
              <a:t>The Marshmallow Test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txBox="1">
            <a:spLocks noGrp="1"/>
          </p:cNvSpPr>
          <p:nvPr>
            <p:ph type="title" idx="4294967295"/>
          </p:nvPr>
        </p:nvSpPr>
        <p:spPr>
          <a:xfrm>
            <a:off x="2935288" y="1244600"/>
            <a:ext cx="3327400" cy="2654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accent3"/>
              </a:buClr>
              <a:buSzPts val="1800"/>
              <a:buFont typeface="Arial"/>
              <a:buNone/>
              <a:tabLst/>
              <a:defRPr/>
            </a:pPr>
            <a:r>
              <a:rPr kumimoji="0" lang="en-US" sz="3000" b="1" i="0" u="none" strike="noStrike" kern="0" cap="none" spc="0" normalizeH="0" baseline="0" noProof="0" dirty="0">
                <a:ln>
                  <a:noFill/>
                </a:ln>
                <a:solidFill>
                  <a:schemeClr val="lt1"/>
                </a:solidFill>
                <a:effectLst/>
                <a:uLnTx/>
                <a:uFillTx/>
                <a:latin typeface="Arial"/>
                <a:ea typeface="Arial"/>
                <a:cs typeface="Arial"/>
                <a:sym typeface="Arial"/>
              </a:rPr>
              <a:t>What do we do or can we do to help children build inhibitory control?</a:t>
            </a:r>
          </a:p>
          <a:p>
            <a:pPr marL="0" marR="0" lvl="0" indent="0" algn="ctr" defTabSz="914400" rtl="0" eaLnBrk="1" fontAlgn="auto" latinLnBrk="0" hangingPunct="1">
              <a:lnSpc>
                <a:spcPct val="115000"/>
              </a:lnSpc>
              <a:spcBef>
                <a:spcPts val="1600"/>
              </a:spcBef>
              <a:spcAft>
                <a:spcPts val="1600"/>
              </a:spcAft>
              <a:buClr>
                <a:schemeClr val="accent3"/>
              </a:buClr>
              <a:buSzPts val="1800"/>
              <a:buFont typeface="Arial"/>
              <a:buNone/>
              <a:tabLst/>
              <a:defRPr/>
            </a:pPr>
            <a:endParaRPr kumimoji="0" lang="en-US" sz="3000" b="1" i="0" u="none" strike="noStrike" kern="0" cap="none" spc="0" normalizeH="0" baseline="0" noProof="0" dirty="0">
              <a:ln>
                <a:noFill/>
              </a:ln>
              <a:solidFill>
                <a:schemeClr val="lt1"/>
              </a:solidFill>
              <a:effectLst/>
              <a:uLnTx/>
              <a:uFillTx/>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 sz="3000">
                <a:solidFill>
                  <a:schemeClr val="dk1"/>
                </a:solidFill>
              </a:rPr>
              <a:t>Ideas for Inhibitory Control</a:t>
            </a:r>
            <a:endParaRPr sz="3000" i="0" u="none" strike="noStrike" cap="none">
              <a:solidFill>
                <a:schemeClr val="dk1"/>
              </a:solidFill>
            </a:endParaRPr>
          </a:p>
        </p:txBody>
      </p:sp>
      <p:grpSp>
        <p:nvGrpSpPr>
          <p:cNvPr id="247" name="Google Shape;247;p35">
            <a:extLst>
              <a:ext uri="{C183D7F6-B498-43B3-948B-1728B52AA6E4}">
                <adec:decorative xmlns:adec="http://schemas.microsoft.com/office/drawing/2017/decorative" val="1"/>
              </a:ext>
            </a:extLst>
          </p:cNvPr>
          <p:cNvGrpSpPr/>
          <p:nvPr/>
        </p:nvGrpSpPr>
        <p:grpSpPr>
          <a:xfrm>
            <a:off x="643077" y="1330278"/>
            <a:ext cx="2633810" cy="2482947"/>
            <a:chOff x="2016493" y="1572064"/>
            <a:chExt cx="3510811" cy="3310596"/>
          </a:xfrm>
        </p:grpSpPr>
        <p:sp>
          <p:nvSpPr>
            <p:cNvPr id="248" name="Google Shape;248;p35"/>
            <p:cNvSpPr txBox="1"/>
            <p:nvPr/>
          </p:nvSpPr>
          <p:spPr>
            <a:xfrm>
              <a:off x="2123804" y="2444260"/>
              <a:ext cx="3403500" cy="24384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Bounces that start at stop</a:t>
              </a:r>
              <a:endParaRPr sz="1800">
                <a:solidFill>
                  <a:schemeClr val="dk1"/>
                </a:solidFill>
              </a:endParaRPr>
            </a:p>
            <a:p>
              <a:pPr marL="457200" lvl="0" indent="-342900" algn="l" rtl="0">
                <a:lnSpc>
                  <a:spcPct val="115000"/>
                </a:lnSpc>
                <a:spcBef>
                  <a:spcPts val="1600"/>
                </a:spcBef>
                <a:spcAft>
                  <a:spcPts val="0"/>
                </a:spcAft>
                <a:buClr>
                  <a:schemeClr val="dk1"/>
                </a:buClr>
                <a:buSzPts val="1800"/>
                <a:buChar char="●"/>
              </a:pPr>
              <a:r>
                <a:rPr lang="en" sz="1800">
                  <a:solidFill>
                    <a:schemeClr val="dk1"/>
                  </a:solidFill>
                </a:rPr>
                <a:t>Focus on one activity at a time</a:t>
              </a:r>
              <a:endParaRPr sz="1800">
                <a:solidFill>
                  <a:schemeClr val="dk1"/>
                </a:solidFill>
              </a:endParaRPr>
            </a:p>
            <a:p>
              <a:pPr marL="457200" lvl="0" indent="-342900" algn="l" rtl="0">
                <a:lnSpc>
                  <a:spcPct val="115000"/>
                </a:lnSpc>
                <a:spcBef>
                  <a:spcPts val="1600"/>
                </a:spcBef>
                <a:spcAft>
                  <a:spcPts val="0"/>
                </a:spcAft>
                <a:buClr>
                  <a:schemeClr val="dk1"/>
                </a:buClr>
                <a:buSzPts val="1800"/>
                <a:buChar char="●"/>
              </a:pPr>
              <a:r>
                <a:rPr lang="en" sz="1800">
                  <a:solidFill>
                    <a:schemeClr val="dk1"/>
                  </a:solidFill>
                </a:rPr>
                <a:t>Practice waiting</a:t>
              </a:r>
              <a:endParaRPr sz="1800">
                <a:solidFill>
                  <a:schemeClr val="dk1"/>
                </a:solidFill>
              </a:endParaRPr>
            </a:p>
            <a:p>
              <a:pPr marL="457200" lvl="0" indent="-342900" algn="l" rtl="0">
                <a:lnSpc>
                  <a:spcPct val="115000"/>
                </a:lnSpc>
                <a:spcBef>
                  <a:spcPts val="1600"/>
                </a:spcBef>
                <a:spcAft>
                  <a:spcPts val="0"/>
                </a:spcAft>
                <a:buClr>
                  <a:schemeClr val="dk1"/>
                </a:buClr>
                <a:buSzPts val="1800"/>
                <a:buChar char="●"/>
              </a:pPr>
              <a:r>
                <a:rPr lang="en" sz="1800">
                  <a:solidFill>
                    <a:schemeClr val="dk1"/>
                  </a:solidFill>
                </a:rPr>
                <a:t>Don’t give in!</a:t>
              </a:r>
              <a:endParaRPr sz="1800">
                <a:solidFill>
                  <a:schemeClr val="dk1"/>
                </a:solidFill>
              </a:endParaRPr>
            </a:p>
            <a:p>
              <a:pPr marL="457200" lvl="0" indent="0" algn="l" rtl="0">
                <a:lnSpc>
                  <a:spcPct val="115000"/>
                </a:lnSpc>
                <a:spcBef>
                  <a:spcPts val="1600"/>
                </a:spcBef>
                <a:spcAft>
                  <a:spcPts val="0"/>
                </a:spcAft>
                <a:buNone/>
              </a:pPr>
              <a:endParaRPr sz="1800">
                <a:solidFill>
                  <a:schemeClr val="dk1"/>
                </a:solidFill>
              </a:endParaRPr>
            </a:p>
            <a:p>
              <a:pPr marL="215900" lvl="0" indent="0" algn="l" rtl="0">
                <a:lnSpc>
                  <a:spcPct val="100000"/>
                </a:lnSpc>
                <a:spcBef>
                  <a:spcPts val="1600"/>
                </a:spcBef>
                <a:spcAft>
                  <a:spcPts val="1600"/>
                </a:spcAft>
                <a:buNone/>
              </a:pPr>
              <a:endParaRPr sz="1800">
                <a:solidFill>
                  <a:schemeClr val="dk1"/>
                </a:solidFill>
              </a:endParaRPr>
            </a:p>
          </p:txBody>
        </p:sp>
        <p:grpSp>
          <p:nvGrpSpPr>
            <p:cNvPr id="249" name="Google Shape;249;p35"/>
            <p:cNvGrpSpPr/>
            <p:nvPr/>
          </p:nvGrpSpPr>
          <p:grpSpPr>
            <a:xfrm>
              <a:off x="2016493" y="1572064"/>
              <a:ext cx="3315823" cy="805296"/>
              <a:chOff x="2016493" y="1572064"/>
              <a:chExt cx="3315823" cy="805296"/>
            </a:xfrm>
          </p:grpSpPr>
          <p:sp>
            <p:nvSpPr>
              <p:cNvPr id="250" name="Google Shape;250;p35"/>
              <p:cNvSpPr/>
              <p:nvPr/>
            </p:nvSpPr>
            <p:spPr>
              <a:xfrm rot="-9557839">
                <a:off x="2116947" y="1652895"/>
                <a:ext cx="493892" cy="658429"/>
              </a:xfrm>
              <a:prstGeom prst="triangle">
                <a:avLst>
                  <a:gd name="adj" fmla="val 50000"/>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1" name="Google Shape;251;p35"/>
              <p:cNvSpPr/>
              <p:nvPr/>
            </p:nvSpPr>
            <p:spPr>
              <a:xfrm>
                <a:off x="2250416" y="1572064"/>
                <a:ext cx="3081900" cy="533400"/>
              </a:xfrm>
              <a:prstGeom prst="rect">
                <a:avLst/>
              </a:prstGeom>
              <a:solidFill>
                <a:schemeClr val="accent2"/>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a:solidFill>
                      <a:schemeClr val="lt1"/>
                    </a:solidFill>
                  </a:rPr>
                  <a:t>BABIES (0-18 Months)</a:t>
                </a:r>
                <a:endParaRPr sz="1100"/>
              </a:p>
            </p:txBody>
          </p:sp>
        </p:grpSp>
      </p:grpSp>
      <p:grpSp>
        <p:nvGrpSpPr>
          <p:cNvPr id="252" name="Google Shape;252;p35">
            <a:extLst>
              <a:ext uri="{C183D7F6-B498-43B3-948B-1728B52AA6E4}">
                <adec:decorative xmlns:adec="http://schemas.microsoft.com/office/drawing/2017/decorative" val="1"/>
              </a:ext>
            </a:extLst>
          </p:cNvPr>
          <p:cNvGrpSpPr/>
          <p:nvPr/>
        </p:nvGrpSpPr>
        <p:grpSpPr>
          <a:xfrm>
            <a:off x="3255088" y="1330278"/>
            <a:ext cx="2633810" cy="2482947"/>
            <a:chOff x="2016493" y="1572064"/>
            <a:chExt cx="3510811" cy="3310596"/>
          </a:xfrm>
        </p:grpSpPr>
        <p:sp>
          <p:nvSpPr>
            <p:cNvPr id="253" name="Google Shape;253;p35"/>
            <p:cNvSpPr txBox="1"/>
            <p:nvPr/>
          </p:nvSpPr>
          <p:spPr>
            <a:xfrm>
              <a:off x="2123804" y="2444260"/>
              <a:ext cx="3403500" cy="24384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Change the speed in songs</a:t>
              </a:r>
              <a:endParaRPr sz="1800">
                <a:solidFill>
                  <a:schemeClr val="dk1"/>
                </a:solidFill>
              </a:endParaRPr>
            </a:p>
            <a:p>
              <a:pPr marL="457200" lvl="0" indent="-342900" algn="l" rtl="0">
                <a:lnSpc>
                  <a:spcPct val="115000"/>
                </a:lnSpc>
                <a:spcBef>
                  <a:spcPts val="1600"/>
                </a:spcBef>
                <a:spcAft>
                  <a:spcPts val="0"/>
                </a:spcAft>
                <a:buClr>
                  <a:schemeClr val="dk1"/>
                </a:buClr>
                <a:buSzPts val="1800"/>
                <a:buChar char="●"/>
              </a:pPr>
              <a:r>
                <a:rPr lang="en" sz="1800">
                  <a:solidFill>
                    <a:schemeClr val="dk1"/>
                  </a:solidFill>
                </a:rPr>
                <a:t>Books with movement</a:t>
              </a:r>
              <a:endParaRPr sz="1800">
                <a:solidFill>
                  <a:schemeClr val="dk1"/>
                </a:solidFill>
              </a:endParaRPr>
            </a:p>
            <a:p>
              <a:pPr marL="457200" lvl="0" indent="-342900" algn="l" rtl="0">
                <a:lnSpc>
                  <a:spcPct val="115000"/>
                </a:lnSpc>
                <a:spcBef>
                  <a:spcPts val="1600"/>
                </a:spcBef>
                <a:spcAft>
                  <a:spcPts val="0"/>
                </a:spcAft>
                <a:buClr>
                  <a:schemeClr val="dk1"/>
                </a:buClr>
                <a:buSzPts val="1800"/>
                <a:buChar char="●"/>
              </a:pPr>
              <a:r>
                <a:rPr lang="en" sz="1800">
                  <a:solidFill>
                    <a:schemeClr val="dk1"/>
                  </a:solidFill>
                </a:rPr>
                <a:t>Talk about feelings</a:t>
              </a:r>
              <a:endParaRPr sz="1800">
                <a:solidFill>
                  <a:schemeClr val="dk1"/>
                </a:solidFill>
              </a:endParaRPr>
            </a:p>
            <a:p>
              <a:pPr marL="457200" lvl="0" indent="-342900" algn="l" rtl="0">
                <a:lnSpc>
                  <a:spcPct val="115000"/>
                </a:lnSpc>
                <a:spcBef>
                  <a:spcPts val="1600"/>
                </a:spcBef>
                <a:spcAft>
                  <a:spcPts val="0"/>
                </a:spcAft>
                <a:buClr>
                  <a:schemeClr val="dk1"/>
                </a:buClr>
                <a:buSzPts val="1800"/>
                <a:buChar char="●"/>
              </a:pPr>
              <a:r>
                <a:rPr lang="en" sz="1800">
                  <a:solidFill>
                    <a:schemeClr val="dk1"/>
                  </a:solidFill>
                </a:rPr>
                <a:t>Don’t give in!</a:t>
              </a:r>
              <a:endParaRPr sz="1800">
                <a:solidFill>
                  <a:schemeClr val="dk1"/>
                </a:solidFill>
              </a:endParaRPr>
            </a:p>
            <a:p>
              <a:pPr marL="215900" lvl="0" indent="0" algn="l" rtl="0">
                <a:lnSpc>
                  <a:spcPct val="100000"/>
                </a:lnSpc>
                <a:spcBef>
                  <a:spcPts val="1600"/>
                </a:spcBef>
                <a:spcAft>
                  <a:spcPts val="0"/>
                </a:spcAft>
                <a:buNone/>
              </a:pPr>
              <a:endParaRPr sz="1800">
                <a:solidFill>
                  <a:schemeClr val="dk1"/>
                </a:solidFill>
              </a:endParaRPr>
            </a:p>
            <a:p>
              <a:pPr marL="215900" marR="0" lvl="0" indent="0" algn="l" rtl="0">
                <a:lnSpc>
                  <a:spcPct val="130000"/>
                </a:lnSpc>
                <a:spcBef>
                  <a:spcPts val="1600"/>
                </a:spcBef>
                <a:spcAft>
                  <a:spcPts val="0"/>
                </a:spcAft>
                <a:buNone/>
              </a:pPr>
              <a:endParaRPr>
                <a:solidFill>
                  <a:srgbClr val="3F3F3F"/>
                </a:solidFill>
              </a:endParaRPr>
            </a:p>
          </p:txBody>
        </p:sp>
        <p:grpSp>
          <p:nvGrpSpPr>
            <p:cNvPr id="254" name="Google Shape;254;p35"/>
            <p:cNvGrpSpPr/>
            <p:nvPr/>
          </p:nvGrpSpPr>
          <p:grpSpPr>
            <a:xfrm>
              <a:off x="2016493" y="1572064"/>
              <a:ext cx="3315823" cy="805296"/>
              <a:chOff x="2016493" y="1572064"/>
              <a:chExt cx="3315823" cy="805296"/>
            </a:xfrm>
          </p:grpSpPr>
          <p:sp>
            <p:nvSpPr>
              <p:cNvPr id="255" name="Google Shape;255;p35"/>
              <p:cNvSpPr/>
              <p:nvPr/>
            </p:nvSpPr>
            <p:spPr>
              <a:xfrm rot="-9557839">
                <a:off x="2116947" y="1652895"/>
                <a:ext cx="493892" cy="658429"/>
              </a:xfrm>
              <a:prstGeom prst="triangle">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6" name="Google Shape;256;p35"/>
              <p:cNvSpPr/>
              <p:nvPr/>
            </p:nvSpPr>
            <p:spPr>
              <a:xfrm>
                <a:off x="2250416" y="1572064"/>
                <a:ext cx="3081900" cy="533400"/>
              </a:xfrm>
              <a:prstGeom prst="rect">
                <a:avLst/>
              </a:prstGeom>
              <a:solidFill>
                <a:schemeClr val="accent4"/>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a:solidFill>
                      <a:schemeClr val="lt1"/>
                    </a:solidFill>
                  </a:rPr>
                  <a:t>TODDLERS (18-36 Months)</a:t>
                </a:r>
                <a:r>
                  <a:rPr lang="en"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grpSp>
      </p:grpSp>
      <p:grpSp>
        <p:nvGrpSpPr>
          <p:cNvPr id="257" name="Google Shape;257;p35">
            <a:extLst>
              <a:ext uri="{C183D7F6-B498-43B3-948B-1728B52AA6E4}">
                <adec:decorative xmlns:adec="http://schemas.microsoft.com/office/drawing/2017/decorative" val="1"/>
              </a:ext>
            </a:extLst>
          </p:cNvPr>
          <p:cNvGrpSpPr/>
          <p:nvPr/>
        </p:nvGrpSpPr>
        <p:grpSpPr>
          <a:xfrm>
            <a:off x="5867100" y="1330278"/>
            <a:ext cx="2633810" cy="2482947"/>
            <a:chOff x="2016493" y="1572064"/>
            <a:chExt cx="3510811" cy="3310596"/>
          </a:xfrm>
        </p:grpSpPr>
        <p:sp>
          <p:nvSpPr>
            <p:cNvPr id="258" name="Google Shape;258;p35"/>
            <p:cNvSpPr txBox="1"/>
            <p:nvPr/>
          </p:nvSpPr>
          <p:spPr>
            <a:xfrm>
              <a:off x="2123804" y="2444260"/>
              <a:ext cx="3403500" cy="24384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Freeze games</a:t>
              </a:r>
              <a:endParaRPr sz="1800">
                <a:solidFill>
                  <a:schemeClr val="dk1"/>
                </a:solidFill>
              </a:endParaRPr>
            </a:p>
            <a:p>
              <a:pPr marL="457200" lvl="0" indent="-342900" algn="l" rtl="0">
                <a:lnSpc>
                  <a:spcPct val="115000"/>
                </a:lnSpc>
                <a:spcBef>
                  <a:spcPts val="1600"/>
                </a:spcBef>
                <a:spcAft>
                  <a:spcPts val="0"/>
                </a:spcAft>
                <a:buClr>
                  <a:schemeClr val="dk1"/>
                </a:buClr>
                <a:buSzPts val="1800"/>
                <a:buChar char="●"/>
              </a:pPr>
              <a:r>
                <a:rPr lang="en" sz="1800">
                  <a:solidFill>
                    <a:schemeClr val="dk1"/>
                  </a:solidFill>
                </a:rPr>
                <a:t>Take turns talking</a:t>
              </a:r>
              <a:endParaRPr sz="1800">
                <a:solidFill>
                  <a:schemeClr val="dk1"/>
                </a:solidFill>
              </a:endParaRPr>
            </a:p>
            <a:p>
              <a:pPr marL="457200" lvl="0" indent="-342900" algn="l" rtl="0">
                <a:lnSpc>
                  <a:spcPct val="115000"/>
                </a:lnSpc>
                <a:spcBef>
                  <a:spcPts val="1600"/>
                </a:spcBef>
                <a:spcAft>
                  <a:spcPts val="0"/>
                </a:spcAft>
                <a:buClr>
                  <a:schemeClr val="dk1"/>
                </a:buClr>
                <a:buSzPts val="1800"/>
                <a:buChar char="●"/>
              </a:pPr>
              <a:r>
                <a:rPr lang="en" sz="1800">
                  <a:solidFill>
                    <a:schemeClr val="dk1"/>
                  </a:solidFill>
                </a:rPr>
                <a:t>Activities that require focus</a:t>
              </a:r>
              <a:endParaRPr sz="1800">
                <a:solidFill>
                  <a:schemeClr val="dk1"/>
                </a:solidFill>
              </a:endParaRPr>
            </a:p>
            <a:p>
              <a:pPr marL="457200" lvl="0" indent="-342900" algn="l" rtl="0">
                <a:lnSpc>
                  <a:spcPct val="115000"/>
                </a:lnSpc>
                <a:spcBef>
                  <a:spcPts val="1600"/>
                </a:spcBef>
                <a:spcAft>
                  <a:spcPts val="0"/>
                </a:spcAft>
                <a:buClr>
                  <a:schemeClr val="dk1"/>
                </a:buClr>
                <a:buSzPts val="1800"/>
                <a:buChar char="●"/>
              </a:pPr>
              <a:r>
                <a:rPr lang="en" sz="1800">
                  <a:solidFill>
                    <a:schemeClr val="dk1"/>
                  </a:solidFill>
                </a:rPr>
                <a:t>Don’t give in!</a:t>
              </a:r>
              <a:endParaRPr sz="1800">
                <a:solidFill>
                  <a:schemeClr val="dk1"/>
                </a:solidFill>
              </a:endParaRPr>
            </a:p>
            <a:p>
              <a:pPr marL="215900" lvl="0" indent="0" algn="l" rtl="0">
                <a:lnSpc>
                  <a:spcPct val="100000"/>
                </a:lnSpc>
                <a:spcBef>
                  <a:spcPts val="1600"/>
                </a:spcBef>
                <a:spcAft>
                  <a:spcPts val="0"/>
                </a:spcAft>
                <a:buNone/>
              </a:pPr>
              <a:endParaRPr sz="1800">
                <a:solidFill>
                  <a:schemeClr val="dk1"/>
                </a:solidFill>
              </a:endParaRPr>
            </a:p>
            <a:p>
              <a:pPr marL="215900" marR="0" lvl="0" indent="0" algn="l" rtl="0">
                <a:lnSpc>
                  <a:spcPct val="130000"/>
                </a:lnSpc>
                <a:spcBef>
                  <a:spcPts val="1600"/>
                </a:spcBef>
                <a:spcAft>
                  <a:spcPts val="0"/>
                </a:spcAft>
                <a:buNone/>
              </a:pPr>
              <a:endParaRPr>
                <a:solidFill>
                  <a:srgbClr val="3F3F3F"/>
                </a:solidFill>
              </a:endParaRPr>
            </a:p>
          </p:txBody>
        </p:sp>
        <p:grpSp>
          <p:nvGrpSpPr>
            <p:cNvPr id="259" name="Google Shape;259;p35"/>
            <p:cNvGrpSpPr/>
            <p:nvPr/>
          </p:nvGrpSpPr>
          <p:grpSpPr>
            <a:xfrm>
              <a:off x="2016493" y="1572064"/>
              <a:ext cx="3315823" cy="805296"/>
              <a:chOff x="2016493" y="1572064"/>
              <a:chExt cx="3315823" cy="805296"/>
            </a:xfrm>
          </p:grpSpPr>
          <p:sp>
            <p:nvSpPr>
              <p:cNvPr id="260" name="Google Shape;260;p35"/>
              <p:cNvSpPr/>
              <p:nvPr/>
            </p:nvSpPr>
            <p:spPr>
              <a:xfrm rot="-9557839">
                <a:off x="2116947" y="1652895"/>
                <a:ext cx="493892" cy="658429"/>
              </a:xfrm>
              <a:prstGeom prst="triangle">
                <a:avLst>
                  <a:gd name="adj" fmla="val 50000"/>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261" name="Google Shape;261;p35"/>
              <p:cNvSpPr/>
              <p:nvPr/>
            </p:nvSpPr>
            <p:spPr>
              <a:xfrm>
                <a:off x="2250416" y="1572064"/>
                <a:ext cx="3081900" cy="533400"/>
              </a:xfrm>
              <a:prstGeom prst="rect">
                <a:avLst/>
              </a:prstGeom>
              <a:solidFill>
                <a:schemeClr val="lt2"/>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a:solidFill>
                      <a:srgbClr val="FFFFFF"/>
                    </a:solidFill>
                  </a:rPr>
                  <a:t>PRESCHOOLER (3-5 Years Old)</a:t>
                </a:r>
                <a:endParaRPr sz="1100">
                  <a:solidFill>
                    <a:srgbClr val="FFFFFF"/>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10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fade">
                                      <p:cBhvr>
                                        <p:cTn id="1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5"/>
        <p:cNvGrpSpPr/>
        <p:nvPr/>
      </p:nvGrpSpPr>
      <p:grpSpPr>
        <a:xfrm>
          <a:off x="0" y="0"/>
          <a:ext cx="0" cy="0"/>
          <a:chOff x="0" y="0"/>
          <a:chExt cx="0" cy="0"/>
        </a:xfrm>
      </p:grpSpPr>
      <p:sp>
        <p:nvSpPr>
          <p:cNvPr id="266" name="Google Shape;266;p36">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txBox="1">
            <a:spLocks noGrp="1"/>
          </p:cNvSpPr>
          <p:nvPr>
            <p:ph type="title"/>
          </p:nvPr>
        </p:nvSpPr>
        <p:spPr>
          <a:xfrm>
            <a:off x="2982750" y="1399500"/>
            <a:ext cx="3178500" cy="234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lt1"/>
                </a:solidFill>
                <a:latin typeface="Arial"/>
                <a:ea typeface="Arial"/>
                <a:cs typeface="Arial"/>
                <a:sym typeface="Arial"/>
              </a:rPr>
              <a:t>How does this all affect us long term?</a:t>
            </a:r>
            <a:endParaRPr sz="3600">
              <a:solidFill>
                <a:schemeClr val="lt1"/>
              </a:solidFill>
              <a:latin typeface="Arial"/>
              <a:ea typeface="Arial"/>
              <a:cs typeface="Arial"/>
              <a:sym typeface="Arial"/>
            </a:endParaRPr>
          </a:p>
          <a:p>
            <a:pPr marL="0" lvl="0" indent="0" algn="ctr" rtl="0">
              <a:spcBef>
                <a:spcPts val="0"/>
              </a:spcBef>
              <a:spcAft>
                <a:spcPts val="0"/>
              </a:spcAft>
              <a:buNone/>
            </a:pPr>
            <a:endParaRPr>
              <a:solidFill>
                <a:schemeClr val="lt1"/>
              </a:solidFill>
              <a:latin typeface="Arial"/>
              <a:ea typeface="Arial"/>
              <a:cs typeface="Arial"/>
              <a:sym typeface="Arial"/>
            </a:endParaRPr>
          </a:p>
        </p:txBody>
      </p:sp>
      <p:pic>
        <p:nvPicPr>
          <p:cNvPr id="268" name="Google Shape;268;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9750" y="4666825"/>
            <a:ext cx="2487999" cy="246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body" idx="1"/>
          </p:nvPr>
        </p:nvSpPr>
        <p:spPr>
          <a:xfrm>
            <a:off x="457200" y="1629312"/>
            <a:ext cx="5511300" cy="260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rgbClr val="58585B"/>
                </a:solidFill>
              </a:rPr>
              <a:t>A group of three skills that enable people to </a:t>
            </a:r>
            <a:r>
              <a:rPr lang="en" sz="3000">
                <a:solidFill>
                  <a:srgbClr val="58585B"/>
                </a:solidFill>
                <a:highlight>
                  <a:srgbClr val="FFFFFF"/>
                </a:highlight>
              </a:rPr>
              <a:t>organize, plan and carry out a set of tasks in an efficient manner</a:t>
            </a:r>
            <a:endParaRPr sz="3000">
              <a:solidFill>
                <a:srgbClr val="58585B"/>
              </a:solidFill>
            </a:endParaRPr>
          </a:p>
        </p:txBody>
      </p:sp>
      <p:sp>
        <p:nvSpPr>
          <p:cNvPr id="98" name="Google Shape;98;p19"/>
          <p:cNvSpPr txBox="1">
            <a:spLocks noGrp="1"/>
          </p:cNvSpPr>
          <p:nvPr>
            <p:ph type="title"/>
          </p:nvPr>
        </p:nvSpPr>
        <p:spPr>
          <a:xfrm>
            <a:off x="457200" y="908988"/>
            <a:ext cx="55113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58585B"/>
                </a:solidFill>
                <a:latin typeface="Lato"/>
                <a:ea typeface="Lato"/>
                <a:cs typeface="Lato"/>
                <a:sym typeface="Lato"/>
              </a:rPr>
              <a:t>Definition:</a:t>
            </a:r>
            <a:endParaRPr b="1">
              <a:solidFill>
                <a:srgbClr val="58585B"/>
              </a:solidFill>
              <a:latin typeface="Lato"/>
              <a:ea typeface="Lato"/>
              <a:cs typeface="Lato"/>
              <a:sym typeface="Lato"/>
            </a:endParaRPr>
          </a:p>
        </p:txBody>
      </p:sp>
      <p:pic>
        <p:nvPicPr>
          <p:cNvPr id="99" name="Google Shape;99;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76350" y="1181100"/>
            <a:ext cx="2305050" cy="278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311700" y="345200"/>
            <a:ext cx="8520600" cy="57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 sz="3000">
                <a:solidFill>
                  <a:schemeClr val="dk1"/>
                </a:solidFill>
              </a:rPr>
              <a:t>Skills that show success</a:t>
            </a:r>
            <a:endParaRPr sz="3000" i="0" u="none" strike="noStrike" cap="none">
              <a:solidFill>
                <a:schemeClr val="dk1"/>
              </a:solidFill>
            </a:endParaRPr>
          </a:p>
        </p:txBody>
      </p:sp>
      <p:grpSp>
        <p:nvGrpSpPr>
          <p:cNvPr id="274" name="Google Shape;274;p37">
            <a:extLst>
              <a:ext uri="{C183D7F6-B498-43B3-948B-1728B52AA6E4}">
                <adec:decorative xmlns:adec="http://schemas.microsoft.com/office/drawing/2017/decorative" val="1"/>
              </a:ext>
            </a:extLst>
          </p:cNvPr>
          <p:cNvGrpSpPr/>
          <p:nvPr/>
        </p:nvGrpSpPr>
        <p:grpSpPr>
          <a:xfrm>
            <a:off x="637023" y="1080653"/>
            <a:ext cx="2551280" cy="2327322"/>
            <a:chOff x="2000310" y="1572064"/>
            <a:chExt cx="3400800" cy="3103096"/>
          </a:xfrm>
        </p:grpSpPr>
        <p:sp>
          <p:nvSpPr>
            <p:cNvPr id="275" name="Google Shape;275;p37"/>
            <p:cNvSpPr txBox="1"/>
            <p:nvPr/>
          </p:nvSpPr>
          <p:spPr>
            <a:xfrm>
              <a:off x="2000310" y="2236760"/>
              <a:ext cx="3400800" cy="2438400"/>
            </a:xfrm>
            <a:prstGeom prst="rect">
              <a:avLst/>
            </a:prstGeom>
            <a:noFill/>
            <a:ln>
              <a:noFill/>
            </a:ln>
          </p:spPr>
          <p:txBody>
            <a:bodyPr spcFirstLastPara="1" wrap="square" lIns="68575" tIns="34275" rIns="68575" bIns="34275" anchor="t" anchorCtr="0">
              <a:noAutofit/>
            </a:bodyPr>
            <a:lstStyle/>
            <a:p>
              <a:pPr marL="365760" lvl="0" indent="-232409" algn="l" rtl="0">
                <a:lnSpc>
                  <a:spcPct val="115000"/>
                </a:lnSpc>
                <a:spcBef>
                  <a:spcPts val="0"/>
                </a:spcBef>
                <a:spcAft>
                  <a:spcPts val="0"/>
                </a:spcAft>
                <a:buClr>
                  <a:schemeClr val="dk1"/>
                </a:buClr>
                <a:buSzPts val="1500"/>
                <a:buChar char="●"/>
              </a:pPr>
              <a:r>
                <a:rPr lang="en" sz="1500">
                  <a:solidFill>
                    <a:schemeClr val="dk1"/>
                  </a:solidFill>
                </a:rPr>
                <a:t>Get along with others</a:t>
              </a:r>
              <a:endParaRPr sz="1500">
                <a:solidFill>
                  <a:schemeClr val="dk1"/>
                </a:solidFill>
              </a:endParaRPr>
            </a:p>
            <a:p>
              <a:pPr marL="365760" lvl="0" indent="-232409" algn="l" rtl="0">
                <a:lnSpc>
                  <a:spcPct val="115000"/>
                </a:lnSpc>
                <a:spcBef>
                  <a:spcPts val="0"/>
                </a:spcBef>
                <a:spcAft>
                  <a:spcPts val="0"/>
                </a:spcAft>
                <a:buClr>
                  <a:schemeClr val="dk1"/>
                </a:buClr>
                <a:buSzPts val="1500"/>
                <a:buChar char="●"/>
              </a:pPr>
              <a:r>
                <a:rPr lang="en" sz="1500">
                  <a:solidFill>
                    <a:schemeClr val="dk1"/>
                  </a:solidFill>
                </a:rPr>
                <a:t>Follow directions</a:t>
              </a:r>
              <a:endParaRPr sz="1500">
                <a:solidFill>
                  <a:schemeClr val="dk1"/>
                </a:solidFill>
              </a:endParaRPr>
            </a:p>
            <a:p>
              <a:pPr marL="365760" lvl="0" indent="-232409" algn="l" rtl="0">
                <a:lnSpc>
                  <a:spcPct val="115000"/>
                </a:lnSpc>
                <a:spcBef>
                  <a:spcPts val="0"/>
                </a:spcBef>
                <a:spcAft>
                  <a:spcPts val="0"/>
                </a:spcAft>
                <a:buClr>
                  <a:schemeClr val="dk1"/>
                </a:buClr>
                <a:buSzPts val="1500"/>
                <a:buChar char="●"/>
              </a:pPr>
              <a:r>
                <a:rPr lang="en" sz="1500">
                  <a:solidFill>
                    <a:schemeClr val="dk1"/>
                  </a:solidFill>
                </a:rPr>
                <a:t>Identify and regulate emotions </a:t>
              </a:r>
              <a:endParaRPr sz="1500">
                <a:solidFill>
                  <a:schemeClr val="dk1"/>
                </a:solidFill>
              </a:endParaRPr>
            </a:p>
            <a:p>
              <a:pPr marL="365760" lvl="0" indent="-232409" algn="l" rtl="0">
                <a:lnSpc>
                  <a:spcPct val="115000"/>
                </a:lnSpc>
                <a:spcBef>
                  <a:spcPts val="0"/>
                </a:spcBef>
                <a:spcAft>
                  <a:spcPts val="0"/>
                </a:spcAft>
                <a:buClr>
                  <a:schemeClr val="dk1"/>
                </a:buClr>
                <a:buSzPts val="1500"/>
                <a:buChar char="●"/>
              </a:pPr>
              <a:r>
                <a:rPr lang="en" sz="1500">
                  <a:solidFill>
                    <a:schemeClr val="dk1"/>
                  </a:solidFill>
                </a:rPr>
                <a:t>Resolve conflicts</a:t>
              </a:r>
              <a:endParaRPr sz="1500">
                <a:solidFill>
                  <a:schemeClr val="dk1"/>
                </a:solidFill>
              </a:endParaRPr>
            </a:p>
            <a:p>
              <a:pPr marL="365760" lvl="0" indent="-232409" algn="l" rtl="0">
                <a:lnSpc>
                  <a:spcPct val="115000"/>
                </a:lnSpc>
                <a:spcBef>
                  <a:spcPts val="0"/>
                </a:spcBef>
                <a:spcAft>
                  <a:spcPts val="0"/>
                </a:spcAft>
                <a:buClr>
                  <a:schemeClr val="dk1"/>
                </a:buClr>
                <a:buSzPts val="1500"/>
                <a:buChar char="●"/>
              </a:pPr>
              <a:r>
                <a:rPr lang="en" sz="1500">
                  <a:solidFill>
                    <a:schemeClr val="dk1"/>
                  </a:solidFill>
                </a:rPr>
                <a:t>Persist on tasks</a:t>
              </a:r>
              <a:endParaRPr sz="1500">
                <a:solidFill>
                  <a:schemeClr val="dk1"/>
                </a:solidFill>
              </a:endParaRPr>
            </a:p>
            <a:p>
              <a:pPr marL="365760" lvl="0" indent="-232409" algn="l" rtl="0">
                <a:lnSpc>
                  <a:spcPct val="115000"/>
                </a:lnSpc>
                <a:spcBef>
                  <a:spcPts val="0"/>
                </a:spcBef>
                <a:spcAft>
                  <a:spcPts val="0"/>
                </a:spcAft>
                <a:buClr>
                  <a:schemeClr val="dk1"/>
                </a:buClr>
                <a:buSzPts val="1500"/>
                <a:buChar char="●"/>
              </a:pPr>
              <a:r>
                <a:rPr lang="en" sz="1500">
                  <a:solidFill>
                    <a:schemeClr val="dk1"/>
                  </a:solidFill>
                </a:rPr>
                <a:t>Engage in conversation and play</a:t>
              </a:r>
              <a:endParaRPr sz="1500">
                <a:solidFill>
                  <a:schemeClr val="dk1"/>
                </a:solidFill>
              </a:endParaRPr>
            </a:p>
            <a:p>
              <a:pPr marL="365760" lvl="0" indent="-232409" algn="l" rtl="0">
                <a:lnSpc>
                  <a:spcPct val="115000"/>
                </a:lnSpc>
                <a:spcBef>
                  <a:spcPts val="0"/>
                </a:spcBef>
                <a:spcAft>
                  <a:spcPts val="0"/>
                </a:spcAft>
                <a:buClr>
                  <a:schemeClr val="dk1"/>
                </a:buClr>
                <a:buSzPts val="1500"/>
                <a:buChar char="●"/>
              </a:pPr>
              <a:r>
                <a:rPr lang="en" sz="1500">
                  <a:solidFill>
                    <a:schemeClr val="dk1"/>
                  </a:solidFill>
                </a:rPr>
                <a:t>Interpret others’ behavior and emotions</a:t>
              </a:r>
              <a:endParaRPr sz="1500">
                <a:solidFill>
                  <a:schemeClr val="dk1"/>
                </a:solidFill>
              </a:endParaRPr>
            </a:p>
            <a:p>
              <a:pPr marL="0" lvl="0" indent="0" algn="l" rtl="0">
                <a:spcBef>
                  <a:spcPts val="1000"/>
                </a:spcBef>
                <a:spcAft>
                  <a:spcPts val="0"/>
                </a:spcAft>
                <a:buNone/>
              </a:pPr>
              <a:r>
                <a:rPr lang="en" sz="1300" u="sng">
                  <a:solidFill>
                    <a:schemeClr val="dk1"/>
                  </a:solidFill>
                  <a:hlinkClick r:id="rId3">
                    <a:extLst>
                      <a:ext uri="{A12FA001-AC4F-418D-AE19-62706E023703}">
                        <ahyp:hlinkClr xmlns:ahyp="http://schemas.microsoft.com/office/drawing/2018/hyperlinkcolor" val="tx"/>
                      </a:ext>
                    </a:extLst>
                  </a:hlinkClick>
                </a:rPr>
                <a:t>http://www.msue.msu.edu</a:t>
              </a:r>
              <a:endParaRPr sz="1300">
                <a:solidFill>
                  <a:schemeClr val="dk1"/>
                </a:solidFill>
              </a:endParaRPr>
            </a:p>
            <a:p>
              <a:pPr marL="457200" lvl="0" indent="0" algn="l" rtl="0">
                <a:lnSpc>
                  <a:spcPct val="115000"/>
                </a:lnSpc>
                <a:spcBef>
                  <a:spcPts val="1000"/>
                </a:spcBef>
                <a:spcAft>
                  <a:spcPts val="0"/>
                </a:spcAft>
                <a:buNone/>
              </a:pPr>
              <a:endParaRPr sz="1800">
                <a:solidFill>
                  <a:schemeClr val="dk1"/>
                </a:solidFill>
              </a:endParaRPr>
            </a:p>
            <a:p>
              <a:pPr marL="215900" lvl="0" indent="0" algn="l" rtl="0">
                <a:lnSpc>
                  <a:spcPct val="100000"/>
                </a:lnSpc>
                <a:spcBef>
                  <a:spcPts val="1600"/>
                </a:spcBef>
                <a:spcAft>
                  <a:spcPts val="1600"/>
                </a:spcAft>
                <a:buNone/>
              </a:pPr>
              <a:endParaRPr sz="1800">
                <a:solidFill>
                  <a:schemeClr val="dk1"/>
                </a:solidFill>
              </a:endParaRPr>
            </a:p>
          </p:txBody>
        </p:sp>
        <p:grpSp>
          <p:nvGrpSpPr>
            <p:cNvPr id="276" name="Google Shape;276;p37"/>
            <p:cNvGrpSpPr/>
            <p:nvPr/>
          </p:nvGrpSpPr>
          <p:grpSpPr>
            <a:xfrm>
              <a:off x="2016493" y="1572064"/>
              <a:ext cx="3315823" cy="805296"/>
              <a:chOff x="2016493" y="1572064"/>
              <a:chExt cx="3315823" cy="805296"/>
            </a:xfrm>
          </p:grpSpPr>
          <p:sp>
            <p:nvSpPr>
              <p:cNvPr id="277" name="Google Shape;277;p37"/>
              <p:cNvSpPr/>
              <p:nvPr/>
            </p:nvSpPr>
            <p:spPr>
              <a:xfrm rot="-9557839">
                <a:off x="2116947" y="1652895"/>
                <a:ext cx="493892" cy="658429"/>
              </a:xfrm>
              <a:prstGeom prst="triangle">
                <a:avLst>
                  <a:gd name="adj" fmla="val 50000"/>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37"/>
              <p:cNvSpPr/>
              <p:nvPr/>
            </p:nvSpPr>
            <p:spPr>
              <a:xfrm>
                <a:off x="2250416" y="1572064"/>
                <a:ext cx="3081900" cy="533400"/>
              </a:xfrm>
              <a:prstGeom prst="rect">
                <a:avLst/>
              </a:prstGeom>
              <a:solidFill>
                <a:schemeClr val="accent2"/>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a:solidFill>
                      <a:schemeClr val="lt1"/>
                    </a:solidFill>
                  </a:rPr>
                  <a:t>KINDERGARTNERS</a:t>
                </a:r>
                <a:endParaRPr sz="1100"/>
              </a:p>
            </p:txBody>
          </p:sp>
        </p:grpSp>
      </p:grpSp>
      <p:grpSp>
        <p:nvGrpSpPr>
          <p:cNvPr id="279" name="Google Shape;279;p37">
            <a:extLst>
              <a:ext uri="{C183D7F6-B498-43B3-948B-1728B52AA6E4}">
                <adec:decorative xmlns:adec="http://schemas.microsoft.com/office/drawing/2017/decorative" val="1"/>
              </a:ext>
            </a:extLst>
          </p:cNvPr>
          <p:cNvGrpSpPr/>
          <p:nvPr/>
        </p:nvGrpSpPr>
        <p:grpSpPr>
          <a:xfrm>
            <a:off x="3261175" y="1080653"/>
            <a:ext cx="2586485" cy="2327322"/>
            <a:chOff x="2016493" y="1572064"/>
            <a:chExt cx="3447727" cy="3103096"/>
          </a:xfrm>
        </p:grpSpPr>
        <p:sp>
          <p:nvSpPr>
            <p:cNvPr id="280" name="Google Shape;280;p37"/>
            <p:cNvSpPr txBox="1"/>
            <p:nvPr/>
          </p:nvSpPr>
          <p:spPr>
            <a:xfrm>
              <a:off x="2060721" y="2236760"/>
              <a:ext cx="3403500" cy="2438400"/>
            </a:xfrm>
            <a:prstGeom prst="rect">
              <a:avLst/>
            </a:prstGeom>
            <a:noFill/>
            <a:ln>
              <a:noFill/>
            </a:ln>
          </p:spPr>
          <p:txBody>
            <a:bodyPr spcFirstLastPara="1" wrap="square" lIns="68575" tIns="34275" rIns="68575" bIns="34275" anchor="t" anchorCtr="0">
              <a:noAutofit/>
            </a:bodyPr>
            <a:lstStyle/>
            <a:p>
              <a:pPr marL="365760" lvl="0" indent="-238759" algn="l" rtl="0">
                <a:lnSpc>
                  <a:spcPct val="120000"/>
                </a:lnSpc>
                <a:spcBef>
                  <a:spcPts val="0"/>
                </a:spcBef>
                <a:spcAft>
                  <a:spcPts val="0"/>
                </a:spcAft>
                <a:buClr>
                  <a:schemeClr val="dk1"/>
                </a:buClr>
                <a:buSzPts val="1600"/>
                <a:buChar char="●"/>
              </a:pPr>
              <a:r>
                <a:rPr lang="en" sz="1600">
                  <a:solidFill>
                    <a:schemeClr val="dk1"/>
                  </a:solidFill>
                </a:rPr>
                <a:t>Communication</a:t>
              </a:r>
              <a:endParaRPr sz="1600">
                <a:solidFill>
                  <a:schemeClr val="dk1"/>
                </a:solidFill>
              </a:endParaRPr>
            </a:p>
            <a:p>
              <a:pPr marL="365760" lvl="0" indent="-238759" algn="l" rtl="0">
                <a:lnSpc>
                  <a:spcPct val="120000"/>
                </a:lnSpc>
                <a:spcBef>
                  <a:spcPts val="400"/>
                </a:spcBef>
                <a:spcAft>
                  <a:spcPts val="0"/>
                </a:spcAft>
                <a:buClr>
                  <a:schemeClr val="dk1"/>
                </a:buClr>
                <a:buSzPts val="1600"/>
                <a:buChar char="●"/>
              </a:pPr>
              <a:r>
                <a:rPr lang="en" sz="1600">
                  <a:solidFill>
                    <a:schemeClr val="dk1"/>
                  </a:solidFill>
                </a:rPr>
                <a:t>Organization</a:t>
              </a:r>
              <a:endParaRPr sz="1600">
                <a:solidFill>
                  <a:schemeClr val="dk1"/>
                </a:solidFill>
              </a:endParaRPr>
            </a:p>
            <a:p>
              <a:pPr marL="365760" lvl="0" indent="-238759" algn="l" rtl="0">
                <a:lnSpc>
                  <a:spcPct val="120000"/>
                </a:lnSpc>
                <a:spcBef>
                  <a:spcPts val="0"/>
                </a:spcBef>
                <a:spcAft>
                  <a:spcPts val="0"/>
                </a:spcAft>
                <a:buClr>
                  <a:schemeClr val="dk1"/>
                </a:buClr>
                <a:buSzPts val="1600"/>
                <a:buChar char="●"/>
              </a:pPr>
              <a:r>
                <a:rPr lang="en" sz="1600">
                  <a:solidFill>
                    <a:schemeClr val="dk1"/>
                  </a:solidFill>
                </a:rPr>
                <a:t>Emotional Intelligence</a:t>
              </a:r>
              <a:endParaRPr sz="1600">
                <a:solidFill>
                  <a:schemeClr val="dk1"/>
                </a:solidFill>
              </a:endParaRPr>
            </a:p>
            <a:p>
              <a:pPr marL="365760" lvl="0" indent="-238759" algn="l" rtl="0">
                <a:lnSpc>
                  <a:spcPct val="120000"/>
                </a:lnSpc>
                <a:spcBef>
                  <a:spcPts val="0"/>
                </a:spcBef>
                <a:spcAft>
                  <a:spcPts val="0"/>
                </a:spcAft>
                <a:buClr>
                  <a:schemeClr val="dk1"/>
                </a:buClr>
                <a:buSzPts val="1600"/>
                <a:buChar char="●"/>
              </a:pPr>
              <a:r>
                <a:rPr lang="en" sz="1600">
                  <a:solidFill>
                    <a:schemeClr val="dk1"/>
                  </a:solidFill>
                </a:rPr>
                <a:t>Negotiation</a:t>
              </a:r>
              <a:endParaRPr sz="1600">
                <a:solidFill>
                  <a:schemeClr val="dk1"/>
                </a:solidFill>
              </a:endParaRPr>
            </a:p>
            <a:p>
              <a:pPr marL="365760" lvl="0" indent="-238759" algn="l" rtl="0">
                <a:lnSpc>
                  <a:spcPct val="120000"/>
                </a:lnSpc>
                <a:spcBef>
                  <a:spcPts val="0"/>
                </a:spcBef>
                <a:spcAft>
                  <a:spcPts val="0"/>
                </a:spcAft>
                <a:buClr>
                  <a:schemeClr val="dk1"/>
                </a:buClr>
                <a:buSzPts val="1600"/>
                <a:buChar char="●"/>
              </a:pPr>
              <a:r>
                <a:rPr lang="en" sz="1600">
                  <a:solidFill>
                    <a:schemeClr val="dk1"/>
                  </a:solidFill>
                </a:rPr>
                <a:t>Critical Thinking </a:t>
              </a:r>
              <a:endParaRPr sz="1600">
                <a:solidFill>
                  <a:schemeClr val="dk1"/>
                </a:solidFill>
              </a:endParaRPr>
            </a:p>
            <a:p>
              <a:pPr marL="365760" lvl="0" indent="-238759" algn="l" rtl="0">
                <a:lnSpc>
                  <a:spcPct val="120000"/>
                </a:lnSpc>
                <a:spcBef>
                  <a:spcPts val="0"/>
                </a:spcBef>
                <a:spcAft>
                  <a:spcPts val="0"/>
                </a:spcAft>
                <a:buClr>
                  <a:schemeClr val="dk1"/>
                </a:buClr>
                <a:buSzPts val="1600"/>
                <a:buChar char="●"/>
              </a:pPr>
              <a:r>
                <a:rPr lang="en" sz="1600">
                  <a:solidFill>
                    <a:schemeClr val="dk1"/>
                  </a:solidFill>
                </a:rPr>
                <a:t>Focus </a:t>
              </a:r>
              <a:endParaRPr sz="1600">
                <a:solidFill>
                  <a:schemeClr val="dk1"/>
                </a:solidFill>
              </a:endParaRPr>
            </a:p>
            <a:p>
              <a:pPr marL="365760" lvl="0" indent="-238759" algn="l" rtl="0">
                <a:lnSpc>
                  <a:spcPct val="120000"/>
                </a:lnSpc>
                <a:spcBef>
                  <a:spcPts val="0"/>
                </a:spcBef>
                <a:spcAft>
                  <a:spcPts val="0"/>
                </a:spcAft>
                <a:buClr>
                  <a:schemeClr val="dk1"/>
                </a:buClr>
                <a:buSzPts val="1600"/>
                <a:buChar char="●"/>
              </a:pPr>
              <a:r>
                <a:rPr lang="en" sz="1600">
                  <a:solidFill>
                    <a:schemeClr val="dk1"/>
                  </a:solidFill>
                </a:rPr>
                <a:t>Teamwork</a:t>
              </a:r>
              <a:endParaRPr sz="1600">
                <a:solidFill>
                  <a:schemeClr val="dk1"/>
                </a:solidFill>
              </a:endParaRPr>
            </a:p>
            <a:p>
              <a:pPr marL="365760" lvl="0" indent="-238759" algn="l" rtl="0">
                <a:lnSpc>
                  <a:spcPct val="120000"/>
                </a:lnSpc>
                <a:spcBef>
                  <a:spcPts val="0"/>
                </a:spcBef>
                <a:spcAft>
                  <a:spcPts val="0"/>
                </a:spcAft>
                <a:buClr>
                  <a:schemeClr val="dk1"/>
                </a:buClr>
                <a:buSzPts val="1600"/>
                <a:buChar char="●"/>
              </a:pPr>
              <a:r>
                <a:rPr lang="en" sz="1600">
                  <a:solidFill>
                    <a:schemeClr val="dk1"/>
                  </a:solidFill>
                </a:rPr>
                <a:t>Confidence </a:t>
              </a:r>
              <a:endParaRPr sz="1600">
                <a:solidFill>
                  <a:schemeClr val="dk1"/>
                </a:solidFill>
              </a:endParaRPr>
            </a:p>
            <a:p>
              <a:pPr marL="91440" lvl="0" indent="0" algn="l" rtl="0">
                <a:lnSpc>
                  <a:spcPct val="120000"/>
                </a:lnSpc>
                <a:spcBef>
                  <a:spcPts val="400"/>
                </a:spcBef>
                <a:spcAft>
                  <a:spcPts val="0"/>
                </a:spcAft>
                <a:buNone/>
              </a:pPr>
              <a:r>
                <a:rPr lang="en" sz="1200">
                  <a:solidFill>
                    <a:schemeClr val="dk1"/>
                  </a:solidFill>
                </a:rPr>
                <a:t>Lifehack.org, American     Management Association and Forbes</a:t>
              </a:r>
              <a:endParaRPr sz="800">
                <a:solidFill>
                  <a:schemeClr val="dk1"/>
                </a:solidFill>
              </a:endParaRPr>
            </a:p>
            <a:p>
              <a:pPr marL="0" lvl="0" indent="0" algn="l" rtl="0">
                <a:lnSpc>
                  <a:spcPct val="115000"/>
                </a:lnSpc>
                <a:spcBef>
                  <a:spcPts val="400"/>
                </a:spcBef>
                <a:spcAft>
                  <a:spcPts val="0"/>
                </a:spcAft>
                <a:buNone/>
              </a:pPr>
              <a:endParaRPr sz="1800">
                <a:solidFill>
                  <a:schemeClr val="dk1"/>
                </a:solidFill>
              </a:endParaRPr>
            </a:p>
            <a:p>
              <a:pPr marL="215900" lvl="0" indent="0" algn="l" rtl="0">
                <a:lnSpc>
                  <a:spcPct val="100000"/>
                </a:lnSpc>
                <a:spcBef>
                  <a:spcPts val="1600"/>
                </a:spcBef>
                <a:spcAft>
                  <a:spcPts val="0"/>
                </a:spcAft>
                <a:buNone/>
              </a:pPr>
              <a:endParaRPr sz="1800">
                <a:solidFill>
                  <a:schemeClr val="dk1"/>
                </a:solidFill>
              </a:endParaRPr>
            </a:p>
            <a:p>
              <a:pPr marL="215900" marR="0" lvl="0" indent="0" algn="l" rtl="0">
                <a:lnSpc>
                  <a:spcPct val="130000"/>
                </a:lnSpc>
                <a:spcBef>
                  <a:spcPts val="1600"/>
                </a:spcBef>
                <a:spcAft>
                  <a:spcPts val="0"/>
                </a:spcAft>
                <a:buNone/>
              </a:pPr>
              <a:endParaRPr>
                <a:solidFill>
                  <a:srgbClr val="3F3F3F"/>
                </a:solidFill>
              </a:endParaRPr>
            </a:p>
          </p:txBody>
        </p:sp>
        <p:grpSp>
          <p:nvGrpSpPr>
            <p:cNvPr id="281" name="Google Shape;281;p37"/>
            <p:cNvGrpSpPr/>
            <p:nvPr/>
          </p:nvGrpSpPr>
          <p:grpSpPr>
            <a:xfrm>
              <a:off x="2016493" y="1572064"/>
              <a:ext cx="3315823" cy="805296"/>
              <a:chOff x="2016493" y="1572064"/>
              <a:chExt cx="3315823" cy="805296"/>
            </a:xfrm>
          </p:grpSpPr>
          <p:sp>
            <p:nvSpPr>
              <p:cNvPr id="282" name="Google Shape;282;p37"/>
              <p:cNvSpPr/>
              <p:nvPr/>
            </p:nvSpPr>
            <p:spPr>
              <a:xfrm rot="-9557839">
                <a:off x="2116947" y="1652895"/>
                <a:ext cx="493892" cy="658429"/>
              </a:xfrm>
              <a:prstGeom prst="triangle">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3" name="Google Shape;283;p37"/>
              <p:cNvSpPr/>
              <p:nvPr/>
            </p:nvSpPr>
            <p:spPr>
              <a:xfrm>
                <a:off x="2250416" y="1572064"/>
                <a:ext cx="3081900" cy="533400"/>
              </a:xfrm>
              <a:prstGeom prst="rect">
                <a:avLst/>
              </a:prstGeom>
              <a:solidFill>
                <a:schemeClr val="accent4"/>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a:solidFill>
                      <a:schemeClr val="lt1"/>
                    </a:solidFill>
                  </a:rPr>
                  <a:t>ADULTS</a:t>
                </a:r>
                <a:endParaRPr sz="1400" b="0" i="0" u="none" strike="noStrike" cap="none">
                  <a:solidFill>
                    <a:schemeClr val="lt1"/>
                  </a:solidFill>
                  <a:latin typeface="Arial"/>
                  <a:ea typeface="Arial"/>
                  <a:cs typeface="Arial"/>
                  <a:sym typeface="Arial"/>
                </a:endParaRPr>
              </a:p>
            </p:txBody>
          </p:sp>
        </p:grpSp>
      </p:grpSp>
      <p:grpSp>
        <p:nvGrpSpPr>
          <p:cNvPr id="284" name="Google Shape;284;p37">
            <a:extLst>
              <a:ext uri="{C183D7F6-B498-43B3-948B-1728B52AA6E4}">
                <adec:decorative xmlns:adec="http://schemas.microsoft.com/office/drawing/2017/decorative" val="1"/>
              </a:ext>
            </a:extLst>
          </p:cNvPr>
          <p:cNvGrpSpPr/>
          <p:nvPr/>
        </p:nvGrpSpPr>
        <p:grpSpPr>
          <a:xfrm>
            <a:off x="5873187" y="1080653"/>
            <a:ext cx="2633810" cy="2327322"/>
            <a:chOff x="2016493" y="1572064"/>
            <a:chExt cx="3510811" cy="3103096"/>
          </a:xfrm>
        </p:grpSpPr>
        <p:sp>
          <p:nvSpPr>
            <p:cNvPr id="285" name="Google Shape;285;p37"/>
            <p:cNvSpPr txBox="1"/>
            <p:nvPr/>
          </p:nvSpPr>
          <p:spPr>
            <a:xfrm>
              <a:off x="2123804" y="2236760"/>
              <a:ext cx="3403500" cy="2438400"/>
            </a:xfrm>
            <a:prstGeom prst="rect">
              <a:avLst/>
            </a:prstGeom>
            <a:noFill/>
            <a:ln>
              <a:noFill/>
            </a:ln>
          </p:spPr>
          <p:txBody>
            <a:bodyPr spcFirstLastPara="1" wrap="square" lIns="68575" tIns="34275" rIns="68575" bIns="34275" anchor="t" anchorCtr="0">
              <a:noAutofit/>
            </a:bodyPr>
            <a:lstStyle/>
            <a:p>
              <a:pPr marL="365760" lvl="0" indent="-238759" algn="l" rtl="0">
                <a:lnSpc>
                  <a:spcPct val="115000"/>
                </a:lnSpc>
                <a:spcBef>
                  <a:spcPts val="0"/>
                </a:spcBef>
                <a:spcAft>
                  <a:spcPts val="0"/>
                </a:spcAft>
                <a:buClr>
                  <a:schemeClr val="dk1"/>
                </a:buClr>
                <a:buSzPts val="1600"/>
                <a:buChar char="●"/>
              </a:pPr>
              <a:r>
                <a:rPr lang="en" sz="1600">
                  <a:solidFill>
                    <a:schemeClr val="dk1"/>
                  </a:solidFill>
                </a:rPr>
                <a:t>Pay attention</a:t>
              </a:r>
              <a:endParaRPr sz="1600">
                <a:solidFill>
                  <a:schemeClr val="dk1"/>
                </a:solidFill>
              </a:endParaRPr>
            </a:p>
            <a:p>
              <a:pPr marL="365760" lvl="0" indent="-238759" algn="l" rtl="0">
                <a:lnSpc>
                  <a:spcPct val="115000"/>
                </a:lnSpc>
                <a:spcBef>
                  <a:spcPts val="0"/>
                </a:spcBef>
                <a:spcAft>
                  <a:spcPts val="0"/>
                </a:spcAft>
                <a:buClr>
                  <a:schemeClr val="dk1"/>
                </a:buClr>
                <a:buSzPts val="1600"/>
                <a:buChar char="●"/>
              </a:pPr>
              <a:r>
                <a:rPr lang="en" sz="1600">
                  <a:solidFill>
                    <a:schemeClr val="dk1"/>
                  </a:solidFill>
                </a:rPr>
                <a:t>Organize, plan and prioritize</a:t>
              </a:r>
              <a:endParaRPr sz="1600">
                <a:solidFill>
                  <a:schemeClr val="dk1"/>
                </a:solidFill>
              </a:endParaRPr>
            </a:p>
            <a:p>
              <a:pPr marL="365760" lvl="0" indent="-238759" algn="l" rtl="0">
                <a:lnSpc>
                  <a:spcPct val="115000"/>
                </a:lnSpc>
                <a:spcBef>
                  <a:spcPts val="0"/>
                </a:spcBef>
                <a:spcAft>
                  <a:spcPts val="0"/>
                </a:spcAft>
                <a:buClr>
                  <a:schemeClr val="dk1"/>
                </a:buClr>
                <a:buSzPts val="1600"/>
                <a:buChar char="●"/>
              </a:pPr>
              <a:r>
                <a:rPr lang="en" sz="1600">
                  <a:solidFill>
                    <a:schemeClr val="dk1"/>
                  </a:solidFill>
                </a:rPr>
                <a:t>Stay focused until task is complete </a:t>
              </a:r>
              <a:endParaRPr sz="1600">
                <a:solidFill>
                  <a:schemeClr val="dk1"/>
                </a:solidFill>
              </a:endParaRPr>
            </a:p>
            <a:p>
              <a:pPr marL="365760" lvl="0" indent="-238759" algn="l" rtl="0">
                <a:lnSpc>
                  <a:spcPct val="115000"/>
                </a:lnSpc>
                <a:spcBef>
                  <a:spcPts val="0"/>
                </a:spcBef>
                <a:spcAft>
                  <a:spcPts val="0"/>
                </a:spcAft>
                <a:buClr>
                  <a:schemeClr val="dk1"/>
                </a:buClr>
                <a:buSzPts val="1600"/>
                <a:buChar char="●"/>
              </a:pPr>
              <a:r>
                <a:rPr lang="en" sz="1600">
                  <a:solidFill>
                    <a:schemeClr val="dk1"/>
                  </a:solidFill>
                </a:rPr>
                <a:t>Understand different points of view</a:t>
              </a:r>
              <a:endParaRPr sz="1600">
                <a:solidFill>
                  <a:schemeClr val="dk1"/>
                </a:solidFill>
              </a:endParaRPr>
            </a:p>
            <a:p>
              <a:pPr marL="365760" lvl="0" indent="-238759" algn="l" rtl="0">
                <a:lnSpc>
                  <a:spcPct val="115000"/>
                </a:lnSpc>
                <a:spcBef>
                  <a:spcPts val="0"/>
                </a:spcBef>
                <a:spcAft>
                  <a:spcPts val="0"/>
                </a:spcAft>
                <a:buClr>
                  <a:schemeClr val="dk1"/>
                </a:buClr>
                <a:buSzPts val="1600"/>
                <a:buChar char="●"/>
              </a:pPr>
              <a:r>
                <a:rPr lang="en" sz="1600">
                  <a:solidFill>
                    <a:schemeClr val="dk1"/>
                  </a:solidFill>
                </a:rPr>
                <a:t>Regulate emotions</a:t>
              </a:r>
              <a:endParaRPr sz="1600">
                <a:solidFill>
                  <a:schemeClr val="dk1"/>
                </a:solidFill>
              </a:endParaRPr>
            </a:p>
            <a:p>
              <a:pPr marL="365760" lvl="0" indent="-238759" algn="l" rtl="0">
                <a:lnSpc>
                  <a:spcPct val="115000"/>
                </a:lnSpc>
                <a:spcBef>
                  <a:spcPts val="0"/>
                </a:spcBef>
                <a:spcAft>
                  <a:spcPts val="0"/>
                </a:spcAft>
                <a:buClr>
                  <a:schemeClr val="dk1"/>
                </a:buClr>
                <a:buSzPts val="1600"/>
                <a:buChar char="●"/>
              </a:pPr>
              <a:r>
                <a:rPr lang="en" sz="1600">
                  <a:solidFill>
                    <a:schemeClr val="dk1"/>
                  </a:solidFill>
                </a:rPr>
                <a:t>Keep track of what you’re doing</a:t>
              </a:r>
              <a:endParaRPr sz="1600">
                <a:solidFill>
                  <a:schemeClr val="dk1"/>
                </a:solidFill>
              </a:endParaRPr>
            </a:p>
            <a:p>
              <a:pPr marL="365760" lvl="0" indent="-137159" algn="l" rtl="0">
                <a:lnSpc>
                  <a:spcPct val="115000"/>
                </a:lnSpc>
                <a:spcBef>
                  <a:spcPts val="900"/>
                </a:spcBef>
                <a:spcAft>
                  <a:spcPts val="0"/>
                </a:spcAft>
                <a:buNone/>
              </a:pPr>
              <a:r>
                <a:rPr lang="en" sz="1200">
                  <a:solidFill>
                    <a:schemeClr val="dk1"/>
                  </a:solidFill>
                </a:rPr>
                <a:t>understood.org</a:t>
              </a:r>
              <a:endParaRPr sz="12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215900" lvl="0" indent="0" algn="l" rtl="0">
                <a:lnSpc>
                  <a:spcPct val="100000"/>
                </a:lnSpc>
                <a:spcBef>
                  <a:spcPts val="1600"/>
                </a:spcBef>
                <a:spcAft>
                  <a:spcPts val="0"/>
                </a:spcAft>
                <a:buNone/>
              </a:pPr>
              <a:endParaRPr sz="1800">
                <a:solidFill>
                  <a:schemeClr val="dk1"/>
                </a:solidFill>
              </a:endParaRPr>
            </a:p>
            <a:p>
              <a:pPr marL="215900" marR="0" lvl="0" indent="0" algn="l" rtl="0">
                <a:lnSpc>
                  <a:spcPct val="130000"/>
                </a:lnSpc>
                <a:spcBef>
                  <a:spcPts val="1600"/>
                </a:spcBef>
                <a:spcAft>
                  <a:spcPts val="0"/>
                </a:spcAft>
                <a:buNone/>
              </a:pPr>
              <a:endParaRPr>
                <a:solidFill>
                  <a:srgbClr val="3F3F3F"/>
                </a:solidFill>
              </a:endParaRPr>
            </a:p>
          </p:txBody>
        </p:sp>
        <p:grpSp>
          <p:nvGrpSpPr>
            <p:cNvPr id="286" name="Google Shape;286;p37"/>
            <p:cNvGrpSpPr/>
            <p:nvPr/>
          </p:nvGrpSpPr>
          <p:grpSpPr>
            <a:xfrm>
              <a:off x="2016493" y="1572064"/>
              <a:ext cx="3315823" cy="805296"/>
              <a:chOff x="2016493" y="1572064"/>
              <a:chExt cx="3315823" cy="805296"/>
            </a:xfrm>
          </p:grpSpPr>
          <p:sp>
            <p:nvSpPr>
              <p:cNvPr id="287" name="Google Shape;287;p37"/>
              <p:cNvSpPr/>
              <p:nvPr/>
            </p:nvSpPr>
            <p:spPr>
              <a:xfrm rot="-9557839">
                <a:off x="2116947" y="1652895"/>
                <a:ext cx="493892" cy="658429"/>
              </a:xfrm>
              <a:prstGeom prst="triangle">
                <a:avLst>
                  <a:gd name="adj" fmla="val 50000"/>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288" name="Google Shape;288;p37"/>
              <p:cNvSpPr/>
              <p:nvPr/>
            </p:nvSpPr>
            <p:spPr>
              <a:xfrm>
                <a:off x="2250416" y="1572064"/>
                <a:ext cx="3081900" cy="533400"/>
              </a:xfrm>
              <a:prstGeom prst="rect">
                <a:avLst/>
              </a:prstGeom>
              <a:solidFill>
                <a:schemeClr val="lt2"/>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a:solidFill>
                      <a:srgbClr val="FFFFFF"/>
                    </a:solidFill>
                  </a:rPr>
                  <a:t>EXECUTIVE FUNCTION SKILLS</a:t>
                </a:r>
                <a:endParaRPr sz="1100">
                  <a:solidFill>
                    <a:srgbClr val="FFFFFF"/>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1000"/>
                                        <p:tgtEl>
                                          <p:spTgt spid="2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
                                        </p:tgtEl>
                                        <p:attrNameLst>
                                          <p:attrName>style.visibility</p:attrName>
                                        </p:attrNameLst>
                                      </p:cBhvr>
                                      <p:to>
                                        <p:strVal val="visible"/>
                                      </p:to>
                                    </p:set>
                                    <p:animEffect transition="in" filter="fade">
                                      <p:cBhvr>
                                        <p:cTn id="17"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2"/>
        <p:cNvGrpSpPr/>
        <p:nvPr/>
      </p:nvGrpSpPr>
      <p:grpSpPr>
        <a:xfrm>
          <a:off x="0" y="0"/>
          <a:ext cx="0" cy="0"/>
          <a:chOff x="0" y="0"/>
          <a:chExt cx="0" cy="0"/>
        </a:xfrm>
      </p:grpSpPr>
      <p:sp>
        <p:nvSpPr>
          <p:cNvPr id="293" name="Google Shape;293;p38">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8"/>
          <p:cNvSpPr txBox="1">
            <a:spLocks noGrp="1"/>
          </p:cNvSpPr>
          <p:nvPr>
            <p:ph type="title"/>
          </p:nvPr>
        </p:nvSpPr>
        <p:spPr>
          <a:xfrm>
            <a:off x="2982750" y="1399500"/>
            <a:ext cx="3178500" cy="2344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a:solidFill>
                  <a:schemeClr val="lt1"/>
                </a:solidFill>
                <a:latin typeface="Lato"/>
                <a:ea typeface="Lato"/>
                <a:cs typeface="Lato"/>
                <a:sym typeface="Lato"/>
              </a:rPr>
              <a:t>What do you notice about all these skills?</a:t>
            </a:r>
            <a:endParaRPr sz="3600">
              <a:solidFill>
                <a:schemeClr val="lt1"/>
              </a:solidFill>
              <a:latin typeface="Lato"/>
              <a:ea typeface="Lato"/>
              <a:cs typeface="Lato"/>
              <a:sym typeface="Lato"/>
            </a:endParaRPr>
          </a:p>
          <a:p>
            <a:pPr marL="0" lvl="0" indent="0" algn="ctr" rtl="0">
              <a:spcBef>
                <a:spcPts val="1600"/>
              </a:spcBef>
              <a:spcAft>
                <a:spcPts val="0"/>
              </a:spcAft>
              <a:buNone/>
            </a:pPr>
            <a:endParaRPr sz="3600">
              <a:solidFill>
                <a:schemeClr val="lt1"/>
              </a:solidFill>
              <a:latin typeface="Arial"/>
              <a:ea typeface="Arial"/>
              <a:cs typeface="Arial"/>
              <a:sym typeface="Arial"/>
            </a:endParaRPr>
          </a:p>
        </p:txBody>
      </p:sp>
      <p:pic>
        <p:nvPicPr>
          <p:cNvPr id="295" name="Google Shape;295;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9750" y="4666825"/>
            <a:ext cx="2487999" cy="246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9"/>
        <p:cNvGrpSpPr/>
        <p:nvPr/>
      </p:nvGrpSpPr>
      <p:grpSpPr>
        <a:xfrm>
          <a:off x="0" y="0"/>
          <a:ext cx="0" cy="0"/>
          <a:chOff x="0" y="0"/>
          <a:chExt cx="0" cy="0"/>
        </a:xfrm>
      </p:grpSpPr>
      <p:pic>
        <p:nvPicPr>
          <p:cNvPr id="300" name="Google Shape;300;p39" descr="Tests indicate that executive function skills begin to develop shortly after birth, with ages 3-5 providing a wondow of dramatic growth. Growth continues into early adulthod and declines in later life."/>
          <p:cNvPicPr preferRelativeResize="0"/>
          <p:nvPr/>
        </p:nvPicPr>
        <p:blipFill>
          <a:blip r:embed="rId3">
            <a:alphaModFix/>
          </a:blip>
          <a:stretch>
            <a:fillRect/>
          </a:stretch>
        </p:blipFill>
        <p:spPr>
          <a:xfrm>
            <a:off x="1838100" y="804225"/>
            <a:ext cx="5467799" cy="3986775"/>
          </a:xfrm>
          <a:prstGeom prst="rect">
            <a:avLst/>
          </a:prstGeom>
          <a:noFill/>
          <a:ln>
            <a:noFill/>
          </a:ln>
        </p:spPr>
      </p:pic>
      <p:sp>
        <p:nvSpPr>
          <p:cNvPr id="301" name="Google Shape;301;p39"/>
          <p:cNvSpPr txBox="1">
            <a:spLocks noGrp="1"/>
          </p:cNvSpPr>
          <p:nvPr>
            <p:ph type="title" idx="4294967295"/>
          </p:nvPr>
        </p:nvSpPr>
        <p:spPr>
          <a:xfrm>
            <a:off x="155550" y="141400"/>
            <a:ext cx="8248200" cy="810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chemeClr val="dk1"/>
                </a:solidFill>
                <a:effectLst/>
                <a:uLnTx/>
                <a:uFillTx/>
                <a:latin typeface="Arial"/>
                <a:ea typeface="Arial"/>
                <a:cs typeface="Arial"/>
                <a:sym typeface="Arial"/>
              </a:rPr>
              <a:t>When do we start learning EF skills?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a:spLocks noGrp="1"/>
          </p:cNvSpPr>
          <p:nvPr>
            <p:ph type="title"/>
          </p:nvPr>
        </p:nvSpPr>
        <p:spPr>
          <a:xfrm>
            <a:off x="2409600" y="1886100"/>
            <a:ext cx="4359900" cy="137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How do kids best learn these skills?</a:t>
            </a:r>
            <a:endParaRPr sz="3600"/>
          </a:p>
        </p:txBody>
      </p:sp>
      <p:sp>
        <p:nvSpPr>
          <p:cNvPr id="307" name="Google Shape;307;p40">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txBox="1">
            <a:spLocks noGrp="1"/>
          </p:cNvSpPr>
          <p:nvPr>
            <p:ph type="body" idx="1"/>
          </p:nvPr>
        </p:nvSpPr>
        <p:spPr>
          <a:xfrm>
            <a:off x="2908200" y="1783350"/>
            <a:ext cx="3327600" cy="157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000" b="1" dirty="0">
                <a:solidFill>
                  <a:schemeClr val="lt1"/>
                </a:solidFill>
              </a:rPr>
              <a:t>PLAY</a:t>
            </a:r>
            <a:endParaRPr sz="8000" b="1" dirty="0">
              <a:solidFill>
                <a:schemeClr val="lt1"/>
              </a:solidFill>
            </a:endParaRPr>
          </a:p>
          <a:p>
            <a:pPr marL="0" lvl="0" indent="0" algn="ctr" rtl="0">
              <a:spcBef>
                <a:spcPts val="1600"/>
              </a:spcBef>
              <a:spcAft>
                <a:spcPts val="1600"/>
              </a:spcAft>
              <a:buNone/>
            </a:pPr>
            <a:endParaRPr sz="3000" b="1"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childTnLst>
                                </p:cTn>
                              </p:par>
                              <p:par>
                                <p:cTn id="8" presetID="10" presetClass="entr" presetSubtype="0" fill="hold" nodeType="withEffect">
                                  <p:stCondLst>
                                    <p:cond delay="0"/>
                                  </p:stCondLst>
                                  <p:childTnLst>
                                    <p:set>
                                      <p:cBhvr>
                                        <p:cTn id="9" dur="1" fill="hold">
                                          <p:stCondLst>
                                            <p:cond delay="0"/>
                                          </p:stCondLst>
                                        </p:cTn>
                                        <p:tgtEl>
                                          <p:spTgt spid="307"/>
                                        </p:tgtEl>
                                        <p:attrNameLst>
                                          <p:attrName>style.visibility</p:attrName>
                                        </p:attrNameLst>
                                      </p:cBhvr>
                                      <p:to>
                                        <p:strVal val="visible"/>
                                      </p:to>
                                    </p:set>
                                    <p:animEffect transition="in" filter="fade">
                                      <p:cBhvr>
                                        <p:cTn id="10"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457200" y="180050"/>
            <a:ext cx="7103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rPr>
              <a:t>What does this look like?</a:t>
            </a:r>
            <a:endParaRPr sz="3000">
              <a:solidFill>
                <a:schemeClr val="dk1"/>
              </a:solidFill>
            </a:endParaRPr>
          </a:p>
        </p:txBody>
      </p:sp>
      <p:sp>
        <p:nvSpPr>
          <p:cNvPr id="314" name="Google Shape;314;p41"/>
          <p:cNvSpPr txBox="1">
            <a:spLocks noGrp="1"/>
          </p:cNvSpPr>
          <p:nvPr>
            <p:ph type="body" idx="1"/>
          </p:nvPr>
        </p:nvSpPr>
        <p:spPr>
          <a:xfrm>
            <a:off x="457200" y="879350"/>
            <a:ext cx="8454000" cy="3717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It’s scaffolded</a:t>
            </a:r>
            <a:endParaRPr sz="2400">
              <a:solidFill>
                <a:schemeClr val="dk1"/>
              </a:solidFill>
              <a:latin typeface="Lato"/>
              <a:ea typeface="Lato"/>
              <a:cs typeface="Lato"/>
              <a:sym typeface="Lato"/>
            </a:endParaRPr>
          </a:p>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Establishes routines </a:t>
            </a:r>
            <a:endParaRPr sz="2400">
              <a:solidFill>
                <a:schemeClr val="dk1"/>
              </a:solidFill>
              <a:latin typeface="Lato"/>
              <a:ea typeface="Lato"/>
              <a:cs typeface="Lato"/>
              <a:sym typeface="Lato"/>
            </a:endParaRPr>
          </a:p>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Models social behavior</a:t>
            </a:r>
            <a:endParaRPr sz="2400">
              <a:solidFill>
                <a:schemeClr val="dk1"/>
              </a:solidFill>
              <a:latin typeface="Lato"/>
              <a:ea typeface="Lato"/>
              <a:cs typeface="Lato"/>
              <a:sym typeface="Lato"/>
            </a:endParaRPr>
          </a:p>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Creates and maintains supportive relationships </a:t>
            </a:r>
            <a:endParaRPr sz="2400">
              <a:solidFill>
                <a:schemeClr val="dk1"/>
              </a:solidFill>
              <a:latin typeface="Lato"/>
              <a:ea typeface="Lato"/>
              <a:cs typeface="Lato"/>
              <a:sym typeface="Lato"/>
            </a:endParaRPr>
          </a:p>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Fosters creative play</a:t>
            </a:r>
            <a:endParaRPr sz="2400">
              <a:solidFill>
                <a:schemeClr val="dk1"/>
              </a:solidFill>
              <a:latin typeface="Lato"/>
              <a:ea typeface="Lato"/>
              <a:cs typeface="Lato"/>
              <a:sym typeface="Lato"/>
            </a:endParaRPr>
          </a:p>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Develops social connection</a:t>
            </a:r>
            <a:endParaRPr sz="2400">
              <a:solidFill>
                <a:schemeClr val="dk1"/>
              </a:solidFill>
              <a:latin typeface="Lato"/>
              <a:ea typeface="Lato"/>
              <a:cs typeface="Lato"/>
              <a:sym typeface="Lato"/>
            </a:endParaRPr>
          </a:p>
          <a:p>
            <a:pPr marL="457200" lvl="0" indent="-381000" algn="l" rtl="0">
              <a:spcBef>
                <a:spcPts val="0"/>
              </a:spcBef>
              <a:spcAft>
                <a:spcPts val="0"/>
              </a:spcAft>
              <a:buClr>
                <a:schemeClr val="dk1"/>
              </a:buClr>
              <a:buSzPts val="2400"/>
              <a:buFont typeface="Lato"/>
              <a:buChar char="●"/>
            </a:pPr>
            <a:r>
              <a:rPr lang="en" sz="2400">
                <a:solidFill>
                  <a:schemeClr val="dk1"/>
                </a:solidFill>
                <a:latin typeface="Lato"/>
                <a:ea typeface="Lato"/>
                <a:cs typeface="Lato"/>
                <a:sym typeface="Lato"/>
              </a:rPr>
              <a:t>Teaches how to cope with stress</a:t>
            </a:r>
            <a:endParaRPr sz="2400">
              <a:solidFill>
                <a:schemeClr val="dk1"/>
              </a:solidFill>
              <a:latin typeface="Lato"/>
              <a:ea typeface="Lato"/>
              <a:cs typeface="Lato"/>
              <a:sym typeface="Lato"/>
            </a:endParaRPr>
          </a:p>
          <a:p>
            <a:pPr marL="457200" lvl="0" indent="0" algn="l" rtl="0">
              <a:spcBef>
                <a:spcPts val="0"/>
              </a:spcBef>
              <a:spcAft>
                <a:spcPts val="0"/>
              </a:spcAft>
              <a:buNone/>
            </a:pPr>
            <a:endParaRPr sz="2400">
              <a:solidFill>
                <a:schemeClr val="dk1"/>
              </a:solidFill>
              <a:latin typeface="Lato"/>
              <a:ea typeface="Lato"/>
              <a:cs typeface="Lato"/>
              <a:sym typeface="Lato"/>
            </a:endParaRPr>
          </a:p>
          <a:p>
            <a:pPr marL="0" lvl="0" indent="0" algn="ctr" rtl="0">
              <a:spcBef>
                <a:spcPts val="0"/>
              </a:spcBef>
              <a:spcAft>
                <a:spcPts val="0"/>
              </a:spcAft>
              <a:buNone/>
            </a:pPr>
            <a:r>
              <a:rPr lang="en" sz="2400" b="1">
                <a:solidFill>
                  <a:schemeClr val="dk1"/>
                </a:solidFill>
                <a:latin typeface="Lato"/>
                <a:ea typeface="Lato"/>
                <a:cs typeface="Lato"/>
                <a:sym typeface="Lato"/>
              </a:rPr>
              <a:t>All while decreasing adult supervision over time!</a:t>
            </a:r>
            <a:endParaRPr sz="2400" b="1">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animEffect transition="in" filter="fade">
                                      <p:cBhvr>
                                        <p:cTn id="7" dur="1000"/>
                                        <p:tgtEl>
                                          <p:spTgt spid="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xEl>
                                              <p:pRg st="1" end="1"/>
                                            </p:txEl>
                                          </p:spTgt>
                                        </p:tgtEl>
                                        <p:attrNameLst>
                                          <p:attrName>style.visibility</p:attrName>
                                        </p:attrNameLst>
                                      </p:cBhvr>
                                      <p:to>
                                        <p:strVal val="visible"/>
                                      </p:to>
                                    </p:set>
                                    <p:animEffect transition="in" filter="fade">
                                      <p:cBhvr>
                                        <p:cTn id="12" dur="1000"/>
                                        <p:tgtEl>
                                          <p:spTgt spid="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
                                            <p:txEl>
                                              <p:pRg st="2" end="2"/>
                                            </p:txEl>
                                          </p:spTgt>
                                        </p:tgtEl>
                                        <p:attrNameLst>
                                          <p:attrName>style.visibility</p:attrName>
                                        </p:attrNameLst>
                                      </p:cBhvr>
                                      <p:to>
                                        <p:strVal val="visible"/>
                                      </p:to>
                                    </p:set>
                                    <p:animEffect transition="in" filter="fade">
                                      <p:cBhvr>
                                        <p:cTn id="17" dur="1000"/>
                                        <p:tgtEl>
                                          <p:spTgt spid="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
                                            <p:txEl>
                                              <p:pRg st="3" end="3"/>
                                            </p:txEl>
                                          </p:spTgt>
                                        </p:tgtEl>
                                        <p:attrNameLst>
                                          <p:attrName>style.visibility</p:attrName>
                                        </p:attrNameLst>
                                      </p:cBhvr>
                                      <p:to>
                                        <p:strVal val="visible"/>
                                      </p:to>
                                    </p:set>
                                    <p:animEffect transition="in" filter="fade">
                                      <p:cBhvr>
                                        <p:cTn id="22" dur="1000"/>
                                        <p:tgtEl>
                                          <p:spTgt spid="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4">
                                            <p:txEl>
                                              <p:pRg st="4" end="4"/>
                                            </p:txEl>
                                          </p:spTgt>
                                        </p:tgtEl>
                                        <p:attrNameLst>
                                          <p:attrName>style.visibility</p:attrName>
                                        </p:attrNameLst>
                                      </p:cBhvr>
                                      <p:to>
                                        <p:strVal val="visible"/>
                                      </p:to>
                                    </p:set>
                                    <p:animEffect transition="in" filter="fade">
                                      <p:cBhvr>
                                        <p:cTn id="27" dur="1000"/>
                                        <p:tgtEl>
                                          <p:spTgt spid="3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4">
                                            <p:txEl>
                                              <p:pRg st="5" end="5"/>
                                            </p:txEl>
                                          </p:spTgt>
                                        </p:tgtEl>
                                        <p:attrNameLst>
                                          <p:attrName>style.visibility</p:attrName>
                                        </p:attrNameLst>
                                      </p:cBhvr>
                                      <p:to>
                                        <p:strVal val="visible"/>
                                      </p:to>
                                    </p:set>
                                    <p:animEffect transition="in" filter="fade">
                                      <p:cBhvr>
                                        <p:cTn id="32" dur="1000"/>
                                        <p:tgtEl>
                                          <p:spTgt spid="3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4">
                                            <p:txEl>
                                              <p:pRg st="6" end="6"/>
                                            </p:txEl>
                                          </p:spTgt>
                                        </p:tgtEl>
                                        <p:attrNameLst>
                                          <p:attrName>style.visibility</p:attrName>
                                        </p:attrNameLst>
                                      </p:cBhvr>
                                      <p:to>
                                        <p:strVal val="visible"/>
                                      </p:to>
                                    </p:set>
                                    <p:animEffect transition="in" filter="fade">
                                      <p:cBhvr>
                                        <p:cTn id="37" dur="1000"/>
                                        <p:tgtEl>
                                          <p:spTgt spid="3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4">
                                            <p:txEl>
                                              <p:pRg st="7" end="7"/>
                                            </p:txEl>
                                          </p:spTgt>
                                        </p:tgtEl>
                                        <p:attrNameLst>
                                          <p:attrName>style.visibility</p:attrName>
                                        </p:attrNameLst>
                                      </p:cBhvr>
                                      <p:to>
                                        <p:strVal val="visible"/>
                                      </p:to>
                                    </p:set>
                                    <p:animEffect transition="in" filter="fade">
                                      <p:cBhvr>
                                        <p:cTn id="42" dur="1000"/>
                                        <p:tgtEl>
                                          <p:spTgt spid="3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4">
                                            <p:txEl>
                                              <p:pRg st="8" end="8"/>
                                            </p:txEl>
                                          </p:spTgt>
                                        </p:tgtEl>
                                        <p:attrNameLst>
                                          <p:attrName>style.visibility</p:attrName>
                                        </p:attrNameLst>
                                      </p:cBhvr>
                                      <p:to>
                                        <p:strVal val="visible"/>
                                      </p:to>
                                    </p:set>
                                    <p:animEffect transition="in" filter="fade">
                                      <p:cBhvr>
                                        <p:cTn id="47" dur="1000"/>
                                        <p:tgtEl>
                                          <p:spTgt spid="3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2" descr="A baby girl playing peek-a-boo."/>
          <p:cNvPicPr preferRelativeResize="0"/>
          <p:nvPr/>
        </p:nvPicPr>
        <p:blipFill rotWithShape="1">
          <a:blip r:embed="rId3">
            <a:alphaModFix/>
          </a:blip>
          <a:srcRect r="33061"/>
          <a:stretch/>
        </p:blipFill>
        <p:spPr>
          <a:xfrm>
            <a:off x="1568775" y="329850"/>
            <a:ext cx="2667900" cy="2241900"/>
          </a:xfrm>
          <a:prstGeom prst="roundRect">
            <a:avLst>
              <a:gd name="adj" fmla="val 16667"/>
            </a:avLst>
          </a:prstGeom>
          <a:noFill/>
          <a:ln>
            <a:noFill/>
          </a:ln>
        </p:spPr>
      </p:pic>
      <p:pic>
        <p:nvPicPr>
          <p:cNvPr id="320" name="Google Shape;320;p42" descr="Kids dancing."/>
          <p:cNvPicPr preferRelativeResize="0"/>
          <p:nvPr/>
        </p:nvPicPr>
        <p:blipFill>
          <a:blip r:embed="rId4">
            <a:alphaModFix/>
          </a:blip>
          <a:stretch>
            <a:fillRect/>
          </a:stretch>
        </p:blipFill>
        <p:spPr>
          <a:xfrm>
            <a:off x="4913325" y="495900"/>
            <a:ext cx="2862000" cy="1909800"/>
          </a:xfrm>
          <a:prstGeom prst="roundRect">
            <a:avLst>
              <a:gd name="adj" fmla="val 16667"/>
            </a:avLst>
          </a:prstGeom>
          <a:noFill/>
          <a:ln>
            <a:noFill/>
          </a:ln>
        </p:spPr>
      </p:pic>
      <p:pic>
        <p:nvPicPr>
          <p:cNvPr id="321" name="Google Shape;321;p42" descr="A young boy playing dress up as a king."/>
          <p:cNvPicPr preferRelativeResize="0"/>
          <p:nvPr/>
        </p:nvPicPr>
        <p:blipFill rotWithShape="1">
          <a:blip r:embed="rId5">
            <a:alphaModFix/>
          </a:blip>
          <a:srcRect l="21257" r="3470" b="17580"/>
          <a:stretch/>
        </p:blipFill>
        <p:spPr>
          <a:xfrm>
            <a:off x="5405000" y="2606013"/>
            <a:ext cx="2083200" cy="2281200"/>
          </a:xfrm>
          <a:prstGeom prst="roundRect">
            <a:avLst>
              <a:gd name="adj" fmla="val 16667"/>
            </a:avLst>
          </a:prstGeom>
          <a:noFill/>
          <a:ln>
            <a:noFill/>
          </a:ln>
        </p:spPr>
      </p:pic>
      <p:pic>
        <p:nvPicPr>
          <p:cNvPr id="322" name="Google Shape;322;p42" descr="A group of kids play9ing a card game."/>
          <p:cNvPicPr preferRelativeResize="0"/>
          <p:nvPr/>
        </p:nvPicPr>
        <p:blipFill>
          <a:blip r:embed="rId6">
            <a:alphaModFix/>
          </a:blip>
          <a:stretch>
            <a:fillRect/>
          </a:stretch>
        </p:blipFill>
        <p:spPr>
          <a:xfrm>
            <a:off x="1947525" y="2897250"/>
            <a:ext cx="2436900" cy="1895400"/>
          </a:xfrm>
          <a:prstGeom prst="roundRect">
            <a:avLst>
              <a:gd name="adj" fmla="val 16667"/>
            </a:avLst>
          </a:prstGeom>
          <a:noFill/>
          <a:ln>
            <a:noFill/>
          </a:ln>
        </p:spPr>
      </p:pic>
      <p:sp>
        <p:nvSpPr>
          <p:cNvPr id="2" name="Title 1">
            <a:extLst>
              <a:ext uri="{FF2B5EF4-FFF2-40B4-BE49-F238E27FC236}">
                <a16:creationId xmlns:a16="http://schemas.microsoft.com/office/drawing/2014/main" id="{79896F8C-7D31-87CA-0843-7A4562FEEC3A}"/>
              </a:ext>
            </a:extLst>
          </p:cNvPr>
          <p:cNvSpPr>
            <a:spLocks noGrp="1"/>
          </p:cNvSpPr>
          <p:nvPr>
            <p:ph type="title"/>
          </p:nvPr>
        </p:nvSpPr>
        <p:spPr>
          <a:xfrm>
            <a:off x="311700" y="-572700"/>
            <a:ext cx="8520600" cy="572700"/>
          </a:xfrm>
        </p:spPr>
        <p:txBody>
          <a:bodyPr spcFirstLastPara="1" wrap="square" lIns="91425" tIns="91425" rIns="91425" bIns="91425" anchor="b" anchorCtr="0">
            <a:noAutofit/>
          </a:bodyPr>
          <a:lstStyle/>
          <a:p>
            <a:r>
              <a:rPr lang="en-US" dirty="0"/>
              <a:t>What are the children doing?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fade">
                                      <p:cBhvr>
                                        <p:cTn id="12" dur="1000"/>
                                        <p:tgtEl>
                                          <p:spTgt spid="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
                                        </p:tgtEl>
                                        <p:attrNameLst>
                                          <p:attrName>style.visibility</p:attrName>
                                        </p:attrNameLst>
                                      </p:cBhvr>
                                      <p:to>
                                        <p:strVal val="visible"/>
                                      </p:to>
                                    </p:set>
                                    <p:animEffect transition="in" filter="fade">
                                      <p:cBhvr>
                                        <p:cTn id="17" dur="1000"/>
                                        <p:tgtEl>
                                          <p:spTgt spid="3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2"/>
                                        </p:tgtEl>
                                        <p:attrNameLst>
                                          <p:attrName>style.visibility</p:attrName>
                                        </p:attrNameLst>
                                      </p:cBhvr>
                                      <p:to>
                                        <p:strVal val="visible"/>
                                      </p:to>
                                    </p:set>
                                    <p:animEffect transition="in" filter="fade">
                                      <p:cBhvr>
                                        <p:cTn id="22"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3">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3"/>
          <p:cNvSpPr txBox="1">
            <a:spLocks noGrp="1"/>
          </p:cNvSpPr>
          <p:nvPr>
            <p:ph type="title" idx="4294967295"/>
          </p:nvPr>
        </p:nvSpPr>
        <p:spPr>
          <a:xfrm>
            <a:off x="2908300" y="1466850"/>
            <a:ext cx="3327400" cy="2209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600"/>
              </a:spcAft>
              <a:buClr>
                <a:schemeClr val="accent3"/>
              </a:buClr>
              <a:buSzPts val="1800"/>
              <a:buFont typeface="Arial"/>
              <a:buNone/>
              <a:tabLst/>
              <a:defRPr/>
            </a:pPr>
            <a:r>
              <a:rPr kumimoji="0" lang="en-US" sz="3000" b="1" i="0" u="none" strike="noStrike" kern="0" cap="none" spc="0" normalizeH="0" baseline="0" noProof="0" dirty="0">
                <a:ln>
                  <a:noFill/>
                </a:ln>
                <a:solidFill>
                  <a:schemeClr val="lt1"/>
                </a:solidFill>
                <a:effectLst/>
                <a:uLnTx/>
                <a:uFillTx/>
                <a:latin typeface="Arial"/>
                <a:ea typeface="Arial"/>
                <a:cs typeface="Arial"/>
                <a:sym typeface="Arial"/>
              </a:rPr>
              <a:t>What additional things did you think we do or could do?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2"/>
        <p:cNvGrpSpPr/>
        <p:nvPr/>
      </p:nvGrpSpPr>
      <p:grpSpPr>
        <a:xfrm>
          <a:off x="0" y="0"/>
          <a:ext cx="0" cy="0"/>
          <a:chOff x="0" y="0"/>
          <a:chExt cx="0" cy="0"/>
        </a:xfrm>
      </p:grpSpPr>
      <p:sp>
        <p:nvSpPr>
          <p:cNvPr id="2" name="Title 1">
            <a:extLst>
              <a:ext uri="{FF2B5EF4-FFF2-40B4-BE49-F238E27FC236}">
                <a16:creationId xmlns:a16="http://schemas.microsoft.com/office/drawing/2014/main" id="{F324A0CC-323B-313D-8256-319579F78E71}"/>
              </a:ext>
            </a:extLst>
          </p:cNvPr>
          <p:cNvSpPr>
            <a:spLocks noGrp="1"/>
          </p:cNvSpPr>
          <p:nvPr>
            <p:ph type="title"/>
          </p:nvPr>
        </p:nvSpPr>
        <p:spPr>
          <a:xfrm>
            <a:off x="311700" y="-572700"/>
            <a:ext cx="8520600" cy="572700"/>
          </a:xfrm>
        </p:spPr>
        <p:txBody>
          <a:bodyPr spcFirstLastPara="1" wrap="square" lIns="91425" tIns="91425" rIns="91425" bIns="91425" anchor="b" anchorCtr="0">
            <a:noAutofit/>
          </a:bodyPr>
          <a:lstStyle/>
          <a:p>
            <a:r>
              <a:rPr lang="en-US" dirty="0"/>
              <a:t>Video: </a:t>
            </a:r>
            <a:r>
              <a:rPr lang="en-US" b="1" i="0" dirty="0">
                <a:solidFill>
                  <a:srgbClr val="0F0F0F"/>
                </a:solidFill>
                <a:effectLst/>
                <a:latin typeface="Roboto" panose="02000000000000000000" pitchFamily="2" charset="0"/>
              </a:rPr>
              <a:t>Executive Function: Skills for Life and Learning</a:t>
            </a:r>
            <a:br>
              <a:rPr lang="en-US" b="1" i="0" dirty="0">
                <a:solidFill>
                  <a:srgbClr val="0F0F0F"/>
                </a:solidFill>
                <a:effectLst/>
                <a:latin typeface="Roboto" panose="02000000000000000000" pitchFamily="2" charset="0"/>
              </a:rPr>
            </a:br>
            <a:endParaRPr lang="en-US" dirty="0"/>
          </a:p>
        </p:txBody>
      </p:sp>
      <p:pic>
        <p:nvPicPr>
          <p:cNvPr id="333" name="Google Shape;333;p44" descr="Learn more about executive function: https://goo.gl/QGAUUd&#10;&#10;Find activities for developing executive function skills:&#10;https://developingchild.harvard.edu/resources/activities-guide-enhancing-and-practicing-executive-function-skills-with-children-from-infancy-to-adolescence/&#10;&#10;Being able to focus, hold, and work with information in mind, filter distractions, and switch gears is like having an air traffic control system at a busy airport to manage the arrivals and departures of dozens of planes on multiple runways. In the brain, this air traffic control mechanism is called executive functioning, a group of skills that helps us to focus on multiple streams of information at the same time, and revise plans as necessary. This edition of the InBrief series explains how these lifelong skills develop, what can disrupt their development, and how supporting them pays off in school and life. Acquiring the early building blocks of these skills is one of the most important and challenging tasks of the early childhood years, and having the right support and experiences through middle childhood, adolescence, and into early adult life is essential for the successful development of these capacities. &#10;&#10;This 5-minute video provides an overview of Building the Brain's &quot;Air Traffic Control&quot; System: How Early Experiences Shape the Development of Executive Function, the joint Working Paper from the National Scientific Council on the Developing Child and the National Forum on Early Childhood Policy and Programs: http://developingchild.harvard.edu/resources/reports_and_working_papers/working_papers/wp11/&#10;&#10;For more information, please visit: http://developingchild.harvard.edu/&#10;&#10;Major funding support for this video has been provided by: Bezos Family Foundation, Birth to Five Policy Alliance,  Buffett Early Childhood Fund, Casey Family Programs, Doris Duke Charitable Foundation, and the W.K. Kellogg Foundation" title="InBrief: Executive Function: Skills for Life and Learning">
            <a:hlinkClick r:id="rId3"/>
          </p:cNvPr>
          <p:cNvPicPr preferRelativeResize="0"/>
          <p:nvPr/>
        </p:nvPicPr>
        <p:blipFill>
          <a:blip r:embed="rId4">
            <a:alphaModFix/>
          </a:blip>
          <a:stretch>
            <a:fillRect/>
          </a:stretch>
        </p:blipFill>
        <p:spPr>
          <a:xfrm>
            <a:off x="1572301" y="321975"/>
            <a:ext cx="5999375" cy="4499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5"/>
          <p:cNvSpPr txBox="1">
            <a:spLocks noGrp="1"/>
          </p:cNvSpPr>
          <p:nvPr>
            <p:ph type="title" idx="4294967295"/>
          </p:nvPr>
        </p:nvSpPr>
        <p:spPr>
          <a:xfrm>
            <a:off x="2908300" y="1466850"/>
            <a:ext cx="3327400" cy="2209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
                <a:schemeClr val="accent3"/>
              </a:buClr>
              <a:buSzPts val="1800"/>
              <a:buFont typeface="Arial"/>
              <a:buNone/>
              <a:tabLst/>
              <a:defRPr/>
            </a:pPr>
            <a:r>
              <a:rPr kumimoji="0" lang="en-US" sz="3000" b="1" i="0" u="none" strike="noStrike" kern="0" cap="none" spc="0" normalizeH="0" baseline="0" noProof="0" dirty="0">
                <a:ln>
                  <a:noFill/>
                </a:ln>
                <a:solidFill>
                  <a:schemeClr val="lt1"/>
                </a:solidFill>
                <a:effectLst/>
                <a:uLnTx/>
                <a:uFillTx/>
                <a:latin typeface="Arial"/>
                <a:ea typeface="Arial"/>
                <a:cs typeface="Arial"/>
                <a:sym typeface="Arial"/>
              </a:rPr>
              <a:t>Questions?</a:t>
            </a:r>
          </a:p>
          <a:p>
            <a:pPr marL="0" marR="0" lvl="0" indent="0" algn="ctr" defTabSz="914400" rtl="0" eaLnBrk="1" fontAlgn="auto" latinLnBrk="0" hangingPunct="1">
              <a:lnSpc>
                <a:spcPct val="115000"/>
              </a:lnSpc>
              <a:spcBef>
                <a:spcPts val="1600"/>
              </a:spcBef>
              <a:spcAft>
                <a:spcPts val="0"/>
              </a:spcAft>
              <a:buClr>
                <a:schemeClr val="accent3"/>
              </a:buClr>
              <a:buSzPts val="1800"/>
              <a:buFont typeface="Arial"/>
              <a:buNone/>
              <a:tabLst/>
              <a:defRPr/>
            </a:pPr>
            <a:r>
              <a:rPr kumimoji="0" lang="en-US" sz="3000" b="1" i="0" u="none" strike="noStrike" kern="0" cap="none" spc="0" normalizeH="0" baseline="0" noProof="0" dirty="0">
                <a:ln>
                  <a:noFill/>
                </a:ln>
                <a:solidFill>
                  <a:schemeClr val="lt1"/>
                </a:solidFill>
                <a:effectLst/>
                <a:uLnTx/>
                <a:uFillTx/>
                <a:latin typeface="Arial"/>
                <a:ea typeface="Arial"/>
                <a:cs typeface="Arial"/>
                <a:sym typeface="Arial"/>
              </a:rPr>
              <a:t>Comments?</a:t>
            </a:r>
          </a:p>
          <a:p>
            <a:pPr marL="0" marR="0" lvl="0" indent="0" algn="ctr" defTabSz="914400" rtl="0" eaLnBrk="1" fontAlgn="auto" latinLnBrk="0" hangingPunct="1">
              <a:lnSpc>
                <a:spcPct val="115000"/>
              </a:lnSpc>
              <a:spcBef>
                <a:spcPts val="1600"/>
              </a:spcBef>
              <a:spcAft>
                <a:spcPts val="1600"/>
              </a:spcAft>
              <a:buClr>
                <a:schemeClr val="accent3"/>
              </a:buClr>
              <a:buSzPts val="1800"/>
              <a:buFont typeface="Arial"/>
              <a:buNone/>
              <a:tabLst/>
              <a:defRPr/>
            </a:pPr>
            <a:r>
              <a:rPr kumimoji="0" lang="en-US" sz="3000" b="1" i="0" u="none" strike="noStrike" kern="0" cap="none" spc="0" normalizeH="0" baseline="0" noProof="0" dirty="0">
                <a:ln>
                  <a:noFill/>
                </a:ln>
                <a:solidFill>
                  <a:schemeClr val="lt1"/>
                </a:solidFill>
                <a:effectLst/>
                <a:uLnTx/>
                <a:uFillTx/>
                <a:latin typeface="Arial"/>
                <a:ea typeface="Arial"/>
                <a:cs typeface="Arial"/>
                <a:sym typeface="Arial"/>
              </a:rPr>
              <a:t>Last thoughts?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6"/>
          <p:cNvSpPr txBox="1">
            <a:spLocks noGrp="1"/>
          </p:cNvSpPr>
          <p:nvPr>
            <p:ph type="title"/>
          </p:nvPr>
        </p:nvSpPr>
        <p:spPr>
          <a:xfrm>
            <a:off x="457200" y="359175"/>
            <a:ext cx="5511300" cy="857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b="1">
                <a:solidFill>
                  <a:schemeClr val="dk2"/>
                </a:solidFill>
                <a:latin typeface="Lato"/>
                <a:ea typeface="Lato"/>
                <a:cs typeface="Lato"/>
                <a:sym typeface="Lato"/>
              </a:rPr>
              <a:t>Resources</a:t>
            </a:r>
            <a:endParaRPr b="1">
              <a:latin typeface="Lato"/>
              <a:ea typeface="Lato"/>
              <a:cs typeface="Lato"/>
              <a:sym typeface="Lato"/>
            </a:endParaRPr>
          </a:p>
        </p:txBody>
      </p:sp>
      <p:sp>
        <p:nvSpPr>
          <p:cNvPr id="345" name="Google Shape;345;p46"/>
          <p:cNvSpPr txBox="1">
            <a:spLocks noGrp="1"/>
          </p:cNvSpPr>
          <p:nvPr>
            <p:ph type="body" idx="1"/>
          </p:nvPr>
        </p:nvSpPr>
        <p:spPr>
          <a:xfrm>
            <a:off x="457200" y="1216575"/>
            <a:ext cx="6856500" cy="3633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sz="2400" u="sng">
                <a:solidFill>
                  <a:schemeClr val="accent1"/>
                </a:solidFill>
                <a:hlinkClick r:id="rId3">
                  <a:extLst>
                    <a:ext uri="{A12FA001-AC4F-418D-AE19-62706E023703}">
                      <ahyp:hlinkClr xmlns:ahyp="http://schemas.microsoft.com/office/drawing/2018/hyperlinkcolor" val="tx"/>
                    </a:ext>
                  </a:extLst>
                </a:hlinkClick>
              </a:rPr>
              <a:t>Harvard Center for Developing Child</a:t>
            </a:r>
            <a:endParaRPr sz="2400">
              <a:solidFill>
                <a:schemeClr val="accent1"/>
              </a:solidFill>
            </a:endParaRPr>
          </a:p>
          <a:p>
            <a:pPr marL="457200" lvl="0" indent="0" algn="l" rtl="0">
              <a:spcBef>
                <a:spcPts val="1600"/>
              </a:spcBef>
              <a:spcAft>
                <a:spcPts val="0"/>
              </a:spcAft>
              <a:buNone/>
            </a:pPr>
            <a:endParaRPr sz="2400">
              <a:solidFill>
                <a:schemeClr val="accent1"/>
              </a:solidFill>
            </a:endParaRPr>
          </a:p>
          <a:p>
            <a:pPr marL="0" lvl="0" indent="457200" algn="l" rtl="0">
              <a:spcBef>
                <a:spcPts val="1600"/>
              </a:spcBef>
              <a:spcAft>
                <a:spcPts val="0"/>
              </a:spcAft>
              <a:buNone/>
            </a:pPr>
            <a:r>
              <a:rPr lang="en" u="sng">
                <a:solidFill>
                  <a:schemeClr val="accent1"/>
                </a:solidFill>
                <a:hlinkClick r:id="rId4">
                  <a:extLst>
                    <a:ext uri="{A12FA001-AC4F-418D-AE19-62706E023703}">
                      <ahyp:hlinkClr xmlns:ahyp="http://schemas.microsoft.com/office/drawing/2018/hyperlinkcolor" val="tx"/>
                    </a:ext>
                  </a:extLst>
                </a:hlinkClick>
              </a:rPr>
              <a:t>Activities to Develop EF Skills</a:t>
            </a:r>
            <a:endParaRPr>
              <a:solidFill>
                <a:schemeClr val="accent1"/>
              </a:solidFill>
            </a:endParaRPr>
          </a:p>
          <a:p>
            <a:pPr marL="457200" lvl="0" indent="-381000" algn="l" rtl="0">
              <a:spcBef>
                <a:spcPts val="1600"/>
              </a:spcBef>
              <a:spcAft>
                <a:spcPts val="0"/>
              </a:spcAft>
              <a:buClr>
                <a:schemeClr val="dk1"/>
              </a:buClr>
              <a:buSzPts val="2400"/>
              <a:buChar char="●"/>
            </a:pPr>
            <a:r>
              <a:rPr lang="en" sz="2400" u="sng">
                <a:solidFill>
                  <a:schemeClr val="accent1"/>
                </a:solidFill>
                <a:hlinkClick r:id="rId5">
                  <a:extLst>
                    <a:ext uri="{A12FA001-AC4F-418D-AE19-62706E023703}">
                      <ahyp:hlinkClr xmlns:ahyp="http://schemas.microsoft.com/office/drawing/2018/hyperlinkcolor" val="tx"/>
                    </a:ext>
                  </a:extLst>
                </a:hlinkClick>
              </a:rPr>
              <a:t>Understood for Learning and Attention Issues</a:t>
            </a:r>
            <a:endParaRPr sz="2400">
              <a:solidFill>
                <a:schemeClr val="accent1"/>
              </a:solidFill>
            </a:endParaRPr>
          </a:p>
          <a:p>
            <a:pPr marL="457200" lvl="0" indent="0" algn="l" rtl="0">
              <a:spcBef>
                <a:spcPts val="1600"/>
              </a:spcBef>
              <a:spcAft>
                <a:spcPts val="1600"/>
              </a:spcAft>
              <a:buNone/>
            </a:pPr>
            <a:endParaRPr sz="2400"/>
          </a:p>
        </p:txBody>
      </p:sp>
      <p:pic>
        <p:nvPicPr>
          <p:cNvPr id="346" name="Google Shape;346;p46">
            <a:extLst>
              <a:ext uri="{C183D7F6-B498-43B3-948B-1728B52AA6E4}">
                <adec:decorative xmlns:adec="http://schemas.microsoft.com/office/drawing/2017/decorative" val="1"/>
              </a:ext>
            </a:extLst>
          </p:cNvPr>
          <p:cNvPicPr preferRelativeResize="0"/>
          <p:nvPr/>
        </p:nvPicPr>
        <p:blipFill rotWithShape="1">
          <a:blip r:embed="rId6">
            <a:alphaModFix/>
          </a:blip>
          <a:srcRect t="24655" b="39112"/>
          <a:stretch/>
        </p:blipFill>
        <p:spPr>
          <a:xfrm>
            <a:off x="1002150" y="1722400"/>
            <a:ext cx="2400925" cy="524175"/>
          </a:xfrm>
          <a:prstGeom prst="rect">
            <a:avLst/>
          </a:prstGeom>
          <a:noFill/>
          <a:ln>
            <a:noFill/>
          </a:ln>
        </p:spPr>
      </p:pic>
      <p:pic>
        <p:nvPicPr>
          <p:cNvPr id="347" name="Google Shape;347;p46">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002150" y="3750375"/>
            <a:ext cx="2701440" cy="85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343275"/>
            <a:ext cx="8520600" cy="57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 sz="3000">
                <a:solidFill>
                  <a:srgbClr val="58585B"/>
                </a:solidFill>
              </a:rPr>
              <a:t>Three Skills of Executive Function</a:t>
            </a:r>
            <a:endParaRPr sz="3000" i="0" u="none" strike="noStrike" cap="none">
              <a:solidFill>
                <a:srgbClr val="58585B"/>
              </a:solidFill>
            </a:endParaRPr>
          </a:p>
        </p:txBody>
      </p:sp>
      <p:grpSp>
        <p:nvGrpSpPr>
          <p:cNvPr id="105" name="Google Shape;105;p20" descr="Executive Function incorporates three different skills; working menrory, cognitive flexibility, and inhibitory control."/>
          <p:cNvGrpSpPr/>
          <p:nvPr/>
        </p:nvGrpSpPr>
        <p:grpSpPr>
          <a:xfrm>
            <a:off x="2665626" y="1068386"/>
            <a:ext cx="3812732" cy="3770000"/>
            <a:chOff x="4005156" y="1987406"/>
            <a:chExt cx="4210173" cy="4260850"/>
          </a:xfrm>
        </p:grpSpPr>
        <p:sp>
          <p:nvSpPr>
            <p:cNvPr id="106" name="Google Shape;106;p20"/>
            <p:cNvSpPr txBox="1"/>
            <p:nvPr/>
          </p:nvSpPr>
          <p:spPr>
            <a:xfrm>
              <a:off x="5554696" y="3612258"/>
              <a:ext cx="1130400" cy="584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000">
                  <a:solidFill>
                    <a:srgbClr val="58585B"/>
                  </a:solidFill>
                </a:rPr>
                <a:t>EF</a:t>
              </a:r>
              <a:endParaRPr sz="3000" b="0" i="0" u="none" strike="noStrike" cap="none">
                <a:solidFill>
                  <a:srgbClr val="58585B"/>
                </a:solidFill>
                <a:latin typeface="Arial"/>
                <a:ea typeface="Arial"/>
                <a:cs typeface="Arial"/>
                <a:sym typeface="Arial"/>
              </a:endParaRPr>
            </a:p>
          </p:txBody>
        </p:sp>
        <p:grpSp>
          <p:nvGrpSpPr>
            <p:cNvPr id="107" name="Google Shape;107;p20"/>
            <p:cNvGrpSpPr/>
            <p:nvPr/>
          </p:nvGrpSpPr>
          <p:grpSpPr>
            <a:xfrm>
              <a:off x="4005156" y="1987406"/>
              <a:ext cx="4210173" cy="4260850"/>
              <a:chOff x="4005156" y="1644556"/>
              <a:chExt cx="4210173" cy="4260850"/>
            </a:xfrm>
          </p:grpSpPr>
          <p:sp>
            <p:nvSpPr>
              <p:cNvPr id="108" name="Google Shape;108;p20"/>
              <p:cNvSpPr txBox="1"/>
              <p:nvPr/>
            </p:nvSpPr>
            <p:spPr>
              <a:xfrm>
                <a:off x="4251144" y="2439243"/>
                <a:ext cx="1117500" cy="584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chemeClr val="lt1"/>
                    </a:solidFill>
                  </a:rPr>
                  <a:t>Working Memory</a:t>
                </a:r>
                <a:endParaRPr sz="1800"/>
              </a:p>
            </p:txBody>
          </p:sp>
          <p:sp>
            <p:nvSpPr>
              <p:cNvPr id="109" name="Google Shape;109;p20"/>
              <p:cNvSpPr txBox="1"/>
              <p:nvPr/>
            </p:nvSpPr>
            <p:spPr>
              <a:xfrm>
                <a:off x="6822482" y="2439245"/>
                <a:ext cx="13518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chemeClr val="lt1"/>
                    </a:solidFill>
                  </a:rPr>
                  <a:t>Cognitive Flexibility</a:t>
                </a:r>
                <a:endParaRPr sz="1800"/>
              </a:p>
            </p:txBody>
          </p:sp>
          <p:sp>
            <p:nvSpPr>
              <p:cNvPr id="110" name="Google Shape;110;p20"/>
              <p:cNvSpPr txBox="1"/>
              <p:nvPr/>
            </p:nvSpPr>
            <p:spPr>
              <a:xfrm>
                <a:off x="4882446" y="4743945"/>
                <a:ext cx="2490600" cy="369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58585B"/>
                    </a:solidFill>
                  </a:rPr>
                  <a:t>Self-Regulation</a:t>
                </a:r>
                <a:endParaRPr sz="1800" i="0" u="none" strike="noStrike" cap="none">
                  <a:solidFill>
                    <a:srgbClr val="58585B"/>
                  </a:solidFill>
                </a:endParaRPr>
              </a:p>
            </p:txBody>
          </p:sp>
          <p:grpSp>
            <p:nvGrpSpPr>
              <p:cNvPr id="111" name="Google Shape;111;p20"/>
              <p:cNvGrpSpPr/>
              <p:nvPr/>
            </p:nvGrpSpPr>
            <p:grpSpPr>
              <a:xfrm>
                <a:off x="4005156" y="1644556"/>
                <a:ext cx="4210173" cy="4260850"/>
                <a:chOff x="4194175" y="1835151"/>
                <a:chExt cx="3833703" cy="3879849"/>
              </a:xfrm>
            </p:grpSpPr>
            <p:sp>
              <p:nvSpPr>
                <p:cNvPr id="112" name="Google Shape;112;p20"/>
                <p:cNvSpPr/>
                <p:nvPr/>
              </p:nvSpPr>
              <p:spPr>
                <a:xfrm>
                  <a:off x="4194175" y="1857375"/>
                  <a:ext cx="1903413" cy="2409825"/>
                </a:xfrm>
                <a:custGeom>
                  <a:avLst/>
                  <a:gdLst/>
                  <a:ahLst/>
                  <a:cxnLst/>
                  <a:rect l="l" t="t" r="r" b="b"/>
                  <a:pathLst>
                    <a:path w="1199" h="1518" extrusionOk="0">
                      <a:moveTo>
                        <a:pt x="811" y="0"/>
                      </a:moveTo>
                      <a:lnTo>
                        <a:pt x="871" y="3"/>
                      </a:lnTo>
                      <a:lnTo>
                        <a:pt x="930" y="8"/>
                      </a:lnTo>
                      <a:lnTo>
                        <a:pt x="987" y="20"/>
                      </a:lnTo>
                      <a:lnTo>
                        <a:pt x="1042" y="34"/>
                      </a:lnTo>
                      <a:lnTo>
                        <a:pt x="1097" y="51"/>
                      </a:lnTo>
                      <a:lnTo>
                        <a:pt x="1149" y="74"/>
                      </a:lnTo>
                      <a:lnTo>
                        <a:pt x="1199" y="99"/>
                      </a:lnTo>
                      <a:lnTo>
                        <a:pt x="1153" y="128"/>
                      </a:lnTo>
                      <a:lnTo>
                        <a:pt x="1108" y="162"/>
                      </a:lnTo>
                      <a:lnTo>
                        <a:pt x="1066" y="197"/>
                      </a:lnTo>
                      <a:lnTo>
                        <a:pt x="1027" y="236"/>
                      </a:lnTo>
                      <a:lnTo>
                        <a:pt x="990" y="277"/>
                      </a:lnTo>
                      <a:lnTo>
                        <a:pt x="956" y="320"/>
                      </a:lnTo>
                      <a:lnTo>
                        <a:pt x="925" y="366"/>
                      </a:lnTo>
                      <a:lnTo>
                        <a:pt x="897" y="414"/>
                      </a:lnTo>
                      <a:lnTo>
                        <a:pt x="873" y="464"/>
                      </a:lnTo>
                      <a:lnTo>
                        <a:pt x="851" y="516"/>
                      </a:lnTo>
                      <a:lnTo>
                        <a:pt x="833" y="569"/>
                      </a:lnTo>
                      <a:lnTo>
                        <a:pt x="819" y="624"/>
                      </a:lnTo>
                      <a:lnTo>
                        <a:pt x="809" y="681"/>
                      </a:lnTo>
                      <a:lnTo>
                        <a:pt x="803" y="738"/>
                      </a:lnTo>
                      <a:lnTo>
                        <a:pt x="801" y="797"/>
                      </a:lnTo>
                      <a:lnTo>
                        <a:pt x="802" y="838"/>
                      </a:lnTo>
                      <a:lnTo>
                        <a:pt x="805" y="878"/>
                      </a:lnTo>
                      <a:lnTo>
                        <a:pt x="810" y="918"/>
                      </a:lnTo>
                      <a:lnTo>
                        <a:pt x="762" y="948"/>
                      </a:lnTo>
                      <a:lnTo>
                        <a:pt x="716" y="982"/>
                      </a:lnTo>
                      <a:lnTo>
                        <a:pt x="672" y="1019"/>
                      </a:lnTo>
                      <a:lnTo>
                        <a:pt x="632" y="1058"/>
                      </a:lnTo>
                      <a:lnTo>
                        <a:pt x="594" y="1100"/>
                      </a:lnTo>
                      <a:lnTo>
                        <a:pt x="559" y="1145"/>
                      </a:lnTo>
                      <a:lnTo>
                        <a:pt x="528" y="1193"/>
                      </a:lnTo>
                      <a:lnTo>
                        <a:pt x="499" y="1242"/>
                      </a:lnTo>
                      <a:lnTo>
                        <a:pt x="474" y="1293"/>
                      </a:lnTo>
                      <a:lnTo>
                        <a:pt x="453" y="1347"/>
                      </a:lnTo>
                      <a:lnTo>
                        <a:pt x="435" y="1402"/>
                      </a:lnTo>
                      <a:lnTo>
                        <a:pt x="422" y="1459"/>
                      </a:lnTo>
                      <a:lnTo>
                        <a:pt x="412" y="1518"/>
                      </a:lnTo>
                      <a:lnTo>
                        <a:pt x="364" y="1488"/>
                      </a:lnTo>
                      <a:lnTo>
                        <a:pt x="318" y="1456"/>
                      </a:lnTo>
                      <a:lnTo>
                        <a:pt x="275" y="1420"/>
                      </a:lnTo>
                      <a:lnTo>
                        <a:pt x="234" y="1381"/>
                      </a:lnTo>
                      <a:lnTo>
                        <a:pt x="196" y="1340"/>
                      </a:lnTo>
                      <a:lnTo>
                        <a:pt x="161" y="1296"/>
                      </a:lnTo>
                      <a:lnTo>
                        <a:pt x="129" y="1250"/>
                      </a:lnTo>
                      <a:lnTo>
                        <a:pt x="100" y="1202"/>
                      </a:lnTo>
                      <a:lnTo>
                        <a:pt x="74" y="1150"/>
                      </a:lnTo>
                      <a:lnTo>
                        <a:pt x="52" y="1098"/>
                      </a:lnTo>
                      <a:lnTo>
                        <a:pt x="34" y="1044"/>
                      </a:lnTo>
                      <a:lnTo>
                        <a:pt x="19" y="988"/>
                      </a:lnTo>
                      <a:lnTo>
                        <a:pt x="9" y="930"/>
                      </a:lnTo>
                      <a:lnTo>
                        <a:pt x="2" y="871"/>
                      </a:lnTo>
                      <a:lnTo>
                        <a:pt x="0" y="811"/>
                      </a:lnTo>
                      <a:lnTo>
                        <a:pt x="2" y="751"/>
                      </a:lnTo>
                      <a:lnTo>
                        <a:pt x="9" y="691"/>
                      </a:lnTo>
                      <a:lnTo>
                        <a:pt x="19" y="634"/>
                      </a:lnTo>
                      <a:lnTo>
                        <a:pt x="34" y="577"/>
                      </a:lnTo>
                      <a:lnTo>
                        <a:pt x="53" y="522"/>
                      </a:lnTo>
                      <a:lnTo>
                        <a:pt x="76" y="470"/>
                      </a:lnTo>
                      <a:lnTo>
                        <a:pt x="102" y="419"/>
                      </a:lnTo>
                      <a:lnTo>
                        <a:pt x="130" y="370"/>
                      </a:lnTo>
                      <a:lnTo>
                        <a:pt x="163" y="323"/>
                      </a:lnTo>
                      <a:lnTo>
                        <a:pt x="199" y="280"/>
                      </a:lnTo>
                      <a:lnTo>
                        <a:pt x="238" y="238"/>
                      </a:lnTo>
                      <a:lnTo>
                        <a:pt x="279" y="200"/>
                      </a:lnTo>
                      <a:lnTo>
                        <a:pt x="323" y="164"/>
                      </a:lnTo>
                      <a:lnTo>
                        <a:pt x="370" y="131"/>
                      </a:lnTo>
                      <a:lnTo>
                        <a:pt x="419" y="102"/>
                      </a:lnTo>
                      <a:lnTo>
                        <a:pt x="469" y="76"/>
                      </a:lnTo>
                      <a:lnTo>
                        <a:pt x="522" y="54"/>
                      </a:lnTo>
                      <a:lnTo>
                        <a:pt x="577" y="34"/>
                      </a:lnTo>
                      <a:lnTo>
                        <a:pt x="633" y="20"/>
                      </a:lnTo>
                      <a:lnTo>
                        <a:pt x="691" y="9"/>
                      </a:lnTo>
                      <a:lnTo>
                        <a:pt x="751" y="3"/>
                      </a:lnTo>
                      <a:lnTo>
                        <a:pt x="811" y="0"/>
                      </a:lnTo>
                      <a:close/>
                    </a:path>
                  </a:pathLst>
                </a:custGeom>
                <a:solidFill>
                  <a:srgbClr val="FFD40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3" name="Google Shape;113;p20"/>
                <p:cNvSpPr/>
                <p:nvPr/>
              </p:nvSpPr>
              <p:spPr>
                <a:xfrm>
                  <a:off x="6084778" y="1835151"/>
                  <a:ext cx="1943100" cy="2400300"/>
                </a:xfrm>
                <a:custGeom>
                  <a:avLst/>
                  <a:gdLst/>
                  <a:ahLst/>
                  <a:cxnLst/>
                  <a:rect l="l" t="t" r="r" b="b"/>
                  <a:pathLst>
                    <a:path w="1224" h="1512" extrusionOk="0">
                      <a:moveTo>
                        <a:pt x="413" y="0"/>
                      </a:moveTo>
                      <a:lnTo>
                        <a:pt x="474" y="2"/>
                      </a:lnTo>
                      <a:lnTo>
                        <a:pt x="533" y="9"/>
                      </a:lnTo>
                      <a:lnTo>
                        <a:pt x="591" y="20"/>
                      </a:lnTo>
                      <a:lnTo>
                        <a:pt x="647" y="34"/>
                      </a:lnTo>
                      <a:lnTo>
                        <a:pt x="702" y="54"/>
                      </a:lnTo>
                      <a:lnTo>
                        <a:pt x="755" y="76"/>
                      </a:lnTo>
                      <a:lnTo>
                        <a:pt x="806" y="102"/>
                      </a:lnTo>
                      <a:lnTo>
                        <a:pt x="855" y="131"/>
                      </a:lnTo>
                      <a:lnTo>
                        <a:pt x="901" y="163"/>
                      </a:lnTo>
                      <a:lnTo>
                        <a:pt x="946" y="199"/>
                      </a:lnTo>
                      <a:lnTo>
                        <a:pt x="987" y="238"/>
                      </a:lnTo>
                      <a:lnTo>
                        <a:pt x="1025" y="279"/>
                      </a:lnTo>
                      <a:lnTo>
                        <a:pt x="1061" y="323"/>
                      </a:lnTo>
                      <a:lnTo>
                        <a:pt x="1094" y="370"/>
                      </a:lnTo>
                      <a:lnTo>
                        <a:pt x="1123" y="419"/>
                      </a:lnTo>
                      <a:lnTo>
                        <a:pt x="1149" y="469"/>
                      </a:lnTo>
                      <a:lnTo>
                        <a:pt x="1171" y="522"/>
                      </a:lnTo>
                      <a:lnTo>
                        <a:pt x="1190" y="577"/>
                      </a:lnTo>
                      <a:lnTo>
                        <a:pt x="1205" y="633"/>
                      </a:lnTo>
                      <a:lnTo>
                        <a:pt x="1216" y="691"/>
                      </a:lnTo>
                      <a:lnTo>
                        <a:pt x="1222" y="750"/>
                      </a:lnTo>
                      <a:lnTo>
                        <a:pt x="1224" y="811"/>
                      </a:lnTo>
                      <a:lnTo>
                        <a:pt x="1222" y="870"/>
                      </a:lnTo>
                      <a:lnTo>
                        <a:pt x="1216" y="929"/>
                      </a:lnTo>
                      <a:lnTo>
                        <a:pt x="1206" y="986"/>
                      </a:lnTo>
                      <a:lnTo>
                        <a:pt x="1191" y="1041"/>
                      </a:lnTo>
                      <a:lnTo>
                        <a:pt x="1173" y="1095"/>
                      </a:lnTo>
                      <a:lnTo>
                        <a:pt x="1152" y="1147"/>
                      </a:lnTo>
                      <a:lnTo>
                        <a:pt x="1127" y="1197"/>
                      </a:lnTo>
                      <a:lnTo>
                        <a:pt x="1098" y="1245"/>
                      </a:lnTo>
                      <a:lnTo>
                        <a:pt x="1067" y="1291"/>
                      </a:lnTo>
                      <a:lnTo>
                        <a:pt x="1033" y="1335"/>
                      </a:lnTo>
                      <a:lnTo>
                        <a:pt x="995" y="1376"/>
                      </a:lnTo>
                      <a:lnTo>
                        <a:pt x="955" y="1414"/>
                      </a:lnTo>
                      <a:lnTo>
                        <a:pt x="912" y="1450"/>
                      </a:lnTo>
                      <a:lnTo>
                        <a:pt x="868" y="1483"/>
                      </a:lnTo>
                      <a:lnTo>
                        <a:pt x="821" y="1512"/>
                      </a:lnTo>
                      <a:lnTo>
                        <a:pt x="810" y="1455"/>
                      </a:lnTo>
                      <a:lnTo>
                        <a:pt x="795" y="1399"/>
                      </a:lnTo>
                      <a:lnTo>
                        <a:pt x="777" y="1345"/>
                      </a:lnTo>
                      <a:lnTo>
                        <a:pt x="755" y="1293"/>
                      </a:lnTo>
                      <a:lnTo>
                        <a:pt x="730" y="1242"/>
                      </a:lnTo>
                      <a:lnTo>
                        <a:pt x="701" y="1194"/>
                      </a:lnTo>
                      <a:lnTo>
                        <a:pt x="668" y="1148"/>
                      </a:lnTo>
                      <a:lnTo>
                        <a:pt x="633" y="1104"/>
                      </a:lnTo>
                      <a:lnTo>
                        <a:pt x="595" y="1063"/>
                      </a:lnTo>
                      <a:lnTo>
                        <a:pt x="554" y="1024"/>
                      </a:lnTo>
                      <a:lnTo>
                        <a:pt x="511" y="989"/>
                      </a:lnTo>
                      <a:lnTo>
                        <a:pt x="465" y="956"/>
                      </a:lnTo>
                      <a:lnTo>
                        <a:pt x="417" y="927"/>
                      </a:lnTo>
                      <a:lnTo>
                        <a:pt x="422" y="877"/>
                      </a:lnTo>
                      <a:lnTo>
                        <a:pt x="424" y="825"/>
                      </a:lnTo>
                      <a:lnTo>
                        <a:pt x="421" y="765"/>
                      </a:lnTo>
                      <a:lnTo>
                        <a:pt x="415" y="705"/>
                      </a:lnTo>
                      <a:lnTo>
                        <a:pt x="404" y="646"/>
                      </a:lnTo>
                      <a:lnTo>
                        <a:pt x="389" y="590"/>
                      </a:lnTo>
                      <a:lnTo>
                        <a:pt x="370" y="534"/>
                      </a:lnTo>
                      <a:lnTo>
                        <a:pt x="347" y="482"/>
                      </a:lnTo>
                      <a:lnTo>
                        <a:pt x="321" y="431"/>
                      </a:lnTo>
                      <a:lnTo>
                        <a:pt x="291" y="381"/>
                      </a:lnTo>
                      <a:lnTo>
                        <a:pt x="258" y="334"/>
                      </a:lnTo>
                      <a:lnTo>
                        <a:pt x="222" y="291"/>
                      </a:lnTo>
                      <a:lnTo>
                        <a:pt x="183" y="249"/>
                      </a:lnTo>
                      <a:lnTo>
                        <a:pt x="141" y="211"/>
                      </a:lnTo>
                      <a:lnTo>
                        <a:pt x="97" y="174"/>
                      </a:lnTo>
                      <a:lnTo>
                        <a:pt x="50" y="142"/>
                      </a:lnTo>
                      <a:lnTo>
                        <a:pt x="0" y="113"/>
                      </a:lnTo>
                      <a:lnTo>
                        <a:pt x="46" y="88"/>
                      </a:lnTo>
                      <a:lnTo>
                        <a:pt x="95" y="65"/>
                      </a:lnTo>
                      <a:lnTo>
                        <a:pt x="144" y="46"/>
                      </a:lnTo>
                      <a:lnTo>
                        <a:pt x="195" y="30"/>
                      </a:lnTo>
                      <a:lnTo>
                        <a:pt x="248" y="17"/>
                      </a:lnTo>
                      <a:lnTo>
                        <a:pt x="302" y="8"/>
                      </a:lnTo>
                      <a:lnTo>
                        <a:pt x="357" y="2"/>
                      </a:lnTo>
                      <a:lnTo>
                        <a:pt x="413"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i="0" u="none" strike="noStrike" cap="none">
                    <a:solidFill>
                      <a:schemeClr val="dk1"/>
                    </a:solidFill>
                  </a:endParaRPr>
                </a:p>
              </p:txBody>
            </p:sp>
            <p:sp>
              <p:nvSpPr>
                <p:cNvPr id="114" name="Google Shape;114;p20"/>
                <p:cNvSpPr/>
                <p:nvPr/>
              </p:nvSpPr>
              <p:spPr>
                <a:xfrm>
                  <a:off x="5465763" y="2014538"/>
                  <a:ext cx="1304925" cy="1300163"/>
                </a:xfrm>
                <a:custGeom>
                  <a:avLst/>
                  <a:gdLst/>
                  <a:ahLst/>
                  <a:cxnLst/>
                  <a:rect l="l" t="t" r="r" b="b"/>
                  <a:pathLst>
                    <a:path w="822" h="819" extrusionOk="0">
                      <a:moveTo>
                        <a:pt x="398" y="0"/>
                      </a:moveTo>
                      <a:lnTo>
                        <a:pt x="448" y="29"/>
                      </a:lnTo>
                      <a:lnTo>
                        <a:pt x="495" y="61"/>
                      </a:lnTo>
                      <a:lnTo>
                        <a:pt x="539" y="98"/>
                      </a:lnTo>
                      <a:lnTo>
                        <a:pt x="581" y="136"/>
                      </a:lnTo>
                      <a:lnTo>
                        <a:pt x="620" y="178"/>
                      </a:lnTo>
                      <a:lnTo>
                        <a:pt x="656" y="221"/>
                      </a:lnTo>
                      <a:lnTo>
                        <a:pt x="689" y="268"/>
                      </a:lnTo>
                      <a:lnTo>
                        <a:pt x="719" y="318"/>
                      </a:lnTo>
                      <a:lnTo>
                        <a:pt x="745" y="369"/>
                      </a:lnTo>
                      <a:lnTo>
                        <a:pt x="768" y="421"/>
                      </a:lnTo>
                      <a:lnTo>
                        <a:pt x="787" y="477"/>
                      </a:lnTo>
                      <a:lnTo>
                        <a:pt x="802" y="533"/>
                      </a:lnTo>
                      <a:lnTo>
                        <a:pt x="813" y="592"/>
                      </a:lnTo>
                      <a:lnTo>
                        <a:pt x="819" y="652"/>
                      </a:lnTo>
                      <a:lnTo>
                        <a:pt x="822" y="712"/>
                      </a:lnTo>
                      <a:lnTo>
                        <a:pt x="820" y="764"/>
                      </a:lnTo>
                      <a:lnTo>
                        <a:pt x="815" y="814"/>
                      </a:lnTo>
                      <a:lnTo>
                        <a:pt x="763" y="787"/>
                      </a:lnTo>
                      <a:lnTo>
                        <a:pt x="710" y="764"/>
                      </a:lnTo>
                      <a:lnTo>
                        <a:pt x="654" y="745"/>
                      </a:lnTo>
                      <a:lnTo>
                        <a:pt x="597" y="729"/>
                      </a:lnTo>
                      <a:lnTo>
                        <a:pt x="539" y="718"/>
                      </a:lnTo>
                      <a:lnTo>
                        <a:pt x="478" y="712"/>
                      </a:lnTo>
                      <a:lnTo>
                        <a:pt x="416" y="709"/>
                      </a:lnTo>
                      <a:lnTo>
                        <a:pt x="361" y="712"/>
                      </a:lnTo>
                      <a:lnTo>
                        <a:pt x="307" y="717"/>
                      </a:lnTo>
                      <a:lnTo>
                        <a:pt x="253" y="726"/>
                      </a:lnTo>
                      <a:lnTo>
                        <a:pt x="201" y="738"/>
                      </a:lnTo>
                      <a:lnTo>
                        <a:pt x="151" y="754"/>
                      </a:lnTo>
                      <a:lnTo>
                        <a:pt x="102" y="772"/>
                      </a:lnTo>
                      <a:lnTo>
                        <a:pt x="55" y="794"/>
                      </a:lnTo>
                      <a:lnTo>
                        <a:pt x="9" y="819"/>
                      </a:lnTo>
                      <a:lnTo>
                        <a:pt x="4" y="779"/>
                      </a:lnTo>
                      <a:lnTo>
                        <a:pt x="1" y="739"/>
                      </a:lnTo>
                      <a:lnTo>
                        <a:pt x="0" y="698"/>
                      </a:lnTo>
                      <a:lnTo>
                        <a:pt x="2" y="639"/>
                      </a:lnTo>
                      <a:lnTo>
                        <a:pt x="8" y="582"/>
                      </a:lnTo>
                      <a:lnTo>
                        <a:pt x="18" y="525"/>
                      </a:lnTo>
                      <a:lnTo>
                        <a:pt x="32" y="470"/>
                      </a:lnTo>
                      <a:lnTo>
                        <a:pt x="50" y="417"/>
                      </a:lnTo>
                      <a:lnTo>
                        <a:pt x="72" y="365"/>
                      </a:lnTo>
                      <a:lnTo>
                        <a:pt x="96" y="315"/>
                      </a:lnTo>
                      <a:lnTo>
                        <a:pt x="124" y="267"/>
                      </a:lnTo>
                      <a:lnTo>
                        <a:pt x="155" y="221"/>
                      </a:lnTo>
                      <a:lnTo>
                        <a:pt x="189" y="178"/>
                      </a:lnTo>
                      <a:lnTo>
                        <a:pt x="226" y="137"/>
                      </a:lnTo>
                      <a:lnTo>
                        <a:pt x="265" y="98"/>
                      </a:lnTo>
                      <a:lnTo>
                        <a:pt x="307" y="63"/>
                      </a:lnTo>
                      <a:lnTo>
                        <a:pt x="352" y="29"/>
                      </a:lnTo>
                      <a:lnTo>
                        <a:pt x="398"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5" name="Google Shape;115;p20"/>
                <p:cNvSpPr/>
                <p:nvPr/>
              </p:nvSpPr>
              <p:spPr>
                <a:xfrm>
                  <a:off x="4848225" y="3314700"/>
                  <a:ext cx="1289050" cy="1119188"/>
                </a:xfrm>
                <a:custGeom>
                  <a:avLst/>
                  <a:gdLst/>
                  <a:ahLst/>
                  <a:cxnLst/>
                  <a:rect l="l" t="t" r="r" b="b"/>
                  <a:pathLst>
                    <a:path w="812" h="705" extrusionOk="0">
                      <a:moveTo>
                        <a:pt x="398" y="0"/>
                      </a:moveTo>
                      <a:lnTo>
                        <a:pt x="409" y="58"/>
                      </a:lnTo>
                      <a:lnTo>
                        <a:pt x="424" y="115"/>
                      </a:lnTo>
                      <a:lnTo>
                        <a:pt x="442" y="170"/>
                      </a:lnTo>
                      <a:lnTo>
                        <a:pt x="465" y="223"/>
                      </a:lnTo>
                      <a:lnTo>
                        <a:pt x="491" y="274"/>
                      </a:lnTo>
                      <a:lnTo>
                        <a:pt x="521" y="324"/>
                      </a:lnTo>
                      <a:lnTo>
                        <a:pt x="554" y="370"/>
                      </a:lnTo>
                      <a:lnTo>
                        <a:pt x="590" y="414"/>
                      </a:lnTo>
                      <a:lnTo>
                        <a:pt x="629" y="455"/>
                      </a:lnTo>
                      <a:lnTo>
                        <a:pt x="671" y="494"/>
                      </a:lnTo>
                      <a:lnTo>
                        <a:pt x="716" y="530"/>
                      </a:lnTo>
                      <a:lnTo>
                        <a:pt x="762" y="563"/>
                      </a:lnTo>
                      <a:lnTo>
                        <a:pt x="812" y="592"/>
                      </a:lnTo>
                      <a:lnTo>
                        <a:pt x="766" y="617"/>
                      </a:lnTo>
                      <a:lnTo>
                        <a:pt x="718" y="640"/>
                      </a:lnTo>
                      <a:lnTo>
                        <a:pt x="668" y="659"/>
                      </a:lnTo>
                      <a:lnTo>
                        <a:pt x="617" y="675"/>
                      </a:lnTo>
                      <a:lnTo>
                        <a:pt x="564" y="688"/>
                      </a:lnTo>
                      <a:lnTo>
                        <a:pt x="510" y="697"/>
                      </a:lnTo>
                      <a:lnTo>
                        <a:pt x="456" y="703"/>
                      </a:lnTo>
                      <a:lnTo>
                        <a:pt x="399" y="705"/>
                      </a:lnTo>
                      <a:lnTo>
                        <a:pt x="338" y="703"/>
                      </a:lnTo>
                      <a:lnTo>
                        <a:pt x="277" y="696"/>
                      </a:lnTo>
                      <a:lnTo>
                        <a:pt x="218" y="684"/>
                      </a:lnTo>
                      <a:lnTo>
                        <a:pt x="161" y="669"/>
                      </a:lnTo>
                      <a:lnTo>
                        <a:pt x="105" y="650"/>
                      </a:lnTo>
                      <a:lnTo>
                        <a:pt x="52" y="626"/>
                      </a:lnTo>
                      <a:lnTo>
                        <a:pt x="0" y="600"/>
                      </a:lnTo>
                      <a:lnTo>
                        <a:pt x="10" y="541"/>
                      </a:lnTo>
                      <a:lnTo>
                        <a:pt x="23" y="484"/>
                      </a:lnTo>
                      <a:lnTo>
                        <a:pt x="41" y="429"/>
                      </a:lnTo>
                      <a:lnTo>
                        <a:pt x="62" y="375"/>
                      </a:lnTo>
                      <a:lnTo>
                        <a:pt x="87" y="324"/>
                      </a:lnTo>
                      <a:lnTo>
                        <a:pt x="116" y="275"/>
                      </a:lnTo>
                      <a:lnTo>
                        <a:pt x="147" y="227"/>
                      </a:lnTo>
                      <a:lnTo>
                        <a:pt x="182" y="182"/>
                      </a:lnTo>
                      <a:lnTo>
                        <a:pt x="220" y="140"/>
                      </a:lnTo>
                      <a:lnTo>
                        <a:pt x="260" y="101"/>
                      </a:lnTo>
                      <a:lnTo>
                        <a:pt x="304" y="64"/>
                      </a:lnTo>
                      <a:lnTo>
                        <a:pt x="350" y="30"/>
                      </a:lnTo>
                      <a:lnTo>
                        <a:pt x="398" y="0"/>
                      </a:lnTo>
                      <a:close/>
                    </a:path>
                  </a:pathLst>
                </a:custGeom>
                <a:solidFill>
                  <a:srgbClr val="476D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6" name="Google Shape;116;p20"/>
                <p:cNvSpPr/>
                <p:nvPr/>
              </p:nvSpPr>
              <p:spPr>
                <a:xfrm>
                  <a:off x="6137275" y="3306763"/>
                  <a:ext cx="1263650" cy="1103313"/>
                </a:xfrm>
                <a:custGeom>
                  <a:avLst/>
                  <a:gdLst/>
                  <a:ahLst/>
                  <a:cxnLst/>
                  <a:rect l="l" t="t" r="r" b="b"/>
                  <a:pathLst>
                    <a:path w="796" h="695" extrusionOk="0">
                      <a:moveTo>
                        <a:pt x="392" y="0"/>
                      </a:moveTo>
                      <a:lnTo>
                        <a:pt x="440" y="29"/>
                      </a:lnTo>
                      <a:lnTo>
                        <a:pt x="486" y="62"/>
                      </a:lnTo>
                      <a:lnTo>
                        <a:pt x="529" y="97"/>
                      </a:lnTo>
                      <a:lnTo>
                        <a:pt x="570" y="136"/>
                      </a:lnTo>
                      <a:lnTo>
                        <a:pt x="608" y="177"/>
                      </a:lnTo>
                      <a:lnTo>
                        <a:pt x="643" y="221"/>
                      </a:lnTo>
                      <a:lnTo>
                        <a:pt x="676" y="267"/>
                      </a:lnTo>
                      <a:lnTo>
                        <a:pt x="705" y="315"/>
                      </a:lnTo>
                      <a:lnTo>
                        <a:pt x="730" y="366"/>
                      </a:lnTo>
                      <a:lnTo>
                        <a:pt x="752" y="418"/>
                      </a:lnTo>
                      <a:lnTo>
                        <a:pt x="770" y="472"/>
                      </a:lnTo>
                      <a:lnTo>
                        <a:pt x="785" y="528"/>
                      </a:lnTo>
                      <a:lnTo>
                        <a:pt x="796" y="585"/>
                      </a:lnTo>
                      <a:lnTo>
                        <a:pt x="750" y="610"/>
                      </a:lnTo>
                      <a:lnTo>
                        <a:pt x="702" y="632"/>
                      </a:lnTo>
                      <a:lnTo>
                        <a:pt x="653" y="651"/>
                      </a:lnTo>
                      <a:lnTo>
                        <a:pt x="602" y="666"/>
                      </a:lnTo>
                      <a:lnTo>
                        <a:pt x="550" y="679"/>
                      </a:lnTo>
                      <a:lnTo>
                        <a:pt x="498" y="688"/>
                      </a:lnTo>
                      <a:lnTo>
                        <a:pt x="443" y="693"/>
                      </a:lnTo>
                      <a:lnTo>
                        <a:pt x="388" y="695"/>
                      </a:lnTo>
                      <a:lnTo>
                        <a:pt x="328" y="693"/>
                      </a:lnTo>
                      <a:lnTo>
                        <a:pt x="270" y="687"/>
                      </a:lnTo>
                      <a:lnTo>
                        <a:pt x="213" y="676"/>
                      </a:lnTo>
                      <a:lnTo>
                        <a:pt x="157" y="662"/>
                      </a:lnTo>
                      <a:lnTo>
                        <a:pt x="103" y="644"/>
                      </a:lnTo>
                      <a:lnTo>
                        <a:pt x="50" y="622"/>
                      </a:lnTo>
                      <a:lnTo>
                        <a:pt x="0" y="597"/>
                      </a:lnTo>
                      <a:lnTo>
                        <a:pt x="47" y="566"/>
                      </a:lnTo>
                      <a:lnTo>
                        <a:pt x="93" y="533"/>
                      </a:lnTo>
                      <a:lnTo>
                        <a:pt x="136" y="496"/>
                      </a:lnTo>
                      <a:lnTo>
                        <a:pt x="176" y="457"/>
                      </a:lnTo>
                      <a:lnTo>
                        <a:pt x="213" y="415"/>
                      </a:lnTo>
                      <a:lnTo>
                        <a:pt x="247" y="370"/>
                      </a:lnTo>
                      <a:lnTo>
                        <a:pt x="279" y="323"/>
                      </a:lnTo>
                      <a:lnTo>
                        <a:pt x="307" y="274"/>
                      </a:lnTo>
                      <a:lnTo>
                        <a:pt x="331" y="223"/>
                      </a:lnTo>
                      <a:lnTo>
                        <a:pt x="352" y="169"/>
                      </a:lnTo>
                      <a:lnTo>
                        <a:pt x="370" y="114"/>
                      </a:lnTo>
                      <a:lnTo>
                        <a:pt x="383" y="57"/>
                      </a:lnTo>
                      <a:lnTo>
                        <a:pt x="392" y="0"/>
                      </a:ln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7" name="Google Shape;117;p20"/>
                <p:cNvSpPr/>
                <p:nvPr/>
              </p:nvSpPr>
              <p:spPr>
                <a:xfrm>
                  <a:off x="5480050" y="3140075"/>
                  <a:ext cx="1279525" cy="1114425"/>
                </a:xfrm>
                <a:custGeom>
                  <a:avLst/>
                  <a:gdLst/>
                  <a:ahLst/>
                  <a:cxnLst/>
                  <a:rect l="l" t="t" r="r" b="b"/>
                  <a:pathLst>
                    <a:path w="806" h="702" extrusionOk="0">
                      <a:moveTo>
                        <a:pt x="407" y="0"/>
                      </a:moveTo>
                      <a:lnTo>
                        <a:pt x="469" y="3"/>
                      </a:lnTo>
                      <a:lnTo>
                        <a:pt x="530" y="9"/>
                      </a:lnTo>
                      <a:lnTo>
                        <a:pt x="588" y="20"/>
                      </a:lnTo>
                      <a:lnTo>
                        <a:pt x="645" y="36"/>
                      </a:lnTo>
                      <a:lnTo>
                        <a:pt x="701" y="55"/>
                      </a:lnTo>
                      <a:lnTo>
                        <a:pt x="754" y="78"/>
                      </a:lnTo>
                      <a:lnTo>
                        <a:pt x="806" y="105"/>
                      </a:lnTo>
                      <a:lnTo>
                        <a:pt x="797" y="162"/>
                      </a:lnTo>
                      <a:lnTo>
                        <a:pt x="784" y="219"/>
                      </a:lnTo>
                      <a:lnTo>
                        <a:pt x="766" y="274"/>
                      </a:lnTo>
                      <a:lnTo>
                        <a:pt x="745" y="328"/>
                      </a:lnTo>
                      <a:lnTo>
                        <a:pt x="721" y="379"/>
                      </a:lnTo>
                      <a:lnTo>
                        <a:pt x="693" y="428"/>
                      </a:lnTo>
                      <a:lnTo>
                        <a:pt x="661" y="475"/>
                      </a:lnTo>
                      <a:lnTo>
                        <a:pt x="627" y="520"/>
                      </a:lnTo>
                      <a:lnTo>
                        <a:pt x="590" y="562"/>
                      </a:lnTo>
                      <a:lnTo>
                        <a:pt x="550" y="601"/>
                      </a:lnTo>
                      <a:lnTo>
                        <a:pt x="507" y="638"/>
                      </a:lnTo>
                      <a:lnTo>
                        <a:pt x="461" y="671"/>
                      </a:lnTo>
                      <a:lnTo>
                        <a:pt x="414" y="702"/>
                      </a:lnTo>
                      <a:lnTo>
                        <a:pt x="364" y="673"/>
                      </a:lnTo>
                      <a:lnTo>
                        <a:pt x="318" y="640"/>
                      </a:lnTo>
                      <a:lnTo>
                        <a:pt x="273" y="604"/>
                      </a:lnTo>
                      <a:lnTo>
                        <a:pt x="231" y="565"/>
                      </a:lnTo>
                      <a:lnTo>
                        <a:pt x="192" y="524"/>
                      </a:lnTo>
                      <a:lnTo>
                        <a:pt x="156" y="480"/>
                      </a:lnTo>
                      <a:lnTo>
                        <a:pt x="123" y="434"/>
                      </a:lnTo>
                      <a:lnTo>
                        <a:pt x="93" y="384"/>
                      </a:lnTo>
                      <a:lnTo>
                        <a:pt x="67" y="333"/>
                      </a:lnTo>
                      <a:lnTo>
                        <a:pt x="44" y="280"/>
                      </a:lnTo>
                      <a:lnTo>
                        <a:pt x="26" y="225"/>
                      </a:lnTo>
                      <a:lnTo>
                        <a:pt x="11" y="168"/>
                      </a:lnTo>
                      <a:lnTo>
                        <a:pt x="0" y="110"/>
                      </a:lnTo>
                      <a:lnTo>
                        <a:pt x="46" y="85"/>
                      </a:lnTo>
                      <a:lnTo>
                        <a:pt x="93" y="63"/>
                      </a:lnTo>
                      <a:lnTo>
                        <a:pt x="142" y="45"/>
                      </a:lnTo>
                      <a:lnTo>
                        <a:pt x="192" y="29"/>
                      </a:lnTo>
                      <a:lnTo>
                        <a:pt x="244" y="17"/>
                      </a:lnTo>
                      <a:lnTo>
                        <a:pt x="298" y="8"/>
                      </a:lnTo>
                      <a:lnTo>
                        <a:pt x="352" y="3"/>
                      </a:lnTo>
                      <a:lnTo>
                        <a:pt x="407" y="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8" name="Google Shape;118;p20"/>
                <p:cNvSpPr/>
                <p:nvPr/>
              </p:nvSpPr>
              <p:spPr>
                <a:xfrm>
                  <a:off x="4838700" y="4235450"/>
                  <a:ext cx="2576513" cy="1479550"/>
                </a:xfrm>
                <a:custGeom>
                  <a:avLst/>
                  <a:gdLst/>
                  <a:ahLst/>
                  <a:cxnLst/>
                  <a:rect l="l" t="t" r="r" b="b"/>
                  <a:pathLst>
                    <a:path w="1623" h="932" extrusionOk="0">
                      <a:moveTo>
                        <a:pt x="1614" y="0"/>
                      </a:moveTo>
                      <a:lnTo>
                        <a:pt x="1619" y="40"/>
                      </a:lnTo>
                      <a:lnTo>
                        <a:pt x="1622" y="80"/>
                      </a:lnTo>
                      <a:lnTo>
                        <a:pt x="1623" y="121"/>
                      </a:lnTo>
                      <a:lnTo>
                        <a:pt x="1620" y="182"/>
                      </a:lnTo>
                      <a:lnTo>
                        <a:pt x="1614" y="241"/>
                      </a:lnTo>
                      <a:lnTo>
                        <a:pt x="1603" y="299"/>
                      </a:lnTo>
                      <a:lnTo>
                        <a:pt x="1588" y="355"/>
                      </a:lnTo>
                      <a:lnTo>
                        <a:pt x="1569" y="410"/>
                      </a:lnTo>
                      <a:lnTo>
                        <a:pt x="1547" y="463"/>
                      </a:lnTo>
                      <a:lnTo>
                        <a:pt x="1521" y="514"/>
                      </a:lnTo>
                      <a:lnTo>
                        <a:pt x="1492" y="563"/>
                      </a:lnTo>
                      <a:lnTo>
                        <a:pt x="1460" y="609"/>
                      </a:lnTo>
                      <a:lnTo>
                        <a:pt x="1423" y="654"/>
                      </a:lnTo>
                      <a:lnTo>
                        <a:pt x="1385" y="694"/>
                      </a:lnTo>
                      <a:lnTo>
                        <a:pt x="1344" y="733"/>
                      </a:lnTo>
                      <a:lnTo>
                        <a:pt x="1300" y="769"/>
                      </a:lnTo>
                      <a:lnTo>
                        <a:pt x="1253" y="802"/>
                      </a:lnTo>
                      <a:lnTo>
                        <a:pt x="1204" y="831"/>
                      </a:lnTo>
                      <a:lnTo>
                        <a:pt x="1154" y="857"/>
                      </a:lnTo>
                      <a:lnTo>
                        <a:pt x="1100" y="879"/>
                      </a:lnTo>
                      <a:lnTo>
                        <a:pt x="1045" y="898"/>
                      </a:lnTo>
                      <a:lnTo>
                        <a:pt x="989" y="913"/>
                      </a:lnTo>
                      <a:lnTo>
                        <a:pt x="931" y="923"/>
                      </a:lnTo>
                      <a:lnTo>
                        <a:pt x="872" y="930"/>
                      </a:lnTo>
                      <a:lnTo>
                        <a:pt x="811" y="932"/>
                      </a:lnTo>
                      <a:lnTo>
                        <a:pt x="751" y="930"/>
                      </a:lnTo>
                      <a:lnTo>
                        <a:pt x="691" y="923"/>
                      </a:lnTo>
                      <a:lnTo>
                        <a:pt x="633" y="913"/>
                      </a:lnTo>
                      <a:lnTo>
                        <a:pt x="577" y="898"/>
                      </a:lnTo>
                      <a:lnTo>
                        <a:pt x="522" y="879"/>
                      </a:lnTo>
                      <a:lnTo>
                        <a:pt x="469" y="857"/>
                      </a:lnTo>
                      <a:lnTo>
                        <a:pt x="419" y="831"/>
                      </a:lnTo>
                      <a:lnTo>
                        <a:pt x="370" y="802"/>
                      </a:lnTo>
                      <a:lnTo>
                        <a:pt x="323" y="769"/>
                      </a:lnTo>
                      <a:lnTo>
                        <a:pt x="279" y="733"/>
                      </a:lnTo>
                      <a:lnTo>
                        <a:pt x="238" y="694"/>
                      </a:lnTo>
                      <a:lnTo>
                        <a:pt x="199" y="654"/>
                      </a:lnTo>
                      <a:lnTo>
                        <a:pt x="163" y="609"/>
                      </a:lnTo>
                      <a:lnTo>
                        <a:pt x="130" y="563"/>
                      </a:lnTo>
                      <a:lnTo>
                        <a:pt x="102" y="514"/>
                      </a:lnTo>
                      <a:lnTo>
                        <a:pt x="76" y="463"/>
                      </a:lnTo>
                      <a:lnTo>
                        <a:pt x="53" y="410"/>
                      </a:lnTo>
                      <a:lnTo>
                        <a:pt x="34" y="355"/>
                      </a:lnTo>
                      <a:lnTo>
                        <a:pt x="19" y="299"/>
                      </a:lnTo>
                      <a:lnTo>
                        <a:pt x="9" y="241"/>
                      </a:lnTo>
                      <a:lnTo>
                        <a:pt x="2" y="182"/>
                      </a:lnTo>
                      <a:lnTo>
                        <a:pt x="0" y="121"/>
                      </a:lnTo>
                      <a:lnTo>
                        <a:pt x="1" y="70"/>
                      </a:lnTo>
                      <a:lnTo>
                        <a:pt x="6" y="20"/>
                      </a:lnTo>
                      <a:lnTo>
                        <a:pt x="58" y="46"/>
                      </a:lnTo>
                      <a:lnTo>
                        <a:pt x="111" y="70"/>
                      </a:lnTo>
                      <a:lnTo>
                        <a:pt x="167" y="89"/>
                      </a:lnTo>
                      <a:lnTo>
                        <a:pt x="224" y="104"/>
                      </a:lnTo>
                      <a:lnTo>
                        <a:pt x="283" y="116"/>
                      </a:lnTo>
                      <a:lnTo>
                        <a:pt x="344" y="123"/>
                      </a:lnTo>
                      <a:lnTo>
                        <a:pt x="405" y="125"/>
                      </a:lnTo>
                      <a:lnTo>
                        <a:pt x="462" y="123"/>
                      </a:lnTo>
                      <a:lnTo>
                        <a:pt x="516" y="117"/>
                      </a:lnTo>
                      <a:lnTo>
                        <a:pt x="570" y="108"/>
                      </a:lnTo>
                      <a:lnTo>
                        <a:pt x="623" y="95"/>
                      </a:lnTo>
                      <a:lnTo>
                        <a:pt x="674" y="79"/>
                      </a:lnTo>
                      <a:lnTo>
                        <a:pt x="724" y="60"/>
                      </a:lnTo>
                      <a:lnTo>
                        <a:pt x="772" y="37"/>
                      </a:lnTo>
                      <a:lnTo>
                        <a:pt x="818" y="12"/>
                      </a:lnTo>
                      <a:lnTo>
                        <a:pt x="868" y="37"/>
                      </a:lnTo>
                      <a:lnTo>
                        <a:pt x="921" y="59"/>
                      </a:lnTo>
                      <a:lnTo>
                        <a:pt x="975" y="77"/>
                      </a:lnTo>
                      <a:lnTo>
                        <a:pt x="1031" y="91"/>
                      </a:lnTo>
                      <a:lnTo>
                        <a:pt x="1088" y="102"/>
                      </a:lnTo>
                      <a:lnTo>
                        <a:pt x="1146" y="108"/>
                      </a:lnTo>
                      <a:lnTo>
                        <a:pt x="1206" y="110"/>
                      </a:lnTo>
                      <a:lnTo>
                        <a:pt x="1261" y="108"/>
                      </a:lnTo>
                      <a:lnTo>
                        <a:pt x="1316" y="103"/>
                      </a:lnTo>
                      <a:lnTo>
                        <a:pt x="1368" y="94"/>
                      </a:lnTo>
                      <a:lnTo>
                        <a:pt x="1420" y="81"/>
                      </a:lnTo>
                      <a:lnTo>
                        <a:pt x="1471" y="66"/>
                      </a:lnTo>
                      <a:lnTo>
                        <a:pt x="1520" y="47"/>
                      </a:lnTo>
                      <a:lnTo>
                        <a:pt x="1568" y="25"/>
                      </a:lnTo>
                      <a:lnTo>
                        <a:pt x="1614" y="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grpSp>
      <p:sp>
        <p:nvSpPr>
          <p:cNvPr id="119" name="Google Shape;119;p20"/>
          <p:cNvSpPr txBox="1"/>
          <p:nvPr/>
        </p:nvSpPr>
        <p:spPr>
          <a:xfrm>
            <a:off x="2393425" y="1637100"/>
            <a:ext cx="1845000" cy="10425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r>
              <a:rPr lang="en" sz="1800" b="1">
                <a:solidFill>
                  <a:srgbClr val="58585B"/>
                </a:solidFill>
              </a:rPr>
              <a:t>Working Memory</a:t>
            </a:r>
            <a:endParaRPr sz="1800" b="1">
              <a:solidFill>
                <a:srgbClr val="58585B"/>
              </a:solidFill>
            </a:endParaRPr>
          </a:p>
        </p:txBody>
      </p:sp>
      <p:sp>
        <p:nvSpPr>
          <p:cNvPr id="120" name="Google Shape;120;p20"/>
          <p:cNvSpPr txBox="1"/>
          <p:nvPr/>
        </p:nvSpPr>
        <p:spPr>
          <a:xfrm>
            <a:off x="4670275" y="1637100"/>
            <a:ext cx="1893000" cy="9945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r>
              <a:rPr lang="en" sz="1800" b="1">
                <a:solidFill>
                  <a:srgbClr val="FFFFFF"/>
                </a:solidFill>
              </a:rPr>
              <a:t>Cognitive Flexibility</a:t>
            </a:r>
            <a:r>
              <a:rPr lang="en" sz="1800">
                <a:solidFill>
                  <a:srgbClr val="FFFFFF"/>
                </a:solidFill>
              </a:rPr>
              <a:t> </a:t>
            </a:r>
            <a:endParaRPr sz="1800">
              <a:solidFill>
                <a:srgbClr val="FFFFFF"/>
              </a:solidFill>
            </a:endParaRPr>
          </a:p>
        </p:txBody>
      </p:sp>
      <p:sp>
        <p:nvSpPr>
          <p:cNvPr id="121" name="Google Shape;121;p20"/>
          <p:cNvSpPr txBox="1"/>
          <p:nvPr/>
        </p:nvSpPr>
        <p:spPr>
          <a:xfrm>
            <a:off x="3474600" y="3710950"/>
            <a:ext cx="2194800" cy="61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b="1">
                <a:solidFill>
                  <a:srgbClr val="58585B"/>
                </a:solidFill>
              </a:rPr>
              <a:t>Inhibitory Control</a:t>
            </a:r>
            <a:endParaRPr sz="1800"/>
          </a:p>
        </p:txBody>
      </p:sp>
      <p:sp>
        <p:nvSpPr>
          <p:cNvPr id="122" name="Google Shape;122;p20"/>
          <p:cNvSpPr txBox="1"/>
          <p:nvPr/>
        </p:nvSpPr>
        <p:spPr>
          <a:xfrm>
            <a:off x="4135550" y="2526025"/>
            <a:ext cx="898500" cy="67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rPr>
              <a:t>EF</a:t>
            </a:r>
            <a:endParaRPr sz="30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1000"/>
                                        <p:tgtEl>
                                          <p:spTgt spid="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txBox="1">
            <a:spLocks noGrp="1"/>
          </p:cNvSpPr>
          <p:nvPr>
            <p:ph type="title" idx="4294967295"/>
          </p:nvPr>
        </p:nvSpPr>
        <p:spPr>
          <a:xfrm>
            <a:off x="2908300" y="863600"/>
            <a:ext cx="3327400" cy="3416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accent3"/>
              </a:buClr>
              <a:buSzPts val="1800"/>
              <a:buFont typeface="Arial"/>
              <a:buNone/>
              <a:tabLst/>
              <a:defRPr/>
            </a:pPr>
            <a:r>
              <a:rPr kumimoji="0" lang="en-US" sz="3000" b="1" i="0" u="none" strike="noStrike" kern="0" cap="none" spc="0" normalizeH="0" baseline="0" noProof="0" dirty="0">
                <a:ln>
                  <a:noFill/>
                </a:ln>
                <a:solidFill>
                  <a:srgbClr val="FFFFFF"/>
                </a:solidFill>
                <a:effectLst/>
                <a:uLnTx/>
                <a:uFillTx/>
                <a:latin typeface="Arial"/>
                <a:ea typeface="Arial"/>
                <a:cs typeface="Arial"/>
                <a:sym typeface="Arial"/>
              </a:rPr>
              <a:t>Children aren’t born with these skills—they are born with the potential to develop them.</a:t>
            </a:r>
          </a:p>
          <a:p>
            <a:pPr marL="0" marR="0" lvl="0" indent="0" algn="ctr" defTabSz="914400" rtl="0" eaLnBrk="1" fontAlgn="auto" latinLnBrk="0" hangingPunct="1">
              <a:lnSpc>
                <a:spcPct val="100000"/>
              </a:lnSpc>
              <a:spcBef>
                <a:spcPts val="1200"/>
              </a:spcBef>
              <a:spcAft>
                <a:spcPts val="1200"/>
              </a:spcAft>
              <a:buClr>
                <a:schemeClr val="dk1"/>
              </a:buClr>
              <a:buSzPts val="1100"/>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Arial"/>
                <a:cs typeface="Arial"/>
                <a:sym typeface="Arial"/>
              </a:rPr>
              <a:t>-Understood.org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17100" y="74275"/>
            <a:ext cx="4542000" cy="75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chemeClr val="dk1"/>
                </a:solidFill>
              </a:rPr>
              <a:t>Working Memory</a:t>
            </a:r>
            <a:endParaRPr sz="4000">
              <a:solidFill>
                <a:schemeClr val="dk1"/>
              </a:solidFill>
            </a:endParaRPr>
          </a:p>
        </p:txBody>
      </p:sp>
      <p:sp>
        <p:nvSpPr>
          <p:cNvPr id="134" name="Google Shape;134;p22"/>
          <p:cNvSpPr txBox="1">
            <a:spLocks noGrp="1"/>
          </p:cNvSpPr>
          <p:nvPr>
            <p:ph type="body" idx="2"/>
          </p:nvPr>
        </p:nvSpPr>
        <p:spPr>
          <a:xfrm>
            <a:off x="276050" y="826675"/>
            <a:ext cx="3837000" cy="3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rPr>
              <a:t>What is it?</a:t>
            </a:r>
            <a:endParaRPr sz="2400" b="1">
              <a:solidFill>
                <a:schemeClr val="dk1"/>
              </a:solidFill>
            </a:endParaRPr>
          </a:p>
          <a:p>
            <a:pPr marL="0" lvl="0" indent="0" algn="l" rtl="0">
              <a:spcBef>
                <a:spcPts val="1600"/>
              </a:spcBef>
              <a:spcAft>
                <a:spcPts val="0"/>
              </a:spcAft>
              <a:buNone/>
            </a:pPr>
            <a:r>
              <a:rPr lang="en" sz="2000">
                <a:solidFill>
                  <a:schemeClr val="dk1"/>
                </a:solidFill>
                <a:highlight>
                  <a:srgbClr val="FFFFFF"/>
                </a:highlight>
              </a:rPr>
              <a:t>The ability to remember and use relevant information while in the middle of an activity</a:t>
            </a:r>
            <a:endParaRPr sz="2000">
              <a:solidFill>
                <a:schemeClr val="dk1"/>
              </a:solidFill>
              <a:highlight>
                <a:srgbClr val="FFFFFF"/>
              </a:highlight>
            </a:endParaRPr>
          </a:p>
          <a:p>
            <a:pPr marL="0" lvl="0" indent="0" algn="l" rtl="0">
              <a:spcBef>
                <a:spcPts val="1600"/>
              </a:spcBef>
              <a:spcAft>
                <a:spcPts val="0"/>
              </a:spcAft>
              <a:buNone/>
            </a:pPr>
            <a:endParaRPr sz="2400">
              <a:solidFill>
                <a:srgbClr val="7C7F91"/>
              </a:solidFill>
              <a:highlight>
                <a:srgbClr val="FFFFFF"/>
              </a:highlight>
              <a:latin typeface="Lato"/>
              <a:ea typeface="Lato"/>
              <a:cs typeface="Lato"/>
              <a:sym typeface="Lato"/>
            </a:endParaRPr>
          </a:p>
          <a:p>
            <a:pPr marL="0" lvl="0" indent="0" algn="l" rtl="0">
              <a:spcBef>
                <a:spcPts val="1600"/>
              </a:spcBef>
              <a:spcAft>
                <a:spcPts val="0"/>
              </a:spcAft>
              <a:buNone/>
            </a:pPr>
            <a:endParaRPr sz="1200">
              <a:solidFill>
                <a:srgbClr val="3A3A3A"/>
              </a:solidFill>
              <a:highlight>
                <a:srgbClr val="FFFFFF"/>
              </a:highlight>
              <a:latin typeface="Lato"/>
              <a:ea typeface="Lato"/>
              <a:cs typeface="Lato"/>
              <a:sym typeface="Lato"/>
            </a:endParaRPr>
          </a:p>
          <a:p>
            <a:pPr marL="0" lvl="0" indent="0" algn="l" rtl="0">
              <a:spcBef>
                <a:spcPts val="1600"/>
              </a:spcBef>
              <a:spcAft>
                <a:spcPts val="0"/>
              </a:spcAft>
              <a:buNone/>
            </a:pPr>
            <a:endParaRPr sz="2400"/>
          </a:p>
          <a:p>
            <a:pPr marL="0" lvl="0" indent="0" algn="l" rtl="0">
              <a:spcBef>
                <a:spcPts val="1600"/>
              </a:spcBef>
              <a:spcAft>
                <a:spcPts val="1600"/>
              </a:spcAft>
              <a:buNone/>
            </a:pPr>
            <a:endParaRPr/>
          </a:p>
        </p:txBody>
      </p:sp>
      <p:sp>
        <p:nvSpPr>
          <p:cNvPr id="135" name="Google Shape;135;p22"/>
          <p:cNvSpPr txBox="1">
            <a:spLocks noGrp="1"/>
          </p:cNvSpPr>
          <p:nvPr>
            <p:ph type="body" idx="4294967295"/>
          </p:nvPr>
        </p:nvSpPr>
        <p:spPr>
          <a:xfrm>
            <a:off x="4812025" y="826675"/>
            <a:ext cx="3736800" cy="33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rPr>
              <a:t>Examples</a:t>
            </a:r>
            <a:endParaRPr sz="2400" b="1">
              <a:solidFill>
                <a:schemeClr val="dk1"/>
              </a:solidFill>
            </a:endParaRPr>
          </a:p>
          <a:p>
            <a:pPr marL="457200" lvl="0" indent="-355600" algn="l" rtl="0">
              <a:spcBef>
                <a:spcPts val="1600"/>
              </a:spcBef>
              <a:spcAft>
                <a:spcPts val="0"/>
              </a:spcAft>
              <a:buClr>
                <a:schemeClr val="dk1"/>
              </a:buClr>
              <a:buSzPts val="2000"/>
              <a:buChar char="●"/>
            </a:pPr>
            <a:r>
              <a:rPr lang="en" sz="2000">
                <a:solidFill>
                  <a:schemeClr val="dk1"/>
                </a:solidFill>
              </a:rPr>
              <a:t>Remembering steps in a recipe</a:t>
            </a:r>
            <a:endParaRPr sz="2000">
              <a:solidFill>
                <a:schemeClr val="dk1"/>
              </a:solidFill>
            </a:endParaRPr>
          </a:p>
          <a:p>
            <a:pPr marL="457200" lvl="0" indent="-355600" algn="l" rtl="0">
              <a:spcBef>
                <a:spcPts val="1600"/>
              </a:spcBef>
              <a:spcAft>
                <a:spcPts val="0"/>
              </a:spcAft>
              <a:buClr>
                <a:schemeClr val="dk1"/>
              </a:buClr>
              <a:buSzPts val="2000"/>
              <a:buChar char="●"/>
            </a:pPr>
            <a:r>
              <a:rPr lang="en" sz="2000">
                <a:solidFill>
                  <a:schemeClr val="dk1"/>
                </a:solidFill>
              </a:rPr>
              <a:t>Recalling rules of a game</a:t>
            </a:r>
            <a:endParaRPr sz="2000">
              <a:solidFill>
                <a:schemeClr val="dk1"/>
              </a:solidFill>
            </a:endParaRPr>
          </a:p>
          <a:p>
            <a:pPr marL="457200" lvl="0" indent="-355600" algn="l" rtl="0">
              <a:spcBef>
                <a:spcPts val="1600"/>
              </a:spcBef>
              <a:spcAft>
                <a:spcPts val="0"/>
              </a:spcAft>
              <a:buClr>
                <a:schemeClr val="dk1"/>
              </a:buClr>
              <a:buSzPts val="2000"/>
              <a:buChar char="●"/>
            </a:pPr>
            <a:r>
              <a:rPr lang="en" sz="2000">
                <a:solidFill>
                  <a:schemeClr val="dk1"/>
                </a:solidFill>
              </a:rPr>
              <a:t>Following instructions</a:t>
            </a:r>
            <a:endParaRPr sz="2000">
              <a:solidFill>
                <a:schemeClr val="dk1"/>
              </a:solidFill>
            </a:endParaRPr>
          </a:p>
          <a:p>
            <a:pPr marL="0" lvl="0" indent="0" algn="l" rtl="0">
              <a:spcBef>
                <a:spcPts val="1600"/>
              </a:spcBef>
              <a:spcAft>
                <a:spcPts val="1600"/>
              </a:spcAft>
              <a:buNone/>
            </a:pPr>
            <a:endParaRPr>
              <a:solidFill>
                <a:schemeClr val="dk1"/>
              </a:solidFill>
            </a:endParaRPr>
          </a:p>
        </p:txBody>
      </p:sp>
      <p:pic>
        <p:nvPicPr>
          <p:cNvPr id="136" name="Google Shape;136;p22" descr="Two young boys playing a game."/>
          <p:cNvPicPr preferRelativeResize="0"/>
          <p:nvPr/>
        </p:nvPicPr>
        <p:blipFill rotWithShape="1">
          <a:blip r:embed="rId3">
            <a:alphaModFix/>
          </a:blip>
          <a:srcRect l="4773" r="9521"/>
          <a:stretch/>
        </p:blipFill>
        <p:spPr>
          <a:xfrm>
            <a:off x="320938" y="2809925"/>
            <a:ext cx="2848500" cy="1623300"/>
          </a:xfrm>
          <a:prstGeom prst="roundRect">
            <a:avLst>
              <a:gd name="adj" fmla="val 16667"/>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0"/>
        <p:cNvGrpSpPr/>
        <p:nvPr/>
      </p:nvGrpSpPr>
      <p:grpSpPr>
        <a:xfrm>
          <a:off x="0" y="0"/>
          <a:ext cx="0" cy="0"/>
          <a:chOff x="0" y="0"/>
          <a:chExt cx="0" cy="0"/>
        </a:xfrm>
      </p:grpSpPr>
      <p:sp>
        <p:nvSpPr>
          <p:cNvPr id="141" name="Google Shape;141;p23">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txBox="1">
            <a:spLocks noGrp="1"/>
          </p:cNvSpPr>
          <p:nvPr>
            <p:ph type="title"/>
          </p:nvPr>
        </p:nvSpPr>
        <p:spPr>
          <a:xfrm>
            <a:off x="1673250" y="430350"/>
            <a:ext cx="57975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a:ea typeface="Arial"/>
                <a:cs typeface="Arial"/>
                <a:sym typeface="Arial"/>
              </a:rPr>
              <a:t>Let’s Play </a:t>
            </a:r>
            <a:endParaRPr>
              <a:latin typeface="Arial"/>
              <a:ea typeface="Arial"/>
              <a:cs typeface="Arial"/>
              <a:sym typeface="Arial"/>
            </a:endParaRPr>
          </a:p>
          <a:p>
            <a:pPr marL="0" lvl="0" indent="0" algn="ctr" rtl="0">
              <a:spcBef>
                <a:spcPts val="0"/>
              </a:spcBef>
              <a:spcAft>
                <a:spcPts val="0"/>
              </a:spcAft>
              <a:buNone/>
            </a:pPr>
            <a:r>
              <a:rPr lang="en">
                <a:latin typeface="Arial"/>
                <a:ea typeface="Arial"/>
                <a:cs typeface="Arial"/>
                <a:sym typeface="Arial"/>
              </a:rPr>
              <a:t>“Simon Says”</a:t>
            </a:r>
            <a:endParaRPr>
              <a:latin typeface="Arial"/>
              <a:ea typeface="Arial"/>
              <a:cs typeface="Arial"/>
              <a:sym typeface="Arial"/>
            </a:endParaRPr>
          </a:p>
        </p:txBody>
      </p:sp>
      <p:pic>
        <p:nvPicPr>
          <p:cNvPr id="143" name="Google Shape;143;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9750" y="4666825"/>
            <a:ext cx="2487999" cy="246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a:extLst>
              <a:ext uri="{C183D7F6-B498-43B3-948B-1728B52AA6E4}">
                <adec:decorative xmlns:adec="http://schemas.microsoft.com/office/drawing/2017/decorative" val="1"/>
              </a:ext>
            </a:extLst>
          </p:cNvPr>
          <p:cNvSpPr/>
          <p:nvPr/>
        </p:nvSpPr>
        <p:spPr>
          <a:xfrm>
            <a:off x="2409600" y="428700"/>
            <a:ext cx="4324800" cy="4286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4"/>
          <p:cNvSpPr txBox="1">
            <a:spLocks noGrp="1"/>
          </p:cNvSpPr>
          <p:nvPr>
            <p:ph type="title" idx="4294967295"/>
          </p:nvPr>
        </p:nvSpPr>
        <p:spPr>
          <a:xfrm>
            <a:off x="2908300" y="1130300"/>
            <a:ext cx="3327400" cy="2882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600"/>
              </a:spcAft>
              <a:buClr>
                <a:schemeClr val="accent3"/>
              </a:buClr>
              <a:buSzPts val="1800"/>
              <a:buFont typeface="Arial"/>
              <a:buNone/>
              <a:tabLst/>
              <a:defRPr/>
            </a:pPr>
            <a:r>
              <a:rPr kumimoji="0" lang="en-US" sz="3000" b="1" i="0" u="none" strike="noStrike" kern="0" cap="none" spc="0" normalizeH="0" baseline="0" noProof="0" dirty="0">
                <a:ln>
                  <a:noFill/>
                </a:ln>
                <a:solidFill>
                  <a:schemeClr val="lt1"/>
                </a:solidFill>
                <a:effectLst/>
                <a:uLnTx/>
                <a:uFillTx/>
                <a:latin typeface="Arial"/>
                <a:ea typeface="Arial"/>
                <a:cs typeface="Arial"/>
                <a:sym typeface="Arial"/>
              </a:rPr>
              <a:t>What do we do or can we do to help children build working memory?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 sz="3000">
                <a:solidFill>
                  <a:schemeClr val="dk1"/>
                </a:solidFill>
              </a:rPr>
              <a:t>Ideas for Working Memory</a:t>
            </a:r>
            <a:endParaRPr sz="3000" i="0" u="none" strike="noStrike" cap="none">
              <a:solidFill>
                <a:schemeClr val="dk1"/>
              </a:solidFill>
            </a:endParaRPr>
          </a:p>
        </p:txBody>
      </p:sp>
      <p:grpSp>
        <p:nvGrpSpPr>
          <p:cNvPr id="155" name="Google Shape;155;p25">
            <a:extLst>
              <a:ext uri="{C183D7F6-B498-43B3-948B-1728B52AA6E4}">
                <adec:decorative xmlns:adec="http://schemas.microsoft.com/office/drawing/2017/decorative" val="1"/>
              </a:ext>
            </a:extLst>
          </p:cNvPr>
          <p:cNvGrpSpPr/>
          <p:nvPr/>
        </p:nvGrpSpPr>
        <p:grpSpPr>
          <a:xfrm>
            <a:off x="718450" y="1076578"/>
            <a:ext cx="2558450" cy="2482947"/>
            <a:chOff x="2116947" y="1572064"/>
            <a:chExt cx="3410357" cy="3310596"/>
          </a:xfrm>
        </p:grpSpPr>
        <p:sp>
          <p:nvSpPr>
            <p:cNvPr id="156" name="Google Shape;156;p25"/>
            <p:cNvSpPr txBox="1"/>
            <p:nvPr/>
          </p:nvSpPr>
          <p:spPr>
            <a:xfrm>
              <a:off x="2123804" y="2444260"/>
              <a:ext cx="3403500" cy="2438400"/>
            </a:xfrm>
            <a:prstGeom prst="rect">
              <a:avLst/>
            </a:prstGeom>
            <a:noFill/>
            <a:ln>
              <a:noFill/>
            </a:ln>
          </p:spPr>
          <p:txBody>
            <a:bodyPr spcFirstLastPara="1" wrap="square" lIns="68575" tIns="34275" rIns="68575" bIns="34275" anchor="t" anchorCtr="0">
              <a:noAutofit/>
            </a:bodyPr>
            <a:lstStyle/>
            <a:p>
              <a:pPr marL="215900" lvl="0" indent="-241300" algn="l" rtl="0">
                <a:lnSpc>
                  <a:spcPct val="100000"/>
                </a:lnSpc>
                <a:spcBef>
                  <a:spcPts val="0"/>
                </a:spcBef>
                <a:spcAft>
                  <a:spcPts val="0"/>
                </a:spcAft>
                <a:buClr>
                  <a:schemeClr val="dk1"/>
                </a:buClr>
                <a:buSzPts val="1800"/>
                <a:buFont typeface="Arial"/>
                <a:buChar char="●"/>
              </a:pPr>
              <a:r>
                <a:rPr lang="en" sz="1800">
                  <a:solidFill>
                    <a:schemeClr val="dk1"/>
                  </a:solidFill>
                </a:rPr>
                <a:t>Peek a boo</a:t>
              </a:r>
              <a:endParaRPr sz="1800">
                <a:solidFill>
                  <a:schemeClr val="dk1"/>
                </a:solidFill>
              </a:endParaRPr>
            </a:p>
            <a:p>
              <a:pPr marL="215900" lvl="0" indent="-241300" algn="l" rtl="0">
                <a:lnSpc>
                  <a:spcPct val="100000"/>
                </a:lnSpc>
                <a:spcBef>
                  <a:spcPts val="1600"/>
                </a:spcBef>
                <a:spcAft>
                  <a:spcPts val="0"/>
                </a:spcAft>
                <a:buClr>
                  <a:schemeClr val="dk1"/>
                </a:buClr>
                <a:buSzPts val="1800"/>
                <a:buFont typeface="Arial"/>
                <a:buChar char="●"/>
              </a:pPr>
              <a:r>
                <a:rPr lang="en" sz="1800">
                  <a:solidFill>
                    <a:schemeClr val="dk1"/>
                  </a:solidFill>
                </a:rPr>
                <a:t>Hide toys </a:t>
              </a:r>
              <a:endParaRPr sz="1800">
                <a:solidFill>
                  <a:schemeClr val="dk1"/>
                </a:solidFill>
              </a:endParaRPr>
            </a:p>
            <a:p>
              <a:pPr marL="215900" lvl="0" indent="-241300" algn="l" rtl="0">
                <a:lnSpc>
                  <a:spcPct val="100000"/>
                </a:lnSpc>
                <a:spcBef>
                  <a:spcPts val="1600"/>
                </a:spcBef>
                <a:spcAft>
                  <a:spcPts val="0"/>
                </a:spcAft>
                <a:buClr>
                  <a:schemeClr val="dk1"/>
                </a:buClr>
                <a:buSzPts val="1800"/>
                <a:buFont typeface="Arial"/>
                <a:buChar char="●"/>
              </a:pPr>
              <a:r>
                <a:rPr lang="en" sz="1800">
                  <a:solidFill>
                    <a:schemeClr val="dk1"/>
                  </a:solidFill>
                </a:rPr>
                <a:t>Sing songs</a:t>
              </a:r>
              <a:endParaRPr sz="1800">
                <a:solidFill>
                  <a:schemeClr val="dk1"/>
                </a:solidFill>
              </a:endParaRPr>
            </a:p>
            <a:p>
              <a:pPr marL="215900" lvl="0" indent="-241300" algn="l" rtl="0">
                <a:lnSpc>
                  <a:spcPct val="100000"/>
                </a:lnSpc>
                <a:spcBef>
                  <a:spcPts val="1600"/>
                </a:spcBef>
                <a:spcAft>
                  <a:spcPts val="0"/>
                </a:spcAft>
                <a:buClr>
                  <a:schemeClr val="dk1"/>
                </a:buClr>
                <a:buSzPts val="1800"/>
                <a:buFont typeface="Arial"/>
                <a:buChar char="●"/>
              </a:pPr>
              <a:r>
                <a:rPr lang="en" sz="1800">
                  <a:solidFill>
                    <a:schemeClr val="dk1"/>
                  </a:solidFill>
                </a:rPr>
                <a:t>Fingerplays</a:t>
              </a:r>
              <a:endParaRPr sz="1800">
                <a:solidFill>
                  <a:schemeClr val="dk1"/>
                </a:solidFill>
              </a:endParaRPr>
            </a:p>
            <a:p>
              <a:pPr marL="215900" lvl="0" indent="-241300" algn="l" rtl="0">
                <a:lnSpc>
                  <a:spcPct val="100000"/>
                </a:lnSpc>
                <a:spcBef>
                  <a:spcPts val="1600"/>
                </a:spcBef>
                <a:spcAft>
                  <a:spcPts val="1600"/>
                </a:spcAft>
                <a:buClr>
                  <a:schemeClr val="dk1"/>
                </a:buClr>
                <a:buSzPts val="1800"/>
                <a:buFont typeface="Arial"/>
                <a:buChar char="●"/>
              </a:pPr>
              <a:r>
                <a:rPr lang="en" sz="1800">
                  <a:solidFill>
                    <a:schemeClr val="dk1"/>
                  </a:solidFill>
                </a:rPr>
                <a:t>Naming objects</a:t>
              </a:r>
              <a:endParaRPr>
                <a:solidFill>
                  <a:schemeClr val="dk1"/>
                </a:solidFill>
              </a:endParaRPr>
            </a:p>
          </p:txBody>
        </p:sp>
        <p:grpSp>
          <p:nvGrpSpPr>
            <p:cNvPr id="157" name="Google Shape;157;p25"/>
            <p:cNvGrpSpPr/>
            <p:nvPr/>
          </p:nvGrpSpPr>
          <p:grpSpPr>
            <a:xfrm>
              <a:off x="2116947" y="1572064"/>
              <a:ext cx="3215367" cy="739260"/>
              <a:chOff x="2116947" y="1572064"/>
              <a:chExt cx="3215367" cy="739260"/>
            </a:xfrm>
          </p:grpSpPr>
          <p:sp>
            <p:nvSpPr>
              <p:cNvPr id="158" name="Google Shape;158;p25"/>
              <p:cNvSpPr/>
              <p:nvPr/>
            </p:nvSpPr>
            <p:spPr>
              <a:xfrm rot="-9557839">
                <a:off x="2116947" y="1652895"/>
                <a:ext cx="493892" cy="658429"/>
              </a:xfrm>
              <a:prstGeom prst="triangle">
                <a:avLst>
                  <a:gd name="adj" fmla="val 50000"/>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25"/>
              <p:cNvSpPr/>
              <p:nvPr/>
            </p:nvSpPr>
            <p:spPr>
              <a:xfrm>
                <a:off x="2250415" y="1572064"/>
                <a:ext cx="3081899" cy="533400"/>
              </a:xfrm>
              <a:prstGeom prst="rect">
                <a:avLst/>
              </a:prstGeom>
              <a:solidFill>
                <a:schemeClr val="accent2"/>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dirty="0">
                    <a:solidFill>
                      <a:srgbClr val="004F00"/>
                    </a:solidFill>
                  </a:rPr>
                  <a:t>BABIES (0-18 Months)</a:t>
                </a:r>
                <a:endParaRPr sz="1100" dirty="0">
                  <a:solidFill>
                    <a:srgbClr val="004F00"/>
                  </a:solidFill>
                </a:endParaRPr>
              </a:p>
            </p:txBody>
          </p:sp>
        </p:grpSp>
      </p:grpSp>
      <p:grpSp>
        <p:nvGrpSpPr>
          <p:cNvPr id="160" name="Google Shape;160;p25">
            <a:extLst>
              <a:ext uri="{C183D7F6-B498-43B3-948B-1728B52AA6E4}">
                <adec:decorative xmlns:adec="http://schemas.microsoft.com/office/drawing/2017/decorative" val="1"/>
              </a:ext>
            </a:extLst>
          </p:cNvPr>
          <p:cNvGrpSpPr/>
          <p:nvPr/>
        </p:nvGrpSpPr>
        <p:grpSpPr>
          <a:xfrm>
            <a:off x="3255100" y="1076578"/>
            <a:ext cx="2633810" cy="2482947"/>
            <a:chOff x="2016493" y="1572064"/>
            <a:chExt cx="3510811" cy="3310596"/>
          </a:xfrm>
        </p:grpSpPr>
        <p:sp>
          <p:nvSpPr>
            <p:cNvPr id="161" name="Google Shape;161;p25"/>
            <p:cNvSpPr txBox="1"/>
            <p:nvPr/>
          </p:nvSpPr>
          <p:spPr>
            <a:xfrm>
              <a:off x="2123804" y="2444260"/>
              <a:ext cx="3403500" cy="2438400"/>
            </a:xfrm>
            <a:prstGeom prst="rect">
              <a:avLst/>
            </a:prstGeom>
            <a:noFill/>
            <a:ln>
              <a:noFill/>
            </a:ln>
          </p:spPr>
          <p:txBody>
            <a:bodyPr spcFirstLastPara="1" wrap="square" lIns="68575" tIns="34275" rIns="68575" bIns="34275" anchor="t" anchorCtr="0">
              <a:noAutofit/>
            </a:bodyPr>
            <a:lstStyle/>
            <a:p>
              <a:pPr marL="215900" lvl="0" indent="-241300" algn="l" rtl="0">
                <a:lnSpc>
                  <a:spcPct val="100000"/>
                </a:lnSpc>
                <a:spcBef>
                  <a:spcPts val="0"/>
                </a:spcBef>
                <a:spcAft>
                  <a:spcPts val="0"/>
                </a:spcAft>
                <a:buClr>
                  <a:schemeClr val="dk1"/>
                </a:buClr>
                <a:buSzPts val="1800"/>
                <a:buFont typeface="Arial"/>
                <a:buChar char="●"/>
              </a:pPr>
              <a:r>
                <a:rPr lang="en" sz="1800">
                  <a:solidFill>
                    <a:schemeClr val="dk1"/>
                  </a:solidFill>
                </a:rPr>
                <a:t>Songs with actions</a:t>
              </a:r>
              <a:endParaRPr sz="1800">
                <a:solidFill>
                  <a:schemeClr val="dk1"/>
                </a:solidFill>
              </a:endParaRPr>
            </a:p>
            <a:p>
              <a:pPr marL="215900" lvl="0" indent="-241300" algn="l" rtl="0">
                <a:lnSpc>
                  <a:spcPct val="100000"/>
                </a:lnSpc>
                <a:spcBef>
                  <a:spcPts val="1600"/>
                </a:spcBef>
                <a:spcAft>
                  <a:spcPts val="0"/>
                </a:spcAft>
                <a:buClr>
                  <a:schemeClr val="dk1"/>
                </a:buClr>
                <a:buSzPts val="1800"/>
                <a:buFont typeface="Arial"/>
                <a:buChar char="●"/>
              </a:pPr>
              <a:r>
                <a:rPr lang="en" sz="1800">
                  <a:solidFill>
                    <a:schemeClr val="dk1"/>
                  </a:solidFill>
                </a:rPr>
                <a:t>Games that copy actions</a:t>
              </a:r>
              <a:endParaRPr sz="1800">
                <a:solidFill>
                  <a:schemeClr val="dk1"/>
                </a:solidFill>
              </a:endParaRPr>
            </a:p>
            <a:p>
              <a:pPr marL="215900" lvl="0" indent="-241300" algn="l" rtl="0">
                <a:lnSpc>
                  <a:spcPct val="100000"/>
                </a:lnSpc>
                <a:spcBef>
                  <a:spcPts val="1600"/>
                </a:spcBef>
                <a:spcAft>
                  <a:spcPts val="0"/>
                </a:spcAft>
                <a:buClr>
                  <a:schemeClr val="dk1"/>
                </a:buClr>
                <a:buSzPts val="1800"/>
                <a:buFont typeface="Arial"/>
                <a:buChar char="●"/>
              </a:pPr>
              <a:r>
                <a:rPr lang="en" sz="1800">
                  <a:solidFill>
                    <a:schemeClr val="dk1"/>
                  </a:solidFill>
                </a:rPr>
                <a:t>Fingerplays</a:t>
              </a:r>
              <a:endParaRPr sz="1800">
                <a:solidFill>
                  <a:schemeClr val="dk1"/>
                </a:solidFill>
              </a:endParaRPr>
            </a:p>
            <a:p>
              <a:pPr marL="215900" lvl="0" indent="-241300" algn="l" rtl="0">
                <a:lnSpc>
                  <a:spcPct val="100000"/>
                </a:lnSpc>
                <a:spcBef>
                  <a:spcPts val="1600"/>
                </a:spcBef>
                <a:spcAft>
                  <a:spcPts val="0"/>
                </a:spcAft>
                <a:buClr>
                  <a:schemeClr val="dk1"/>
                </a:buClr>
                <a:buSzPts val="1800"/>
                <a:buFont typeface="Arial"/>
                <a:buChar char="●"/>
              </a:pPr>
              <a:r>
                <a:rPr lang="en" sz="1800">
                  <a:solidFill>
                    <a:schemeClr val="dk1"/>
                  </a:solidFill>
                </a:rPr>
                <a:t>Imaginary play</a:t>
              </a:r>
              <a:endParaRPr sz="1800">
                <a:solidFill>
                  <a:schemeClr val="dk1"/>
                </a:solidFill>
              </a:endParaRPr>
            </a:p>
            <a:p>
              <a:pPr marL="215900" marR="0" lvl="0" indent="0" algn="l" rtl="0">
                <a:lnSpc>
                  <a:spcPct val="130000"/>
                </a:lnSpc>
                <a:spcBef>
                  <a:spcPts val="1600"/>
                </a:spcBef>
                <a:spcAft>
                  <a:spcPts val="0"/>
                </a:spcAft>
                <a:buNone/>
              </a:pPr>
              <a:endParaRPr>
                <a:solidFill>
                  <a:srgbClr val="3F3F3F"/>
                </a:solidFill>
              </a:endParaRPr>
            </a:p>
          </p:txBody>
        </p:sp>
        <p:grpSp>
          <p:nvGrpSpPr>
            <p:cNvPr id="162" name="Google Shape;162;p25"/>
            <p:cNvGrpSpPr/>
            <p:nvPr/>
          </p:nvGrpSpPr>
          <p:grpSpPr>
            <a:xfrm>
              <a:off x="2016493" y="1572064"/>
              <a:ext cx="3315823" cy="805296"/>
              <a:chOff x="2016493" y="1572064"/>
              <a:chExt cx="3315823" cy="805296"/>
            </a:xfrm>
          </p:grpSpPr>
          <p:sp>
            <p:nvSpPr>
              <p:cNvPr id="163" name="Google Shape;163;p25"/>
              <p:cNvSpPr/>
              <p:nvPr/>
            </p:nvSpPr>
            <p:spPr>
              <a:xfrm rot="-9557839">
                <a:off x="2116947" y="1652895"/>
                <a:ext cx="493892" cy="658429"/>
              </a:xfrm>
              <a:prstGeom prst="triangle">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25"/>
              <p:cNvSpPr/>
              <p:nvPr/>
            </p:nvSpPr>
            <p:spPr>
              <a:xfrm>
                <a:off x="2250416" y="1572064"/>
                <a:ext cx="3081900" cy="533400"/>
              </a:xfrm>
              <a:prstGeom prst="rect">
                <a:avLst/>
              </a:prstGeom>
              <a:solidFill>
                <a:schemeClr val="accent4"/>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dirty="0">
                    <a:solidFill>
                      <a:srgbClr val="004F00"/>
                    </a:solidFill>
                  </a:rPr>
                  <a:t>TODDLERS (18-36 Months)</a:t>
                </a:r>
                <a:r>
                  <a:rPr lang="en" sz="1400" b="0" i="0" u="none" strike="noStrike" cap="none" dirty="0">
                    <a:solidFill>
                      <a:srgbClr val="004F00"/>
                    </a:solidFill>
                    <a:latin typeface="Arial"/>
                    <a:ea typeface="Arial"/>
                    <a:cs typeface="Arial"/>
                    <a:sym typeface="Arial"/>
                  </a:rPr>
                  <a:t> </a:t>
                </a:r>
                <a:endParaRPr sz="1400" b="0" i="0" u="none" strike="noStrike" cap="none" dirty="0">
                  <a:solidFill>
                    <a:srgbClr val="004F00"/>
                  </a:solidFill>
                  <a:latin typeface="Arial"/>
                  <a:ea typeface="Arial"/>
                  <a:cs typeface="Arial"/>
                  <a:sym typeface="Arial"/>
                </a:endParaRPr>
              </a:p>
            </p:txBody>
          </p:sp>
        </p:grpSp>
      </p:grpSp>
      <p:grpSp>
        <p:nvGrpSpPr>
          <p:cNvPr id="165" name="Google Shape;165;p25">
            <a:extLst>
              <a:ext uri="{C183D7F6-B498-43B3-948B-1728B52AA6E4}">
                <adec:decorative xmlns:adec="http://schemas.microsoft.com/office/drawing/2017/decorative" val="1"/>
              </a:ext>
            </a:extLst>
          </p:cNvPr>
          <p:cNvGrpSpPr/>
          <p:nvPr/>
        </p:nvGrpSpPr>
        <p:grpSpPr>
          <a:xfrm>
            <a:off x="5867112" y="1076578"/>
            <a:ext cx="2633810" cy="2482947"/>
            <a:chOff x="2016493" y="1572064"/>
            <a:chExt cx="3510811" cy="3310596"/>
          </a:xfrm>
        </p:grpSpPr>
        <p:sp>
          <p:nvSpPr>
            <p:cNvPr id="166" name="Google Shape;166;p25"/>
            <p:cNvSpPr txBox="1"/>
            <p:nvPr/>
          </p:nvSpPr>
          <p:spPr>
            <a:xfrm>
              <a:off x="2123804" y="2444260"/>
              <a:ext cx="3403500" cy="2438400"/>
            </a:xfrm>
            <a:prstGeom prst="rect">
              <a:avLst/>
            </a:prstGeom>
            <a:noFill/>
            <a:ln>
              <a:noFill/>
            </a:ln>
          </p:spPr>
          <p:txBody>
            <a:bodyPr spcFirstLastPara="1" wrap="square" lIns="68575" tIns="34275" rIns="68575" bIns="34275" anchor="t" anchorCtr="0">
              <a:noAutofit/>
            </a:bodyPr>
            <a:lstStyle/>
            <a:p>
              <a:pPr marL="215900" lvl="0" indent="-241300" algn="l" rtl="0">
                <a:lnSpc>
                  <a:spcPct val="100000"/>
                </a:lnSpc>
                <a:spcBef>
                  <a:spcPts val="0"/>
                </a:spcBef>
                <a:spcAft>
                  <a:spcPts val="0"/>
                </a:spcAft>
                <a:buClr>
                  <a:schemeClr val="dk1"/>
                </a:buClr>
                <a:buSzPts val="1800"/>
                <a:buFont typeface="Arial"/>
                <a:buChar char="●"/>
              </a:pPr>
              <a:r>
                <a:rPr lang="en" sz="1800">
                  <a:solidFill>
                    <a:schemeClr val="dk1"/>
                  </a:solidFill>
                </a:rPr>
                <a:t>Build background knowledge</a:t>
              </a:r>
              <a:endParaRPr sz="1800">
                <a:solidFill>
                  <a:schemeClr val="dk1"/>
                </a:solidFill>
              </a:endParaRPr>
            </a:p>
            <a:p>
              <a:pPr marL="215900" lvl="0" indent="-241300" algn="l" rtl="0">
                <a:lnSpc>
                  <a:spcPct val="100000"/>
                </a:lnSpc>
                <a:spcBef>
                  <a:spcPts val="1600"/>
                </a:spcBef>
                <a:spcAft>
                  <a:spcPts val="0"/>
                </a:spcAft>
                <a:buClr>
                  <a:schemeClr val="dk1"/>
                </a:buClr>
                <a:buSzPts val="1800"/>
                <a:buFont typeface="Arial"/>
                <a:buChar char="●"/>
              </a:pPr>
              <a:r>
                <a:rPr lang="en" sz="1800">
                  <a:solidFill>
                    <a:schemeClr val="dk1"/>
                  </a:solidFill>
                </a:rPr>
                <a:t>Let children tell stories</a:t>
              </a:r>
              <a:endParaRPr sz="1800">
                <a:solidFill>
                  <a:schemeClr val="dk1"/>
                </a:solidFill>
              </a:endParaRPr>
            </a:p>
            <a:p>
              <a:pPr marL="215900" lvl="0" indent="-241300" algn="l" rtl="0">
                <a:lnSpc>
                  <a:spcPct val="100000"/>
                </a:lnSpc>
                <a:spcBef>
                  <a:spcPts val="1600"/>
                </a:spcBef>
                <a:spcAft>
                  <a:spcPts val="0"/>
                </a:spcAft>
                <a:buClr>
                  <a:schemeClr val="dk1"/>
                </a:buClr>
                <a:buSzPts val="1800"/>
                <a:buFont typeface="Arial"/>
                <a:buChar char="●"/>
              </a:pPr>
              <a:r>
                <a:rPr lang="en" sz="1800">
                  <a:solidFill>
                    <a:schemeClr val="dk1"/>
                  </a:solidFill>
                </a:rPr>
                <a:t>Songs that add movements</a:t>
              </a:r>
              <a:endParaRPr sz="1800">
                <a:solidFill>
                  <a:schemeClr val="dk1"/>
                </a:solidFill>
              </a:endParaRPr>
            </a:p>
            <a:p>
              <a:pPr marL="215900" lvl="0" indent="-241300" algn="l" rtl="0">
                <a:lnSpc>
                  <a:spcPct val="100000"/>
                </a:lnSpc>
                <a:spcBef>
                  <a:spcPts val="1600"/>
                </a:spcBef>
                <a:spcAft>
                  <a:spcPts val="0"/>
                </a:spcAft>
                <a:buClr>
                  <a:schemeClr val="dk1"/>
                </a:buClr>
                <a:buSzPts val="1800"/>
                <a:buFont typeface="Arial"/>
                <a:buChar char="●"/>
              </a:pPr>
              <a:r>
                <a:rPr lang="en" sz="1800">
                  <a:solidFill>
                    <a:schemeClr val="dk1"/>
                  </a:solidFill>
                </a:rPr>
                <a:t>Cooking!</a:t>
              </a:r>
              <a:endParaRPr sz="1800">
                <a:solidFill>
                  <a:schemeClr val="dk1"/>
                </a:solidFill>
              </a:endParaRPr>
            </a:p>
            <a:p>
              <a:pPr marL="215900" marR="0" lvl="0" indent="0" algn="l" rtl="0">
                <a:lnSpc>
                  <a:spcPct val="130000"/>
                </a:lnSpc>
                <a:spcBef>
                  <a:spcPts val="1600"/>
                </a:spcBef>
                <a:spcAft>
                  <a:spcPts val="0"/>
                </a:spcAft>
                <a:buNone/>
              </a:pPr>
              <a:endParaRPr>
                <a:solidFill>
                  <a:srgbClr val="3F3F3F"/>
                </a:solidFill>
              </a:endParaRPr>
            </a:p>
          </p:txBody>
        </p:sp>
        <p:grpSp>
          <p:nvGrpSpPr>
            <p:cNvPr id="167" name="Google Shape;167;p25"/>
            <p:cNvGrpSpPr/>
            <p:nvPr/>
          </p:nvGrpSpPr>
          <p:grpSpPr>
            <a:xfrm>
              <a:off x="2016493" y="1572064"/>
              <a:ext cx="3315823" cy="805296"/>
              <a:chOff x="2016493" y="1572064"/>
              <a:chExt cx="3315823" cy="805296"/>
            </a:xfrm>
          </p:grpSpPr>
          <p:sp>
            <p:nvSpPr>
              <p:cNvPr id="168" name="Google Shape;168;p25"/>
              <p:cNvSpPr/>
              <p:nvPr/>
            </p:nvSpPr>
            <p:spPr>
              <a:xfrm rot="-9557839">
                <a:off x="2116947" y="1652895"/>
                <a:ext cx="493892" cy="658429"/>
              </a:xfrm>
              <a:prstGeom prst="triangle">
                <a:avLst>
                  <a:gd name="adj" fmla="val 50000"/>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169" name="Google Shape;169;p25"/>
              <p:cNvSpPr/>
              <p:nvPr/>
            </p:nvSpPr>
            <p:spPr>
              <a:xfrm>
                <a:off x="2250416" y="1572064"/>
                <a:ext cx="3081900" cy="533400"/>
              </a:xfrm>
              <a:prstGeom prst="rect">
                <a:avLst/>
              </a:prstGeom>
              <a:solidFill>
                <a:schemeClr val="lt2"/>
              </a:solidFill>
              <a:ln>
                <a:noFill/>
              </a:ln>
            </p:spPr>
            <p:txBody>
              <a:bodyPr spcFirstLastPara="1" wrap="square" lIns="205750" tIns="34275" rIns="68575" bIns="34275" anchor="ctr" anchorCtr="0">
                <a:noAutofit/>
              </a:bodyPr>
              <a:lstStyle/>
              <a:p>
                <a:pPr marL="0" marR="0" lvl="0" indent="0" algn="l" rtl="0">
                  <a:spcBef>
                    <a:spcPts val="0"/>
                  </a:spcBef>
                  <a:spcAft>
                    <a:spcPts val="0"/>
                  </a:spcAft>
                  <a:buNone/>
                </a:pPr>
                <a:r>
                  <a:rPr lang="en" dirty="0"/>
                  <a:t>PRESCHOOLER (3-5 Years Old)</a:t>
                </a:r>
                <a:endParaRPr sz="11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116575" y="41150"/>
            <a:ext cx="3837000" cy="58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dk1"/>
                </a:solidFill>
              </a:rPr>
              <a:t>Cognitive Flexibility</a:t>
            </a:r>
            <a:endParaRPr sz="3000">
              <a:solidFill>
                <a:schemeClr val="dk1"/>
              </a:solidFill>
            </a:endParaRPr>
          </a:p>
        </p:txBody>
      </p:sp>
      <p:sp>
        <p:nvSpPr>
          <p:cNvPr id="175" name="Google Shape;175;p26"/>
          <p:cNvSpPr txBox="1">
            <a:spLocks noGrp="1"/>
          </p:cNvSpPr>
          <p:nvPr>
            <p:ph type="body" idx="2"/>
          </p:nvPr>
        </p:nvSpPr>
        <p:spPr>
          <a:xfrm>
            <a:off x="228050" y="724200"/>
            <a:ext cx="3837000" cy="3695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b="1">
                <a:solidFill>
                  <a:schemeClr val="dk1"/>
                </a:solidFill>
              </a:rPr>
              <a:t>What is it?</a:t>
            </a:r>
            <a:endParaRPr sz="2000" b="1">
              <a:solidFill>
                <a:schemeClr val="dk1"/>
              </a:solidFill>
            </a:endParaRPr>
          </a:p>
          <a:p>
            <a:pPr marL="457200" lvl="0" indent="-355600" algn="l" rtl="0">
              <a:lnSpc>
                <a:spcPct val="100000"/>
              </a:lnSpc>
              <a:spcBef>
                <a:spcPts val="1600"/>
              </a:spcBef>
              <a:spcAft>
                <a:spcPts val="0"/>
              </a:spcAft>
              <a:buClr>
                <a:schemeClr val="dk1"/>
              </a:buClr>
              <a:buSzPts val="2000"/>
              <a:buFont typeface="Arial"/>
              <a:buChar char="●"/>
            </a:pPr>
            <a:r>
              <a:rPr lang="en" sz="2000">
                <a:solidFill>
                  <a:schemeClr val="dk1"/>
                </a:solidFill>
              </a:rPr>
              <a:t>Helps people shift gears and think about things in different ways</a:t>
            </a:r>
            <a:endParaRPr sz="2000">
              <a:solidFill>
                <a:schemeClr val="dk1"/>
              </a:solidFill>
            </a:endParaRPr>
          </a:p>
          <a:p>
            <a:pPr marL="457200" lvl="0" indent="-355600" algn="l" rtl="0">
              <a:lnSpc>
                <a:spcPct val="100000"/>
              </a:lnSpc>
              <a:spcBef>
                <a:spcPts val="1600"/>
              </a:spcBef>
              <a:spcAft>
                <a:spcPts val="0"/>
              </a:spcAft>
              <a:buClr>
                <a:schemeClr val="dk1"/>
              </a:buClr>
              <a:buSzPts val="2000"/>
              <a:buFont typeface="Arial"/>
              <a:buChar char="●"/>
            </a:pPr>
            <a:r>
              <a:rPr lang="en" sz="2000">
                <a:solidFill>
                  <a:schemeClr val="dk1"/>
                </a:solidFill>
              </a:rPr>
              <a:t>It’s a key part of problem solving</a:t>
            </a:r>
            <a:endParaRPr sz="2000">
              <a:solidFill>
                <a:schemeClr val="dk1"/>
              </a:solidFill>
            </a:endParaRPr>
          </a:p>
          <a:p>
            <a:pPr marL="457200" lvl="0" indent="-355600" algn="l" rtl="0">
              <a:lnSpc>
                <a:spcPct val="100000"/>
              </a:lnSpc>
              <a:spcBef>
                <a:spcPts val="1600"/>
              </a:spcBef>
              <a:spcAft>
                <a:spcPts val="0"/>
              </a:spcAft>
              <a:buClr>
                <a:schemeClr val="dk1"/>
              </a:buClr>
              <a:buSzPts val="2000"/>
              <a:buFont typeface="Arial"/>
              <a:buChar char="●"/>
            </a:pPr>
            <a:r>
              <a:rPr lang="en" sz="2000">
                <a:solidFill>
                  <a:schemeClr val="dk1"/>
                </a:solidFill>
              </a:rPr>
              <a:t>Helps in planning tasks</a:t>
            </a:r>
            <a:endParaRPr sz="2000">
              <a:solidFill>
                <a:schemeClr val="dk1"/>
              </a:solidFill>
            </a:endParaRPr>
          </a:p>
          <a:p>
            <a:pPr marL="0" lvl="0" indent="0" algn="l" rtl="0">
              <a:spcBef>
                <a:spcPts val="1600"/>
              </a:spcBef>
              <a:spcAft>
                <a:spcPts val="1600"/>
              </a:spcAft>
              <a:buNone/>
            </a:pPr>
            <a:endParaRPr/>
          </a:p>
        </p:txBody>
      </p:sp>
      <p:sp>
        <p:nvSpPr>
          <p:cNvPr id="176" name="Google Shape;176;p26"/>
          <p:cNvSpPr txBox="1">
            <a:spLocks noGrp="1"/>
          </p:cNvSpPr>
          <p:nvPr>
            <p:ph type="body" idx="4294967295"/>
          </p:nvPr>
        </p:nvSpPr>
        <p:spPr>
          <a:xfrm>
            <a:off x="4856550" y="724200"/>
            <a:ext cx="2810700" cy="3877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b="1">
                <a:solidFill>
                  <a:schemeClr val="dk1"/>
                </a:solidFill>
              </a:rPr>
              <a:t>Examples</a:t>
            </a:r>
            <a:endParaRPr sz="2000" b="1">
              <a:solidFill>
                <a:schemeClr val="dk1"/>
              </a:solidFill>
            </a:endParaRPr>
          </a:p>
          <a:p>
            <a:pPr marL="457200" lvl="0" indent="-355600" algn="l" rtl="0">
              <a:lnSpc>
                <a:spcPct val="100000"/>
              </a:lnSpc>
              <a:spcBef>
                <a:spcPts val="1600"/>
              </a:spcBef>
              <a:spcAft>
                <a:spcPts val="0"/>
              </a:spcAft>
              <a:buClr>
                <a:schemeClr val="dk1"/>
              </a:buClr>
              <a:buSzPts val="2000"/>
              <a:buChar char="●"/>
            </a:pPr>
            <a:r>
              <a:rPr lang="en" sz="2000">
                <a:solidFill>
                  <a:schemeClr val="dk1"/>
                </a:solidFill>
              </a:rPr>
              <a:t>Routine at school is different than home routine</a:t>
            </a:r>
            <a:endParaRPr sz="2000">
              <a:solidFill>
                <a:schemeClr val="dk1"/>
              </a:solidFill>
            </a:endParaRPr>
          </a:p>
          <a:p>
            <a:pPr marL="457200" lvl="0" indent="-355600" algn="l" rtl="0">
              <a:lnSpc>
                <a:spcPct val="100000"/>
              </a:lnSpc>
              <a:spcBef>
                <a:spcPts val="1600"/>
              </a:spcBef>
              <a:spcAft>
                <a:spcPts val="0"/>
              </a:spcAft>
              <a:buClr>
                <a:schemeClr val="dk1"/>
              </a:buClr>
              <a:buSzPts val="2000"/>
              <a:buChar char="●"/>
            </a:pPr>
            <a:r>
              <a:rPr lang="en" sz="2000">
                <a:solidFill>
                  <a:schemeClr val="dk1"/>
                </a:solidFill>
              </a:rPr>
              <a:t>Multiple ways of solving a math problem</a:t>
            </a:r>
            <a:endParaRPr sz="2000">
              <a:solidFill>
                <a:schemeClr val="dk1"/>
              </a:solidFill>
            </a:endParaRPr>
          </a:p>
          <a:p>
            <a:pPr marL="457200" lvl="0" indent="-355600" algn="l" rtl="0">
              <a:lnSpc>
                <a:spcPct val="100000"/>
              </a:lnSpc>
              <a:spcBef>
                <a:spcPts val="1600"/>
              </a:spcBef>
              <a:spcAft>
                <a:spcPts val="1600"/>
              </a:spcAft>
              <a:buClr>
                <a:schemeClr val="dk1"/>
              </a:buClr>
              <a:buSzPts val="2000"/>
              <a:buChar char="●"/>
            </a:pPr>
            <a:r>
              <a:rPr lang="en" sz="2000">
                <a:solidFill>
                  <a:schemeClr val="dk1"/>
                </a:solidFill>
              </a:rPr>
              <a:t>Rules to a game they play are a little different</a:t>
            </a:r>
            <a:endParaRPr sz="2000">
              <a:solidFill>
                <a:schemeClr val="dk1"/>
              </a:solidFill>
            </a:endParaRPr>
          </a:p>
        </p:txBody>
      </p:sp>
      <p:pic>
        <p:nvPicPr>
          <p:cNvPr id="177" name="Google Shape;177;p26" descr="A young boy tying his shoes."/>
          <p:cNvPicPr preferRelativeResize="0"/>
          <p:nvPr/>
        </p:nvPicPr>
        <p:blipFill>
          <a:blip r:embed="rId3">
            <a:alphaModFix/>
          </a:blip>
          <a:stretch>
            <a:fillRect/>
          </a:stretch>
        </p:blipFill>
        <p:spPr>
          <a:xfrm>
            <a:off x="7503425" y="3176925"/>
            <a:ext cx="1487700" cy="1735800"/>
          </a:xfrm>
          <a:prstGeom prst="roundRect">
            <a:avLst>
              <a:gd name="adj" fmla="val 16667"/>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PL Did You Know ">
  <a:themeElements>
    <a:clrScheme name="Spearmint">
      <a:dk1>
        <a:srgbClr val="58585B"/>
      </a:dk1>
      <a:lt1>
        <a:srgbClr val="FFFFFF"/>
      </a:lt1>
      <a:dk2>
        <a:srgbClr val="808284"/>
      </a:dk2>
      <a:lt2>
        <a:srgbClr val="577BA1"/>
      </a:lt2>
      <a:accent1>
        <a:srgbClr val="81B6E3"/>
      </a:accent1>
      <a:accent2>
        <a:srgbClr val="A4C14E"/>
      </a:accent2>
      <a:accent3>
        <a:srgbClr val="E5E216"/>
      </a:accent3>
      <a:accent4>
        <a:srgbClr val="FBB116"/>
      </a:accent4>
      <a:accent5>
        <a:srgbClr val="FFD401"/>
      </a:accent5>
      <a:accent6>
        <a:srgbClr val="543269"/>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889</Words>
  <Application>Microsoft Office PowerPoint</Application>
  <PresentationFormat>On-screen Show (16:9)</PresentationFormat>
  <Paragraphs>169</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Amatic SC</vt:lpstr>
      <vt:lpstr>Arial</vt:lpstr>
      <vt:lpstr>Calibri</vt:lpstr>
      <vt:lpstr>Lato</vt:lpstr>
      <vt:lpstr>Lato Light</vt:lpstr>
      <vt:lpstr>Proxima Nova</vt:lpstr>
      <vt:lpstr>Roboto</vt:lpstr>
      <vt:lpstr>DPL Did You Know </vt:lpstr>
      <vt:lpstr>Executive Function:  Building Core Capabilities for Life</vt:lpstr>
      <vt:lpstr>Definition:</vt:lpstr>
      <vt:lpstr>Three Skills of Executive Function</vt:lpstr>
      <vt:lpstr>Children aren’t born with these skills—they are born with the potential to develop them. -Understood.org</vt:lpstr>
      <vt:lpstr>Working Memory</vt:lpstr>
      <vt:lpstr>Let’s Play  “Simon Says”</vt:lpstr>
      <vt:lpstr>What do we do or can we do to help children build working memory?</vt:lpstr>
      <vt:lpstr>Ideas for Working Memory</vt:lpstr>
      <vt:lpstr>Cognitive Flexibility</vt:lpstr>
      <vt:lpstr>Read the words</vt:lpstr>
      <vt:lpstr>Say the colors</vt:lpstr>
      <vt:lpstr>Which was easier?</vt:lpstr>
      <vt:lpstr>What do we do or can we do to help children build cognitive flexibility? </vt:lpstr>
      <vt:lpstr>Ideas for Cognitive Flexibility</vt:lpstr>
      <vt:lpstr>Inhibitory Control</vt:lpstr>
      <vt:lpstr>The Marshmallow Test</vt:lpstr>
      <vt:lpstr>What do we do or can we do to help children build inhibitory control? </vt:lpstr>
      <vt:lpstr>Ideas for Inhibitory Control</vt:lpstr>
      <vt:lpstr>How does this all affect us long term? </vt:lpstr>
      <vt:lpstr>Skills that show success</vt:lpstr>
      <vt:lpstr>What do you notice about all these skills? </vt:lpstr>
      <vt:lpstr>When do we start learning EF skills?</vt:lpstr>
      <vt:lpstr>How do kids best learn these skills?</vt:lpstr>
      <vt:lpstr>What does this look like?</vt:lpstr>
      <vt:lpstr>What are the children doing?</vt:lpstr>
      <vt:lpstr>What additional things did you think we do or could do?</vt:lpstr>
      <vt:lpstr>Video: Executive Function: Skills for Life and Learning </vt:lpstr>
      <vt:lpstr>Questions? Comments? Last thoughts?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Function:  Building Core Capabilities for Life</dc:title>
  <dc:creator>Kreger, Christine</dc:creator>
  <cp:lastModifiedBy>Kreger, Christine</cp:lastModifiedBy>
  <cp:revision>2</cp:revision>
  <dcterms:modified xsi:type="dcterms:W3CDTF">2025-02-05T13:42:27Z</dcterms:modified>
</cp:coreProperties>
</file>