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28"/>
  </p:notesMasterIdLst>
  <p:handoutMasterIdLst>
    <p:handoutMasterId r:id="rId29"/>
  </p:handoutMasterIdLst>
  <p:sldIdLst>
    <p:sldId id="256" r:id="rId3"/>
    <p:sldId id="325" r:id="rId4"/>
    <p:sldId id="327" r:id="rId5"/>
    <p:sldId id="334" r:id="rId6"/>
    <p:sldId id="335" r:id="rId7"/>
    <p:sldId id="353" r:id="rId8"/>
    <p:sldId id="348" r:id="rId9"/>
    <p:sldId id="336" r:id="rId10"/>
    <p:sldId id="349" r:id="rId11"/>
    <p:sldId id="337" r:id="rId12"/>
    <p:sldId id="354" r:id="rId13"/>
    <p:sldId id="338" r:id="rId14"/>
    <p:sldId id="355" r:id="rId15"/>
    <p:sldId id="339" r:id="rId16"/>
    <p:sldId id="352" r:id="rId17"/>
    <p:sldId id="351" r:id="rId18"/>
    <p:sldId id="340" r:id="rId19"/>
    <p:sldId id="341" r:id="rId20"/>
    <p:sldId id="342" r:id="rId21"/>
    <p:sldId id="343" r:id="rId22"/>
    <p:sldId id="350" r:id="rId23"/>
    <p:sldId id="346" r:id="rId24"/>
    <p:sldId id="347" r:id="rId25"/>
    <p:sldId id="344" r:id="rId26"/>
    <p:sldId id="34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53F"/>
    <a:srgbClr val="5E5E5E"/>
    <a:srgbClr val="A31E4F"/>
    <a:srgbClr val="F16C4F"/>
    <a:srgbClr val="EFAE4B"/>
    <a:srgbClr val="89AA82"/>
    <a:srgbClr val="1F3963"/>
    <a:srgbClr val="162845"/>
    <a:srgbClr val="FBFBFB"/>
    <a:srgbClr val="FAFA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8E2607-3C32-4371-8F26-B0AE82B32F55}" v="52" dt="2025-03-10T15:43:39.1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99" autoAdjust="0"/>
    <p:restoredTop sz="86441" autoAdjust="0"/>
  </p:normalViewPr>
  <p:slideViewPr>
    <p:cSldViewPr snapToGrid="0">
      <p:cViewPr varScale="1">
        <p:scale>
          <a:sx n="80" d="100"/>
          <a:sy n="80" d="100"/>
        </p:scale>
        <p:origin x="96" y="43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0" d="100"/>
          <a:sy n="60" d="100"/>
        </p:scale>
        <p:origin x="265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unner, Kate" userId="a92f9a6e-a2a2-4c38-9f87-bf0dea833ca4" providerId="ADAL" clId="{A98E2607-3C32-4371-8F26-B0AE82B32F55}"/>
    <pc:docChg chg="custSel modSld">
      <pc:chgData name="Brunner, Kate" userId="a92f9a6e-a2a2-4c38-9f87-bf0dea833ca4" providerId="ADAL" clId="{A98E2607-3C32-4371-8F26-B0AE82B32F55}" dt="2025-03-10T15:43:39.139" v="1895" actId="13244"/>
      <pc:docMkLst>
        <pc:docMk/>
      </pc:docMkLst>
      <pc:sldChg chg="delSp modSp mod">
        <pc:chgData name="Brunner, Kate" userId="a92f9a6e-a2a2-4c38-9f87-bf0dea833ca4" providerId="ADAL" clId="{A98E2607-3C32-4371-8F26-B0AE82B32F55}" dt="2025-03-10T15:43:00.659" v="1844" actId="13244"/>
        <pc:sldMkLst>
          <pc:docMk/>
          <pc:sldMk cId="3268013961" sldId="256"/>
        </pc:sldMkLst>
        <pc:spChg chg="del">
          <ac:chgData name="Brunner, Kate" userId="a92f9a6e-a2a2-4c38-9f87-bf0dea833ca4" providerId="ADAL" clId="{A98E2607-3C32-4371-8F26-B0AE82B32F55}" dt="2025-03-10T15:36:15.203" v="0" actId="478"/>
          <ac:spMkLst>
            <pc:docMk/>
            <pc:sldMk cId="3268013961" sldId="256"/>
            <ac:spMk id="4" creationId="{63FD1C21-1FEB-4E99-B801-D6DEF3749B65}"/>
          </ac:spMkLst>
        </pc:spChg>
        <pc:spChg chg="mod">
          <ac:chgData name="Brunner, Kate" userId="a92f9a6e-a2a2-4c38-9f87-bf0dea833ca4" providerId="ADAL" clId="{A98E2607-3C32-4371-8F26-B0AE82B32F55}" dt="2025-03-10T15:43:00.659" v="1844" actId="13244"/>
          <ac:spMkLst>
            <pc:docMk/>
            <pc:sldMk cId="3268013961" sldId="256"/>
            <ac:spMk id="5" creationId="{63FD1C21-1FEB-4E99-B801-D6DEF3749B65}"/>
          </ac:spMkLst>
        </pc:spChg>
      </pc:sldChg>
      <pc:sldChg chg="delSp modSp mod">
        <pc:chgData name="Brunner, Kate" userId="a92f9a6e-a2a2-4c38-9f87-bf0dea833ca4" providerId="ADAL" clId="{A98E2607-3C32-4371-8F26-B0AE82B32F55}" dt="2025-03-10T15:43:39.139" v="1895" actId="13244"/>
        <pc:sldMkLst>
          <pc:docMk/>
          <pc:sldMk cId="177673165" sldId="325"/>
        </pc:sldMkLst>
        <pc:spChg chg="del mod">
          <ac:chgData name="Brunner, Kate" userId="a92f9a6e-a2a2-4c38-9f87-bf0dea833ca4" providerId="ADAL" clId="{A98E2607-3C32-4371-8F26-B0AE82B32F55}" dt="2025-03-10T15:43:21.784" v="1894" actId="478"/>
          <ac:spMkLst>
            <pc:docMk/>
            <pc:sldMk cId="177673165" sldId="325"/>
            <ac:spMk id="3" creationId="{05E013AE-21AB-4D7B-90BA-4FBCE15C7186}"/>
          </ac:spMkLst>
        </pc:spChg>
        <pc:spChg chg="mod">
          <ac:chgData name="Brunner, Kate" userId="a92f9a6e-a2a2-4c38-9f87-bf0dea833ca4" providerId="ADAL" clId="{A98E2607-3C32-4371-8F26-B0AE82B32F55}" dt="2025-03-10T15:43:39.139" v="1895" actId="13244"/>
          <ac:spMkLst>
            <pc:docMk/>
            <pc:sldMk cId="177673165" sldId="325"/>
            <ac:spMk id="5" creationId="{628C69AF-59F3-4617-A51C-3F9BC409D273}"/>
          </ac:spMkLst>
        </pc:spChg>
      </pc:sldChg>
      <pc:sldChg chg="modSp mod">
        <pc:chgData name="Brunner, Kate" userId="a92f9a6e-a2a2-4c38-9f87-bf0dea833ca4" providerId="ADAL" clId="{A98E2607-3C32-4371-8F26-B0AE82B32F55}" dt="2025-03-10T15:37:40.452" v="271" actId="962"/>
        <pc:sldMkLst>
          <pc:docMk/>
          <pc:sldMk cId="4275280929" sldId="336"/>
        </pc:sldMkLst>
        <pc:picChg chg="mod">
          <ac:chgData name="Brunner, Kate" userId="a92f9a6e-a2a2-4c38-9f87-bf0dea833ca4" providerId="ADAL" clId="{A98E2607-3C32-4371-8F26-B0AE82B32F55}" dt="2025-03-10T15:37:40.452" v="271" actId="962"/>
          <ac:picMkLst>
            <pc:docMk/>
            <pc:sldMk cId="4275280929" sldId="336"/>
            <ac:picMk id="5" creationId="{00000000-0000-0000-0000-000000000000}"/>
          </ac:picMkLst>
        </pc:picChg>
      </pc:sldChg>
      <pc:sldChg chg="modSp mod">
        <pc:chgData name="Brunner, Kate" userId="a92f9a6e-a2a2-4c38-9f87-bf0dea833ca4" providerId="ADAL" clId="{A98E2607-3C32-4371-8F26-B0AE82B32F55}" dt="2025-03-10T15:39:10.229" v="655" actId="962"/>
        <pc:sldMkLst>
          <pc:docMk/>
          <pc:sldMk cId="1438484158" sldId="339"/>
        </pc:sldMkLst>
        <pc:spChg chg="mod">
          <ac:chgData name="Brunner, Kate" userId="a92f9a6e-a2a2-4c38-9f87-bf0dea833ca4" providerId="ADAL" clId="{A98E2607-3C32-4371-8F26-B0AE82B32F55}" dt="2025-03-10T15:38:08.283" v="275" actId="962"/>
          <ac:spMkLst>
            <pc:docMk/>
            <pc:sldMk cId="1438484158" sldId="339"/>
            <ac:spMk id="4" creationId="{A3EF246C-5A7C-4D9E-82D4-4CE055C4B823}"/>
          </ac:spMkLst>
        </pc:spChg>
        <pc:picChg chg="mod">
          <ac:chgData name="Brunner, Kate" userId="a92f9a6e-a2a2-4c38-9f87-bf0dea833ca4" providerId="ADAL" clId="{A98E2607-3C32-4371-8F26-B0AE82B32F55}" dt="2025-03-10T15:39:10.229" v="655" actId="962"/>
          <ac:picMkLst>
            <pc:docMk/>
            <pc:sldMk cId="1438484158" sldId="339"/>
            <ac:picMk id="3" creationId="{00000000-0000-0000-0000-000000000000}"/>
          </ac:picMkLst>
        </pc:picChg>
      </pc:sldChg>
      <pc:sldChg chg="modSp mod">
        <pc:chgData name="Brunner, Kate" userId="a92f9a6e-a2a2-4c38-9f87-bf0dea833ca4" providerId="ADAL" clId="{A98E2607-3C32-4371-8F26-B0AE82B32F55}" dt="2025-03-10T15:39:58.975" v="943" actId="962"/>
        <pc:sldMkLst>
          <pc:docMk/>
          <pc:sldMk cId="198927067" sldId="340"/>
        </pc:sldMkLst>
        <pc:picChg chg="mod">
          <ac:chgData name="Brunner, Kate" userId="a92f9a6e-a2a2-4c38-9f87-bf0dea833ca4" providerId="ADAL" clId="{A98E2607-3C32-4371-8F26-B0AE82B32F55}" dt="2025-03-10T15:39:58.975" v="943" actId="962"/>
          <ac:picMkLst>
            <pc:docMk/>
            <pc:sldMk cId="198927067" sldId="340"/>
            <ac:picMk id="3" creationId="{00000000-0000-0000-0000-000000000000}"/>
          </ac:picMkLst>
        </pc:picChg>
      </pc:sldChg>
      <pc:sldChg chg="modSp mod">
        <pc:chgData name="Brunner, Kate" userId="a92f9a6e-a2a2-4c38-9f87-bf0dea833ca4" providerId="ADAL" clId="{A98E2607-3C32-4371-8F26-B0AE82B32F55}" dt="2025-03-10T15:40:52.874" v="1199" actId="962"/>
        <pc:sldMkLst>
          <pc:docMk/>
          <pc:sldMk cId="4178579739" sldId="342"/>
        </pc:sldMkLst>
        <pc:picChg chg="mod">
          <ac:chgData name="Brunner, Kate" userId="a92f9a6e-a2a2-4c38-9f87-bf0dea833ca4" providerId="ADAL" clId="{A98E2607-3C32-4371-8F26-B0AE82B32F55}" dt="2025-03-10T15:40:52.874" v="1199" actId="962"/>
          <ac:picMkLst>
            <pc:docMk/>
            <pc:sldMk cId="4178579739" sldId="342"/>
            <ac:picMk id="3" creationId="{00000000-0000-0000-0000-000000000000}"/>
          </ac:picMkLst>
        </pc:picChg>
      </pc:sldChg>
      <pc:sldChg chg="modSp mod">
        <pc:chgData name="Brunner, Kate" userId="a92f9a6e-a2a2-4c38-9f87-bf0dea833ca4" providerId="ADAL" clId="{A98E2607-3C32-4371-8F26-B0AE82B32F55}" dt="2025-03-10T15:42:35.659" v="1841" actId="962"/>
        <pc:sldMkLst>
          <pc:docMk/>
          <pc:sldMk cId="3750204693" sldId="347"/>
        </pc:sldMkLst>
        <pc:picChg chg="mod">
          <ac:chgData name="Brunner, Kate" userId="a92f9a6e-a2a2-4c38-9f87-bf0dea833ca4" providerId="ADAL" clId="{A98E2607-3C32-4371-8F26-B0AE82B32F55}" dt="2025-03-10T15:42:35.659" v="1841" actId="962"/>
          <ac:picMkLst>
            <pc:docMk/>
            <pc:sldMk cId="3750204693" sldId="347"/>
            <ac:picMk id="3" creationId="{00000000-0000-0000-0000-000000000000}"/>
          </ac:picMkLst>
        </pc:picChg>
      </pc:sldChg>
      <pc:sldChg chg="modSp mod">
        <pc:chgData name="Brunner, Kate" userId="a92f9a6e-a2a2-4c38-9f87-bf0dea833ca4" providerId="ADAL" clId="{A98E2607-3C32-4371-8F26-B0AE82B32F55}" dt="2025-03-10T15:42:51.240" v="1843" actId="33553"/>
        <pc:sldMkLst>
          <pc:docMk/>
          <pc:sldMk cId="4254513004" sldId="351"/>
        </pc:sldMkLst>
        <pc:spChg chg="mod">
          <ac:chgData name="Brunner, Kate" userId="a92f9a6e-a2a2-4c38-9f87-bf0dea833ca4" providerId="ADAL" clId="{A98E2607-3C32-4371-8F26-B0AE82B32F55}" dt="2025-03-10T15:42:51.240" v="1843" actId="33553"/>
          <ac:spMkLst>
            <pc:docMk/>
            <pc:sldMk cId="4254513004" sldId="351"/>
            <ac:spMk id="11"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9B3F28F-8D37-4433-9717-6B432EF7B6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F34D028-F4B9-4888-97BE-4DA24DA5E2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44B5C0D-87B6-4AFB-9CB6-5059B26FC2A6}" type="datetime1">
              <a:rPr lang="en-US" smtClean="0"/>
              <a:t>3/10/2025</a:t>
            </a:fld>
            <a:endParaRPr lang="en-US"/>
          </a:p>
        </p:txBody>
      </p:sp>
      <p:sp>
        <p:nvSpPr>
          <p:cNvPr id="4" name="Footer Placeholder 3">
            <a:extLst>
              <a:ext uri="{FF2B5EF4-FFF2-40B4-BE49-F238E27FC236}">
                <a16:creationId xmlns:a16="http://schemas.microsoft.com/office/drawing/2014/main" id="{D389957B-F767-42E6-A0A7-EB58C8F2C9F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71457C2-FF0C-4947-971B-93921E4607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111A75-F24E-4233-A12C-C7C44E2E9D2B}" type="slidenum">
              <a:rPr lang="en-US" smtClean="0"/>
              <a:t>‹#›</a:t>
            </a:fld>
            <a:endParaRPr lang="en-US"/>
          </a:p>
        </p:txBody>
      </p:sp>
    </p:spTree>
    <p:extLst>
      <p:ext uri="{BB962C8B-B14F-4D97-AF65-F5344CB8AC3E}">
        <p14:creationId xmlns:p14="http://schemas.microsoft.com/office/powerpoint/2010/main" val="283134519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362882-66A1-4006-88E1-A8D9318F2742}" type="datetime1">
              <a:rPr lang="en-US" smtClean="0"/>
              <a:t>3/10/2025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3A57A7-A62E-45E7-99E9-9D5DAEAAFCFD}" type="slidenum">
              <a:rPr lang="en-US" smtClean="0"/>
              <a:t>‹#›</a:t>
            </a:fld>
            <a:endParaRPr lang="en-US"/>
          </a:p>
        </p:txBody>
      </p:sp>
    </p:spTree>
    <p:extLst>
      <p:ext uri="{BB962C8B-B14F-4D97-AF65-F5344CB8AC3E}">
        <p14:creationId xmlns:p14="http://schemas.microsoft.com/office/powerpoint/2010/main" val="86771627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7362882-66A1-4006-88E1-A8D9318F2742}" type="datetime1">
              <a:rPr lang="en-US" smtClean="0"/>
              <a:t>3/10/2025</a:t>
            </a:fld>
            <a:endParaRPr lang="en-US"/>
          </a:p>
        </p:txBody>
      </p:sp>
      <p:sp>
        <p:nvSpPr>
          <p:cNvPr id="5" name="Slide Number Placeholder 4"/>
          <p:cNvSpPr>
            <a:spLocks noGrp="1"/>
          </p:cNvSpPr>
          <p:nvPr>
            <p:ph type="sldNum" sz="quarter" idx="11"/>
          </p:nvPr>
        </p:nvSpPr>
        <p:spPr/>
        <p:txBody>
          <a:bodyPr/>
          <a:lstStyle/>
          <a:p>
            <a:fld id="{993A57A7-A62E-45E7-99E9-9D5DAEAAFCFD}" type="slidenum">
              <a:rPr lang="en-US" smtClean="0"/>
              <a:t>1</a:t>
            </a:fld>
            <a:endParaRPr lang="en-US"/>
          </a:p>
        </p:txBody>
      </p:sp>
    </p:spTree>
    <p:extLst>
      <p:ext uri="{BB962C8B-B14F-4D97-AF65-F5344CB8AC3E}">
        <p14:creationId xmlns:p14="http://schemas.microsoft.com/office/powerpoint/2010/main" val="691903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7362882-66A1-4006-88E1-A8D9318F2742}" type="datetime1">
              <a:rPr lang="en-US" smtClean="0"/>
              <a:t>3/10/2025</a:t>
            </a:fld>
            <a:endParaRPr lang="en-US"/>
          </a:p>
        </p:txBody>
      </p:sp>
      <p:sp>
        <p:nvSpPr>
          <p:cNvPr id="5" name="Slide Number Placeholder 4"/>
          <p:cNvSpPr>
            <a:spLocks noGrp="1"/>
          </p:cNvSpPr>
          <p:nvPr>
            <p:ph type="sldNum" sz="quarter" idx="11"/>
          </p:nvPr>
        </p:nvSpPr>
        <p:spPr/>
        <p:txBody>
          <a:bodyPr/>
          <a:lstStyle/>
          <a:p>
            <a:fld id="{993A57A7-A62E-45E7-99E9-9D5DAEAAFCFD}" type="slidenum">
              <a:rPr lang="en-US" smtClean="0"/>
              <a:t>12</a:t>
            </a:fld>
            <a:endParaRPr lang="en-US"/>
          </a:p>
        </p:txBody>
      </p:sp>
    </p:spTree>
    <p:extLst>
      <p:ext uri="{BB962C8B-B14F-4D97-AF65-F5344CB8AC3E}">
        <p14:creationId xmlns:p14="http://schemas.microsoft.com/office/powerpoint/2010/main" val="609097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7362882-66A1-4006-88E1-A8D9318F2742}" type="datetime1">
              <a:rPr lang="en-US" smtClean="0"/>
              <a:t>3/10/2025</a:t>
            </a:fld>
            <a:endParaRPr lang="en-US"/>
          </a:p>
        </p:txBody>
      </p:sp>
      <p:sp>
        <p:nvSpPr>
          <p:cNvPr id="5" name="Slide Number Placeholder 4"/>
          <p:cNvSpPr>
            <a:spLocks noGrp="1"/>
          </p:cNvSpPr>
          <p:nvPr>
            <p:ph type="sldNum" sz="quarter" idx="11"/>
          </p:nvPr>
        </p:nvSpPr>
        <p:spPr/>
        <p:txBody>
          <a:bodyPr/>
          <a:lstStyle/>
          <a:p>
            <a:fld id="{993A57A7-A62E-45E7-99E9-9D5DAEAAFCFD}" type="slidenum">
              <a:rPr lang="en-US" smtClean="0"/>
              <a:t>13</a:t>
            </a:fld>
            <a:endParaRPr lang="en-US"/>
          </a:p>
        </p:txBody>
      </p:sp>
    </p:spTree>
    <p:extLst>
      <p:ext uri="{BB962C8B-B14F-4D97-AF65-F5344CB8AC3E}">
        <p14:creationId xmlns:p14="http://schemas.microsoft.com/office/powerpoint/2010/main" val="3893218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7362882-66A1-4006-88E1-A8D9318F2742}" type="datetime1">
              <a:rPr lang="en-US" smtClean="0"/>
              <a:t>3/10/2025</a:t>
            </a:fld>
            <a:endParaRPr lang="en-US"/>
          </a:p>
        </p:txBody>
      </p:sp>
      <p:sp>
        <p:nvSpPr>
          <p:cNvPr id="5" name="Slide Number Placeholder 4"/>
          <p:cNvSpPr>
            <a:spLocks noGrp="1"/>
          </p:cNvSpPr>
          <p:nvPr>
            <p:ph type="sldNum" sz="quarter" idx="11"/>
          </p:nvPr>
        </p:nvSpPr>
        <p:spPr/>
        <p:txBody>
          <a:bodyPr/>
          <a:lstStyle/>
          <a:p>
            <a:fld id="{993A57A7-A62E-45E7-99E9-9D5DAEAAFCFD}" type="slidenum">
              <a:rPr lang="en-US" smtClean="0"/>
              <a:t>14</a:t>
            </a:fld>
            <a:endParaRPr lang="en-US"/>
          </a:p>
        </p:txBody>
      </p:sp>
    </p:spTree>
    <p:extLst>
      <p:ext uri="{BB962C8B-B14F-4D97-AF65-F5344CB8AC3E}">
        <p14:creationId xmlns:p14="http://schemas.microsoft.com/office/powerpoint/2010/main" val="3213237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7362882-66A1-4006-88E1-A8D9318F2742}" type="datetime1">
              <a:rPr lang="en-US" smtClean="0"/>
              <a:t>3/10/2025</a:t>
            </a:fld>
            <a:endParaRPr lang="en-US"/>
          </a:p>
        </p:txBody>
      </p:sp>
      <p:sp>
        <p:nvSpPr>
          <p:cNvPr id="5" name="Slide Number Placeholder 4"/>
          <p:cNvSpPr>
            <a:spLocks noGrp="1"/>
          </p:cNvSpPr>
          <p:nvPr>
            <p:ph type="sldNum" sz="quarter" idx="11"/>
          </p:nvPr>
        </p:nvSpPr>
        <p:spPr/>
        <p:txBody>
          <a:bodyPr/>
          <a:lstStyle/>
          <a:p>
            <a:fld id="{993A57A7-A62E-45E7-99E9-9D5DAEAAFCFD}" type="slidenum">
              <a:rPr lang="en-US" smtClean="0"/>
              <a:t>15</a:t>
            </a:fld>
            <a:endParaRPr lang="en-US"/>
          </a:p>
        </p:txBody>
      </p:sp>
    </p:spTree>
    <p:extLst>
      <p:ext uri="{BB962C8B-B14F-4D97-AF65-F5344CB8AC3E}">
        <p14:creationId xmlns:p14="http://schemas.microsoft.com/office/powerpoint/2010/main" val="1947468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7362882-66A1-4006-88E1-A8D9318F2742}" type="datetime1">
              <a:rPr lang="en-US" smtClean="0"/>
              <a:t>3/10/2025</a:t>
            </a:fld>
            <a:endParaRPr lang="en-US"/>
          </a:p>
        </p:txBody>
      </p:sp>
      <p:sp>
        <p:nvSpPr>
          <p:cNvPr id="5" name="Slide Number Placeholder 4"/>
          <p:cNvSpPr>
            <a:spLocks noGrp="1"/>
          </p:cNvSpPr>
          <p:nvPr>
            <p:ph type="sldNum" sz="quarter" idx="11"/>
          </p:nvPr>
        </p:nvSpPr>
        <p:spPr/>
        <p:txBody>
          <a:bodyPr/>
          <a:lstStyle/>
          <a:p>
            <a:fld id="{993A57A7-A62E-45E7-99E9-9D5DAEAAFCFD}" type="slidenum">
              <a:rPr lang="en-US" smtClean="0"/>
              <a:t>16</a:t>
            </a:fld>
            <a:endParaRPr lang="en-US"/>
          </a:p>
        </p:txBody>
      </p:sp>
    </p:spTree>
    <p:extLst>
      <p:ext uri="{BB962C8B-B14F-4D97-AF65-F5344CB8AC3E}">
        <p14:creationId xmlns:p14="http://schemas.microsoft.com/office/powerpoint/2010/main" val="604210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7362882-66A1-4006-88E1-A8D9318F2742}" type="datetime1">
              <a:rPr lang="en-US" smtClean="0"/>
              <a:t>3/10/2025</a:t>
            </a:fld>
            <a:endParaRPr lang="en-US"/>
          </a:p>
        </p:txBody>
      </p:sp>
      <p:sp>
        <p:nvSpPr>
          <p:cNvPr id="5" name="Slide Number Placeholder 4"/>
          <p:cNvSpPr>
            <a:spLocks noGrp="1"/>
          </p:cNvSpPr>
          <p:nvPr>
            <p:ph type="sldNum" sz="quarter" idx="11"/>
          </p:nvPr>
        </p:nvSpPr>
        <p:spPr/>
        <p:txBody>
          <a:bodyPr/>
          <a:lstStyle/>
          <a:p>
            <a:fld id="{993A57A7-A62E-45E7-99E9-9D5DAEAAFCFD}" type="slidenum">
              <a:rPr lang="en-US" smtClean="0"/>
              <a:t>17</a:t>
            </a:fld>
            <a:endParaRPr lang="en-US"/>
          </a:p>
        </p:txBody>
      </p:sp>
    </p:spTree>
    <p:extLst>
      <p:ext uri="{BB962C8B-B14F-4D97-AF65-F5344CB8AC3E}">
        <p14:creationId xmlns:p14="http://schemas.microsoft.com/office/powerpoint/2010/main" val="3956821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7362882-66A1-4006-88E1-A8D9318F2742}" type="datetime1">
              <a:rPr lang="en-US" smtClean="0"/>
              <a:t>3/10/2025</a:t>
            </a:fld>
            <a:endParaRPr lang="en-US"/>
          </a:p>
        </p:txBody>
      </p:sp>
      <p:sp>
        <p:nvSpPr>
          <p:cNvPr id="5" name="Slide Number Placeholder 4"/>
          <p:cNvSpPr>
            <a:spLocks noGrp="1"/>
          </p:cNvSpPr>
          <p:nvPr>
            <p:ph type="sldNum" sz="quarter" idx="11"/>
          </p:nvPr>
        </p:nvSpPr>
        <p:spPr/>
        <p:txBody>
          <a:bodyPr/>
          <a:lstStyle/>
          <a:p>
            <a:fld id="{993A57A7-A62E-45E7-99E9-9D5DAEAAFCFD}" type="slidenum">
              <a:rPr lang="en-US" smtClean="0"/>
              <a:t>18</a:t>
            </a:fld>
            <a:endParaRPr lang="en-US"/>
          </a:p>
        </p:txBody>
      </p:sp>
    </p:spTree>
    <p:extLst>
      <p:ext uri="{BB962C8B-B14F-4D97-AF65-F5344CB8AC3E}">
        <p14:creationId xmlns:p14="http://schemas.microsoft.com/office/powerpoint/2010/main" val="561203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7362882-66A1-4006-88E1-A8D9318F2742}" type="datetime1">
              <a:rPr lang="en-US" smtClean="0"/>
              <a:t>3/10/2025</a:t>
            </a:fld>
            <a:endParaRPr lang="en-US"/>
          </a:p>
        </p:txBody>
      </p:sp>
      <p:sp>
        <p:nvSpPr>
          <p:cNvPr id="5" name="Slide Number Placeholder 4"/>
          <p:cNvSpPr>
            <a:spLocks noGrp="1"/>
          </p:cNvSpPr>
          <p:nvPr>
            <p:ph type="sldNum" sz="quarter" idx="11"/>
          </p:nvPr>
        </p:nvSpPr>
        <p:spPr/>
        <p:txBody>
          <a:bodyPr/>
          <a:lstStyle/>
          <a:p>
            <a:fld id="{993A57A7-A62E-45E7-99E9-9D5DAEAAFCFD}" type="slidenum">
              <a:rPr lang="en-US" smtClean="0"/>
              <a:t>19</a:t>
            </a:fld>
            <a:endParaRPr lang="en-US"/>
          </a:p>
        </p:txBody>
      </p:sp>
    </p:spTree>
    <p:extLst>
      <p:ext uri="{BB962C8B-B14F-4D97-AF65-F5344CB8AC3E}">
        <p14:creationId xmlns:p14="http://schemas.microsoft.com/office/powerpoint/2010/main" val="3934904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7362882-66A1-4006-88E1-A8D9318F2742}" type="datetime1">
              <a:rPr lang="en-US" smtClean="0"/>
              <a:t>3/10/2025</a:t>
            </a:fld>
            <a:endParaRPr lang="en-US"/>
          </a:p>
        </p:txBody>
      </p:sp>
      <p:sp>
        <p:nvSpPr>
          <p:cNvPr id="5" name="Slide Number Placeholder 4"/>
          <p:cNvSpPr>
            <a:spLocks noGrp="1"/>
          </p:cNvSpPr>
          <p:nvPr>
            <p:ph type="sldNum" sz="quarter" idx="11"/>
          </p:nvPr>
        </p:nvSpPr>
        <p:spPr/>
        <p:txBody>
          <a:bodyPr/>
          <a:lstStyle/>
          <a:p>
            <a:fld id="{993A57A7-A62E-45E7-99E9-9D5DAEAAFCFD}" type="slidenum">
              <a:rPr lang="en-US" smtClean="0"/>
              <a:t>20</a:t>
            </a:fld>
            <a:endParaRPr lang="en-US"/>
          </a:p>
        </p:txBody>
      </p:sp>
    </p:spTree>
    <p:extLst>
      <p:ext uri="{BB962C8B-B14F-4D97-AF65-F5344CB8AC3E}">
        <p14:creationId xmlns:p14="http://schemas.microsoft.com/office/powerpoint/2010/main" val="1133709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7362882-66A1-4006-88E1-A8D9318F2742}" type="datetime1">
              <a:rPr lang="en-US" smtClean="0"/>
              <a:t>3/10/2025</a:t>
            </a:fld>
            <a:endParaRPr lang="en-US"/>
          </a:p>
        </p:txBody>
      </p:sp>
      <p:sp>
        <p:nvSpPr>
          <p:cNvPr id="5" name="Slide Number Placeholder 4"/>
          <p:cNvSpPr>
            <a:spLocks noGrp="1"/>
          </p:cNvSpPr>
          <p:nvPr>
            <p:ph type="sldNum" sz="quarter" idx="11"/>
          </p:nvPr>
        </p:nvSpPr>
        <p:spPr/>
        <p:txBody>
          <a:bodyPr/>
          <a:lstStyle/>
          <a:p>
            <a:fld id="{993A57A7-A62E-45E7-99E9-9D5DAEAAFCFD}" type="slidenum">
              <a:rPr lang="en-US" smtClean="0"/>
              <a:t>22</a:t>
            </a:fld>
            <a:endParaRPr lang="en-US"/>
          </a:p>
        </p:txBody>
      </p:sp>
    </p:spTree>
    <p:extLst>
      <p:ext uri="{BB962C8B-B14F-4D97-AF65-F5344CB8AC3E}">
        <p14:creationId xmlns:p14="http://schemas.microsoft.com/office/powerpoint/2010/main" val="2031036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7362882-66A1-4006-88E1-A8D9318F2742}" type="datetime1">
              <a:rPr lang="en-US" smtClean="0"/>
              <a:t>3/10/2025</a:t>
            </a:fld>
            <a:endParaRPr lang="en-US"/>
          </a:p>
        </p:txBody>
      </p:sp>
      <p:sp>
        <p:nvSpPr>
          <p:cNvPr id="5" name="Slide Number Placeholder 4"/>
          <p:cNvSpPr>
            <a:spLocks noGrp="1"/>
          </p:cNvSpPr>
          <p:nvPr>
            <p:ph type="sldNum" sz="quarter" idx="11"/>
          </p:nvPr>
        </p:nvSpPr>
        <p:spPr/>
        <p:txBody>
          <a:bodyPr/>
          <a:lstStyle/>
          <a:p>
            <a:fld id="{993A57A7-A62E-45E7-99E9-9D5DAEAAFCFD}" type="slidenum">
              <a:rPr lang="en-US" smtClean="0"/>
              <a:t>2</a:t>
            </a:fld>
            <a:endParaRPr lang="en-US"/>
          </a:p>
        </p:txBody>
      </p:sp>
    </p:spTree>
    <p:extLst>
      <p:ext uri="{BB962C8B-B14F-4D97-AF65-F5344CB8AC3E}">
        <p14:creationId xmlns:p14="http://schemas.microsoft.com/office/powerpoint/2010/main" val="1721995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7362882-66A1-4006-88E1-A8D9318F2742}" type="datetime1">
              <a:rPr lang="en-US" smtClean="0"/>
              <a:t>3/10/2025</a:t>
            </a:fld>
            <a:endParaRPr lang="en-US"/>
          </a:p>
        </p:txBody>
      </p:sp>
      <p:sp>
        <p:nvSpPr>
          <p:cNvPr id="5" name="Slide Number Placeholder 4"/>
          <p:cNvSpPr>
            <a:spLocks noGrp="1"/>
          </p:cNvSpPr>
          <p:nvPr>
            <p:ph type="sldNum" sz="quarter" idx="11"/>
          </p:nvPr>
        </p:nvSpPr>
        <p:spPr/>
        <p:txBody>
          <a:bodyPr/>
          <a:lstStyle/>
          <a:p>
            <a:fld id="{993A57A7-A62E-45E7-99E9-9D5DAEAAFCFD}" type="slidenum">
              <a:rPr lang="en-US" smtClean="0"/>
              <a:t>23</a:t>
            </a:fld>
            <a:endParaRPr lang="en-US"/>
          </a:p>
        </p:txBody>
      </p:sp>
    </p:spTree>
    <p:extLst>
      <p:ext uri="{BB962C8B-B14F-4D97-AF65-F5344CB8AC3E}">
        <p14:creationId xmlns:p14="http://schemas.microsoft.com/office/powerpoint/2010/main" val="1662911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7362882-66A1-4006-88E1-A8D9318F2742}" type="datetime1">
              <a:rPr lang="en-US" smtClean="0"/>
              <a:t>3/10/2025</a:t>
            </a:fld>
            <a:endParaRPr lang="en-US"/>
          </a:p>
        </p:txBody>
      </p:sp>
      <p:sp>
        <p:nvSpPr>
          <p:cNvPr id="5" name="Slide Number Placeholder 4"/>
          <p:cNvSpPr>
            <a:spLocks noGrp="1"/>
          </p:cNvSpPr>
          <p:nvPr>
            <p:ph type="sldNum" sz="quarter" idx="11"/>
          </p:nvPr>
        </p:nvSpPr>
        <p:spPr/>
        <p:txBody>
          <a:bodyPr/>
          <a:lstStyle/>
          <a:p>
            <a:fld id="{993A57A7-A62E-45E7-99E9-9D5DAEAAFCFD}" type="slidenum">
              <a:rPr lang="en-US" smtClean="0"/>
              <a:t>24</a:t>
            </a:fld>
            <a:endParaRPr lang="en-US"/>
          </a:p>
        </p:txBody>
      </p:sp>
    </p:spTree>
    <p:extLst>
      <p:ext uri="{BB962C8B-B14F-4D97-AF65-F5344CB8AC3E}">
        <p14:creationId xmlns:p14="http://schemas.microsoft.com/office/powerpoint/2010/main" val="1488429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7362882-66A1-4006-88E1-A8D9318F2742}" type="datetime1">
              <a:rPr lang="en-US" smtClean="0"/>
              <a:t>3/10/2025</a:t>
            </a:fld>
            <a:endParaRPr lang="en-US"/>
          </a:p>
        </p:txBody>
      </p:sp>
      <p:sp>
        <p:nvSpPr>
          <p:cNvPr id="5" name="Slide Number Placeholder 4"/>
          <p:cNvSpPr>
            <a:spLocks noGrp="1"/>
          </p:cNvSpPr>
          <p:nvPr>
            <p:ph type="sldNum" sz="quarter" idx="11"/>
          </p:nvPr>
        </p:nvSpPr>
        <p:spPr/>
        <p:txBody>
          <a:bodyPr/>
          <a:lstStyle/>
          <a:p>
            <a:fld id="{993A57A7-A62E-45E7-99E9-9D5DAEAAFCFD}" type="slidenum">
              <a:rPr lang="en-US" smtClean="0"/>
              <a:t>25</a:t>
            </a:fld>
            <a:endParaRPr lang="en-US"/>
          </a:p>
        </p:txBody>
      </p:sp>
    </p:spTree>
    <p:extLst>
      <p:ext uri="{BB962C8B-B14F-4D97-AF65-F5344CB8AC3E}">
        <p14:creationId xmlns:p14="http://schemas.microsoft.com/office/powerpoint/2010/main" val="3118343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7362882-66A1-4006-88E1-A8D9318F2742}" type="datetime1">
              <a:rPr lang="en-US" smtClean="0"/>
              <a:t>3/10/2025</a:t>
            </a:fld>
            <a:endParaRPr lang="en-US"/>
          </a:p>
        </p:txBody>
      </p:sp>
      <p:sp>
        <p:nvSpPr>
          <p:cNvPr id="5" name="Slide Number Placeholder 4"/>
          <p:cNvSpPr>
            <a:spLocks noGrp="1"/>
          </p:cNvSpPr>
          <p:nvPr>
            <p:ph type="sldNum" sz="quarter" idx="11"/>
          </p:nvPr>
        </p:nvSpPr>
        <p:spPr/>
        <p:txBody>
          <a:bodyPr/>
          <a:lstStyle/>
          <a:p>
            <a:fld id="{993A57A7-A62E-45E7-99E9-9D5DAEAAFCFD}" type="slidenum">
              <a:rPr lang="en-US" smtClean="0"/>
              <a:t>3</a:t>
            </a:fld>
            <a:endParaRPr lang="en-US"/>
          </a:p>
        </p:txBody>
      </p:sp>
    </p:spTree>
    <p:extLst>
      <p:ext uri="{BB962C8B-B14F-4D97-AF65-F5344CB8AC3E}">
        <p14:creationId xmlns:p14="http://schemas.microsoft.com/office/powerpoint/2010/main" val="2500836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7362882-66A1-4006-88E1-A8D9318F2742}" type="datetime1">
              <a:rPr lang="en-US" smtClean="0"/>
              <a:t>3/10/2025</a:t>
            </a:fld>
            <a:endParaRPr lang="en-US"/>
          </a:p>
        </p:txBody>
      </p:sp>
      <p:sp>
        <p:nvSpPr>
          <p:cNvPr id="5" name="Slide Number Placeholder 4"/>
          <p:cNvSpPr>
            <a:spLocks noGrp="1"/>
          </p:cNvSpPr>
          <p:nvPr>
            <p:ph type="sldNum" sz="quarter" idx="11"/>
          </p:nvPr>
        </p:nvSpPr>
        <p:spPr/>
        <p:txBody>
          <a:bodyPr/>
          <a:lstStyle/>
          <a:p>
            <a:fld id="{993A57A7-A62E-45E7-99E9-9D5DAEAAFCFD}" type="slidenum">
              <a:rPr lang="en-US" smtClean="0"/>
              <a:t>4</a:t>
            </a:fld>
            <a:endParaRPr lang="en-US"/>
          </a:p>
        </p:txBody>
      </p:sp>
    </p:spTree>
    <p:extLst>
      <p:ext uri="{BB962C8B-B14F-4D97-AF65-F5344CB8AC3E}">
        <p14:creationId xmlns:p14="http://schemas.microsoft.com/office/powerpoint/2010/main" val="2354713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7362882-66A1-4006-88E1-A8D9318F2742}" type="datetime1">
              <a:rPr lang="en-US" smtClean="0"/>
              <a:t>3/10/2025</a:t>
            </a:fld>
            <a:endParaRPr lang="en-US"/>
          </a:p>
        </p:txBody>
      </p:sp>
      <p:sp>
        <p:nvSpPr>
          <p:cNvPr id="5" name="Slide Number Placeholder 4"/>
          <p:cNvSpPr>
            <a:spLocks noGrp="1"/>
          </p:cNvSpPr>
          <p:nvPr>
            <p:ph type="sldNum" sz="quarter" idx="11"/>
          </p:nvPr>
        </p:nvSpPr>
        <p:spPr/>
        <p:txBody>
          <a:bodyPr/>
          <a:lstStyle/>
          <a:p>
            <a:fld id="{993A57A7-A62E-45E7-99E9-9D5DAEAAFCFD}" type="slidenum">
              <a:rPr lang="en-US" smtClean="0"/>
              <a:t>5</a:t>
            </a:fld>
            <a:endParaRPr lang="en-US"/>
          </a:p>
        </p:txBody>
      </p:sp>
    </p:spTree>
    <p:extLst>
      <p:ext uri="{BB962C8B-B14F-4D97-AF65-F5344CB8AC3E}">
        <p14:creationId xmlns:p14="http://schemas.microsoft.com/office/powerpoint/2010/main" val="3866371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7362882-66A1-4006-88E1-A8D9318F2742}" type="datetime1">
              <a:rPr lang="en-US" smtClean="0"/>
              <a:t>3/10/2025</a:t>
            </a:fld>
            <a:endParaRPr lang="en-US"/>
          </a:p>
        </p:txBody>
      </p:sp>
      <p:sp>
        <p:nvSpPr>
          <p:cNvPr id="5" name="Slide Number Placeholder 4"/>
          <p:cNvSpPr>
            <a:spLocks noGrp="1"/>
          </p:cNvSpPr>
          <p:nvPr>
            <p:ph type="sldNum" sz="quarter" idx="11"/>
          </p:nvPr>
        </p:nvSpPr>
        <p:spPr/>
        <p:txBody>
          <a:bodyPr/>
          <a:lstStyle/>
          <a:p>
            <a:fld id="{993A57A7-A62E-45E7-99E9-9D5DAEAAFCFD}" type="slidenum">
              <a:rPr lang="en-US" smtClean="0"/>
              <a:t>6</a:t>
            </a:fld>
            <a:endParaRPr lang="en-US"/>
          </a:p>
        </p:txBody>
      </p:sp>
    </p:spTree>
    <p:extLst>
      <p:ext uri="{BB962C8B-B14F-4D97-AF65-F5344CB8AC3E}">
        <p14:creationId xmlns:p14="http://schemas.microsoft.com/office/powerpoint/2010/main" val="3793789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7362882-66A1-4006-88E1-A8D9318F2742}" type="datetime1">
              <a:rPr lang="en-US" smtClean="0"/>
              <a:t>3/10/2025</a:t>
            </a:fld>
            <a:endParaRPr lang="en-US"/>
          </a:p>
        </p:txBody>
      </p:sp>
      <p:sp>
        <p:nvSpPr>
          <p:cNvPr id="5" name="Slide Number Placeholder 4"/>
          <p:cNvSpPr>
            <a:spLocks noGrp="1"/>
          </p:cNvSpPr>
          <p:nvPr>
            <p:ph type="sldNum" sz="quarter" idx="11"/>
          </p:nvPr>
        </p:nvSpPr>
        <p:spPr/>
        <p:txBody>
          <a:bodyPr/>
          <a:lstStyle/>
          <a:p>
            <a:fld id="{993A57A7-A62E-45E7-99E9-9D5DAEAAFCFD}" type="slidenum">
              <a:rPr lang="en-US" smtClean="0"/>
              <a:t>8</a:t>
            </a:fld>
            <a:endParaRPr lang="en-US"/>
          </a:p>
        </p:txBody>
      </p:sp>
    </p:spTree>
    <p:extLst>
      <p:ext uri="{BB962C8B-B14F-4D97-AF65-F5344CB8AC3E}">
        <p14:creationId xmlns:p14="http://schemas.microsoft.com/office/powerpoint/2010/main" val="1586755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7362882-66A1-4006-88E1-A8D9318F2742}" type="datetime1">
              <a:rPr lang="en-US" smtClean="0"/>
              <a:t>3/10/2025</a:t>
            </a:fld>
            <a:endParaRPr lang="en-US"/>
          </a:p>
        </p:txBody>
      </p:sp>
      <p:sp>
        <p:nvSpPr>
          <p:cNvPr id="5" name="Slide Number Placeholder 4"/>
          <p:cNvSpPr>
            <a:spLocks noGrp="1"/>
          </p:cNvSpPr>
          <p:nvPr>
            <p:ph type="sldNum" sz="quarter" idx="11"/>
          </p:nvPr>
        </p:nvSpPr>
        <p:spPr/>
        <p:txBody>
          <a:bodyPr/>
          <a:lstStyle/>
          <a:p>
            <a:fld id="{993A57A7-A62E-45E7-99E9-9D5DAEAAFCFD}" type="slidenum">
              <a:rPr lang="en-US" smtClean="0"/>
              <a:t>10</a:t>
            </a:fld>
            <a:endParaRPr lang="en-US"/>
          </a:p>
        </p:txBody>
      </p:sp>
    </p:spTree>
    <p:extLst>
      <p:ext uri="{BB962C8B-B14F-4D97-AF65-F5344CB8AC3E}">
        <p14:creationId xmlns:p14="http://schemas.microsoft.com/office/powerpoint/2010/main" val="109498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87362882-66A1-4006-88E1-A8D9318F2742}" type="datetime1">
              <a:rPr lang="en-US" smtClean="0"/>
              <a:t>3/10/2025</a:t>
            </a:fld>
            <a:endParaRPr lang="en-US"/>
          </a:p>
        </p:txBody>
      </p:sp>
      <p:sp>
        <p:nvSpPr>
          <p:cNvPr id="5" name="Slide Number Placeholder 4"/>
          <p:cNvSpPr>
            <a:spLocks noGrp="1"/>
          </p:cNvSpPr>
          <p:nvPr>
            <p:ph type="sldNum" sz="quarter" idx="11"/>
          </p:nvPr>
        </p:nvSpPr>
        <p:spPr/>
        <p:txBody>
          <a:bodyPr/>
          <a:lstStyle/>
          <a:p>
            <a:fld id="{993A57A7-A62E-45E7-99E9-9D5DAEAAFCFD}" type="slidenum">
              <a:rPr lang="en-US" smtClean="0"/>
              <a:t>11</a:t>
            </a:fld>
            <a:endParaRPr lang="en-US"/>
          </a:p>
        </p:txBody>
      </p:sp>
    </p:spTree>
    <p:extLst>
      <p:ext uri="{BB962C8B-B14F-4D97-AF65-F5344CB8AC3E}">
        <p14:creationId xmlns:p14="http://schemas.microsoft.com/office/powerpoint/2010/main" val="3743881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7AF78-384A-48DF-A544-B1F5548A3332}"/>
              </a:ext>
            </a:extLst>
          </p:cNvPr>
          <p:cNvSpPr>
            <a:spLocks noGrp="1"/>
          </p:cNvSpPr>
          <p:nvPr>
            <p:ph type="ctrTitle"/>
          </p:nvPr>
        </p:nvSpPr>
        <p:spPr>
          <a:xfrm>
            <a:off x="4038603" y="2503493"/>
            <a:ext cx="7282543" cy="1006475"/>
          </a:xfrm>
        </p:spPr>
        <p:txBody>
          <a:bodyPr anchor="b"/>
          <a:lstStyle>
            <a:lvl1pPr algn="l">
              <a:defRPr sz="6000">
                <a:solidFill>
                  <a:srgbClr val="00853F"/>
                </a:solidFill>
              </a:defRPr>
            </a:lvl1pPr>
          </a:lstStyle>
          <a:p>
            <a:endParaRPr lang="en-US" dirty="0"/>
          </a:p>
        </p:txBody>
      </p:sp>
      <p:sp>
        <p:nvSpPr>
          <p:cNvPr id="3" name="Subtitle 2">
            <a:extLst>
              <a:ext uri="{FF2B5EF4-FFF2-40B4-BE49-F238E27FC236}">
                <a16:creationId xmlns:a16="http://schemas.microsoft.com/office/drawing/2014/main" id="{065C810D-1FCF-4780-801E-958B22A30505}"/>
              </a:ext>
            </a:extLst>
          </p:cNvPr>
          <p:cNvSpPr>
            <a:spLocks noGrp="1"/>
          </p:cNvSpPr>
          <p:nvPr>
            <p:ph type="subTitle" idx="1"/>
          </p:nvPr>
        </p:nvSpPr>
        <p:spPr>
          <a:xfrm>
            <a:off x="4049753" y="3509969"/>
            <a:ext cx="6629401" cy="1747832"/>
          </a:xfrm>
        </p:spPr>
        <p:txBody>
          <a:bodyPr>
            <a:normAutofit/>
          </a:bodyPr>
          <a:lstStyle>
            <a:lvl1pPr marL="0" indent="0" algn="l">
              <a:buNone/>
              <a:defRPr sz="28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55008DF2-94B9-4B7A-965B-7257AFE00D80}"/>
              </a:ext>
            </a:extLst>
          </p:cNvPr>
          <p:cNvSpPr>
            <a:spLocks noGrp="1"/>
          </p:cNvSpPr>
          <p:nvPr>
            <p:ph type="ftr" sz="quarter" idx="11"/>
          </p:nvPr>
        </p:nvSpPr>
        <p:spPr>
          <a:xfrm>
            <a:off x="4038600" y="5694999"/>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A8CFD127-D4A0-461F-9E38-9EEED40E0DF8}"/>
              </a:ext>
            </a:extLst>
          </p:cNvPr>
          <p:cNvSpPr>
            <a:spLocks noGrp="1"/>
          </p:cNvSpPr>
          <p:nvPr>
            <p:ph type="sldNum" sz="quarter" idx="12"/>
          </p:nvPr>
        </p:nvSpPr>
        <p:spPr>
          <a:xfrm>
            <a:off x="6096000" y="6533812"/>
            <a:ext cx="994837" cy="365125"/>
          </a:xfrm>
        </p:spPr>
        <p:txBody>
          <a:bodyPr/>
          <a:lstStyle/>
          <a:p>
            <a:fld id="{F56759CF-BA27-45F2-A4B1-AFF9FBA9790C}" type="slidenum">
              <a:rPr lang="en-US" smtClean="0"/>
              <a:t>‹#›</a:t>
            </a:fld>
            <a:endParaRPr lang="en-US"/>
          </a:p>
        </p:txBody>
      </p:sp>
      <p:sp>
        <p:nvSpPr>
          <p:cNvPr id="9" name="Picture Placeholder 8">
            <a:extLst>
              <a:ext uri="{FF2B5EF4-FFF2-40B4-BE49-F238E27FC236}">
                <a16:creationId xmlns:a16="http://schemas.microsoft.com/office/drawing/2014/main" id="{8855B4A2-7E5A-4608-8AFD-E4CEC85219B6}"/>
              </a:ext>
            </a:extLst>
          </p:cNvPr>
          <p:cNvSpPr>
            <a:spLocks noGrp="1"/>
          </p:cNvSpPr>
          <p:nvPr>
            <p:ph type="pic" sz="quarter" idx="13"/>
          </p:nvPr>
        </p:nvSpPr>
        <p:spPr>
          <a:xfrm>
            <a:off x="525466" y="324093"/>
            <a:ext cx="3370263" cy="4677229"/>
          </a:xfrm>
        </p:spPr>
        <p:txBody>
          <a:bodyPr/>
          <a:lstStyle>
            <a:lvl1pPr>
              <a:defRPr lang="en-US" dirty="0"/>
            </a:lvl1pPr>
          </a:lstStyle>
          <a:p>
            <a:endParaRPr lang="en-US" dirty="0"/>
          </a:p>
        </p:txBody>
      </p:sp>
      <p:sp>
        <p:nvSpPr>
          <p:cNvPr id="11" name="Date Placeholder 3">
            <a:extLst>
              <a:ext uri="{FF2B5EF4-FFF2-40B4-BE49-F238E27FC236}">
                <a16:creationId xmlns:a16="http://schemas.microsoft.com/office/drawing/2014/main" id="{5EF6494F-A633-4882-9268-B2FD67598A79}"/>
              </a:ext>
            </a:extLst>
          </p:cNvPr>
          <p:cNvSpPr>
            <a:spLocks noGrp="1"/>
          </p:cNvSpPr>
          <p:nvPr>
            <p:ph type="dt" sz="half" idx="2"/>
          </p:nvPr>
        </p:nvSpPr>
        <p:spPr>
          <a:xfrm>
            <a:off x="10946055" y="6533605"/>
            <a:ext cx="1153439" cy="365125"/>
          </a:xfrm>
          <a:prstGeom prst="rect">
            <a:avLst/>
          </a:prstGeom>
        </p:spPr>
        <p:txBody>
          <a:bodyPr vert="horz" lIns="91440" tIns="45720" rIns="91440" bIns="45720" rtlCol="0" anchor="ctr"/>
          <a:lstStyle>
            <a:lvl1pPr algn="l">
              <a:defRPr sz="1200">
                <a:solidFill>
                  <a:schemeClr val="bg1"/>
                </a:solidFill>
                <a:latin typeface="Arial Black" panose="020B0A04020102020204" pitchFamily="34" charset="0"/>
              </a:defRPr>
            </a:lvl1pPr>
          </a:lstStyle>
          <a:p>
            <a:r>
              <a:rPr lang="en-US" dirty="0"/>
              <a:t>4/19/2023</a:t>
            </a:r>
          </a:p>
        </p:txBody>
      </p:sp>
    </p:spTree>
    <p:extLst>
      <p:ext uri="{BB962C8B-B14F-4D97-AF65-F5344CB8AC3E}">
        <p14:creationId xmlns:p14="http://schemas.microsoft.com/office/powerpoint/2010/main" val="2368124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A0316-C222-4B47-8F19-783AC9DC4A5D}"/>
              </a:ext>
            </a:extLst>
          </p:cNvPr>
          <p:cNvSpPr>
            <a:spLocks noGrp="1"/>
          </p:cNvSpPr>
          <p:nvPr>
            <p:ph type="title"/>
          </p:nvPr>
        </p:nvSpPr>
        <p:spPr/>
        <p:txBody>
          <a:bodyPr/>
          <a:lstStyle>
            <a:lvl1pPr>
              <a:defRPr>
                <a:solidFill>
                  <a:srgbClr val="00853F"/>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8B62BDA2-EF83-4EF6-BF28-70E23B084BE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44CD89-0503-4E24-BC2C-F4885C35EAE2}"/>
              </a:ext>
            </a:extLst>
          </p:cNvPr>
          <p:cNvSpPr>
            <a:spLocks noGrp="1"/>
          </p:cNvSpPr>
          <p:nvPr>
            <p:ph type="dt" sz="half" idx="10"/>
          </p:nvPr>
        </p:nvSpPr>
        <p:spPr/>
        <p:txBody>
          <a:bodyPr/>
          <a:lstStyle/>
          <a:p>
            <a:r>
              <a:rPr lang="en-US"/>
              <a:t>4/19/2023</a:t>
            </a:r>
          </a:p>
        </p:txBody>
      </p:sp>
      <p:sp>
        <p:nvSpPr>
          <p:cNvPr id="5" name="Footer Placeholder 4">
            <a:extLst>
              <a:ext uri="{FF2B5EF4-FFF2-40B4-BE49-F238E27FC236}">
                <a16:creationId xmlns:a16="http://schemas.microsoft.com/office/drawing/2014/main" id="{91A47205-FCB1-41BD-AE9F-B0BE7740516E}"/>
              </a:ext>
            </a:extLst>
          </p:cNvPr>
          <p:cNvSpPr>
            <a:spLocks noGrp="1"/>
          </p:cNvSpPr>
          <p:nvPr>
            <p:ph type="ftr" sz="quarter" idx="11"/>
          </p:nvPr>
        </p:nvSpPr>
        <p:spPr>
          <a:xfrm>
            <a:off x="4038600" y="5694999"/>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2F300E6-6870-4094-8FF9-E60692E9A4CF}"/>
              </a:ext>
            </a:extLst>
          </p:cNvPr>
          <p:cNvSpPr>
            <a:spLocks noGrp="1"/>
          </p:cNvSpPr>
          <p:nvPr>
            <p:ph type="sldNum" sz="quarter" idx="12"/>
          </p:nvPr>
        </p:nvSpPr>
        <p:spPr/>
        <p:txBody>
          <a:bodyPr/>
          <a:lstStyle/>
          <a:p>
            <a:fld id="{F56759CF-BA27-45F2-A4B1-AFF9FBA9790C}" type="slidenum">
              <a:rPr lang="en-US" smtClean="0"/>
              <a:t>‹#›</a:t>
            </a:fld>
            <a:endParaRPr lang="en-US"/>
          </a:p>
        </p:txBody>
      </p:sp>
    </p:spTree>
    <p:extLst>
      <p:ext uri="{BB962C8B-B14F-4D97-AF65-F5344CB8AC3E}">
        <p14:creationId xmlns:p14="http://schemas.microsoft.com/office/powerpoint/2010/main" val="4098990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EE131D-FC13-4CA7-919A-062F4BA13DD5}"/>
              </a:ext>
            </a:extLst>
          </p:cNvPr>
          <p:cNvSpPr>
            <a:spLocks noGrp="1"/>
          </p:cNvSpPr>
          <p:nvPr>
            <p:ph type="title" orient="vert"/>
          </p:nvPr>
        </p:nvSpPr>
        <p:spPr>
          <a:xfrm>
            <a:off x="8724902" y="365125"/>
            <a:ext cx="2628900" cy="5811838"/>
          </a:xfrm>
        </p:spPr>
        <p:txBody>
          <a:bodyPr vert="eaVert"/>
          <a:lstStyle>
            <a:lvl1pPr>
              <a:defRPr>
                <a:solidFill>
                  <a:srgbClr val="00853F"/>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9470D6F6-C34C-41F6-BA48-EF9BD1546485}"/>
              </a:ext>
            </a:extLst>
          </p:cNvPr>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F4994C-17A9-4269-AC83-E2C623F76935}"/>
              </a:ext>
            </a:extLst>
          </p:cNvPr>
          <p:cNvSpPr>
            <a:spLocks noGrp="1"/>
          </p:cNvSpPr>
          <p:nvPr>
            <p:ph type="dt" sz="half" idx="10"/>
          </p:nvPr>
        </p:nvSpPr>
        <p:spPr/>
        <p:txBody>
          <a:bodyPr/>
          <a:lstStyle/>
          <a:p>
            <a:r>
              <a:rPr lang="en-US"/>
              <a:t>4/19/2023</a:t>
            </a:r>
          </a:p>
        </p:txBody>
      </p:sp>
      <p:sp>
        <p:nvSpPr>
          <p:cNvPr id="5" name="Footer Placeholder 4">
            <a:extLst>
              <a:ext uri="{FF2B5EF4-FFF2-40B4-BE49-F238E27FC236}">
                <a16:creationId xmlns:a16="http://schemas.microsoft.com/office/drawing/2014/main" id="{98EFB1A6-9F39-4282-999F-CA987837514F}"/>
              </a:ext>
            </a:extLst>
          </p:cNvPr>
          <p:cNvSpPr>
            <a:spLocks noGrp="1"/>
          </p:cNvSpPr>
          <p:nvPr>
            <p:ph type="ftr" sz="quarter" idx="11"/>
          </p:nvPr>
        </p:nvSpPr>
        <p:spPr>
          <a:xfrm>
            <a:off x="4038600" y="5694999"/>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5547E4C-5ECF-4A4D-8D8F-3601CA18E877}"/>
              </a:ext>
            </a:extLst>
          </p:cNvPr>
          <p:cNvSpPr>
            <a:spLocks noGrp="1"/>
          </p:cNvSpPr>
          <p:nvPr>
            <p:ph type="sldNum" sz="quarter" idx="12"/>
          </p:nvPr>
        </p:nvSpPr>
        <p:spPr/>
        <p:txBody>
          <a:bodyPr/>
          <a:lstStyle/>
          <a:p>
            <a:fld id="{F56759CF-BA27-45F2-A4B1-AFF9FBA9790C}" type="slidenum">
              <a:rPr lang="en-US" smtClean="0"/>
              <a:t>‹#›</a:t>
            </a:fld>
            <a:endParaRPr lang="en-US"/>
          </a:p>
        </p:txBody>
      </p:sp>
    </p:spTree>
    <p:extLst>
      <p:ext uri="{BB962C8B-B14F-4D97-AF65-F5344CB8AC3E}">
        <p14:creationId xmlns:p14="http://schemas.microsoft.com/office/powerpoint/2010/main" val="3542318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6BF4E-60F3-49A7-9540-6D6D86A507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44874F-6146-474C-B15A-BF969CB43E0B}"/>
              </a:ext>
            </a:extLst>
          </p:cNvPr>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E78FC5-878E-4602-A14C-A8634ADE275E}"/>
              </a:ext>
            </a:extLst>
          </p:cNvPr>
          <p:cNvSpPr>
            <a:spLocks noGrp="1"/>
          </p:cNvSpPr>
          <p:nvPr>
            <p:ph type="dt" sz="half" idx="10"/>
          </p:nvPr>
        </p:nvSpPr>
        <p:spPr/>
        <p:txBody>
          <a:bodyPr/>
          <a:lstStyle/>
          <a:p>
            <a:r>
              <a:rPr lang="en-US"/>
              <a:t>4/19/2023</a:t>
            </a:r>
          </a:p>
        </p:txBody>
      </p:sp>
      <p:sp>
        <p:nvSpPr>
          <p:cNvPr id="5" name="Footer Placeholder 4">
            <a:extLst>
              <a:ext uri="{FF2B5EF4-FFF2-40B4-BE49-F238E27FC236}">
                <a16:creationId xmlns:a16="http://schemas.microsoft.com/office/drawing/2014/main" id="{0D932AA6-7DE8-4D00-AA33-FFD02A2D1D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B4E797-7C1D-4B84-9185-B2F4D4BA9ABA}"/>
              </a:ext>
            </a:extLst>
          </p:cNvPr>
          <p:cNvSpPr>
            <a:spLocks noGrp="1"/>
          </p:cNvSpPr>
          <p:nvPr>
            <p:ph type="sldNum" sz="quarter" idx="12"/>
          </p:nvPr>
        </p:nvSpPr>
        <p:spPr/>
        <p:txBody>
          <a:bodyPr/>
          <a:lstStyle/>
          <a:p>
            <a:fld id="{E28A1678-634E-4AF4-B38C-57DE6232BADF}" type="slidenum">
              <a:rPr lang="en-US" smtClean="0"/>
              <a:t>‹#›</a:t>
            </a:fld>
            <a:endParaRPr lang="en-US"/>
          </a:p>
        </p:txBody>
      </p:sp>
    </p:spTree>
    <p:extLst>
      <p:ext uri="{BB962C8B-B14F-4D97-AF65-F5344CB8AC3E}">
        <p14:creationId xmlns:p14="http://schemas.microsoft.com/office/powerpoint/2010/main" val="3723224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9E0CA-3565-4C2E-91B8-6CBA376B39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8BD590-B84C-42BB-9142-85293CCF475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A31AC3-9625-4099-8E7B-B4B91A375829}"/>
              </a:ext>
            </a:extLst>
          </p:cNvPr>
          <p:cNvSpPr>
            <a:spLocks noGrp="1"/>
          </p:cNvSpPr>
          <p:nvPr>
            <p:ph type="dt" sz="half" idx="10"/>
          </p:nvPr>
        </p:nvSpPr>
        <p:spPr/>
        <p:txBody>
          <a:bodyPr/>
          <a:lstStyle/>
          <a:p>
            <a:r>
              <a:rPr lang="en-US"/>
              <a:t>4/19/2023</a:t>
            </a:r>
          </a:p>
        </p:txBody>
      </p:sp>
      <p:sp>
        <p:nvSpPr>
          <p:cNvPr id="5" name="Footer Placeholder 4">
            <a:extLst>
              <a:ext uri="{FF2B5EF4-FFF2-40B4-BE49-F238E27FC236}">
                <a16:creationId xmlns:a16="http://schemas.microsoft.com/office/drawing/2014/main" id="{721A5E56-2CBA-40A9-9AFE-B33E34FD16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9F806B-2165-4113-A30F-3F6B1B779EB6}"/>
              </a:ext>
            </a:extLst>
          </p:cNvPr>
          <p:cNvSpPr>
            <a:spLocks noGrp="1"/>
          </p:cNvSpPr>
          <p:nvPr>
            <p:ph type="sldNum" sz="quarter" idx="12"/>
          </p:nvPr>
        </p:nvSpPr>
        <p:spPr/>
        <p:txBody>
          <a:bodyPr/>
          <a:lstStyle/>
          <a:p>
            <a:fld id="{E28A1678-634E-4AF4-B38C-57DE6232BADF}" type="slidenum">
              <a:rPr lang="en-US" smtClean="0"/>
              <a:t>‹#›</a:t>
            </a:fld>
            <a:endParaRPr lang="en-US"/>
          </a:p>
        </p:txBody>
      </p:sp>
    </p:spTree>
    <p:extLst>
      <p:ext uri="{BB962C8B-B14F-4D97-AF65-F5344CB8AC3E}">
        <p14:creationId xmlns:p14="http://schemas.microsoft.com/office/powerpoint/2010/main" val="707657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171F0-0013-4B94-9174-92505D9A14F5}"/>
              </a:ext>
            </a:extLst>
          </p:cNvPr>
          <p:cNvSpPr>
            <a:spLocks noGrp="1"/>
          </p:cNvSpPr>
          <p:nvPr>
            <p:ph type="title"/>
          </p:nvPr>
        </p:nvSpPr>
        <p:spPr>
          <a:xfrm>
            <a:off x="831851" y="1709744"/>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3CECB5-7DA4-4524-843C-A6BFEA7A6FD7}"/>
              </a:ext>
            </a:extLst>
          </p:cNvPr>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301B433-2565-44E5-AA97-A6E3A5958DC1}"/>
              </a:ext>
            </a:extLst>
          </p:cNvPr>
          <p:cNvSpPr>
            <a:spLocks noGrp="1"/>
          </p:cNvSpPr>
          <p:nvPr>
            <p:ph type="dt" sz="half" idx="10"/>
          </p:nvPr>
        </p:nvSpPr>
        <p:spPr/>
        <p:txBody>
          <a:bodyPr/>
          <a:lstStyle/>
          <a:p>
            <a:r>
              <a:rPr lang="en-US"/>
              <a:t>4/19/2023</a:t>
            </a:r>
          </a:p>
        </p:txBody>
      </p:sp>
      <p:sp>
        <p:nvSpPr>
          <p:cNvPr id="5" name="Footer Placeholder 4">
            <a:extLst>
              <a:ext uri="{FF2B5EF4-FFF2-40B4-BE49-F238E27FC236}">
                <a16:creationId xmlns:a16="http://schemas.microsoft.com/office/drawing/2014/main" id="{478087E7-C013-4EFB-AA36-2F298BB231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378879-1D68-40A3-A93A-0E49318FEB91}"/>
              </a:ext>
            </a:extLst>
          </p:cNvPr>
          <p:cNvSpPr>
            <a:spLocks noGrp="1"/>
          </p:cNvSpPr>
          <p:nvPr>
            <p:ph type="sldNum" sz="quarter" idx="12"/>
          </p:nvPr>
        </p:nvSpPr>
        <p:spPr/>
        <p:txBody>
          <a:bodyPr/>
          <a:lstStyle/>
          <a:p>
            <a:fld id="{E28A1678-634E-4AF4-B38C-57DE6232BADF}" type="slidenum">
              <a:rPr lang="en-US" smtClean="0"/>
              <a:t>‹#›</a:t>
            </a:fld>
            <a:endParaRPr lang="en-US"/>
          </a:p>
        </p:txBody>
      </p:sp>
    </p:spTree>
    <p:extLst>
      <p:ext uri="{BB962C8B-B14F-4D97-AF65-F5344CB8AC3E}">
        <p14:creationId xmlns:p14="http://schemas.microsoft.com/office/powerpoint/2010/main" val="55357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3E3C-A0D9-4226-98E9-492582C27F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638009-6C32-4E65-9ABB-68A9AD36538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F33048-1762-406A-9487-37CA82385F6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ED514F-249C-449D-9F3F-0F9C0D5EB600}"/>
              </a:ext>
            </a:extLst>
          </p:cNvPr>
          <p:cNvSpPr>
            <a:spLocks noGrp="1"/>
          </p:cNvSpPr>
          <p:nvPr>
            <p:ph type="dt" sz="half" idx="10"/>
          </p:nvPr>
        </p:nvSpPr>
        <p:spPr/>
        <p:txBody>
          <a:bodyPr/>
          <a:lstStyle/>
          <a:p>
            <a:r>
              <a:rPr lang="en-US"/>
              <a:t>4/19/2023</a:t>
            </a:r>
          </a:p>
        </p:txBody>
      </p:sp>
      <p:sp>
        <p:nvSpPr>
          <p:cNvPr id="6" name="Footer Placeholder 5">
            <a:extLst>
              <a:ext uri="{FF2B5EF4-FFF2-40B4-BE49-F238E27FC236}">
                <a16:creationId xmlns:a16="http://schemas.microsoft.com/office/drawing/2014/main" id="{C6D4A0FF-270F-406E-8534-78FEC45F1D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1BF1AB-80B3-41A3-80CC-5C0EC9E1B012}"/>
              </a:ext>
            </a:extLst>
          </p:cNvPr>
          <p:cNvSpPr>
            <a:spLocks noGrp="1"/>
          </p:cNvSpPr>
          <p:nvPr>
            <p:ph type="sldNum" sz="quarter" idx="12"/>
          </p:nvPr>
        </p:nvSpPr>
        <p:spPr/>
        <p:txBody>
          <a:bodyPr/>
          <a:lstStyle/>
          <a:p>
            <a:fld id="{E28A1678-634E-4AF4-B38C-57DE6232BADF}" type="slidenum">
              <a:rPr lang="en-US" smtClean="0"/>
              <a:t>‹#›</a:t>
            </a:fld>
            <a:endParaRPr lang="en-US"/>
          </a:p>
        </p:txBody>
      </p:sp>
    </p:spTree>
    <p:extLst>
      <p:ext uri="{BB962C8B-B14F-4D97-AF65-F5344CB8AC3E}">
        <p14:creationId xmlns:p14="http://schemas.microsoft.com/office/powerpoint/2010/main" val="3223425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3D3D9-BBFC-47C7-8CCD-676B87CAB22E}"/>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968B7E-51C9-44FC-9C57-F196AEA5EB52}"/>
              </a:ext>
            </a:extLst>
          </p:cNvPr>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7FEC101-8525-4045-90AD-2B4BA7637757}"/>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B70EE1-0578-4F2A-833B-D5DB73EE35CF}"/>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9337E2B-001E-41AC-87C8-9DB9B32A2A4E}"/>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328907-71CD-490C-A478-BB7CD4B2109D}"/>
              </a:ext>
            </a:extLst>
          </p:cNvPr>
          <p:cNvSpPr>
            <a:spLocks noGrp="1"/>
          </p:cNvSpPr>
          <p:nvPr>
            <p:ph type="dt" sz="half" idx="10"/>
          </p:nvPr>
        </p:nvSpPr>
        <p:spPr/>
        <p:txBody>
          <a:bodyPr/>
          <a:lstStyle/>
          <a:p>
            <a:r>
              <a:rPr lang="en-US"/>
              <a:t>4/19/2023</a:t>
            </a:r>
          </a:p>
        </p:txBody>
      </p:sp>
      <p:sp>
        <p:nvSpPr>
          <p:cNvPr id="8" name="Footer Placeholder 7">
            <a:extLst>
              <a:ext uri="{FF2B5EF4-FFF2-40B4-BE49-F238E27FC236}">
                <a16:creationId xmlns:a16="http://schemas.microsoft.com/office/drawing/2014/main" id="{D80A1FC5-D961-4500-8FC2-2D6CF5957E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6FC8EA-E373-4A92-9B3A-5424B6293C18}"/>
              </a:ext>
            </a:extLst>
          </p:cNvPr>
          <p:cNvSpPr>
            <a:spLocks noGrp="1"/>
          </p:cNvSpPr>
          <p:nvPr>
            <p:ph type="sldNum" sz="quarter" idx="12"/>
          </p:nvPr>
        </p:nvSpPr>
        <p:spPr/>
        <p:txBody>
          <a:bodyPr/>
          <a:lstStyle/>
          <a:p>
            <a:fld id="{E28A1678-634E-4AF4-B38C-57DE6232BADF}" type="slidenum">
              <a:rPr lang="en-US" smtClean="0"/>
              <a:t>‹#›</a:t>
            </a:fld>
            <a:endParaRPr lang="en-US"/>
          </a:p>
        </p:txBody>
      </p:sp>
    </p:spTree>
    <p:extLst>
      <p:ext uri="{BB962C8B-B14F-4D97-AF65-F5344CB8AC3E}">
        <p14:creationId xmlns:p14="http://schemas.microsoft.com/office/powerpoint/2010/main" val="2092250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027D-2F56-4C0A-9FCD-90AC1888A7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EB62CF-0E2C-4FD4-BEB3-20CB03BD7976}"/>
              </a:ext>
            </a:extLst>
          </p:cNvPr>
          <p:cNvSpPr>
            <a:spLocks noGrp="1"/>
          </p:cNvSpPr>
          <p:nvPr>
            <p:ph type="dt" sz="half" idx="10"/>
          </p:nvPr>
        </p:nvSpPr>
        <p:spPr/>
        <p:txBody>
          <a:bodyPr/>
          <a:lstStyle/>
          <a:p>
            <a:r>
              <a:rPr lang="en-US"/>
              <a:t>4/19/2023</a:t>
            </a:r>
          </a:p>
        </p:txBody>
      </p:sp>
      <p:sp>
        <p:nvSpPr>
          <p:cNvPr id="4" name="Footer Placeholder 3">
            <a:extLst>
              <a:ext uri="{FF2B5EF4-FFF2-40B4-BE49-F238E27FC236}">
                <a16:creationId xmlns:a16="http://schemas.microsoft.com/office/drawing/2014/main" id="{02897F12-5215-4B0D-85E9-D3FE060CDD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89E095-EB0B-4EEA-90BF-388A18C0A15D}"/>
              </a:ext>
            </a:extLst>
          </p:cNvPr>
          <p:cNvSpPr>
            <a:spLocks noGrp="1"/>
          </p:cNvSpPr>
          <p:nvPr>
            <p:ph type="sldNum" sz="quarter" idx="12"/>
          </p:nvPr>
        </p:nvSpPr>
        <p:spPr/>
        <p:txBody>
          <a:bodyPr/>
          <a:lstStyle/>
          <a:p>
            <a:fld id="{E28A1678-634E-4AF4-B38C-57DE6232BADF}" type="slidenum">
              <a:rPr lang="en-US" smtClean="0"/>
              <a:t>‹#›</a:t>
            </a:fld>
            <a:endParaRPr lang="en-US"/>
          </a:p>
        </p:txBody>
      </p:sp>
    </p:spTree>
    <p:extLst>
      <p:ext uri="{BB962C8B-B14F-4D97-AF65-F5344CB8AC3E}">
        <p14:creationId xmlns:p14="http://schemas.microsoft.com/office/powerpoint/2010/main" val="38634806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E6A513-F24D-4218-B7B0-5D02D1F9DA4B}"/>
              </a:ext>
            </a:extLst>
          </p:cNvPr>
          <p:cNvSpPr>
            <a:spLocks noGrp="1"/>
          </p:cNvSpPr>
          <p:nvPr>
            <p:ph type="dt" sz="half" idx="10"/>
          </p:nvPr>
        </p:nvSpPr>
        <p:spPr/>
        <p:txBody>
          <a:bodyPr/>
          <a:lstStyle/>
          <a:p>
            <a:r>
              <a:rPr lang="en-US"/>
              <a:t>4/19/2023</a:t>
            </a:r>
          </a:p>
        </p:txBody>
      </p:sp>
      <p:sp>
        <p:nvSpPr>
          <p:cNvPr id="3" name="Footer Placeholder 2">
            <a:extLst>
              <a:ext uri="{FF2B5EF4-FFF2-40B4-BE49-F238E27FC236}">
                <a16:creationId xmlns:a16="http://schemas.microsoft.com/office/drawing/2014/main" id="{1BE46161-D8F7-4578-8550-5F9DCA5F27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5AEC01-C6EA-470A-B554-E21976DB1C0B}"/>
              </a:ext>
            </a:extLst>
          </p:cNvPr>
          <p:cNvSpPr>
            <a:spLocks noGrp="1"/>
          </p:cNvSpPr>
          <p:nvPr>
            <p:ph type="sldNum" sz="quarter" idx="12"/>
          </p:nvPr>
        </p:nvSpPr>
        <p:spPr/>
        <p:txBody>
          <a:bodyPr/>
          <a:lstStyle/>
          <a:p>
            <a:fld id="{E28A1678-634E-4AF4-B38C-57DE6232BADF}" type="slidenum">
              <a:rPr lang="en-US" smtClean="0"/>
              <a:t>‹#›</a:t>
            </a:fld>
            <a:endParaRPr lang="en-US"/>
          </a:p>
        </p:txBody>
      </p:sp>
    </p:spTree>
    <p:extLst>
      <p:ext uri="{BB962C8B-B14F-4D97-AF65-F5344CB8AC3E}">
        <p14:creationId xmlns:p14="http://schemas.microsoft.com/office/powerpoint/2010/main" val="1551226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0F322-CD36-44BA-8E7F-EEE2F00FE3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481B32-6050-401E-B705-A89CA04104C8}"/>
              </a:ext>
            </a:extLst>
          </p:cNvPr>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3281F3-FE94-4D6C-9887-2C466B295B06}"/>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A55D36-E354-4388-8FC3-B53BBBB25B80}"/>
              </a:ext>
            </a:extLst>
          </p:cNvPr>
          <p:cNvSpPr>
            <a:spLocks noGrp="1"/>
          </p:cNvSpPr>
          <p:nvPr>
            <p:ph type="dt" sz="half" idx="10"/>
          </p:nvPr>
        </p:nvSpPr>
        <p:spPr/>
        <p:txBody>
          <a:bodyPr/>
          <a:lstStyle/>
          <a:p>
            <a:r>
              <a:rPr lang="en-US"/>
              <a:t>4/19/2023</a:t>
            </a:r>
          </a:p>
        </p:txBody>
      </p:sp>
      <p:sp>
        <p:nvSpPr>
          <p:cNvPr id="6" name="Footer Placeholder 5">
            <a:extLst>
              <a:ext uri="{FF2B5EF4-FFF2-40B4-BE49-F238E27FC236}">
                <a16:creationId xmlns:a16="http://schemas.microsoft.com/office/drawing/2014/main" id="{9E9906EC-D6FA-458A-8501-51F8736148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0AFC03-9FA5-4A00-984D-3EFEEECCA856}"/>
              </a:ext>
            </a:extLst>
          </p:cNvPr>
          <p:cNvSpPr>
            <a:spLocks noGrp="1"/>
          </p:cNvSpPr>
          <p:nvPr>
            <p:ph type="sldNum" sz="quarter" idx="12"/>
          </p:nvPr>
        </p:nvSpPr>
        <p:spPr/>
        <p:txBody>
          <a:bodyPr/>
          <a:lstStyle/>
          <a:p>
            <a:fld id="{E28A1678-634E-4AF4-B38C-57DE6232BADF}" type="slidenum">
              <a:rPr lang="en-US" smtClean="0"/>
              <a:t>‹#›</a:t>
            </a:fld>
            <a:endParaRPr lang="en-US"/>
          </a:p>
        </p:txBody>
      </p:sp>
    </p:spTree>
    <p:extLst>
      <p:ext uri="{BB962C8B-B14F-4D97-AF65-F5344CB8AC3E}">
        <p14:creationId xmlns:p14="http://schemas.microsoft.com/office/powerpoint/2010/main" val="3228063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013AE-21AB-4D7B-90BA-4FBCE15C7186}"/>
              </a:ext>
            </a:extLst>
          </p:cNvPr>
          <p:cNvSpPr>
            <a:spLocks noGrp="1"/>
          </p:cNvSpPr>
          <p:nvPr>
            <p:ph type="title"/>
          </p:nvPr>
        </p:nvSpPr>
        <p:spPr/>
        <p:txBody>
          <a:bodyPr/>
          <a:lstStyle>
            <a:lvl1pPr>
              <a:defRPr>
                <a:solidFill>
                  <a:srgbClr val="00853F"/>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B1FA5A3-04AF-401B-81DB-CB80BA90A7E8}"/>
              </a:ext>
            </a:extLst>
          </p:cNvPr>
          <p:cNvSpPr>
            <a:spLocks noGrp="1"/>
          </p:cNvSpPr>
          <p:nvPr>
            <p:ph idx="1"/>
          </p:nvPr>
        </p:nvSpPr>
        <p:spPr/>
        <p:txBody>
          <a:bodyPr/>
          <a:lstStyle>
            <a:lvl1pPr marL="228589" indent="-228589">
              <a:buFont typeface="Wingdings" panose="05000000000000000000" pitchFamily="2" charset="2"/>
              <a:buChar char="§"/>
              <a:defRPr/>
            </a:lvl1pPr>
            <a:lvl2pPr marL="685766" indent="-228589">
              <a:buFont typeface="Wingdings" panose="05000000000000000000" pitchFamily="2" charset="2"/>
              <a:buChar char="§"/>
              <a:defRPr/>
            </a:lvl2pPr>
            <a:lvl3pPr marL="1142942" indent="-228589">
              <a:buFont typeface="Wingdings" panose="05000000000000000000" pitchFamily="2" charset="2"/>
              <a:buChar char="§"/>
              <a:defRPr/>
            </a:lvl3pPr>
            <a:lvl4pPr marL="1600120" indent="-228589">
              <a:buFont typeface="Wingdings" panose="05000000000000000000" pitchFamily="2" charset="2"/>
              <a:buChar char="§"/>
              <a:defRPr/>
            </a:lvl4pPr>
            <a:lvl5pPr marL="2057298" indent="-228589">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28C69AF-59F3-4617-A51C-3F9BC409D273}"/>
              </a:ext>
            </a:extLst>
          </p:cNvPr>
          <p:cNvSpPr>
            <a:spLocks noGrp="1"/>
          </p:cNvSpPr>
          <p:nvPr>
            <p:ph type="dt" sz="half" idx="10"/>
          </p:nvPr>
        </p:nvSpPr>
        <p:spPr/>
        <p:txBody>
          <a:bodyPr/>
          <a:lstStyle/>
          <a:p>
            <a:r>
              <a:rPr lang="en-US" dirty="0"/>
              <a:t>4/19/2023</a:t>
            </a:r>
          </a:p>
        </p:txBody>
      </p:sp>
      <p:sp>
        <p:nvSpPr>
          <p:cNvPr id="5" name="Footer Placeholder 4">
            <a:extLst>
              <a:ext uri="{FF2B5EF4-FFF2-40B4-BE49-F238E27FC236}">
                <a16:creationId xmlns:a16="http://schemas.microsoft.com/office/drawing/2014/main" id="{E9D4C225-6242-4B2B-AA42-C7C6ED448B32}"/>
              </a:ext>
            </a:extLst>
          </p:cNvPr>
          <p:cNvSpPr>
            <a:spLocks noGrp="1"/>
          </p:cNvSpPr>
          <p:nvPr>
            <p:ph type="ftr" sz="quarter" idx="11"/>
          </p:nvPr>
        </p:nvSpPr>
        <p:spPr>
          <a:xfrm>
            <a:off x="4038600" y="5694999"/>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8FD5B43-EC3C-49E7-A96F-FE92195CF3CF}"/>
              </a:ext>
            </a:extLst>
          </p:cNvPr>
          <p:cNvSpPr>
            <a:spLocks noGrp="1"/>
          </p:cNvSpPr>
          <p:nvPr>
            <p:ph type="sldNum" sz="quarter" idx="12"/>
          </p:nvPr>
        </p:nvSpPr>
        <p:spPr/>
        <p:txBody>
          <a:bodyPr/>
          <a:lstStyle/>
          <a:p>
            <a:fld id="{F56759CF-BA27-45F2-A4B1-AFF9FBA9790C}" type="slidenum">
              <a:rPr lang="en-US" smtClean="0"/>
              <a:t>‹#›</a:t>
            </a:fld>
            <a:endParaRPr lang="en-US"/>
          </a:p>
        </p:txBody>
      </p:sp>
    </p:spTree>
    <p:extLst>
      <p:ext uri="{BB962C8B-B14F-4D97-AF65-F5344CB8AC3E}">
        <p14:creationId xmlns:p14="http://schemas.microsoft.com/office/powerpoint/2010/main" val="3839438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91C31-F4A1-4466-BF1F-EC6457E72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2B9EF3-1116-4DA3-8BFA-D2B9C5C4CD72}"/>
              </a:ext>
            </a:extLst>
          </p:cNvPr>
          <p:cNvSpPr>
            <a:spLocks noGrp="1"/>
          </p:cNvSpPr>
          <p:nvPr>
            <p:ph type="pic" idx="1"/>
          </p:nvPr>
        </p:nvSpPr>
        <p:spPr>
          <a:xfrm>
            <a:off x="5183188" y="987431"/>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a:p>
        </p:txBody>
      </p:sp>
      <p:sp>
        <p:nvSpPr>
          <p:cNvPr id="4" name="Text Placeholder 3">
            <a:extLst>
              <a:ext uri="{FF2B5EF4-FFF2-40B4-BE49-F238E27FC236}">
                <a16:creationId xmlns:a16="http://schemas.microsoft.com/office/drawing/2014/main" id="{19F6DCD6-50F3-4505-99B2-1F93B41977B3}"/>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E25D881-50EE-41CF-9799-17AED37FD557}"/>
              </a:ext>
            </a:extLst>
          </p:cNvPr>
          <p:cNvSpPr>
            <a:spLocks noGrp="1"/>
          </p:cNvSpPr>
          <p:nvPr>
            <p:ph type="dt" sz="half" idx="10"/>
          </p:nvPr>
        </p:nvSpPr>
        <p:spPr/>
        <p:txBody>
          <a:bodyPr/>
          <a:lstStyle/>
          <a:p>
            <a:r>
              <a:rPr lang="en-US"/>
              <a:t>4/19/2023</a:t>
            </a:r>
          </a:p>
        </p:txBody>
      </p:sp>
      <p:sp>
        <p:nvSpPr>
          <p:cNvPr id="6" name="Footer Placeholder 5">
            <a:extLst>
              <a:ext uri="{FF2B5EF4-FFF2-40B4-BE49-F238E27FC236}">
                <a16:creationId xmlns:a16="http://schemas.microsoft.com/office/drawing/2014/main" id="{396FCA8F-01AA-4EEE-8E20-B35930E20B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E610B5-C19D-4A3D-A30F-94180232E184}"/>
              </a:ext>
            </a:extLst>
          </p:cNvPr>
          <p:cNvSpPr>
            <a:spLocks noGrp="1"/>
          </p:cNvSpPr>
          <p:nvPr>
            <p:ph type="sldNum" sz="quarter" idx="12"/>
          </p:nvPr>
        </p:nvSpPr>
        <p:spPr/>
        <p:txBody>
          <a:bodyPr/>
          <a:lstStyle/>
          <a:p>
            <a:fld id="{E28A1678-634E-4AF4-B38C-57DE6232BADF}" type="slidenum">
              <a:rPr lang="en-US" smtClean="0"/>
              <a:t>‹#›</a:t>
            </a:fld>
            <a:endParaRPr lang="en-US"/>
          </a:p>
        </p:txBody>
      </p:sp>
    </p:spTree>
    <p:extLst>
      <p:ext uri="{BB962C8B-B14F-4D97-AF65-F5344CB8AC3E}">
        <p14:creationId xmlns:p14="http://schemas.microsoft.com/office/powerpoint/2010/main" val="14742963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1ABD7-0EFA-4D20-981B-F22175391A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28A85B-E784-46CE-A04E-88EADF1F835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E0A11C-C30A-4AB3-9891-0D8085A4A9AF}"/>
              </a:ext>
            </a:extLst>
          </p:cNvPr>
          <p:cNvSpPr>
            <a:spLocks noGrp="1"/>
          </p:cNvSpPr>
          <p:nvPr>
            <p:ph type="dt" sz="half" idx="10"/>
          </p:nvPr>
        </p:nvSpPr>
        <p:spPr/>
        <p:txBody>
          <a:bodyPr/>
          <a:lstStyle/>
          <a:p>
            <a:r>
              <a:rPr lang="en-US"/>
              <a:t>4/19/2023</a:t>
            </a:r>
          </a:p>
        </p:txBody>
      </p:sp>
      <p:sp>
        <p:nvSpPr>
          <p:cNvPr id="5" name="Footer Placeholder 4">
            <a:extLst>
              <a:ext uri="{FF2B5EF4-FFF2-40B4-BE49-F238E27FC236}">
                <a16:creationId xmlns:a16="http://schemas.microsoft.com/office/drawing/2014/main" id="{3409D28B-6A5A-4636-BD1A-129E430AB8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5ED94E-3DCA-4E76-9C04-F10C24A0CD7C}"/>
              </a:ext>
            </a:extLst>
          </p:cNvPr>
          <p:cNvSpPr>
            <a:spLocks noGrp="1"/>
          </p:cNvSpPr>
          <p:nvPr>
            <p:ph type="sldNum" sz="quarter" idx="12"/>
          </p:nvPr>
        </p:nvSpPr>
        <p:spPr/>
        <p:txBody>
          <a:bodyPr/>
          <a:lstStyle/>
          <a:p>
            <a:fld id="{E28A1678-634E-4AF4-B38C-57DE6232BADF}" type="slidenum">
              <a:rPr lang="en-US" smtClean="0"/>
              <a:t>‹#›</a:t>
            </a:fld>
            <a:endParaRPr lang="en-US"/>
          </a:p>
        </p:txBody>
      </p:sp>
    </p:spTree>
    <p:extLst>
      <p:ext uri="{BB962C8B-B14F-4D97-AF65-F5344CB8AC3E}">
        <p14:creationId xmlns:p14="http://schemas.microsoft.com/office/powerpoint/2010/main" val="1987307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9C2F58-1871-40CD-A340-0B4125EFE389}"/>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9597D1-1B0D-4EF3-923D-965789A80121}"/>
              </a:ext>
            </a:extLst>
          </p:cNvPr>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A8364F-6502-4239-9FA9-6F370D011C31}"/>
              </a:ext>
            </a:extLst>
          </p:cNvPr>
          <p:cNvSpPr>
            <a:spLocks noGrp="1"/>
          </p:cNvSpPr>
          <p:nvPr>
            <p:ph type="dt" sz="half" idx="10"/>
          </p:nvPr>
        </p:nvSpPr>
        <p:spPr/>
        <p:txBody>
          <a:bodyPr/>
          <a:lstStyle/>
          <a:p>
            <a:r>
              <a:rPr lang="en-US"/>
              <a:t>4/19/2023</a:t>
            </a:r>
          </a:p>
        </p:txBody>
      </p:sp>
      <p:sp>
        <p:nvSpPr>
          <p:cNvPr id="5" name="Footer Placeholder 4">
            <a:extLst>
              <a:ext uri="{FF2B5EF4-FFF2-40B4-BE49-F238E27FC236}">
                <a16:creationId xmlns:a16="http://schemas.microsoft.com/office/drawing/2014/main" id="{19E830E4-CA42-46DA-A698-EE92822FE3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E8812B-C3ED-4534-9DE1-8E6C90D49787}"/>
              </a:ext>
            </a:extLst>
          </p:cNvPr>
          <p:cNvSpPr>
            <a:spLocks noGrp="1"/>
          </p:cNvSpPr>
          <p:nvPr>
            <p:ph type="sldNum" sz="quarter" idx="12"/>
          </p:nvPr>
        </p:nvSpPr>
        <p:spPr/>
        <p:txBody>
          <a:bodyPr/>
          <a:lstStyle/>
          <a:p>
            <a:fld id="{E28A1678-634E-4AF4-B38C-57DE6232BADF}" type="slidenum">
              <a:rPr lang="en-US" smtClean="0"/>
              <a:t>‹#›</a:t>
            </a:fld>
            <a:endParaRPr lang="en-US"/>
          </a:p>
        </p:txBody>
      </p:sp>
    </p:spTree>
    <p:extLst>
      <p:ext uri="{BB962C8B-B14F-4D97-AF65-F5344CB8AC3E}">
        <p14:creationId xmlns:p14="http://schemas.microsoft.com/office/powerpoint/2010/main" val="3706138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8A46A-C6B3-4CB3-897A-860572EB33A2}"/>
              </a:ext>
            </a:extLst>
          </p:cNvPr>
          <p:cNvSpPr>
            <a:spLocks noGrp="1"/>
          </p:cNvSpPr>
          <p:nvPr>
            <p:ph type="title"/>
          </p:nvPr>
        </p:nvSpPr>
        <p:spPr>
          <a:xfrm>
            <a:off x="831851" y="1709744"/>
            <a:ext cx="10515600" cy="2852737"/>
          </a:xfrm>
        </p:spPr>
        <p:txBody>
          <a:bodyPr anchor="b"/>
          <a:lstStyle>
            <a:lvl1pPr>
              <a:defRPr sz="6000">
                <a:solidFill>
                  <a:srgbClr val="00853F"/>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D8029D38-1616-4552-BD24-516C78F1770A}"/>
              </a:ext>
            </a:extLst>
          </p:cNvPr>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7DF3563-DFD1-4D3C-A166-FA5262DED68C}"/>
              </a:ext>
            </a:extLst>
          </p:cNvPr>
          <p:cNvSpPr>
            <a:spLocks noGrp="1"/>
          </p:cNvSpPr>
          <p:nvPr>
            <p:ph type="dt" sz="half" idx="10"/>
          </p:nvPr>
        </p:nvSpPr>
        <p:spPr/>
        <p:txBody>
          <a:bodyPr/>
          <a:lstStyle/>
          <a:p>
            <a:r>
              <a:rPr lang="en-US"/>
              <a:t>4/19/2023</a:t>
            </a:r>
          </a:p>
        </p:txBody>
      </p:sp>
      <p:sp>
        <p:nvSpPr>
          <p:cNvPr id="5" name="Footer Placeholder 4">
            <a:extLst>
              <a:ext uri="{FF2B5EF4-FFF2-40B4-BE49-F238E27FC236}">
                <a16:creationId xmlns:a16="http://schemas.microsoft.com/office/drawing/2014/main" id="{8BFECF85-55E5-4D7B-9031-B3F3CED050C4}"/>
              </a:ext>
            </a:extLst>
          </p:cNvPr>
          <p:cNvSpPr>
            <a:spLocks noGrp="1"/>
          </p:cNvSpPr>
          <p:nvPr>
            <p:ph type="ftr" sz="quarter" idx="11"/>
          </p:nvPr>
        </p:nvSpPr>
        <p:spPr>
          <a:xfrm>
            <a:off x="4038600" y="5694999"/>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6469BE3-EDB3-4323-BD6A-B0A51FC5A427}"/>
              </a:ext>
            </a:extLst>
          </p:cNvPr>
          <p:cNvSpPr>
            <a:spLocks noGrp="1"/>
          </p:cNvSpPr>
          <p:nvPr>
            <p:ph type="sldNum" sz="quarter" idx="12"/>
          </p:nvPr>
        </p:nvSpPr>
        <p:spPr/>
        <p:txBody>
          <a:bodyPr/>
          <a:lstStyle/>
          <a:p>
            <a:fld id="{F56759CF-BA27-45F2-A4B1-AFF9FBA9790C}" type="slidenum">
              <a:rPr lang="en-US" smtClean="0"/>
              <a:t>‹#›</a:t>
            </a:fld>
            <a:endParaRPr lang="en-US"/>
          </a:p>
        </p:txBody>
      </p:sp>
    </p:spTree>
    <p:extLst>
      <p:ext uri="{BB962C8B-B14F-4D97-AF65-F5344CB8AC3E}">
        <p14:creationId xmlns:p14="http://schemas.microsoft.com/office/powerpoint/2010/main" val="2807571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ABB89-0DA0-41FF-BB70-72D4BEA862DF}"/>
              </a:ext>
            </a:extLst>
          </p:cNvPr>
          <p:cNvSpPr>
            <a:spLocks noGrp="1"/>
          </p:cNvSpPr>
          <p:nvPr>
            <p:ph type="title"/>
          </p:nvPr>
        </p:nvSpPr>
        <p:spPr/>
        <p:txBody>
          <a:bodyPr/>
          <a:lstStyle>
            <a:lvl1pPr>
              <a:defRPr>
                <a:solidFill>
                  <a:srgbClr val="00853F"/>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C9B905D6-2BD7-434C-A000-B02045F6E90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2DFE62-96B0-42FE-A19F-EFB7BA5237D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F677FE-76C7-41D0-829E-09BDA9F1D685}"/>
              </a:ext>
            </a:extLst>
          </p:cNvPr>
          <p:cNvSpPr>
            <a:spLocks noGrp="1"/>
          </p:cNvSpPr>
          <p:nvPr>
            <p:ph type="dt" sz="half" idx="10"/>
          </p:nvPr>
        </p:nvSpPr>
        <p:spPr/>
        <p:txBody>
          <a:bodyPr/>
          <a:lstStyle/>
          <a:p>
            <a:r>
              <a:rPr lang="en-US"/>
              <a:t>4/19/2023</a:t>
            </a:r>
          </a:p>
        </p:txBody>
      </p:sp>
      <p:sp>
        <p:nvSpPr>
          <p:cNvPr id="6" name="Footer Placeholder 5">
            <a:extLst>
              <a:ext uri="{FF2B5EF4-FFF2-40B4-BE49-F238E27FC236}">
                <a16:creationId xmlns:a16="http://schemas.microsoft.com/office/drawing/2014/main" id="{DFCE5744-E197-458F-9611-C53423A3BDD2}"/>
              </a:ext>
            </a:extLst>
          </p:cNvPr>
          <p:cNvSpPr>
            <a:spLocks noGrp="1"/>
          </p:cNvSpPr>
          <p:nvPr>
            <p:ph type="ftr" sz="quarter" idx="11"/>
          </p:nvPr>
        </p:nvSpPr>
        <p:spPr>
          <a:xfrm>
            <a:off x="4038600" y="5694999"/>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0782C63-5A41-4995-BBD0-5B63F789F5D2}"/>
              </a:ext>
            </a:extLst>
          </p:cNvPr>
          <p:cNvSpPr>
            <a:spLocks noGrp="1"/>
          </p:cNvSpPr>
          <p:nvPr>
            <p:ph type="sldNum" sz="quarter" idx="12"/>
          </p:nvPr>
        </p:nvSpPr>
        <p:spPr/>
        <p:txBody>
          <a:bodyPr/>
          <a:lstStyle/>
          <a:p>
            <a:fld id="{F56759CF-BA27-45F2-A4B1-AFF9FBA9790C}" type="slidenum">
              <a:rPr lang="en-US" smtClean="0"/>
              <a:t>‹#›</a:t>
            </a:fld>
            <a:endParaRPr lang="en-US"/>
          </a:p>
        </p:txBody>
      </p:sp>
    </p:spTree>
    <p:extLst>
      <p:ext uri="{BB962C8B-B14F-4D97-AF65-F5344CB8AC3E}">
        <p14:creationId xmlns:p14="http://schemas.microsoft.com/office/powerpoint/2010/main" val="3571003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B21CF-935D-41DF-AB1E-57DB9A072E27}"/>
              </a:ext>
            </a:extLst>
          </p:cNvPr>
          <p:cNvSpPr>
            <a:spLocks noGrp="1"/>
          </p:cNvSpPr>
          <p:nvPr>
            <p:ph type="title"/>
          </p:nvPr>
        </p:nvSpPr>
        <p:spPr>
          <a:xfrm>
            <a:off x="839788" y="365129"/>
            <a:ext cx="10515600" cy="1325563"/>
          </a:xfrm>
        </p:spPr>
        <p:txBody>
          <a:bodyPr/>
          <a:lstStyle>
            <a:lvl1pPr>
              <a:defRPr>
                <a:solidFill>
                  <a:srgbClr val="00853F"/>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BF65ED8-1D75-4C1A-B6D4-A1AE0158CB48}"/>
              </a:ext>
            </a:extLst>
          </p:cNvPr>
          <p:cNvSpPr>
            <a:spLocks noGrp="1"/>
          </p:cNvSpPr>
          <p:nvPr>
            <p:ph type="body" idx="1"/>
          </p:nvPr>
        </p:nvSpPr>
        <p:spPr>
          <a:xfrm>
            <a:off x="839789" y="1681163"/>
            <a:ext cx="5157787" cy="823912"/>
          </a:xfrm>
        </p:spPr>
        <p:txBody>
          <a:bodyPr anchor="b">
            <a:normAutofit/>
          </a:bodyPr>
          <a:lstStyle>
            <a:lvl1pPr marL="0" indent="0">
              <a:buNone/>
              <a:defRPr sz="2800" b="1">
                <a:solidFill>
                  <a:srgbClr val="89AA82"/>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DB288D3-AC4B-4975-99E4-29A4A6F781CE}"/>
              </a:ext>
            </a:extLst>
          </p:cNvPr>
          <p:cNvSpPr>
            <a:spLocks noGrp="1"/>
          </p:cNvSpPr>
          <p:nvPr>
            <p:ph sz="half" idx="2"/>
          </p:nvPr>
        </p:nvSpPr>
        <p:spPr>
          <a:xfrm>
            <a:off x="839789"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E00202A-85D9-4CD5-9B27-831D7D19C0A6}"/>
              </a:ext>
            </a:extLst>
          </p:cNvPr>
          <p:cNvSpPr>
            <a:spLocks noGrp="1"/>
          </p:cNvSpPr>
          <p:nvPr>
            <p:ph type="body" sz="quarter" idx="3"/>
          </p:nvPr>
        </p:nvSpPr>
        <p:spPr>
          <a:xfrm>
            <a:off x="6172203" y="1681163"/>
            <a:ext cx="5183188" cy="823912"/>
          </a:xfrm>
        </p:spPr>
        <p:txBody>
          <a:bodyPr anchor="b">
            <a:normAutofit/>
          </a:bodyPr>
          <a:lstStyle>
            <a:lvl1pPr marL="0" indent="0">
              <a:buNone/>
              <a:defRPr sz="2800" b="1">
                <a:solidFill>
                  <a:srgbClr val="89AA82"/>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96D3303C-1609-4989-9B64-F0B8A216C09A}"/>
              </a:ext>
            </a:extLst>
          </p:cNvPr>
          <p:cNvSpPr>
            <a:spLocks noGrp="1"/>
          </p:cNvSpPr>
          <p:nvPr>
            <p:ph sz="quarter" idx="4"/>
          </p:nvPr>
        </p:nvSpPr>
        <p:spPr>
          <a:xfrm>
            <a:off x="6172203" y="2505075"/>
            <a:ext cx="5183188"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92FD44A9-F658-439D-97F4-FC93EC63EE9D}"/>
              </a:ext>
            </a:extLst>
          </p:cNvPr>
          <p:cNvSpPr>
            <a:spLocks noGrp="1"/>
          </p:cNvSpPr>
          <p:nvPr>
            <p:ph type="dt" sz="half" idx="10"/>
          </p:nvPr>
        </p:nvSpPr>
        <p:spPr/>
        <p:txBody>
          <a:bodyPr/>
          <a:lstStyle/>
          <a:p>
            <a:r>
              <a:rPr lang="en-US"/>
              <a:t>4/19/2023</a:t>
            </a:r>
          </a:p>
        </p:txBody>
      </p:sp>
      <p:sp>
        <p:nvSpPr>
          <p:cNvPr id="8" name="Footer Placeholder 7">
            <a:extLst>
              <a:ext uri="{FF2B5EF4-FFF2-40B4-BE49-F238E27FC236}">
                <a16:creationId xmlns:a16="http://schemas.microsoft.com/office/drawing/2014/main" id="{DF88DE10-86C4-43E1-ABAE-65AC8F3B12FF}"/>
              </a:ext>
            </a:extLst>
          </p:cNvPr>
          <p:cNvSpPr>
            <a:spLocks noGrp="1"/>
          </p:cNvSpPr>
          <p:nvPr>
            <p:ph type="ftr" sz="quarter" idx="11"/>
          </p:nvPr>
        </p:nvSpPr>
        <p:spPr>
          <a:xfrm>
            <a:off x="4038600" y="5694999"/>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2E1B619-A17A-433D-A905-7CB210168C64}"/>
              </a:ext>
            </a:extLst>
          </p:cNvPr>
          <p:cNvSpPr>
            <a:spLocks noGrp="1"/>
          </p:cNvSpPr>
          <p:nvPr>
            <p:ph type="sldNum" sz="quarter" idx="12"/>
          </p:nvPr>
        </p:nvSpPr>
        <p:spPr/>
        <p:txBody>
          <a:bodyPr/>
          <a:lstStyle/>
          <a:p>
            <a:fld id="{F56759CF-BA27-45F2-A4B1-AFF9FBA9790C}" type="slidenum">
              <a:rPr lang="en-US" smtClean="0"/>
              <a:t>‹#›</a:t>
            </a:fld>
            <a:endParaRPr lang="en-US"/>
          </a:p>
        </p:txBody>
      </p:sp>
    </p:spTree>
    <p:extLst>
      <p:ext uri="{BB962C8B-B14F-4D97-AF65-F5344CB8AC3E}">
        <p14:creationId xmlns:p14="http://schemas.microsoft.com/office/powerpoint/2010/main" val="1749533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D1C21-1FEB-4E99-B801-D6DEF3749B65}"/>
              </a:ext>
            </a:extLst>
          </p:cNvPr>
          <p:cNvSpPr>
            <a:spLocks noGrp="1"/>
          </p:cNvSpPr>
          <p:nvPr>
            <p:ph type="title"/>
          </p:nvPr>
        </p:nvSpPr>
        <p:spPr/>
        <p:txBody>
          <a:bodyPr/>
          <a:lstStyle>
            <a:lvl1pPr>
              <a:defRPr>
                <a:solidFill>
                  <a:srgbClr val="00853F"/>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1A4AE360-1C38-4733-94B4-D9B076C47EAC}"/>
              </a:ext>
            </a:extLst>
          </p:cNvPr>
          <p:cNvSpPr>
            <a:spLocks noGrp="1"/>
          </p:cNvSpPr>
          <p:nvPr>
            <p:ph type="dt" sz="half" idx="10"/>
          </p:nvPr>
        </p:nvSpPr>
        <p:spPr/>
        <p:txBody>
          <a:bodyPr/>
          <a:lstStyle/>
          <a:p>
            <a:r>
              <a:rPr lang="en-US"/>
              <a:t>4/19/2023</a:t>
            </a:r>
          </a:p>
        </p:txBody>
      </p:sp>
      <p:sp>
        <p:nvSpPr>
          <p:cNvPr id="4" name="Footer Placeholder 3">
            <a:extLst>
              <a:ext uri="{FF2B5EF4-FFF2-40B4-BE49-F238E27FC236}">
                <a16:creationId xmlns:a16="http://schemas.microsoft.com/office/drawing/2014/main" id="{669C37D0-0A83-4D3C-A6C4-83AD379560AC}"/>
              </a:ext>
            </a:extLst>
          </p:cNvPr>
          <p:cNvSpPr>
            <a:spLocks noGrp="1"/>
          </p:cNvSpPr>
          <p:nvPr>
            <p:ph type="ftr" sz="quarter" idx="11"/>
          </p:nvPr>
        </p:nvSpPr>
        <p:spPr>
          <a:xfrm>
            <a:off x="4038600" y="5694999"/>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01AD152-62AB-474D-884D-77FE37E8AEB4}"/>
              </a:ext>
            </a:extLst>
          </p:cNvPr>
          <p:cNvSpPr>
            <a:spLocks noGrp="1"/>
          </p:cNvSpPr>
          <p:nvPr>
            <p:ph type="sldNum" sz="quarter" idx="12"/>
          </p:nvPr>
        </p:nvSpPr>
        <p:spPr/>
        <p:txBody>
          <a:bodyPr/>
          <a:lstStyle/>
          <a:p>
            <a:fld id="{F56759CF-BA27-45F2-A4B1-AFF9FBA9790C}" type="slidenum">
              <a:rPr lang="en-US" smtClean="0"/>
              <a:t>‹#›</a:t>
            </a:fld>
            <a:endParaRPr lang="en-US"/>
          </a:p>
        </p:txBody>
      </p:sp>
    </p:spTree>
    <p:extLst>
      <p:ext uri="{BB962C8B-B14F-4D97-AF65-F5344CB8AC3E}">
        <p14:creationId xmlns:p14="http://schemas.microsoft.com/office/powerpoint/2010/main" val="2780557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6A54E9-1CC0-4C25-BFEC-ADEB96C867AE}"/>
              </a:ext>
            </a:extLst>
          </p:cNvPr>
          <p:cNvSpPr>
            <a:spLocks noGrp="1"/>
          </p:cNvSpPr>
          <p:nvPr>
            <p:ph type="dt" sz="half" idx="10"/>
          </p:nvPr>
        </p:nvSpPr>
        <p:spPr/>
        <p:txBody>
          <a:bodyPr/>
          <a:lstStyle/>
          <a:p>
            <a:r>
              <a:rPr lang="en-US"/>
              <a:t>4/19/2023</a:t>
            </a:r>
          </a:p>
        </p:txBody>
      </p:sp>
      <p:sp>
        <p:nvSpPr>
          <p:cNvPr id="3" name="Footer Placeholder 2">
            <a:extLst>
              <a:ext uri="{FF2B5EF4-FFF2-40B4-BE49-F238E27FC236}">
                <a16:creationId xmlns:a16="http://schemas.microsoft.com/office/drawing/2014/main" id="{944233B9-FC4D-440F-B2CF-EA1E1A320FD1}"/>
              </a:ext>
            </a:extLst>
          </p:cNvPr>
          <p:cNvSpPr>
            <a:spLocks noGrp="1"/>
          </p:cNvSpPr>
          <p:nvPr>
            <p:ph type="ftr" sz="quarter" idx="11"/>
          </p:nvPr>
        </p:nvSpPr>
        <p:spPr>
          <a:xfrm>
            <a:off x="4038600" y="5694999"/>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4AACF3D-779F-4CDA-9BF1-DCDC027977A8}"/>
              </a:ext>
            </a:extLst>
          </p:cNvPr>
          <p:cNvSpPr>
            <a:spLocks noGrp="1"/>
          </p:cNvSpPr>
          <p:nvPr>
            <p:ph type="sldNum" sz="quarter" idx="12"/>
          </p:nvPr>
        </p:nvSpPr>
        <p:spPr/>
        <p:txBody>
          <a:bodyPr/>
          <a:lstStyle/>
          <a:p>
            <a:fld id="{F56759CF-BA27-45F2-A4B1-AFF9FBA9790C}" type="slidenum">
              <a:rPr lang="en-US" smtClean="0"/>
              <a:t>‹#›</a:t>
            </a:fld>
            <a:endParaRPr lang="en-US"/>
          </a:p>
        </p:txBody>
      </p:sp>
    </p:spTree>
    <p:extLst>
      <p:ext uri="{BB962C8B-B14F-4D97-AF65-F5344CB8AC3E}">
        <p14:creationId xmlns:p14="http://schemas.microsoft.com/office/powerpoint/2010/main" val="567992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90F42-1A8B-4D4A-9F37-B419B247702E}"/>
              </a:ext>
            </a:extLst>
          </p:cNvPr>
          <p:cNvSpPr>
            <a:spLocks noGrp="1"/>
          </p:cNvSpPr>
          <p:nvPr>
            <p:ph type="title"/>
          </p:nvPr>
        </p:nvSpPr>
        <p:spPr>
          <a:xfrm>
            <a:off x="839788" y="457200"/>
            <a:ext cx="3932237" cy="1600200"/>
          </a:xfrm>
        </p:spPr>
        <p:txBody>
          <a:bodyPr anchor="b"/>
          <a:lstStyle>
            <a:lvl1pPr>
              <a:defRPr sz="3200">
                <a:solidFill>
                  <a:srgbClr val="00853F"/>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D9AEF94-8E80-4D10-9ADA-30B848A6F4F3}"/>
              </a:ext>
            </a:extLst>
          </p:cNvPr>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76305F-8599-45D1-8539-BF9DC67C8E4E}"/>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E36D8E-8768-4A28-825F-C24A8C79DEA2}"/>
              </a:ext>
            </a:extLst>
          </p:cNvPr>
          <p:cNvSpPr>
            <a:spLocks noGrp="1"/>
          </p:cNvSpPr>
          <p:nvPr>
            <p:ph type="dt" sz="half" idx="10"/>
          </p:nvPr>
        </p:nvSpPr>
        <p:spPr/>
        <p:txBody>
          <a:bodyPr/>
          <a:lstStyle/>
          <a:p>
            <a:r>
              <a:rPr lang="en-US"/>
              <a:t>4/19/2023</a:t>
            </a:r>
          </a:p>
        </p:txBody>
      </p:sp>
      <p:sp>
        <p:nvSpPr>
          <p:cNvPr id="6" name="Footer Placeholder 5">
            <a:extLst>
              <a:ext uri="{FF2B5EF4-FFF2-40B4-BE49-F238E27FC236}">
                <a16:creationId xmlns:a16="http://schemas.microsoft.com/office/drawing/2014/main" id="{CB010088-F4F6-4676-AD60-2DE3411702B0}"/>
              </a:ext>
            </a:extLst>
          </p:cNvPr>
          <p:cNvSpPr>
            <a:spLocks noGrp="1"/>
          </p:cNvSpPr>
          <p:nvPr>
            <p:ph type="ftr" sz="quarter" idx="11"/>
          </p:nvPr>
        </p:nvSpPr>
        <p:spPr>
          <a:xfrm>
            <a:off x="4038600" y="5694999"/>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17EE7BA-DB9F-4324-8F89-CC1664AA02AE}"/>
              </a:ext>
            </a:extLst>
          </p:cNvPr>
          <p:cNvSpPr>
            <a:spLocks noGrp="1"/>
          </p:cNvSpPr>
          <p:nvPr>
            <p:ph type="sldNum" sz="quarter" idx="12"/>
          </p:nvPr>
        </p:nvSpPr>
        <p:spPr/>
        <p:txBody>
          <a:bodyPr/>
          <a:lstStyle/>
          <a:p>
            <a:fld id="{F56759CF-BA27-45F2-A4B1-AFF9FBA9790C}" type="slidenum">
              <a:rPr lang="en-US" smtClean="0"/>
              <a:t>‹#›</a:t>
            </a:fld>
            <a:endParaRPr lang="en-US"/>
          </a:p>
        </p:txBody>
      </p:sp>
    </p:spTree>
    <p:extLst>
      <p:ext uri="{BB962C8B-B14F-4D97-AF65-F5344CB8AC3E}">
        <p14:creationId xmlns:p14="http://schemas.microsoft.com/office/powerpoint/2010/main" val="88697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FE112-BFEF-4369-94FB-797C5E85FCD1}"/>
              </a:ext>
            </a:extLst>
          </p:cNvPr>
          <p:cNvSpPr>
            <a:spLocks noGrp="1"/>
          </p:cNvSpPr>
          <p:nvPr>
            <p:ph type="title"/>
          </p:nvPr>
        </p:nvSpPr>
        <p:spPr>
          <a:xfrm>
            <a:off x="839788" y="457200"/>
            <a:ext cx="3932237" cy="1600200"/>
          </a:xfrm>
        </p:spPr>
        <p:txBody>
          <a:bodyPr anchor="b"/>
          <a:lstStyle>
            <a:lvl1pPr>
              <a:defRPr sz="3200">
                <a:solidFill>
                  <a:srgbClr val="00853F"/>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4CDE8A0A-7887-4F25-87A5-0993423F84F9}"/>
              </a:ext>
            </a:extLst>
          </p:cNvPr>
          <p:cNvSpPr>
            <a:spLocks noGrp="1"/>
          </p:cNvSpPr>
          <p:nvPr>
            <p:ph type="pic" idx="1"/>
          </p:nvPr>
        </p:nvSpPr>
        <p:spPr>
          <a:xfrm>
            <a:off x="5183188" y="987431"/>
            <a:ext cx="6172200" cy="4873625"/>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en-US"/>
          </a:p>
        </p:txBody>
      </p:sp>
      <p:sp>
        <p:nvSpPr>
          <p:cNvPr id="4" name="Text Placeholder 3">
            <a:extLst>
              <a:ext uri="{FF2B5EF4-FFF2-40B4-BE49-F238E27FC236}">
                <a16:creationId xmlns:a16="http://schemas.microsoft.com/office/drawing/2014/main" id="{5EFB04A8-A073-4DD6-804A-F65C992616E1}"/>
              </a:ext>
            </a:extLst>
          </p:cNvPr>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9B27D1-963C-4BC1-9EEC-46643CC2B422}"/>
              </a:ext>
            </a:extLst>
          </p:cNvPr>
          <p:cNvSpPr>
            <a:spLocks noGrp="1"/>
          </p:cNvSpPr>
          <p:nvPr>
            <p:ph type="dt" sz="half" idx="10"/>
          </p:nvPr>
        </p:nvSpPr>
        <p:spPr/>
        <p:txBody>
          <a:bodyPr/>
          <a:lstStyle/>
          <a:p>
            <a:r>
              <a:rPr lang="en-US"/>
              <a:t>4/19/2023</a:t>
            </a:r>
          </a:p>
        </p:txBody>
      </p:sp>
      <p:sp>
        <p:nvSpPr>
          <p:cNvPr id="6" name="Footer Placeholder 5">
            <a:extLst>
              <a:ext uri="{FF2B5EF4-FFF2-40B4-BE49-F238E27FC236}">
                <a16:creationId xmlns:a16="http://schemas.microsoft.com/office/drawing/2014/main" id="{AFA71A04-C240-41BB-A6E7-27C1D54A2D61}"/>
              </a:ext>
            </a:extLst>
          </p:cNvPr>
          <p:cNvSpPr>
            <a:spLocks noGrp="1"/>
          </p:cNvSpPr>
          <p:nvPr>
            <p:ph type="ftr" sz="quarter" idx="11"/>
          </p:nvPr>
        </p:nvSpPr>
        <p:spPr>
          <a:xfrm>
            <a:off x="4038600" y="5694999"/>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C7DAA7E-3233-4369-8441-758228F6F697}"/>
              </a:ext>
            </a:extLst>
          </p:cNvPr>
          <p:cNvSpPr>
            <a:spLocks noGrp="1"/>
          </p:cNvSpPr>
          <p:nvPr>
            <p:ph type="sldNum" sz="quarter" idx="12"/>
          </p:nvPr>
        </p:nvSpPr>
        <p:spPr/>
        <p:txBody>
          <a:bodyPr/>
          <a:lstStyle/>
          <a:p>
            <a:fld id="{F56759CF-BA27-45F2-A4B1-AFF9FBA9790C}" type="slidenum">
              <a:rPr lang="en-US" smtClean="0"/>
              <a:t>‹#›</a:t>
            </a:fld>
            <a:endParaRPr lang="en-US"/>
          </a:p>
        </p:txBody>
      </p:sp>
    </p:spTree>
    <p:extLst>
      <p:ext uri="{BB962C8B-B14F-4D97-AF65-F5344CB8AC3E}">
        <p14:creationId xmlns:p14="http://schemas.microsoft.com/office/powerpoint/2010/main" val="3856399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71919E2-E8C1-4B18-99BA-69F61F6C998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601" y="-1"/>
            <a:ext cx="12115043" cy="6858000"/>
          </a:xfrm>
          <a:prstGeom prst="rect">
            <a:avLst/>
          </a:prstGeom>
        </p:spPr>
      </p:pic>
      <p:sp>
        <p:nvSpPr>
          <p:cNvPr id="12" name="Rectangle 11">
            <a:extLst>
              <a:ext uri="{FF2B5EF4-FFF2-40B4-BE49-F238E27FC236}">
                <a16:creationId xmlns:a16="http://schemas.microsoft.com/office/drawing/2014/main" id="{6262AD23-4FF0-44EA-9776-B206F5D75F24}"/>
              </a:ext>
            </a:extLst>
          </p:cNvPr>
          <p:cNvSpPr/>
          <p:nvPr userDrawn="1"/>
        </p:nvSpPr>
        <p:spPr>
          <a:xfrm>
            <a:off x="0" y="1"/>
            <a:ext cx="12192000" cy="323993"/>
          </a:xfrm>
          <a:prstGeom prst="rect">
            <a:avLst/>
          </a:prstGeom>
          <a:solidFill>
            <a:srgbClr val="1F39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2" name="Title Placeholder 1">
            <a:extLst>
              <a:ext uri="{FF2B5EF4-FFF2-40B4-BE49-F238E27FC236}">
                <a16:creationId xmlns:a16="http://schemas.microsoft.com/office/drawing/2014/main" id="{73F0192A-73CE-46AA-941C-759D0A697B1E}"/>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2BC050E-6560-4877-903A-9A5D79681F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B2A1818B-1E4E-4B7B-8689-A84EF279B24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2400" y="6082129"/>
            <a:ext cx="1371600" cy="392502"/>
          </a:xfrm>
          <a:prstGeom prst="rect">
            <a:avLst/>
          </a:prstGeom>
        </p:spPr>
      </p:pic>
      <p:sp>
        <p:nvSpPr>
          <p:cNvPr id="13" name="Rectangle 12">
            <a:extLst>
              <a:ext uri="{FF2B5EF4-FFF2-40B4-BE49-F238E27FC236}">
                <a16:creationId xmlns:a16="http://schemas.microsoft.com/office/drawing/2014/main" id="{4B13F86A-1D1D-415B-AA66-BBE34200D22B}"/>
              </a:ext>
            </a:extLst>
          </p:cNvPr>
          <p:cNvSpPr/>
          <p:nvPr userDrawn="1"/>
        </p:nvSpPr>
        <p:spPr>
          <a:xfrm>
            <a:off x="1604357" y="6380999"/>
            <a:ext cx="10587644" cy="77423"/>
          </a:xfrm>
          <a:prstGeom prst="rect">
            <a:avLst/>
          </a:prstGeom>
          <a:solidFill>
            <a:srgbClr val="00853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800" dirty="0"/>
              <a:t>   </a:t>
            </a:r>
          </a:p>
        </p:txBody>
      </p:sp>
      <p:sp>
        <p:nvSpPr>
          <p:cNvPr id="11" name="Rectangle 10">
            <a:extLst>
              <a:ext uri="{FF2B5EF4-FFF2-40B4-BE49-F238E27FC236}">
                <a16:creationId xmlns:a16="http://schemas.microsoft.com/office/drawing/2014/main" id="{9B32C5E6-8499-45CF-97AB-D8279C020474}"/>
              </a:ext>
            </a:extLst>
          </p:cNvPr>
          <p:cNvSpPr/>
          <p:nvPr userDrawn="1"/>
        </p:nvSpPr>
        <p:spPr>
          <a:xfrm>
            <a:off x="0" y="6540526"/>
            <a:ext cx="12192000" cy="323993"/>
          </a:xfrm>
          <a:prstGeom prst="rect">
            <a:avLst/>
          </a:prstGeom>
          <a:solidFill>
            <a:srgbClr val="1F39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dirty="0"/>
          </a:p>
        </p:txBody>
      </p:sp>
      <p:sp>
        <p:nvSpPr>
          <p:cNvPr id="5" name="Footer Placeholder 4">
            <a:extLst>
              <a:ext uri="{FF2B5EF4-FFF2-40B4-BE49-F238E27FC236}">
                <a16:creationId xmlns:a16="http://schemas.microsoft.com/office/drawing/2014/main" id="{6FA4BC26-C08B-4466-81ED-E246A56CB548}"/>
              </a:ext>
            </a:extLst>
          </p:cNvPr>
          <p:cNvSpPr>
            <a:spLocks noGrp="1"/>
          </p:cNvSpPr>
          <p:nvPr>
            <p:ph type="ftr" sz="quarter" idx="3"/>
          </p:nvPr>
        </p:nvSpPr>
        <p:spPr>
          <a:xfrm>
            <a:off x="4038600" y="570139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4" name="Date Placeholder 3">
            <a:extLst>
              <a:ext uri="{FF2B5EF4-FFF2-40B4-BE49-F238E27FC236}">
                <a16:creationId xmlns:a16="http://schemas.microsoft.com/office/drawing/2014/main" id="{71313B05-73AF-4BAF-ABE5-EE086D624FCF}"/>
              </a:ext>
            </a:extLst>
          </p:cNvPr>
          <p:cNvSpPr>
            <a:spLocks noGrp="1"/>
          </p:cNvSpPr>
          <p:nvPr>
            <p:ph type="dt" sz="half" idx="2"/>
          </p:nvPr>
        </p:nvSpPr>
        <p:spPr>
          <a:xfrm>
            <a:off x="10946055" y="6533605"/>
            <a:ext cx="1153439" cy="365125"/>
          </a:xfrm>
          <a:prstGeom prst="rect">
            <a:avLst/>
          </a:prstGeom>
        </p:spPr>
        <p:txBody>
          <a:bodyPr vert="horz" lIns="91440" tIns="45720" rIns="91440" bIns="45720" rtlCol="0" anchor="ctr"/>
          <a:lstStyle>
            <a:lvl1pPr algn="l">
              <a:defRPr sz="1200">
                <a:solidFill>
                  <a:schemeClr val="bg1"/>
                </a:solidFill>
                <a:latin typeface="Arial Black" panose="020B0A04020102020204" pitchFamily="34" charset="0"/>
              </a:defRPr>
            </a:lvl1pPr>
          </a:lstStyle>
          <a:p>
            <a:r>
              <a:rPr lang="en-US"/>
              <a:t>4/19/2023</a:t>
            </a:r>
            <a:endParaRPr lang="en-US" dirty="0"/>
          </a:p>
        </p:txBody>
      </p:sp>
      <p:sp>
        <p:nvSpPr>
          <p:cNvPr id="6" name="Slide Number Placeholder 5">
            <a:extLst>
              <a:ext uri="{FF2B5EF4-FFF2-40B4-BE49-F238E27FC236}">
                <a16:creationId xmlns:a16="http://schemas.microsoft.com/office/drawing/2014/main" id="{BAEA0CA7-330C-48D4-86CB-A7D4922664AB}"/>
              </a:ext>
            </a:extLst>
          </p:cNvPr>
          <p:cNvSpPr>
            <a:spLocks noGrp="1"/>
          </p:cNvSpPr>
          <p:nvPr>
            <p:ph type="sldNum" sz="quarter" idx="4"/>
          </p:nvPr>
        </p:nvSpPr>
        <p:spPr>
          <a:xfrm>
            <a:off x="6096000" y="6533605"/>
            <a:ext cx="994837" cy="365125"/>
          </a:xfrm>
          <a:prstGeom prst="rect">
            <a:avLst/>
          </a:prstGeom>
        </p:spPr>
        <p:txBody>
          <a:bodyPr vert="horz" lIns="91440" tIns="45720" rIns="91440" bIns="45720" rtlCol="0" anchor="ctr"/>
          <a:lstStyle>
            <a:lvl1pPr algn="ctr">
              <a:defRPr sz="1200" b="1" i="0">
                <a:solidFill>
                  <a:schemeClr val="bg1"/>
                </a:solidFill>
                <a:latin typeface="Arial Black" panose="020B0A04020102020204" pitchFamily="34" charset="0"/>
                <a:ea typeface="Roboto Slab" pitchFamily="2" charset="0"/>
              </a:defRPr>
            </a:lvl1pPr>
          </a:lstStyle>
          <a:p>
            <a:fld id="{F56759CF-BA27-45F2-A4B1-AFF9FBA9790C}" type="slidenum">
              <a:rPr lang="en-US" smtClean="0"/>
              <a:pPr/>
              <a:t>‹#›</a:t>
            </a:fld>
            <a:endParaRPr lang="en-US" dirty="0"/>
          </a:p>
        </p:txBody>
      </p:sp>
    </p:spTree>
    <p:extLst>
      <p:ext uri="{BB962C8B-B14F-4D97-AF65-F5344CB8AC3E}">
        <p14:creationId xmlns:p14="http://schemas.microsoft.com/office/powerpoint/2010/main" val="3311409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354" rtl="0" eaLnBrk="1" latinLnBrk="0" hangingPunct="1">
        <a:lnSpc>
          <a:spcPct val="90000"/>
        </a:lnSpc>
        <a:spcBef>
          <a:spcPct val="0"/>
        </a:spcBef>
        <a:buNone/>
        <a:defRPr sz="4400" b="1" kern="1200">
          <a:solidFill>
            <a:srgbClr val="00853F"/>
          </a:solidFill>
          <a:latin typeface="Arial Black" panose="020B0A04020102020204" pitchFamily="34" charset="0"/>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rgbClr val="5E5E5E"/>
          </a:solidFill>
          <a:latin typeface="Arial" panose="020B0604020202020204" pitchFamily="34" charset="0"/>
          <a:ea typeface="Roboto" panose="02000000000000000000" pitchFamily="2" charset="0"/>
          <a:cs typeface="Arial" panose="020B0604020202020204" pitchFamily="34" charset="0"/>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rgbClr val="5E5E5E"/>
          </a:solidFill>
          <a:latin typeface="Arial" panose="020B0604020202020204" pitchFamily="34" charset="0"/>
          <a:ea typeface="Roboto" panose="02000000000000000000" pitchFamily="2" charset="0"/>
          <a:cs typeface="Arial" panose="020B0604020202020204" pitchFamily="34" charset="0"/>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rgbClr val="5E5E5E"/>
          </a:solidFill>
          <a:latin typeface="Arial" panose="020B0604020202020204" pitchFamily="34" charset="0"/>
          <a:ea typeface="Roboto" panose="02000000000000000000" pitchFamily="2" charset="0"/>
          <a:cs typeface="Arial" panose="020B0604020202020204" pitchFamily="34" charset="0"/>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rgbClr val="5E5E5E"/>
          </a:solidFill>
          <a:latin typeface="Arial" panose="020B0604020202020204" pitchFamily="34" charset="0"/>
          <a:ea typeface="Roboto" panose="02000000000000000000" pitchFamily="2" charset="0"/>
          <a:cs typeface="Arial" panose="020B0604020202020204" pitchFamily="34" charset="0"/>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rgbClr val="5E5E5E"/>
          </a:solidFill>
          <a:latin typeface="Arial" panose="020B0604020202020204" pitchFamily="34" charset="0"/>
          <a:ea typeface="Roboto" panose="02000000000000000000" pitchFamily="2" charset="0"/>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99A24A-0C0A-47CA-B53C-30E92330420F}"/>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ABAA07-A79E-4740-B174-C716FB66C4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586A91-FF0A-4441-8BA0-DF7B594D5035}"/>
              </a:ext>
            </a:extLst>
          </p:cNvPr>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4/19/2023</a:t>
            </a:r>
          </a:p>
        </p:txBody>
      </p:sp>
      <p:sp>
        <p:nvSpPr>
          <p:cNvPr id="5" name="Footer Placeholder 4">
            <a:extLst>
              <a:ext uri="{FF2B5EF4-FFF2-40B4-BE49-F238E27FC236}">
                <a16:creationId xmlns:a16="http://schemas.microsoft.com/office/drawing/2014/main" id="{B93DF91F-3907-4510-A8EC-12C8094172DF}"/>
              </a:ext>
            </a:extLst>
          </p:cNvPr>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463B0B-4AC8-4BD5-B0A3-89770EF360D7}"/>
              </a:ext>
            </a:extLst>
          </p:cNvPr>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8A1678-634E-4AF4-B38C-57DE6232BADF}" type="slidenum">
              <a:rPr lang="en-US" smtClean="0"/>
              <a:t>‹#›</a:t>
            </a:fld>
            <a:endParaRPr lang="en-US"/>
          </a:p>
        </p:txBody>
      </p:sp>
    </p:spTree>
    <p:extLst>
      <p:ext uri="{BB962C8B-B14F-4D97-AF65-F5344CB8AC3E}">
        <p14:creationId xmlns:p14="http://schemas.microsoft.com/office/powerpoint/2010/main" val="41554020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3FD1C21-1FEB-4E99-B801-D6DEF3749B65}"/>
              </a:ext>
            </a:extLst>
          </p:cNvPr>
          <p:cNvSpPr txBox="1">
            <a:spLocks noGrp="1"/>
          </p:cNvSpPr>
          <p:nvPr>
            <p:ph type="title" idx="4294967295"/>
          </p:nvPr>
        </p:nvSpPr>
        <p:spPr>
          <a:xfrm>
            <a:off x="315884" y="1005209"/>
            <a:ext cx="11388436" cy="11727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354" rtl="0" eaLnBrk="1" latinLnBrk="0" hangingPunct="1">
              <a:lnSpc>
                <a:spcPct val="90000"/>
              </a:lnSpc>
              <a:spcBef>
                <a:spcPct val="0"/>
              </a:spcBef>
              <a:buNone/>
              <a:defRPr sz="6000" b="1" kern="1200">
                <a:solidFill>
                  <a:srgbClr val="00853F"/>
                </a:solidFill>
                <a:latin typeface="Arial Black" panose="020B0A04020102020204" pitchFamily="34" charset="0"/>
                <a:ea typeface="+mj-ea"/>
                <a:cs typeface="+mj-cs"/>
              </a:defRPr>
            </a:lvl1pPr>
          </a:lstStyle>
          <a:p>
            <a:pPr marL="0" marR="0" lvl="0" indent="0" algn="ctr" defTabSz="914354"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853F"/>
                </a:solidFill>
                <a:effectLst/>
                <a:uLnTx/>
                <a:uFillTx/>
                <a:latin typeface="Arial Black" panose="020B0A04020102020204" pitchFamily="34" charset="0"/>
                <a:ea typeface="+mj-ea"/>
                <a:cs typeface="+mj-cs"/>
              </a:rPr>
              <a:t>Empowering Teens Through Meaningful Service: </a:t>
            </a:r>
          </a:p>
        </p:txBody>
      </p:sp>
      <p:sp>
        <p:nvSpPr>
          <p:cNvPr id="8" name="Subtitle 7">
            <a:extLst>
              <a:ext uri="{FF2B5EF4-FFF2-40B4-BE49-F238E27FC236}">
                <a16:creationId xmlns:a16="http://schemas.microsoft.com/office/drawing/2014/main" id="{83ECAD30-83C6-4152-8C79-02F2E70898AF}"/>
              </a:ext>
            </a:extLst>
          </p:cNvPr>
          <p:cNvSpPr>
            <a:spLocks noGrp="1"/>
          </p:cNvSpPr>
          <p:nvPr>
            <p:ph type="subTitle" idx="1"/>
          </p:nvPr>
        </p:nvSpPr>
        <p:spPr>
          <a:xfrm>
            <a:off x="1487978" y="2347419"/>
            <a:ext cx="9044247" cy="1747832"/>
          </a:xfrm>
        </p:spPr>
        <p:txBody>
          <a:bodyPr/>
          <a:lstStyle/>
          <a:p>
            <a:pPr algn="ctr"/>
            <a:endParaRPr lang="en-US" dirty="0">
              <a:solidFill>
                <a:schemeClr val="tx1"/>
              </a:solidFill>
            </a:endParaRPr>
          </a:p>
          <a:p>
            <a:pPr algn="ctr"/>
            <a:r>
              <a:rPr lang="en-US" dirty="0">
                <a:solidFill>
                  <a:schemeClr val="tx1"/>
                </a:solidFill>
              </a:rPr>
              <a:t>Louisville Public Library’s Approach to Teen Volunteers</a:t>
            </a:r>
          </a:p>
          <a:p>
            <a:endParaRPr lang="en-US" dirty="0"/>
          </a:p>
        </p:txBody>
      </p:sp>
      <p:sp>
        <p:nvSpPr>
          <p:cNvPr id="2" name="Rectangle 1"/>
          <p:cNvSpPr/>
          <p:nvPr/>
        </p:nvSpPr>
        <p:spPr>
          <a:xfrm>
            <a:off x="3162300" y="3815542"/>
            <a:ext cx="6223000" cy="461665"/>
          </a:xfrm>
          <a:prstGeom prst="rect">
            <a:avLst/>
          </a:prstGeom>
        </p:spPr>
        <p:txBody>
          <a:bodyPr wrap="square">
            <a:spAutoFit/>
          </a:bodyPr>
          <a:lstStyle/>
          <a:p>
            <a:pPr algn="ctr"/>
            <a:r>
              <a:rPr lang="en-US" sz="2400" dirty="0"/>
              <a:t>By Lindsay Huth and Jessica Schwartz</a:t>
            </a:r>
          </a:p>
        </p:txBody>
      </p:sp>
    </p:spTree>
    <p:extLst>
      <p:ext uri="{BB962C8B-B14F-4D97-AF65-F5344CB8AC3E}">
        <p14:creationId xmlns:p14="http://schemas.microsoft.com/office/powerpoint/2010/main" val="3268013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46A15-207C-443B-904D-2C1AA53F37AC}"/>
              </a:ext>
            </a:extLst>
          </p:cNvPr>
          <p:cNvSpPr>
            <a:spLocks noGrp="1"/>
          </p:cNvSpPr>
          <p:nvPr>
            <p:ph type="title"/>
          </p:nvPr>
        </p:nvSpPr>
        <p:spPr>
          <a:xfrm>
            <a:off x="839787" y="365129"/>
            <a:ext cx="10307579" cy="1325563"/>
          </a:xfrm>
        </p:spPr>
        <p:txBody>
          <a:bodyPr>
            <a:normAutofit/>
          </a:bodyPr>
          <a:lstStyle/>
          <a:p>
            <a:r>
              <a:rPr lang="en-US" sz="3600" dirty="0"/>
              <a:t>Children’s Department: Read to Rover</a:t>
            </a:r>
          </a:p>
        </p:txBody>
      </p:sp>
      <p:sp>
        <p:nvSpPr>
          <p:cNvPr id="4" name="Content Placeholder 3">
            <a:extLst>
              <a:ext uri="{FF2B5EF4-FFF2-40B4-BE49-F238E27FC236}">
                <a16:creationId xmlns:a16="http://schemas.microsoft.com/office/drawing/2014/main" id="{A3EF246C-5A7C-4D9E-82D4-4CE055C4B823}"/>
              </a:ext>
            </a:extLst>
          </p:cNvPr>
          <p:cNvSpPr>
            <a:spLocks noGrp="1"/>
          </p:cNvSpPr>
          <p:nvPr>
            <p:ph sz="half" idx="2"/>
          </p:nvPr>
        </p:nvSpPr>
        <p:spPr>
          <a:xfrm>
            <a:off x="839789" y="1570182"/>
            <a:ext cx="5157787" cy="4619481"/>
          </a:xfrm>
        </p:spPr>
        <p:txBody>
          <a:bodyPr>
            <a:normAutofit/>
          </a:bodyPr>
          <a:lstStyle/>
          <a:p>
            <a:r>
              <a:rPr lang="en-US" dirty="0">
                <a:solidFill>
                  <a:schemeClr val="tx1"/>
                </a:solidFill>
              </a:rPr>
              <a:t>Goal of the program</a:t>
            </a:r>
          </a:p>
          <a:p>
            <a:r>
              <a:rPr lang="en-US" dirty="0">
                <a:solidFill>
                  <a:schemeClr val="tx1"/>
                </a:solidFill>
              </a:rPr>
              <a:t>Role of teen volunteers</a:t>
            </a:r>
          </a:p>
          <a:p>
            <a:r>
              <a:rPr lang="en-US" dirty="0">
                <a:solidFill>
                  <a:schemeClr val="tx1"/>
                </a:solidFill>
              </a:rPr>
              <a:t>Why it’s meaningful</a:t>
            </a:r>
          </a:p>
        </p:txBody>
      </p:sp>
      <p:pic>
        <p:nvPicPr>
          <p:cNvPr id="1026" name="Picture 2" descr="E8DB37F5-D446-4365-973F-72AC8D3B4C59"/>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614150" y="1757673"/>
            <a:ext cx="5160059" cy="387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822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46A15-207C-443B-904D-2C1AA53F37AC}"/>
              </a:ext>
            </a:extLst>
          </p:cNvPr>
          <p:cNvSpPr>
            <a:spLocks noGrp="1"/>
          </p:cNvSpPr>
          <p:nvPr>
            <p:ph type="title"/>
          </p:nvPr>
        </p:nvSpPr>
        <p:spPr>
          <a:xfrm>
            <a:off x="839787" y="365129"/>
            <a:ext cx="10307579" cy="1325563"/>
          </a:xfrm>
        </p:spPr>
        <p:txBody>
          <a:bodyPr>
            <a:normAutofit/>
          </a:bodyPr>
          <a:lstStyle/>
          <a:p>
            <a:r>
              <a:rPr lang="en-US" sz="3600" dirty="0"/>
              <a:t>They say:</a:t>
            </a:r>
          </a:p>
        </p:txBody>
      </p:sp>
      <p:sp>
        <p:nvSpPr>
          <p:cNvPr id="4" name="Content Placeholder 3">
            <a:extLst>
              <a:ext uri="{FF2B5EF4-FFF2-40B4-BE49-F238E27FC236}">
                <a16:creationId xmlns:a16="http://schemas.microsoft.com/office/drawing/2014/main" id="{A3EF246C-5A7C-4D9E-82D4-4CE055C4B823}"/>
              </a:ext>
            </a:extLst>
          </p:cNvPr>
          <p:cNvSpPr>
            <a:spLocks noGrp="1"/>
          </p:cNvSpPr>
          <p:nvPr>
            <p:ph sz="half" idx="2"/>
          </p:nvPr>
        </p:nvSpPr>
        <p:spPr>
          <a:xfrm>
            <a:off x="1400506" y="1966823"/>
            <a:ext cx="9313502" cy="3912289"/>
          </a:xfrm>
        </p:spPr>
        <p:txBody>
          <a:bodyPr>
            <a:normAutofit/>
          </a:bodyPr>
          <a:lstStyle/>
          <a:p>
            <a:pPr marL="0" indent="0">
              <a:buNone/>
            </a:pPr>
            <a:r>
              <a:rPr lang="en-US" dirty="0">
                <a:solidFill>
                  <a:schemeClr val="tx1"/>
                </a:solidFill>
              </a:rPr>
              <a:t>“I enjoy the position because it gives me a chance to help people.”</a:t>
            </a:r>
          </a:p>
          <a:p>
            <a:pPr marL="0" indent="0">
              <a:buNone/>
            </a:pPr>
            <a:endParaRPr lang="en-US" dirty="0">
              <a:solidFill>
                <a:schemeClr val="tx1"/>
              </a:solidFill>
            </a:endParaRPr>
          </a:p>
          <a:p>
            <a:pPr marL="0" indent="0">
              <a:buNone/>
            </a:pPr>
            <a:r>
              <a:rPr lang="en-US" dirty="0">
                <a:solidFill>
                  <a:schemeClr val="tx1"/>
                </a:solidFill>
              </a:rPr>
              <a:t>“I have improved my communication and am better at explaining information. </a:t>
            </a:r>
          </a:p>
        </p:txBody>
      </p:sp>
    </p:spTree>
    <p:extLst>
      <p:ext uri="{BB962C8B-B14F-4D97-AF65-F5344CB8AC3E}">
        <p14:creationId xmlns:p14="http://schemas.microsoft.com/office/powerpoint/2010/main" val="2042785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46A15-207C-443B-904D-2C1AA53F37AC}"/>
              </a:ext>
            </a:extLst>
          </p:cNvPr>
          <p:cNvSpPr>
            <a:spLocks noGrp="1"/>
          </p:cNvSpPr>
          <p:nvPr>
            <p:ph type="title"/>
          </p:nvPr>
        </p:nvSpPr>
        <p:spPr>
          <a:xfrm>
            <a:off x="839787" y="365129"/>
            <a:ext cx="10307579" cy="1325563"/>
          </a:xfrm>
        </p:spPr>
        <p:txBody>
          <a:bodyPr>
            <a:normAutofit/>
          </a:bodyPr>
          <a:lstStyle/>
          <a:p>
            <a:r>
              <a:rPr lang="en-US" sz="3600" dirty="0"/>
              <a:t>Children’s Department: </a:t>
            </a:r>
            <a:br>
              <a:rPr lang="en-US" sz="3600" dirty="0"/>
            </a:br>
            <a:r>
              <a:rPr lang="en-US" sz="3600" dirty="0"/>
              <a:t>General Department Volunteers</a:t>
            </a:r>
          </a:p>
        </p:txBody>
      </p:sp>
      <p:sp>
        <p:nvSpPr>
          <p:cNvPr id="4" name="Content Placeholder 3">
            <a:extLst>
              <a:ext uri="{FF2B5EF4-FFF2-40B4-BE49-F238E27FC236}">
                <a16:creationId xmlns:a16="http://schemas.microsoft.com/office/drawing/2014/main" id="{A3EF246C-5A7C-4D9E-82D4-4CE055C4B823}"/>
              </a:ext>
            </a:extLst>
          </p:cNvPr>
          <p:cNvSpPr>
            <a:spLocks noGrp="1"/>
          </p:cNvSpPr>
          <p:nvPr>
            <p:ph sz="half" idx="2"/>
          </p:nvPr>
        </p:nvSpPr>
        <p:spPr>
          <a:xfrm>
            <a:off x="839789" y="1816100"/>
            <a:ext cx="9574211" cy="4373563"/>
          </a:xfrm>
        </p:spPr>
        <p:txBody>
          <a:bodyPr>
            <a:normAutofit/>
          </a:bodyPr>
          <a:lstStyle/>
          <a:p>
            <a:r>
              <a:rPr lang="en-US" dirty="0">
                <a:solidFill>
                  <a:schemeClr val="tx1"/>
                </a:solidFill>
              </a:rPr>
              <a:t>Format</a:t>
            </a:r>
          </a:p>
          <a:p>
            <a:r>
              <a:rPr lang="en-US">
                <a:solidFill>
                  <a:schemeClr val="tx1"/>
                </a:solidFill>
              </a:rPr>
              <a:t>Types </a:t>
            </a:r>
            <a:r>
              <a:rPr lang="en-US" dirty="0">
                <a:solidFill>
                  <a:schemeClr val="tx1"/>
                </a:solidFill>
              </a:rPr>
              <a:t>of tasks and responsibilities</a:t>
            </a:r>
          </a:p>
          <a:p>
            <a:r>
              <a:rPr lang="en-US" dirty="0">
                <a:solidFill>
                  <a:schemeClr val="tx1"/>
                </a:solidFill>
              </a:rPr>
              <a:t>Why it’s meaningful</a:t>
            </a:r>
          </a:p>
        </p:txBody>
      </p:sp>
    </p:spTree>
    <p:extLst>
      <p:ext uri="{BB962C8B-B14F-4D97-AF65-F5344CB8AC3E}">
        <p14:creationId xmlns:p14="http://schemas.microsoft.com/office/powerpoint/2010/main" val="404540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46A15-207C-443B-904D-2C1AA53F37AC}"/>
              </a:ext>
            </a:extLst>
          </p:cNvPr>
          <p:cNvSpPr>
            <a:spLocks noGrp="1"/>
          </p:cNvSpPr>
          <p:nvPr>
            <p:ph type="title"/>
          </p:nvPr>
        </p:nvSpPr>
        <p:spPr>
          <a:xfrm>
            <a:off x="839787" y="365129"/>
            <a:ext cx="10307579" cy="1325563"/>
          </a:xfrm>
        </p:spPr>
        <p:txBody>
          <a:bodyPr>
            <a:normAutofit/>
          </a:bodyPr>
          <a:lstStyle/>
          <a:p>
            <a:r>
              <a:rPr lang="en-US" sz="3600" dirty="0"/>
              <a:t>The volunteers say:</a:t>
            </a:r>
          </a:p>
        </p:txBody>
      </p:sp>
      <p:sp>
        <p:nvSpPr>
          <p:cNvPr id="4" name="Content Placeholder 3">
            <a:extLst>
              <a:ext uri="{FF2B5EF4-FFF2-40B4-BE49-F238E27FC236}">
                <a16:creationId xmlns:a16="http://schemas.microsoft.com/office/drawing/2014/main" id="{A3EF246C-5A7C-4D9E-82D4-4CE055C4B823}"/>
              </a:ext>
            </a:extLst>
          </p:cNvPr>
          <p:cNvSpPr>
            <a:spLocks noGrp="1"/>
          </p:cNvSpPr>
          <p:nvPr>
            <p:ph sz="half" idx="2"/>
          </p:nvPr>
        </p:nvSpPr>
        <p:spPr>
          <a:xfrm>
            <a:off x="839789" y="1816100"/>
            <a:ext cx="9574211" cy="4373563"/>
          </a:xfrm>
        </p:spPr>
        <p:txBody>
          <a:bodyPr>
            <a:normAutofit/>
          </a:bodyPr>
          <a:lstStyle/>
          <a:p>
            <a:pPr marL="0" indent="0">
              <a:buNone/>
            </a:pPr>
            <a:r>
              <a:rPr lang="en-US" dirty="0">
                <a:solidFill>
                  <a:schemeClr val="tx1"/>
                </a:solidFill>
              </a:rPr>
              <a:t>“I am getting real-world experiences and I have a better idea of all the work that is put into running parts of the library.” </a:t>
            </a:r>
            <a:br>
              <a:rPr lang="en-US" dirty="0">
                <a:solidFill>
                  <a:schemeClr val="tx1"/>
                </a:solidFill>
              </a:rPr>
            </a:br>
            <a:br>
              <a:rPr lang="en-US" dirty="0">
                <a:solidFill>
                  <a:schemeClr val="tx1"/>
                </a:solidFill>
              </a:rPr>
            </a:br>
            <a:r>
              <a:rPr lang="en-US" dirty="0">
                <a:solidFill>
                  <a:schemeClr val="tx1"/>
                </a:solidFill>
              </a:rPr>
              <a:t>“You guys changed my life as a high </a:t>
            </a:r>
            <a:r>
              <a:rPr lang="en-US" dirty="0" err="1">
                <a:solidFill>
                  <a:schemeClr val="tx1"/>
                </a:solidFill>
              </a:rPr>
              <a:t>schooler</a:t>
            </a:r>
            <a:r>
              <a:rPr lang="en-US" dirty="0">
                <a:solidFill>
                  <a:schemeClr val="tx1"/>
                </a:solidFill>
              </a:rPr>
              <a:t>, I just know you’re still making such an impact! I can never thank you all enough for giving me such a wonderful safe place when I was younger!”</a:t>
            </a:r>
          </a:p>
        </p:txBody>
      </p:sp>
    </p:spTree>
    <p:extLst>
      <p:ext uri="{BB962C8B-B14F-4D97-AF65-F5344CB8AC3E}">
        <p14:creationId xmlns:p14="http://schemas.microsoft.com/office/powerpoint/2010/main" val="804497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46A15-207C-443B-904D-2C1AA53F37AC}"/>
              </a:ext>
            </a:extLst>
          </p:cNvPr>
          <p:cNvSpPr>
            <a:spLocks noGrp="1"/>
          </p:cNvSpPr>
          <p:nvPr>
            <p:ph type="title"/>
          </p:nvPr>
        </p:nvSpPr>
        <p:spPr>
          <a:xfrm>
            <a:off x="839787" y="365129"/>
            <a:ext cx="10307579" cy="1325563"/>
          </a:xfrm>
        </p:spPr>
        <p:txBody>
          <a:bodyPr>
            <a:normAutofit/>
          </a:bodyPr>
          <a:lstStyle/>
          <a:p>
            <a:r>
              <a:rPr lang="en-US" sz="3600" dirty="0"/>
              <a:t>Teen Department: </a:t>
            </a:r>
            <a:br>
              <a:rPr lang="en-US" sz="3600" dirty="0"/>
            </a:br>
            <a:r>
              <a:rPr lang="en-US" sz="3600" dirty="0"/>
              <a:t>Teen Volunteer Council</a:t>
            </a:r>
          </a:p>
        </p:txBody>
      </p:sp>
      <p:sp>
        <p:nvSpPr>
          <p:cNvPr id="4" name="Content Placeholder 3" descr="Teen volunteers and library staff, some in costumes, pose while helping to clean up after our annual After Hours Murder Mystery program.">
            <a:extLst>
              <a:ext uri="{FF2B5EF4-FFF2-40B4-BE49-F238E27FC236}">
                <a16:creationId xmlns:a16="http://schemas.microsoft.com/office/drawing/2014/main" id="{A3EF246C-5A7C-4D9E-82D4-4CE055C4B823}"/>
              </a:ext>
            </a:extLst>
          </p:cNvPr>
          <p:cNvSpPr>
            <a:spLocks noGrp="1"/>
          </p:cNvSpPr>
          <p:nvPr>
            <p:ph sz="half" idx="2"/>
          </p:nvPr>
        </p:nvSpPr>
        <p:spPr>
          <a:xfrm>
            <a:off x="839789" y="1816100"/>
            <a:ext cx="10691811" cy="4373563"/>
          </a:xfrm>
        </p:spPr>
        <p:txBody>
          <a:bodyPr>
            <a:normAutofit lnSpcReduction="10000"/>
          </a:bodyPr>
          <a:lstStyle/>
          <a:p>
            <a:r>
              <a:rPr lang="en-US" sz="2400" dirty="0">
                <a:solidFill>
                  <a:schemeClr val="tx1"/>
                </a:solidFill>
              </a:rPr>
              <a:t>Overview</a:t>
            </a:r>
          </a:p>
          <a:p>
            <a:pPr lvl="1"/>
            <a:r>
              <a:rPr lang="en-US" dirty="0">
                <a:solidFill>
                  <a:schemeClr val="tx1"/>
                </a:solidFill>
              </a:rPr>
              <a:t>What it is</a:t>
            </a:r>
          </a:p>
          <a:p>
            <a:pPr lvl="1"/>
            <a:r>
              <a:rPr lang="en-US" dirty="0">
                <a:solidFill>
                  <a:schemeClr val="tx1"/>
                </a:solidFill>
              </a:rPr>
              <a:t>Who it’s for</a:t>
            </a:r>
          </a:p>
          <a:p>
            <a:pPr lvl="1"/>
            <a:r>
              <a:rPr lang="en-US" dirty="0">
                <a:solidFill>
                  <a:schemeClr val="tx1"/>
                </a:solidFill>
              </a:rPr>
              <a:t>Schedule</a:t>
            </a:r>
          </a:p>
          <a:p>
            <a:r>
              <a:rPr lang="en-US" sz="2400" dirty="0">
                <a:solidFill>
                  <a:schemeClr val="tx1"/>
                </a:solidFill>
              </a:rPr>
              <a:t>Application process</a:t>
            </a:r>
          </a:p>
          <a:p>
            <a:r>
              <a:rPr lang="en-US" sz="2400" dirty="0">
                <a:solidFill>
                  <a:schemeClr val="tx1"/>
                </a:solidFill>
              </a:rPr>
              <a:t>Meeting structure</a:t>
            </a:r>
          </a:p>
          <a:p>
            <a:r>
              <a:rPr lang="en-US" sz="2400" dirty="0">
                <a:solidFill>
                  <a:schemeClr val="tx1"/>
                </a:solidFill>
              </a:rPr>
              <a:t>Why it’s meaningful</a:t>
            </a:r>
          </a:p>
          <a:p>
            <a:pPr marL="0" indent="0">
              <a:buNone/>
            </a:pPr>
            <a:endParaRPr lang="en-US" sz="2400" dirty="0">
              <a:solidFill>
                <a:schemeClr val="tx1"/>
              </a:solidFill>
            </a:endParaRPr>
          </a:p>
          <a:p>
            <a:endParaRPr lang="en-US" sz="2400" dirty="0">
              <a:solidFill>
                <a:schemeClr val="tx1"/>
              </a:solidFill>
            </a:endParaRPr>
          </a:p>
          <a:p>
            <a:pPr marL="0" indent="0">
              <a:buNone/>
            </a:pPr>
            <a:r>
              <a:rPr lang="en-US" sz="1800" b="1" dirty="0">
                <a:solidFill>
                  <a:schemeClr val="tx1"/>
                </a:solidFill>
              </a:rPr>
              <a:t>Photo Description: </a:t>
            </a:r>
            <a:r>
              <a:rPr lang="en-US" sz="1800" dirty="0">
                <a:solidFill>
                  <a:schemeClr val="tx1"/>
                </a:solidFill>
              </a:rPr>
              <a:t>Teen volunteers and library staff, some in costumes, pose while helping to clean up after our annual After Hours Murder Mystery program.</a:t>
            </a:r>
          </a:p>
          <a:p>
            <a:pPr marL="0" indent="0">
              <a:buNone/>
            </a:pPr>
            <a:endParaRPr lang="en-US" sz="2400" dirty="0">
              <a:solidFill>
                <a:schemeClr val="tx1"/>
              </a:solidFill>
            </a:endParaRPr>
          </a:p>
        </p:txBody>
      </p:sp>
      <p:pic>
        <p:nvPicPr>
          <p:cNvPr id="3" name="Picture 2" descr="Teen volunteers and library staff, some in costumes, pose while helping to clean up after the Louisville Public Library's annual After Hours Murder Mystery program."/>
          <p:cNvPicPr>
            <a:picLocks noChangeAspect="1"/>
          </p:cNvPicPr>
          <p:nvPr/>
        </p:nvPicPr>
        <p:blipFill>
          <a:blip r:embed="rId3"/>
          <a:stretch>
            <a:fillRect/>
          </a:stretch>
        </p:blipFill>
        <p:spPr>
          <a:xfrm>
            <a:off x="5993576" y="1816100"/>
            <a:ext cx="4385733" cy="3289300"/>
          </a:xfrm>
          <a:prstGeom prst="rect">
            <a:avLst/>
          </a:prstGeom>
        </p:spPr>
      </p:pic>
    </p:spTree>
    <p:extLst>
      <p:ext uri="{BB962C8B-B14F-4D97-AF65-F5344CB8AC3E}">
        <p14:creationId xmlns:p14="http://schemas.microsoft.com/office/powerpoint/2010/main" val="1438484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46A15-207C-443B-904D-2C1AA53F37AC}"/>
              </a:ext>
            </a:extLst>
          </p:cNvPr>
          <p:cNvSpPr>
            <a:spLocks noGrp="1"/>
          </p:cNvSpPr>
          <p:nvPr>
            <p:ph type="title"/>
          </p:nvPr>
        </p:nvSpPr>
        <p:spPr>
          <a:xfrm>
            <a:off x="839787" y="365129"/>
            <a:ext cx="10307579" cy="1325563"/>
          </a:xfrm>
        </p:spPr>
        <p:txBody>
          <a:bodyPr>
            <a:normAutofit/>
          </a:bodyPr>
          <a:lstStyle/>
          <a:p>
            <a:r>
              <a:rPr lang="en-US" sz="3600" dirty="0"/>
              <a:t>Quotes From TVC Members</a:t>
            </a:r>
          </a:p>
        </p:txBody>
      </p:sp>
      <p:sp>
        <p:nvSpPr>
          <p:cNvPr id="4" name="Content Placeholder 3">
            <a:extLst>
              <a:ext uri="{FF2B5EF4-FFF2-40B4-BE49-F238E27FC236}">
                <a16:creationId xmlns:a16="http://schemas.microsoft.com/office/drawing/2014/main" id="{A3EF246C-5A7C-4D9E-82D4-4CE055C4B823}"/>
              </a:ext>
            </a:extLst>
          </p:cNvPr>
          <p:cNvSpPr>
            <a:spLocks noGrp="1"/>
          </p:cNvSpPr>
          <p:nvPr>
            <p:ph sz="half" idx="2"/>
          </p:nvPr>
        </p:nvSpPr>
        <p:spPr>
          <a:xfrm>
            <a:off x="839789" y="1409700"/>
            <a:ext cx="10691811" cy="4779963"/>
          </a:xfrm>
        </p:spPr>
        <p:txBody>
          <a:bodyPr>
            <a:normAutofit/>
          </a:bodyPr>
          <a:lstStyle/>
          <a:p>
            <a:pPr marL="0" indent="0">
              <a:buNone/>
            </a:pPr>
            <a:r>
              <a:rPr lang="en-US" sz="2000" b="1" dirty="0">
                <a:solidFill>
                  <a:schemeClr val="tx1"/>
                </a:solidFill>
              </a:rPr>
              <a:t>"I love being on the Teen Volunteer Council because I grew up going to this library, and I love getting to be a part of organizing the programs that meant so much to me as a kid." </a:t>
            </a:r>
            <a:r>
              <a:rPr lang="en-US" sz="2000" dirty="0">
                <a:solidFill>
                  <a:schemeClr val="tx1"/>
                </a:solidFill>
              </a:rPr>
              <a:t>– Sena</a:t>
            </a:r>
          </a:p>
          <a:p>
            <a:pPr marL="0" indent="0">
              <a:buNone/>
            </a:pPr>
            <a:endParaRPr lang="en-US" sz="2000" dirty="0">
              <a:solidFill>
                <a:schemeClr val="tx1"/>
              </a:solidFill>
            </a:endParaRPr>
          </a:p>
          <a:p>
            <a:pPr marL="0" indent="0">
              <a:buNone/>
            </a:pPr>
            <a:r>
              <a:rPr lang="en-US" sz="2000" b="1" dirty="0">
                <a:solidFill>
                  <a:schemeClr val="tx1"/>
                </a:solidFill>
              </a:rPr>
              <a:t>“Being part of this council has given me an opportunity to connect with my community. I have created connections with teenagers also passionate about reading and planned events that bring people together.” </a:t>
            </a:r>
            <a:r>
              <a:rPr lang="en-US" sz="2000" dirty="0">
                <a:solidFill>
                  <a:schemeClr val="tx1"/>
                </a:solidFill>
              </a:rPr>
              <a:t>- Taylor </a:t>
            </a:r>
          </a:p>
          <a:p>
            <a:pPr marL="0" indent="0">
              <a:buNone/>
            </a:pPr>
            <a:endParaRPr lang="en-US" sz="2000" dirty="0">
              <a:solidFill>
                <a:schemeClr val="tx1"/>
              </a:solidFill>
            </a:endParaRPr>
          </a:p>
          <a:p>
            <a:pPr marL="0" indent="0">
              <a:buNone/>
            </a:pPr>
            <a:r>
              <a:rPr lang="en-US" sz="2000" b="1" dirty="0">
                <a:solidFill>
                  <a:schemeClr val="tx1"/>
                </a:solidFill>
              </a:rPr>
              <a:t>“Teen Volunteer Council is meaningful to me, because it is a way to give back to the community through a place that has always been a staple for me. Libraries are more than just places that hold books (although they are certainly that); they also host events that unite the community through activities. My favorite parts of Teen Volunteer Council have been the murder mysteries every October and supporting younger kids through the stuffy daycare/adoption days.” </a:t>
            </a:r>
            <a:r>
              <a:rPr lang="en-US" sz="2000" dirty="0">
                <a:solidFill>
                  <a:schemeClr val="tx1"/>
                </a:solidFill>
              </a:rPr>
              <a:t>- Muireall </a:t>
            </a:r>
          </a:p>
          <a:p>
            <a:pPr marL="0" indent="0">
              <a:buNone/>
            </a:pPr>
            <a:endParaRPr lang="en-US" sz="2400" dirty="0">
              <a:solidFill>
                <a:schemeClr val="tx1"/>
              </a:solidFill>
            </a:endParaRPr>
          </a:p>
          <a:p>
            <a:endParaRPr lang="en-US" sz="2400" dirty="0">
              <a:solidFill>
                <a:schemeClr val="tx1"/>
              </a:solidFill>
            </a:endParaRPr>
          </a:p>
          <a:p>
            <a:pPr marL="0" indent="0">
              <a:buNone/>
            </a:pPr>
            <a:endParaRPr lang="en-US" sz="2400" dirty="0">
              <a:solidFill>
                <a:schemeClr val="tx1"/>
              </a:solidFill>
            </a:endParaRPr>
          </a:p>
        </p:txBody>
      </p:sp>
    </p:spTree>
    <p:extLst>
      <p:ext uri="{BB962C8B-B14F-4D97-AF65-F5344CB8AC3E}">
        <p14:creationId xmlns:p14="http://schemas.microsoft.com/office/powerpoint/2010/main" val="45342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type="title" idx="4294967295"/>
          </p:nvPr>
        </p:nvSpPr>
        <p:spPr>
          <a:xfrm>
            <a:off x="839788" y="2505075"/>
            <a:ext cx="10507662" cy="13271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00853F"/>
                </a:solidFill>
                <a:effectLst/>
                <a:uLnTx/>
                <a:uFillTx/>
                <a:latin typeface="Arial Black" panose="020B0A04020102020204" pitchFamily="34" charset="0"/>
                <a:ea typeface="Roboto" panose="02000000000000000000" pitchFamily="2" charset="0"/>
                <a:cs typeface="Arial" panose="020B0604020202020204" pitchFamily="34" charset="0"/>
              </a:rPr>
              <a:t>Let’s Here More about </a:t>
            </a:r>
          </a:p>
          <a:p>
            <a:pPr marL="0" marR="0" lvl="0" indent="0" algn="ctr"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rgbClr val="00853F"/>
                </a:solidFill>
                <a:effectLst/>
                <a:uLnTx/>
                <a:uFillTx/>
                <a:latin typeface="Arial Black" panose="020B0A04020102020204" pitchFamily="34" charset="0"/>
                <a:ea typeface="Roboto" panose="02000000000000000000" pitchFamily="2" charset="0"/>
                <a:cs typeface="Arial" panose="020B0604020202020204" pitchFamily="34" charset="0"/>
              </a:rPr>
              <a:t>Teen Advisory Groups…</a:t>
            </a:r>
          </a:p>
        </p:txBody>
      </p:sp>
    </p:spTree>
    <p:extLst>
      <p:ext uri="{BB962C8B-B14F-4D97-AF65-F5344CB8AC3E}">
        <p14:creationId xmlns:p14="http://schemas.microsoft.com/office/powerpoint/2010/main" val="4254513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46A15-207C-443B-904D-2C1AA53F37AC}"/>
              </a:ext>
            </a:extLst>
          </p:cNvPr>
          <p:cNvSpPr>
            <a:spLocks noGrp="1"/>
          </p:cNvSpPr>
          <p:nvPr>
            <p:ph type="title"/>
          </p:nvPr>
        </p:nvSpPr>
        <p:spPr>
          <a:xfrm>
            <a:off x="839787" y="365129"/>
            <a:ext cx="10307579" cy="1325563"/>
          </a:xfrm>
        </p:spPr>
        <p:txBody>
          <a:bodyPr>
            <a:normAutofit/>
          </a:bodyPr>
          <a:lstStyle/>
          <a:p>
            <a:r>
              <a:rPr lang="en-US" sz="3600" dirty="0"/>
              <a:t>Teen Department: Review Crew</a:t>
            </a:r>
          </a:p>
        </p:txBody>
      </p:sp>
      <p:sp>
        <p:nvSpPr>
          <p:cNvPr id="4" name="Content Placeholder 3">
            <a:extLst>
              <a:ext uri="{FF2B5EF4-FFF2-40B4-BE49-F238E27FC236}">
                <a16:creationId xmlns:a16="http://schemas.microsoft.com/office/drawing/2014/main" id="{A3EF246C-5A7C-4D9E-82D4-4CE055C4B823}"/>
              </a:ext>
            </a:extLst>
          </p:cNvPr>
          <p:cNvSpPr>
            <a:spLocks noGrp="1"/>
          </p:cNvSpPr>
          <p:nvPr>
            <p:ph sz="half" idx="2"/>
          </p:nvPr>
        </p:nvSpPr>
        <p:spPr>
          <a:xfrm>
            <a:off x="839790" y="1816100"/>
            <a:ext cx="4887910" cy="4373563"/>
          </a:xfrm>
        </p:spPr>
        <p:txBody>
          <a:bodyPr>
            <a:normAutofit fontScale="92500"/>
          </a:bodyPr>
          <a:lstStyle/>
          <a:p>
            <a:r>
              <a:rPr lang="en-US" sz="2400" dirty="0">
                <a:solidFill>
                  <a:schemeClr val="tx1"/>
                </a:solidFill>
              </a:rPr>
              <a:t>Overview</a:t>
            </a:r>
          </a:p>
          <a:p>
            <a:pPr lvl="1"/>
            <a:r>
              <a:rPr lang="en-US" dirty="0">
                <a:solidFill>
                  <a:schemeClr val="tx1"/>
                </a:solidFill>
              </a:rPr>
              <a:t>What it is</a:t>
            </a:r>
          </a:p>
          <a:p>
            <a:pPr lvl="1"/>
            <a:r>
              <a:rPr lang="en-US" dirty="0">
                <a:solidFill>
                  <a:schemeClr val="tx1"/>
                </a:solidFill>
              </a:rPr>
              <a:t>How it works</a:t>
            </a:r>
          </a:p>
          <a:p>
            <a:pPr lvl="1"/>
            <a:r>
              <a:rPr lang="en-US" sz="2400" dirty="0">
                <a:solidFill>
                  <a:schemeClr val="tx1"/>
                </a:solidFill>
              </a:rPr>
              <a:t>Logistics</a:t>
            </a:r>
          </a:p>
          <a:p>
            <a:r>
              <a:rPr lang="en-US" sz="2400" dirty="0">
                <a:solidFill>
                  <a:schemeClr val="tx1"/>
                </a:solidFill>
              </a:rPr>
              <a:t>Why it’s meaningful</a:t>
            </a:r>
          </a:p>
          <a:p>
            <a:r>
              <a:rPr lang="en-US" sz="2400" dirty="0">
                <a:solidFill>
                  <a:schemeClr val="tx1"/>
                </a:solidFill>
              </a:rPr>
              <a:t>https://lsvlreviewcrew.blogspot.com/</a:t>
            </a:r>
          </a:p>
          <a:p>
            <a:pPr marL="0" indent="0">
              <a:buNone/>
            </a:pPr>
            <a:endParaRPr lang="en-US" sz="1800" dirty="0">
              <a:solidFill>
                <a:schemeClr val="tx1"/>
              </a:solidFill>
            </a:endParaRPr>
          </a:p>
          <a:p>
            <a:pPr marL="0" indent="0">
              <a:buNone/>
            </a:pPr>
            <a:endParaRPr lang="en-US" sz="1800" dirty="0">
              <a:solidFill>
                <a:schemeClr val="tx1"/>
              </a:solidFill>
            </a:endParaRPr>
          </a:p>
          <a:p>
            <a:pPr marL="0" indent="0">
              <a:buNone/>
            </a:pPr>
            <a:endParaRPr lang="en-US" sz="1800" dirty="0">
              <a:solidFill>
                <a:schemeClr val="tx1"/>
              </a:solidFill>
            </a:endParaRPr>
          </a:p>
          <a:p>
            <a:pPr marL="0" indent="0">
              <a:buNone/>
            </a:pPr>
            <a:r>
              <a:rPr lang="en-US" sz="1800" b="1" dirty="0">
                <a:solidFill>
                  <a:schemeClr val="tx1"/>
                </a:solidFill>
              </a:rPr>
              <a:t>Photo description: </a:t>
            </a:r>
            <a:r>
              <a:rPr lang="en-US" sz="1800" dirty="0">
                <a:solidFill>
                  <a:schemeClr val="tx1"/>
                </a:solidFill>
              </a:rPr>
              <a:t>An image of the Louisville Public Library’s Review Crew Blog featuring a review and book cover.</a:t>
            </a:r>
          </a:p>
          <a:p>
            <a:endParaRPr lang="en-US" sz="1800" dirty="0"/>
          </a:p>
        </p:txBody>
      </p:sp>
      <p:pic>
        <p:nvPicPr>
          <p:cNvPr id="3" name="Picture 2" descr="A screenshot of the Louisville Public Library's Review Crew Blog featuring a review and the book cover for A Door in the Dark by Scott Reintgen."/>
          <p:cNvPicPr>
            <a:picLocks noChangeAspect="1"/>
          </p:cNvPicPr>
          <p:nvPr/>
        </p:nvPicPr>
        <p:blipFill>
          <a:blip r:embed="rId3"/>
          <a:stretch>
            <a:fillRect/>
          </a:stretch>
        </p:blipFill>
        <p:spPr>
          <a:xfrm>
            <a:off x="5956300" y="1690692"/>
            <a:ext cx="5302038" cy="348813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98927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46A15-207C-443B-904D-2C1AA53F37AC}"/>
              </a:ext>
            </a:extLst>
          </p:cNvPr>
          <p:cNvSpPr>
            <a:spLocks noGrp="1"/>
          </p:cNvSpPr>
          <p:nvPr>
            <p:ph type="title"/>
          </p:nvPr>
        </p:nvSpPr>
        <p:spPr>
          <a:xfrm>
            <a:off x="839787" y="365129"/>
            <a:ext cx="10307579" cy="1325563"/>
          </a:xfrm>
        </p:spPr>
        <p:txBody>
          <a:bodyPr>
            <a:normAutofit/>
          </a:bodyPr>
          <a:lstStyle/>
          <a:p>
            <a:r>
              <a:rPr lang="en-US" sz="3600" dirty="0"/>
              <a:t>Teen Department: Tutoring Program</a:t>
            </a:r>
          </a:p>
        </p:txBody>
      </p:sp>
      <p:sp>
        <p:nvSpPr>
          <p:cNvPr id="4" name="Content Placeholder 3">
            <a:extLst>
              <a:ext uri="{FF2B5EF4-FFF2-40B4-BE49-F238E27FC236}">
                <a16:creationId xmlns:a16="http://schemas.microsoft.com/office/drawing/2014/main" id="{A3EF246C-5A7C-4D9E-82D4-4CE055C4B823}"/>
              </a:ext>
            </a:extLst>
          </p:cNvPr>
          <p:cNvSpPr>
            <a:spLocks noGrp="1"/>
          </p:cNvSpPr>
          <p:nvPr>
            <p:ph sz="half" idx="2"/>
          </p:nvPr>
        </p:nvSpPr>
        <p:spPr>
          <a:xfrm>
            <a:off x="839789" y="1816100"/>
            <a:ext cx="10307577" cy="4373563"/>
          </a:xfrm>
        </p:spPr>
        <p:txBody>
          <a:bodyPr>
            <a:normAutofit/>
          </a:bodyPr>
          <a:lstStyle/>
          <a:p>
            <a:r>
              <a:rPr lang="en-US" dirty="0">
                <a:solidFill>
                  <a:schemeClr val="tx1"/>
                </a:solidFill>
              </a:rPr>
              <a:t>Overview and logistics</a:t>
            </a:r>
          </a:p>
          <a:p>
            <a:pPr lvl="1"/>
            <a:r>
              <a:rPr lang="en-US" dirty="0">
                <a:solidFill>
                  <a:schemeClr val="tx1"/>
                </a:solidFill>
              </a:rPr>
              <a:t>Role of Teen Volunteers</a:t>
            </a:r>
          </a:p>
          <a:p>
            <a:pPr lvl="1"/>
            <a:r>
              <a:rPr lang="en-US" dirty="0">
                <a:solidFill>
                  <a:schemeClr val="tx1"/>
                </a:solidFill>
              </a:rPr>
              <a:t>Role of Staff</a:t>
            </a:r>
          </a:p>
          <a:p>
            <a:r>
              <a:rPr lang="en-US" dirty="0">
                <a:solidFill>
                  <a:schemeClr val="tx1"/>
                </a:solidFill>
              </a:rPr>
              <a:t>Schedule – September through May</a:t>
            </a:r>
          </a:p>
          <a:p>
            <a:r>
              <a:rPr lang="en-US" dirty="0">
                <a:solidFill>
                  <a:schemeClr val="tx1"/>
                </a:solidFill>
              </a:rPr>
              <a:t>Why it’s meaningful</a:t>
            </a:r>
          </a:p>
          <a:p>
            <a:endParaRPr lang="en-US" sz="2400" dirty="0">
              <a:solidFill>
                <a:schemeClr val="tx1"/>
              </a:solidFill>
            </a:endParaRPr>
          </a:p>
          <a:p>
            <a:endParaRPr lang="en-US" sz="1800" dirty="0"/>
          </a:p>
        </p:txBody>
      </p:sp>
    </p:spTree>
    <p:extLst>
      <p:ext uri="{BB962C8B-B14F-4D97-AF65-F5344CB8AC3E}">
        <p14:creationId xmlns:p14="http://schemas.microsoft.com/office/powerpoint/2010/main" val="3716737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46A15-207C-443B-904D-2C1AA53F37AC}"/>
              </a:ext>
            </a:extLst>
          </p:cNvPr>
          <p:cNvSpPr>
            <a:spLocks noGrp="1"/>
          </p:cNvSpPr>
          <p:nvPr>
            <p:ph type="title"/>
          </p:nvPr>
        </p:nvSpPr>
        <p:spPr>
          <a:xfrm>
            <a:off x="839787" y="365129"/>
            <a:ext cx="10307579" cy="1325563"/>
          </a:xfrm>
        </p:spPr>
        <p:txBody>
          <a:bodyPr>
            <a:normAutofit/>
          </a:bodyPr>
          <a:lstStyle/>
          <a:p>
            <a:r>
              <a:rPr lang="en-US" sz="3600" dirty="0"/>
              <a:t>Teen Department: Youth Advisory Board</a:t>
            </a:r>
          </a:p>
        </p:txBody>
      </p:sp>
      <p:sp>
        <p:nvSpPr>
          <p:cNvPr id="4" name="Content Placeholder 3">
            <a:extLst>
              <a:ext uri="{FF2B5EF4-FFF2-40B4-BE49-F238E27FC236}">
                <a16:creationId xmlns:a16="http://schemas.microsoft.com/office/drawing/2014/main" id="{A3EF246C-5A7C-4D9E-82D4-4CE055C4B823}"/>
              </a:ext>
            </a:extLst>
          </p:cNvPr>
          <p:cNvSpPr>
            <a:spLocks noGrp="1"/>
          </p:cNvSpPr>
          <p:nvPr>
            <p:ph sz="half" idx="2"/>
          </p:nvPr>
        </p:nvSpPr>
        <p:spPr>
          <a:xfrm>
            <a:off x="839789" y="1816100"/>
            <a:ext cx="10209211" cy="4373563"/>
          </a:xfrm>
        </p:spPr>
        <p:txBody>
          <a:bodyPr>
            <a:normAutofit/>
          </a:bodyPr>
          <a:lstStyle/>
          <a:p>
            <a:r>
              <a:rPr lang="en-US" sz="2400" dirty="0">
                <a:solidFill>
                  <a:schemeClr val="tx1"/>
                </a:solidFill>
              </a:rPr>
              <a:t>Overview</a:t>
            </a:r>
          </a:p>
          <a:p>
            <a:pPr lvl="1"/>
            <a:r>
              <a:rPr lang="en-US" dirty="0">
                <a:solidFill>
                  <a:schemeClr val="tx1"/>
                </a:solidFill>
              </a:rPr>
              <a:t>What it is</a:t>
            </a:r>
          </a:p>
          <a:p>
            <a:pPr lvl="1"/>
            <a:r>
              <a:rPr lang="en-US" dirty="0">
                <a:solidFill>
                  <a:schemeClr val="tx1"/>
                </a:solidFill>
              </a:rPr>
              <a:t>How it works</a:t>
            </a:r>
          </a:p>
          <a:p>
            <a:pPr lvl="1"/>
            <a:r>
              <a:rPr lang="en-US" dirty="0">
                <a:solidFill>
                  <a:schemeClr val="tx1"/>
                </a:solidFill>
              </a:rPr>
              <a:t>Not Library specific</a:t>
            </a:r>
          </a:p>
          <a:p>
            <a:r>
              <a:rPr lang="en-US" sz="2400" dirty="0">
                <a:solidFill>
                  <a:schemeClr val="tx1"/>
                </a:solidFill>
              </a:rPr>
              <a:t>Schedule – October through May</a:t>
            </a:r>
          </a:p>
          <a:p>
            <a:r>
              <a:rPr lang="en-US" sz="2400" dirty="0">
                <a:solidFill>
                  <a:schemeClr val="tx1"/>
                </a:solidFill>
              </a:rPr>
              <a:t>Current and past projects</a:t>
            </a:r>
          </a:p>
          <a:p>
            <a:r>
              <a:rPr lang="en-US" sz="2400" dirty="0">
                <a:solidFill>
                  <a:schemeClr val="tx1"/>
                </a:solidFill>
              </a:rPr>
              <a:t>Why it’s meaningful</a:t>
            </a:r>
          </a:p>
          <a:p>
            <a:endParaRPr lang="en-US" sz="2400" dirty="0">
              <a:solidFill>
                <a:schemeClr val="tx1"/>
              </a:solidFill>
            </a:endParaRPr>
          </a:p>
          <a:p>
            <a:pPr marL="0" indent="0">
              <a:buNone/>
            </a:pPr>
            <a:r>
              <a:rPr lang="en-US" sz="1800" b="1" dirty="0">
                <a:solidFill>
                  <a:schemeClr val="tx1"/>
                </a:solidFill>
              </a:rPr>
              <a:t>Photo Description: </a:t>
            </a:r>
            <a:r>
              <a:rPr lang="en-US" sz="1800" dirty="0">
                <a:solidFill>
                  <a:schemeClr val="tx1"/>
                </a:solidFill>
              </a:rPr>
              <a:t>A row of 13 Youth Advisory Board members stand side by side under a Louisville underpass. </a:t>
            </a:r>
            <a:endParaRPr lang="en-US" sz="2400" dirty="0">
              <a:solidFill>
                <a:schemeClr val="tx1"/>
              </a:solidFill>
            </a:endParaRPr>
          </a:p>
          <a:p>
            <a:endParaRPr lang="en-US" sz="1800" dirty="0"/>
          </a:p>
        </p:txBody>
      </p:sp>
      <p:pic>
        <p:nvPicPr>
          <p:cNvPr id="3" name="Picture 2" descr="A row of 13 Youth Advisory Board members stand side by side on a brick pathway that runs under a Louisville underpass."/>
          <p:cNvPicPr>
            <a:picLocks noChangeAspect="1"/>
          </p:cNvPicPr>
          <p:nvPr/>
        </p:nvPicPr>
        <p:blipFill>
          <a:blip r:embed="rId3"/>
          <a:stretch>
            <a:fillRect/>
          </a:stretch>
        </p:blipFill>
        <p:spPr>
          <a:xfrm>
            <a:off x="6550040" y="1419126"/>
            <a:ext cx="4498960" cy="3374220"/>
          </a:xfrm>
          <a:prstGeom prst="rect">
            <a:avLst/>
          </a:prstGeom>
        </p:spPr>
      </p:pic>
    </p:spTree>
    <p:extLst>
      <p:ext uri="{BB962C8B-B14F-4D97-AF65-F5344CB8AC3E}">
        <p14:creationId xmlns:p14="http://schemas.microsoft.com/office/powerpoint/2010/main" val="4178579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B26430E-E312-4ECC-B137-41CD52B0664B}"/>
              </a:ext>
            </a:extLst>
          </p:cNvPr>
          <p:cNvSpPr>
            <a:spLocks noGrp="1"/>
          </p:cNvSpPr>
          <p:nvPr>
            <p:ph type="title"/>
          </p:nvPr>
        </p:nvSpPr>
        <p:spPr/>
        <p:txBody>
          <a:bodyPr/>
          <a:lstStyle/>
          <a:p>
            <a:r>
              <a:rPr lang="en-US" dirty="0"/>
              <a:t>Introduction</a:t>
            </a:r>
          </a:p>
        </p:txBody>
      </p:sp>
      <p:sp>
        <p:nvSpPr>
          <p:cNvPr id="4" name="Content Placeholder 2">
            <a:extLst>
              <a:ext uri="{FF2B5EF4-FFF2-40B4-BE49-F238E27FC236}">
                <a16:creationId xmlns:a16="http://schemas.microsoft.com/office/drawing/2014/main" id="{4B1FA5A3-04AF-401B-81DB-CB80BA90A7E8}"/>
              </a:ext>
            </a:extLst>
          </p:cNvPr>
          <p:cNvSpPr>
            <a:spLocks noGrp="1"/>
          </p:cNvSpPr>
          <p:nvPr>
            <p:ph idx="1"/>
          </p:nvPr>
        </p:nvSpPr>
        <p:spPr>
          <a:xfrm>
            <a:off x="838200" y="1825625"/>
            <a:ext cx="10515600" cy="4351338"/>
          </a:xfrm>
        </p:spPr>
        <p:txBody>
          <a:bodyPr/>
          <a:lstStyle>
            <a:lvl1pPr marL="228589" indent="-228589">
              <a:buFont typeface="Wingdings" panose="05000000000000000000" pitchFamily="2" charset="2"/>
              <a:buChar char="§"/>
              <a:defRPr/>
            </a:lvl1pPr>
            <a:lvl2pPr marL="685766" indent="-228589">
              <a:buFont typeface="Wingdings" panose="05000000000000000000" pitchFamily="2" charset="2"/>
              <a:buChar char="§"/>
              <a:defRPr/>
            </a:lvl2pPr>
            <a:lvl3pPr marL="1142942" indent="-228589">
              <a:buFont typeface="Wingdings" panose="05000000000000000000" pitchFamily="2" charset="2"/>
              <a:buChar char="§"/>
              <a:defRPr/>
            </a:lvl3pPr>
            <a:lvl4pPr marL="1600120" indent="-228589">
              <a:buFont typeface="Wingdings" panose="05000000000000000000" pitchFamily="2" charset="2"/>
              <a:buChar char="§"/>
              <a:defRPr/>
            </a:lvl4pPr>
            <a:lvl5pPr marL="2057298" indent="-228589">
              <a:buFont typeface="Wingdings" panose="05000000000000000000" pitchFamily="2" charset="2"/>
              <a:buChar char="§"/>
              <a:defRPr/>
            </a:lvl5pPr>
          </a:lstStyle>
          <a:p>
            <a:r>
              <a:rPr lang="en-US" dirty="0">
                <a:solidFill>
                  <a:schemeClr val="tx1"/>
                </a:solidFill>
              </a:rPr>
              <a:t>Who We Are</a:t>
            </a:r>
          </a:p>
          <a:p>
            <a:r>
              <a:rPr lang="en-US" dirty="0">
                <a:solidFill>
                  <a:schemeClr val="tx1"/>
                </a:solidFill>
              </a:rPr>
              <a:t>Our Library</a:t>
            </a:r>
          </a:p>
          <a:p>
            <a:r>
              <a:rPr lang="en-US" dirty="0">
                <a:solidFill>
                  <a:schemeClr val="tx1"/>
                </a:solidFill>
              </a:rPr>
              <a:t>Our Community</a:t>
            </a:r>
          </a:p>
        </p:txBody>
      </p:sp>
      <p:sp>
        <p:nvSpPr>
          <p:cNvPr id="7" name="Slide Number Placeholder 5">
            <a:extLst>
              <a:ext uri="{FF2B5EF4-FFF2-40B4-BE49-F238E27FC236}">
                <a16:creationId xmlns:a16="http://schemas.microsoft.com/office/drawing/2014/main" id="{E8FD5B43-EC3C-49E7-A96F-FE92195CF3CF}"/>
              </a:ext>
            </a:extLst>
          </p:cNvPr>
          <p:cNvSpPr>
            <a:spLocks noGrp="1"/>
          </p:cNvSpPr>
          <p:nvPr>
            <p:ph type="sldNum" sz="quarter" idx="12"/>
          </p:nvPr>
        </p:nvSpPr>
        <p:spPr>
          <a:xfrm>
            <a:off x="6096000" y="6533605"/>
            <a:ext cx="994837" cy="365125"/>
          </a:xfrm>
        </p:spPr>
        <p:txBody>
          <a:bodyPr/>
          <a:lstStyle/>
          <a:p>
            <a:fld id="{F56759CF-BA27-45F2-A4B1-AFF9FBA9790C}" type="slidenum">
              <a:rPr lang="en-US" smtClean="0"/>
              <a:t>2</a:t>
            </a:fld>
            <a:endParaRPr lang="en-US"/>
          </a:p>
        </p:txBody>
      </p:sp>
      <p:sp>
        <p:nvSpPr>
          <p:cNvPr id="5" name="Date Placeholder 3">
            <a:extLst>
              <a:ext uri="{FF2B5EF4-FFF2-40B4-BE49-F238E27FC236}">
                <a16:creationId xmlns:a16="http://schemas.microsoft.com/office/drawing/2014/main" id="{628C69AF-59F3-4617-A51C-3F9BC409D273}"/>
              </a:ext>
            </a:extLst>
          </p:cNvPr>
          <p:cNvSpPr>
            <a:spLocks noGrp="1"/>
          </p:cNvSpPr>
          <p:nvPr>
            <p:ph type="dt" sz="half" idx="10"/>
          </p:nvPr>
        </p:nvSpPr>
        <p:spPr>
          <a:xfrm>
            <a:off x="10946055" y="6533605"/>
            <a:ext cx="1153439" cy="365125"/>
          </a:xfrm>
        </p:spPr>
        <p:txBody>
          <a:bodyPr/>
          <a:lstStyle/>
          <a:p>
            <a:r>
              <a:rPr lang="en-US" dirty="0"/>
              <a:t>4/19/2023</a:t>
            </a:r>
          </a:p>
        </p:txBody>
      </p:sp>
    </p:spTree>
    <p:extLst>
      <p:ext uri="{BB962C8B-B14F-4D97-AF65-F5344CB8AC3E}">
        <p14:creationId xmlns:p14="http://schemas.microsoft.com/office/powerpoint/2010/main" val="177673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46A15-207C-443B-904D-2C1AA53F37AC}"/>
              </a:ext>
            </a:extLst>
          </p:cNvPr>
          <p:cNvSpPr>
            <a:spLocks noGrp="1"/>
          </p:cNvSpPr>
          <p:nvPr>
            <p:ph type="title"/>
          </p:nvPr>
        </p:nvSpPr>
        <p:spPr>
          <a:xfrm>
            <a:off x="839787" y="365129"/>
            <a:ext cx="10307579" cy="1325563"/>
          </a:xfrm>
        </p:spPr>
        <p:txBody>
          <a:bodyPr>
            <a:normAutofit/>
          </a:bodyPr>
          <a:lstStyle/>
          <a:p>
            <a:r>
              <a:rPr lang="en-US" sz="3600" dirty="0"/>
              <a:t>Logistics</a:t>
            </a:r>
          </a:p>
        </p:txBody>
      </p:sp>
      <p:sp>
        <p:nvSpPr>
          <p:cNvPr id="4" name="Content Placeholder 3">
            <a:extLst>
              <a:ext uri="{FF2B5EF4-FFF2-40B4-BE49-F238E27FC236}">
                <a16:creationId xmlns:a16="http://schemas.microsoft.com/office/drawing/2014/main" id="{A3EF246C-5A7C-4D9E-82D4-4CE055C4B823}"/>
              </a:ext>
            </a:extLst>
          </p:cNvPr>
          <p:cNvSpPr>
            <a:spLocks noGrp="1"/>
          </p:cNvSpPr>
          <p:nvPr>
            <p:ph sz="half" idx="2"/>
          </p:nvPr>
        </p:nvSpPr>
        <p:spPr>
          <a:xfrm>
            <a:off x="839789" y="1816100"/>
            <a:ext cx="10196511" cy="4373563"/>
          </a:xfrm>
        </p:spPr>
        <p:txBody>
          <a:bodyPr>
            <a:normAutofit/>
          </a:bodyPr>
          <a:lstStyle/>
          <a:p>
            <a:r>
              <a:rPr lang="en-US" sz="2400" dirty="0">
                <a:solidFill>
                  <a:schemeClr val="tx1"/>
                </a:solidFill>
              </a:rPr>
              <a:t>Recruitment</a:t>
            </a:r>
          </a:p>
          <a:p>
            <a:r>
              <a:rPr lang="en-US" sz="2400" dirty="0">
                <a:solidFill>
                  <a:schemeClr val="tx1"/>
                </a:solidFill>
              </a:rPr>
              <a:t>Onboarding</a:t>
            </a:r>
          </a:p>
          <a:p>
            <a:r>
              <a:rPr lang="en-US" sz="2400" dirty="0">
                <a:solidFill>
                  <a:schemeClr val="tx1"/>
                </a:solidFill>
              </a:rPr>
              <a:t>Thanking volunteers</a:t>
            </a:r>
          </a:p>
          <a:p>
            <a:pPr marL="457177" lvl="1" indent="0">
              <a:buNone/>
            </a:pPr>
            <a:endParaRPr lang="en-US" dirty="0">
              <a:solidFill>
                <a:schemeClr val="tx1"/>
              </a:solidFill>
            </a:endParaRPr>
          </a:p>
          <a:p>
            <a:endParaRPr lang="en-US" sz="1800" dirty="0"/>
          </a:p>
        </p:txBody>
      </p:sp>
    </p:spTree>
    <p:extLst>
      <p:ext uri="{BB962C8B-B14F-4D97-AF65-F5344CB8AC3E}">
        <p14:creationId xmlns:p14="http://schemas.microsoft.com/office/powerpoint/2010/main" val="347384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796" y="2392337"/>
            <a:ext cx="10092906" cy="1325563"/>
          </a:xfrm>
        </p:spPr>
        <p:txBody>
          <a:bodyPr>
            <a:normAutofit/>
          </a:bodyPr>
          <a:lstStyle/>
          <a:p>
            <a:pPr algn="ctr"/>
            <a:r>
              <a:rPr lang="en-US" dirty="0"/>
              <a:t>More tips for </a:t>
            </a:r>
            <a:br>
              <a:rPr lang="en-US" dirty="0"/>
            </a:br>
            <a:r>
              <a:rPr lang="en-US" dirty="0"/>
              <a:t>recruitments and rewards…</a:t>
            </a:r>
          </a:p>
        </p:txBody>
      </p:sp>
    </p:spTree>
    <p:extLst>
      <p:ext uri="{BB962C8B-B14F-4D97-AF65-F5344CB8AC3E}">
        <p14:creationId xmlns:p14="http://schemas.microsoft.com/office/powerpoint/2010/main" val="3035784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46A15-207C-443B-904D-2C1AA53F37AC}"/>
              </a:ext>
            </a:extLst>
          </p:cNvPr>
          <p:cNvSpPr>
            <a:spLocks noGrp="1"/>
          </p:cNvSpPr>
          <p:nvPr>
            <p:ph type="title"/>
          </p:nvPr>
        </p:nvSpPr>
        <p:spPr>
          <a:xfrm>
            <a:off x="839787" y="365129"/>
            <a:ext cx="10307579" cy="1325563"/>
          </a:xfrm>
        </p:spPr>
        <p:txBody>
          <a:bodyPr>
            <a:normAutofit/>
          </a:bodyPr>
          <a:lstStyle/>
          <a:p>
            <a:r>
              <a:rPr lang="en-US" sz="3600" dirty="0"/>
              <a:t>Summary</a:t>
            </a:r>
          </a:p>
        </p:txBody>
      </p:sp>
      <p:sp>
        <p:nvSpPr>
          <p:cNvPr id="4" name="Content Placeholder 3">
            <a:extLst>
              <a:ext uri="{FF2B5EF4-FFF2-40B4-BE49-F238E27FC236}">
                <a16:creationId xmlns:a16="http://schemas.microsoft.com/office/drawing/2014/main" id="{A3EF246C-5A7C-4D9E-82D4-4CE055C4B823}"/>
              </a:ext>
            </a:extLst>
          </p:cNvPr>
          <p:cNvSpPr>
            <a:spLocks noGrp="1"/>
          </p:cNvSpPr>
          <p:nvPr>
            <p:ph sz="half" idx="2"/>
          </p:nvPr>
        </p:nvSpPr>
        <p:spPr>
          <a:xfrm>
            <a:off x="839789" y="1816100"/>
            <a:ext cx="10196511" cy="4373563"/>
          </a:xfrm>
        </p:spPr>
        <p:txBody>
          <a:bodyPr>
            <a:normAutofit/>
          </a:bodyPr>
          <a:lstStyle/>
          <a:p>
            <a:pPr lvl="1"/>
            <a:r>
              <a:rPr lang="en-US" dirty="0">
                <a:solidFill>
                  <a:schemeClr val="tx1"/>
                </a:solidFill>
              </a:rPr>
              <a:t>Reading Buddies</a:t>
            </a:r>
          </a:p>
          <a:p>
            <a:pPr lvl="1"/>
            <a:r>
              <a:rPr lang="en-US" dirty="0">
                <a:solidFill>
                  <a:schemeClr val="tx1"/>
                </a:solidFill>
              </a:rPr>
              <a:t>Teen Summer Squad</a:t>
            </a:r>
          </a:p>
          <a:p>
            <a:pPr lvl="1"/>
            <a:r>
              <a:rPr lang="en-US" dirty="0">
                <a:solidFill>
                  <a:schemeClr val="tx1"/>
                </a:solidFill>
              </a:rPr>
              <a:t>Read to Rover host</a:t>
            </a:r>
          </a:p>
          <a:p>
            <a:pPr lvl="1"/>
            <a:r>
              <a:rPr lang="en-US" dirty="0">
                <a:solidFill>
                  <a:schemeClr val="tx1"/>
                </a:solidFill>
              </a:rPr>
              <a:t>Department volunteer</a:t>
            </a:r>
          </a:p>
          <a:p>
            <a:pPr lvl="1"/>
            <a:r>
              <a:rPr lang="en-US" dirty="0">
                <a:solidFill>
                  <a:schemeClr val="tx1"/>
                </a:solidFill>
              </a:rPr>
              <a:t>Teen Volunteer Council </a:t>
            </a:r>
          </a:p>
          <a:p>
            <a:pPr lvl="1"/>
            <a:r>
              <a:rPr lang="en-US" dirty="0">
                <a:solidFill>
                  <a:schemeClr val="tx1"/>
                </a:solidFill>
              </a:rPr>
              <a:t>Review Crew</a:t>
            </a:r>
          </a:p>
          <a:p>
            <a:pPr lvl="1"/>
            <a:r>
              <a:rPr lang="en-US" dirty="0">
                <a:solidFill>
                  <a:schemeClr val="tx1"/>
                </a:solidFill>
              </a:rPr>
              <a:t>Tutor</a:t>
            </a:r>
          </a:p>
          <a:p>
            <a:pPr lvl="1"/>
            <a:r>
              <a:rPr lang="en-US" dirty="0">
                <a:solidFill>
                  <a:schemeClr val="tx1"/>
                </a:solidFill>
              </a:rPr>
              <a:t>Youth Advisory Board</a:t>
            </a:r>
          </a:p>
          <a:p>
            <a:endParaRPr lang="en-US" sz="1800" dirty="0"/>
          </a:p>
        </p:txBody>
      </p:sp>
    </p:spTree>
    <p:extLst>
      <p:ext uri="{BB962C8B-B14F-4D97-AF65-F5344CB8AC3E}">
        <p14:creationId xmlns:p14="http://schemas.microsoft.com/office/powerpoint/2010/main" val="115350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46A15-207C-443B-904D-2C1AA53F37AC}"/>
              </a:ext>
            </a:extLst>
          </p:cNvPr>
          <p:cNvSpPr>
            <a:spLocks noGrp="1"/>
          </p:cNvSpPr>
          <p:nvPr>
            <p:ph type="title"/>
          </p:nvPr>
        </p:nvSpPr>
        <p:spPr>
          <a:xfrm>
            <a:off x="839787" y="365129"/>
            <a:ext cx="10307579" cy="938111"/>
          </a:xfrm>
        </p:spPr>
        <p:txBody>
          <a:bodyPr>
            <a:normAutofit/>
          </a:bodyPr>
          <a:lstStyle/>
          <a:p>
            <a:r>
              <a:rPr lang="en-US" sz="3200" dirty="0"/>
              <a:t>Getting Teens Involved – Share Your Ideas</a:t>
            </a:r>
          </a:p>
        </p:txBody>
      </p:sp>
      <p:pic>
        <p:nvPicPr>
          <p:cNvPr id="3" name="Picture 2" descr="A bulletin board in the Teen Area of the Louisville Public Library with the words &quot;Your Fav Books&quot; in black capital letters. The bulletin board is covered in orange and yellow sticky notes that teens have added to the board with their book recommendations written on them."/>
          <p:cNvPicPr>
            <a:picLocks noChangeAspect="1"/>
          </p:cNvPicPr>
          <p:nvPr/>
        </p:nvPicPr>
        <p:blipFill>
          <a:blip r:embed="rId3"/>
          <a:stretch>
            <a:fillRect/>
          </a:stretch>
        </p:blipFill>
        <p:spPr>
          <a:xfrm>
            <a:off x="4115374" y="1303240"/>
            <a:ext cx="3701632" cy="4932945"/>
          </a:xfrm>
          <a:prstGeom prst="rect">
            <a:avLst/>
          </a:prstGeom>
        </p:spPr>
      </p:pic>
    </p:spTree>
    <p:extLst>
      <p:ext uri="{BB962C8B-B14F-4D97-AF65-F5344CB8AC3E}">
        <p14:creationId xmlns:p14="http://schemas.microsoft.com/office/powerpoint/2010/main" val="3750204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46A15-207C-443B-904D-2C1AA53F37AC}"/>
              </a:ext>
            </a:extLst>
          </p:cNvPr>
          <p:cNvSpPr>
            <a:spLocks noGrp="1"/>
          </p:cNvSpPr>
          <p:nvPr>
            <p:ph type="title"/>
          </p:nvPr>
        </p:nvSpPr>
        <p:spPr>
          <a:xfrm>
            <a:off x="839787" y="365129"/>
            <a:ext cx="10307579" cy="1325563"/>
          </a:xfrm>
        </p:spPr>
        <p:txBody>
          <a:bodyPr>
            <a:normAutofit/>
          </a:bodyPr>
          <a:lstStyle/>
          <a:p>
            <a:r>
              <a:rPr lang="en-US" sz="3600" dirty="0"/>
              <a:t>Q and A</a:t>
            </a:r>
          </a:p>
        </p:txBody>
      </p:sp>
      <p:sp>
        <p:nvSpPr>
          <p:cNvPr id="4" name="Content Placeholder 3">
            <a:extLst>
              <a:ext uri="{FF2B5EF4-FFF2-40B4-BE49-F238E27FC236}">
                <a16:creationId xmlns:a16="http://schemas.microsoft.com/office/drawing/2014/main" id="{A3EF246C-5A7C-4D9E-82D4-4CE055C4B823}"/>
              </a:ext>
            </a:extLst>
          </p:cNvPr>
          <p:cNvSpPr>
            <a:spLocks noGrp="1"/>
          </p:cNvSpPr>
          <p:nvPr>
            <p:ph sz="half" idx="2"/>
          </p:nvPr>
        </p:nvSpPr>
        <p:spPr>
          <a:xfrm>
            <a:off x="839789" y="1816100"/>
            <a:ext cx="10196511" cy="4373563"/>
          </a:xfrm>
        </p:spPr>
        <p:txBody>
          <a:bodyPr>
            <a:normAutofit/>
          </a:bodyPr>
          <a:lstStyle/>
          <a:p>
            <a:r>
              <a:rPr lang="en-US" sz="3600" dirty="0">
                <a:solidFill>
                  <a:schemeClr val="tx1"/>
                </a:solidFill>
              </a:rPr>
              <a:t>Any questions?</a:t>
            </a:r>
          </a:p>
          <a:p>
            <a:r>
              <a:rPr lang="en-US" sz="3600" dirty="0">
                <a:solidFill>
                  <a:schemeClr val="tx1"/>
                </a:solidFill>
              </a:rPr>
              <a:t>Stories to share?</a:t>
            </a:r>
          </a:p>
        </p:txBody>
      </p:sp>
    </p:spTree>
    <p:extLst>
      <p:ext uri="{BB962C8B-B14F-4D97-AF65-F5344CB8AC3E}">
        <p14:creationId xmlns:p14="http://schemas.microsoft.com/office/powerpoint/2010/main" val="2153313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46A15-207C-443B-904D-2C1AA53F37AC}"/>
              </a:ext>
            </a:extLst>
          </p:cNvPr>
          <p:cNvSpPr>
            <a:spLocks noGrp="1"/>
          </p:cNvSpPr>
          <p:nvPr>
            <p:ph type="title"/>
          </p:nvPr>
        </p:nvSpPr>
        <p:spPr>
          <a:xfrm>
            <a:off x="839787" y="365129"/>
            <a:ext cx="10307579" cy="1325563"/>
          </a:xfrm>
        </p:spPr>
        <p:txBody>
          <a:bodyPr>
            <a:normAutofit/>
          </a:bodyPr>
          <a:lstStyle/>
          <a:p>
            <a:pPr algn="ctr"/>
            <a:r>
              <a:rPr lang="en-US" sz="3600" dirty="0"/>
              <a:t>Thank you!</a:t>
            </a:r>
          </a:p>
        </p:txBody>
      </p:sp>
      <p:sp>
        <p:nvSpPr>
          <p:cNvPr id="4" name="Content Placeholder 3">
            <a:extLst>
              <a:ext uri="{FF2B5EF4-FFF2-40B4-BE49-F238E27FC236}">
                <a16:creationId xmlns:a16="http://schemas.microsoft.com/office/drawing/2014/main" id="{A3EF246C-5A7C-4D9E-82D4-4CE055C4B823}"/>
              </a:ext>
            </a:extLst>
          </p:cNvPr>
          <p:cNvSpPr>
            <a:spLocks noGrp="1"/>
          </p:cNvSpPr>
          <p:nvPr>
            <p:ph sz="half" idx="2"/>
          </p:nvPr>
        </p:nvSpPr>
        <p:spPr>
          <a:xfrm>
            <a:off x="839789" y="1816100"/>
            <a:ext cx="10196511" cy="4373563"/>
          </a:xfrm>
        </p:spPr>
        <p:txBody>
          <a:bodyPr>
            <a:normAutofit/>
          </a:bodyPr>
          <a:lstStyle/>
          <a:p>
            <a:pPr marL="0" indent="0">
              <a:buNone/>
            </a:pPr>
            <a:r>
              <a:rPr lang="en-US" dirty="0">
                <a:solidFill>
                  <a:schemeClr val="tx1"/>
                </a:solidFill>
              </a:rPr>
              <a:t>Feel free to contact us:</a:t>
            </a:r>
          </a:p>
          <a:p>
            <a:pPr marL="0" indent="0">
              <a:buNone/>
            </a:pPr>
            <a:endParaRPr lang="en-US" dirty="0">
              <a:solidFill>
                <a:schemeClr val="tx1"/>
              </a:solidFill>
            </a:endParaRPr>
          </a:p>
          <a:p>
            <a:r>
              <a:rPr lang="en-US" sz="2400" dirty="0">
                <a:solidFill>
                  <a:schemeClr val="tx1"/>
                </a:solidFill>
              </a:rPr>
              <a:t>Lindsay Huth – lhuth@louisvilleco.gov</a:t>
            </a:r>
          </a:p>
          <a:p>
            <a:pPr marL="0" indent="0">
              <a:buNone/>
            </a:pPr>
            <a:endParaRPr lang="en-US" sz="2400" dirty="0">
              <a:solidFill>
                <a:schemeClr val="tx1"/>
              </a:solidFill>
            </a:endParaRPr>
          </a:p>
          <a:p>
            <a:r>
              <a:rPr lang="en-US" sz="2400" dirty="0">
                <a:solidFill>
                  <a:schemeClr val="tx1"/>
                </a:solidFill>
              </a:rPr>
              <a:t>Jessica Schwartz – jschwartz@louisvilleco.gov</a:t>
            </a:r>
          </a:p>
        </p:txBody>
      </p:sp>
    </p:spTree>
    <p:extLst>
      <p:ext uri="{BB962C8B-B14F-4D97-AF65-F5344CB8AC3E}">
        <p14:creationId xmlns:p14="http://schemas.microsoft.com/office/powerpoint/2010/main" val="941214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46A15-207C-443B-904D-2C1AA53F37AC}"/>
              </a:ext>
            </a:extLst>
          </p:cNvPr>
          <p:cNvSpPr>
            <a:spLocks noGrp="1"/>
          </p:cNvSpPr>
          <p:nvPr>
            <p:ph type="title"/>
          </p:nvPr>
        </p:nvSpPr>
        <p:spPr>
          <a:xfrm>
            <a:off x="839787" y="365129"/>
            <a:ext cx="10307579" cy="1325563"/>
          </a:xfrm>
        </p:spPr>
        <p:txBody>
          <a:bodyPr>
            <a:normAutofit/>
          </a:bodyPr>
          <a:lstStyle/>
          <a:p>
            <a:r>
              <a:rPr lang="en-US" sz="3600" dirty="0"/>
              <a:t>What We’ll Cover Today</a:t>
            </a:r>
          </a:p>
        </p:txBody>
      </p:sp>
      <p:sp>
        <p:nvSpPr>
          <p:cNvPr id="4" name="Content Placeholder 3">
            <a:extLst>
              <a:ext uri="{FF2B5EF4-FFF2-40B4-BE49-F238E27FC236}">
                <a16:creationId xmlns:a16="http://schemas.microsoft.com/office/drawing/2014/main" id="{A3EF246C-5A7C-4D9E-82D4-4CE055C4B823}"/>
              </a:ext>
            </a:extLst>
          </p:cNvPr>
          <p:cNvSpPr>
            <a:spLocks noGrp="1"/>
          </p:cNvSpPr>
          <p:nvPr>
            <p:ph sz="half" idx="2"/>
          </p:nvPr>
        </p:nvSpPr>
        <p:spPr>
          <a:xfrm>
            <a:off x="839789" y="1570182"/>
            <a:ext cx="10018711" cy="4619481"/>
          </a:xfrm>
        </p:spPr>
        <p:txBody>
          <a:bodyPr>
            <a:normAutofit/>
          </a:bodyPr>
          <a:lstStyle/>
          <a:p>
            <a:r>
              <a:rPr lang="en-US" dirty="0">
                <a:solidFill>
                  <a:schemeClr val="tx1"/>
                </a:solidFill>
              </a:rPr>
              <a:t>How We Structure Volunteer Opportunities</a:t>
            </a:r>
          </a:p>
          <a:p>
            <a:r>
              <a:rPr lang="en-US" dirty="0">
                <a:solidFill>
                  <a:schemeClr val="tx1"/>
                </a:solidFill>
              </a:rPr>
              <a:t>Children’s Department Opportunities</a:t>
            </a:r>
          </a:p>
          <a:p>
            <a:r>
              <a:rPr lang="en-US" dirty="0">
                <a:solidFill>
                  <a:schemeClr val="tx1"/>
                </a:solidFill>
              </a:rPr>
              <a:t>Teen Department Opportunities</a:t>
            </a:r>
          </a:p>
          <a:p>
            <a:r>
              <a:rPr lang="en-US" dirty="0">
                <a:solidFill>
                  <a:schemeClr val="tx1"/>
                </a:solidFill>
              </a:rPr>
              <a:t>Logistics (recruitment, marketing, etc.)</a:t>
            </a:r>
          </a:p>
          <a:p>
            <a:r>
              <a:rPr lang="en-US" dirty="0">
                <a:solidFill>
                  <a:schemeClr val="tx1"/>
                </a:solidFill>
              </a:rPr>
              <a:t>Q&amp;A</a:t>
            </a:r>
          </a:p>
        </p:txBody>
      </p:sp>
    </p:spTree>
    <p:extLst>
      <p:ext uri="{BB962C8B-B14F-4D97-AF65-F5344CB8AC3E}">
        <p14:creationId xmlns:p14="http://schemas.microsoft.com/office/powerpoint/2010/main" val="3134065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46A15-207C-443B-904D-2C1AA53F37AC}"/>
              </a:ext>
            </a:extLst>
          </p:cNvPr>
          <p:cNvSpPr>
            <a:spLocks noGrp="1"/>
          </p:cNvSpPr>
          <p:nvPr>
            <p:ph type="title"/>
          </p:nvPr>
        </p:nvSpPr>
        <p:spPr>
          <a:xfrm>
            <a:off x="839787" y="365129"/>
            <a:ext cx="10307579" cy="1325563"/>
          </a:xfrm>
        </p:spPr>
        <p:txBody>
          <a:bodyPr>
            <a:normAutofit/>
          </a:bodyPr>
          <a:lstStyle/>
          <a:p>
            <a:r>
              <a:rPr lang="en-US" sz="4000" dirty="0"/>
              <a:t>Structure</a:t>
            </a:r>
            <a:endParaRPr lang="en-US" sz="3600" dirty="0"/>
          </a:p>
        </p:txBody>
      </p:sp>
      <p:sp>
        <p:nvSpPr>
          <p:cNvPr id="4" name="Content Placeholder 3">
            <a:extLst>
              <a:ext uri="{FF2B5EF4-FFF2-40B4-BE49-F238E27FC236}">
                <a16:creationId xmlns:a16="http://schemas.microsoft.com/office/drawing/2014/main" id="{A3EF246C-5A7C-4D9E-82D4-4CE055C4B823}"/>
              </a:ext>
            </a:extLst>
          </p:cNvPr>
          <p:cNvSpPr>
            <a:spLocks noGrp="1"/>
          </p:cNvSpPr>
          <p:nvPr>
            <p:ph sz="half" idx="2"/>
          </p:nvPr>
        </p:nvSpPr>
        <p:spPr>
          <a:xfrm>
            <a:off x="839789" y="1570182"/>
            <a:ext cx="9942511" cy="4619481"/>
          </a:xfrm>
        </p:spPr>
        <p:txBody>
          <a:bodyPr>
            <a:normAutofit/>
          </a:bodyPr>
          <a:lstStyle/>
          <a:p>
            <a:r>
              <a:rPr lang="en-US" sz="2400" dirty="0">
                <a:solidFill>
                  <a:schemeClr val="tx1"/>
                </a:solidFill>
              </a:rPr>
              <a:t>By Department</a:t>
            </a:r>
          </a:p>
          <a:p>
            <a:pPr lvl="1"/>
            <a:r>
              <a:rPr lang="en-US" dirty="0">
                <a:solidFill>
                  <a:schemeClr val="tx1"/>
                </a:solidFill>
              </a:rPr>
              <a:t>Children’s vs Teen</a:t>
            </a:r>
          </a:p>
          <a:p>
            <a:pPr lvl="1"/>
            <a:r>
              <a:rPr lang="en-US" dirty="0">
                <a:solidFill>
                  <a:schemeClr val="tx1"/>
                </a:solidFill>
              </a:rPr>
              <a:t>Who is the audience being served?</a:t>
            </a:r>
          </a:p>
          <a:p>
            <a:r>
              <a:rPr lang="en-US" sz="2400" dirty="0">
                <a:solidFill>
                  <a:schemeClr val="tx1"/>
                </a:solidFill>
              </a:rPr>
              <a:t>Seasonal vs Year Round</a:t>
            </a:r>
          </a:p>
        </p:txBody>
      </p:sp>
    </p:spTree>
    <p:extLst>
      <p:ext uri="{BB962C8B-B14F-4D97-AF65-F5344CB8AC3E}">
        <p14:creationId xmlns:p14="http://schemas.microsoft.com/office/powerpoint/2010/main" val="1037237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46A15-207C-443B-904D-2C1AA53F37AC}"/>
              </a:ext>
            </a:extLst>
          </p:cNvPr>
          <p:cNvSpPr>
            <a:spLocks noGrp="1"/>
          </p:cNvSpPr>
          <p:nvPr>
            <p:ph type="title"/>
          </p:nvPr>
        </p:nvSpPr>
        <p:spPr>
          <a:xfrm>
            <a:off x="839787" y="365129"/>
            <a:ext cx="10307579" cy="1325563"/>
          </a:xfrm>
        </p:spPr>
        <p:txBody>
          <a:bodyPr>
            <a:normAutofit/>
          </a:bodyPr>
          <a:lstStyle/>
          <a:p>
            <a:r>
              <a:rPr lang="en-US" sz="3600" dirty="0"/>
              <a:t>Children’s Department: Reading Buddies</a:t>
            </a:r>
          </a:p>
        </p:txBody>
      </p:sp>
      <p:sp>
        <p:nvSpPr>
          <p:cNvPr id="4" name="Content Placeholder 3">
            <a:extLst>
              <a:ext uri="{FF2B5EF4-FFF2-40B4-BE49-F238E27FC236}">
                <a16:creationId xmlns:a16="http://schemas.microsoft.com/office/drawing/2014/main" id="{A3EF246C-5A7C-4D9E-82D4-4CE055C4B823}"/>
              </a:ext>
            </a:extLst>
          </p:cNvPr>
          <p:cNvSpPr>
            <a:spLocks noGrp="1"/>
          </p:cNvSpPr>
          <p:nvPr>
            <p:ph sz="half" idx="2"/>
          </p:nvPr>
        </p:nvSpPr>
        <p:spPr>
          <a:xfrm>
            <a:off x="839789" y="1570182"/>
            <a:ext cx="5157787" cy="4619481"/>
          </a:xfrm>
        </p:spPr>
        <p:txBody>
          <a:bodyPr>
            <a:normAutofit/>
          </a:bodyPr>
          <a:lstStyle/>
          <a:p>
            <a:r>
              <a:rPr lang="en-US" sz="2000" dirty="0">
                <a:solidFill>
                  <a:schemeClr val="tx1"/>
                </a:solidFill>
              </a:rPr>
              <a:t>Overview</a:t>
            </a:r>
          </a:p>
          <a:p>
            <a:r>
              <a:rPr lang="en-US" sz="2000" dirty="0">
                <a:solidFill>
                  <a:schemeClr val="tx1"/>
                </a:solidFill>
              </a:rPr>
              <a:t>Logistics</a:t>
            </a:r>
          </a:p>
          <a:p>
            <a:r>
              <a:rPr lang="en-US" sz="2000" dirty="0">
                <a:solidFill>
                  <a:schemeClr val="tx1"/>
                </a:solidFill>
              </a:rPr>
              <a:t>Role of Big Buddies</a:t>
            </a:r>
          </a:p>
          <a:p>
            <a:r>
              <a:rPr lang="en-US" sz="2000" dirty="0">
                <a:solidFill>
                  <a:schemeClr val="tx1"/>
                </a:solidFill>
              </a:rPr>
              <a:t>Role of Teen Coordinators</a:t>
            </a:r>
          </a:p>
          <a:p>
            <a:r>
              <a:rPr lang="en-US" sz="2000" dirty="0">
                <a:solidFill>
                  <a:schemeClr val="tx1"/>
                </a:solidFill>
              </a:rPr>
              <a:t>Role of staff</a:t>
            </a:r>
          </a:p>
          <a:p>
            <a:r>
              <a:rPr lang="en-US" sz="2000" dirty="0">
                <a:solidFill>
                  <a:schemeClr val="tx1"/>
                </a:solidFill>
              </a:rPr>
              <a:t>Why it’s meaningful</a:t>
            </a:r>
          </a:p>
          <a:p>
            <a:pPr lvl="1"/>
            <a:endParaRPr lang="en-US" sz="2000" dirty="0">
              <a:solidFill>
                <a:schemeClr val="tx1"/>
              </a:solidFill>
            </a:endParaRPr>
          </a:p>
        </p:txBody>
      </p:sp>
    </p:spTree>
    <p:extLst>
      <p:ext uri="{BB962C8B-B14F-4D97-AF65-F5344CB8AC3E}">
        <p14:creationId xmlns:p14="http://schemas.microsoft.com/office/powerpoint/2010/main" val="1686799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46A15-207C-443B-904D-2C1AA53F37AC}"/>
              </a:ext>
            </a:extLst>
          </p:cNvPr>
          <p:cNvSpPr>
            <a:spLocks noGrp="1"/>
          </p:cNvSpPr>
          <p:nvPr>
            <p:ph type="title"/>
          </p:nvPr>
        </p:nvSpPr>
        <p:spPr>
          <a:xfrm>
            <a:off x="839787" y="365129"/>
            <a:ext cx="10307579" cy="1325563"/>
          </a:xfrm>
        </p:spPr>
        <p:txBody>
          <a:bodyPr>
            <a:normAutofit/>
          </a:bodyPr>
          <a:lstStyle/>
          <a:p>
            <a:r>
              <a:rPr lang="en-US" sz="3600" dirty="0"/>
              <a:t>Quotes from the RBC:</a:t>
            </a:r>
          </a:p>
        </p:txBody>
      </p:sp>
      <p:sp>
        <p:nvSpPr>
          <p:cNvPr id="4" name="Content Placeholder 3">
            <a:extLst>
              <a:ext uri="{FF2B5EF4-FFF2-40B4-BE49-F238E27FC236}">
                <a16:creationId xmlns:a16="http://schemas.microsoft.com/office/drawing/2014/main" id="{A3EF246C-5A7C-4D9E-82D4-4CE055C4B823}"/>
              </a:ext>
            </a:extLst>
          </p:cNvPr>
          <p:cNvSpPr>
            <a:spLocks noGrp="1"/>
          </p:cNvSpPr>
          <p:nvPr>
            <p:ph sz="half" idx="2"/>
          </p:nvPr>
        </p:nvSpPr>
        <p:spPr>
          <a:xfrm>
            <a:off x="839787" y="2337933"/>
            <a:ext cx="10141637" cy="3243358"/>
          </a:xfrm>
        </p:spPr>
        <p:txBody>
          <a:bodyPr>
            <a:normAutofit/>
          </a:bodyPr>
          <a:lstStyle/>
          <a:p>
            <a:pPr marL="0" indent="0">
              <a:buNone/>
            </a:pPr>
            <a:r>
              <a:rPr lang="en-US" sz="2400" dirty="0">
                <a:solidFill>
                  <a:schemeClr val="tx1"/>
                </a:solidFill>
              </a:rPr>
              <a:t>“Through my volunteer work at the library with Reading Buddies, I’ve learned a lot about how kids develop reading skills and how everyone learns differently.”</a:t>
            </a:r>
            <a:br>
              <a:rPr lang="en-US" sz="2400" dirty="0">
                <a:solidFill>
                  <a:schemeClr val="tx1"/>
                </a:solidFill>
              </a:rPr>
            </a:br>
            <a:endParaRPr lang="en-US" sz="2400" dirty="0">
              <a:solidFill>
                <a:schemeClr val="tx1"/>
              </a:solidFill>
            </a:endParaRPr>
          </a:p>
          <a:p>
            <a:pPr marL="0" indent="0">
              <a:buNone/>
            </a:pPr>
            <a:r>
              <a:rPr lang="en-US" sz="2400" dirty="0">
                <a:solidFill>
                  <a:schemeClr val="tx1"/>
                </a:solidFill>
              </a:rPr>
              <a:t>“I like being creative with activities and finding ways to make learning fun.”</a:t>
            </a:r>
          </a:p>
        </p:txBody>
      </p:sp>
    </p:spTree>
    <p:extLst>
      <p:ext uri="{BB962C8B-B14F-4D97-AF65-F5344CB8AC3E}">
        <p14:creationId xmlns:p14="http://schemas.microsoft.com/office/powerpoint/2010/main" val="2599441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796" y="2392337"/>
            <a:ext cx="10092906" cy="1325563"/>
          </a:xfrm>
        </p:spPr>
        <p:txBody>
          <a:bodyPr>
            <a:normAutofit/>
          </a:bodyPr>
          <a:lstStyle/>
          <a:p>
            <a:pPr algn="ctr"/>
            <a:r>
              <a:rPr lang="en-US" dirty="0"/>
              <a:t>Let’s hear more about </a:t>
            </a:r>
            <a:br>
              <a:rPr lang="en-US" dirty="0"/>
            </a:br>
            <a:r>
              <a:rPr lang="en-US" dirty="0"/>
              <a:t>Reading Buddies…</a:t>
            </a:r>
          </a:p>
        </p:txBody>
      </p:sp>
    </p:spTree>
    <p:extLst>
      <p:ext uri="{BB962C8B-B14F-4D97-AF65-F5344CB8AC3E}">
        <p14:creationId xmlns:p14="http://schemas.microsoft.com/office/powerpoint/2010/main" val="2026143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46A15-207C-443B-904D-2C1AA53F37AC}"/>
              </a:ext>
            </a:extLst>
          </p:cNvPr>
          <p:cNvSpPr>
            <a:spLocks noGrp="1"/>
          </p:cNvSpPr>
          <p:nvPr>
            <p:ph type="title"/>
          </p:nvPr>
        </p:nvSpPr>
        <p:spPr>
          <a:xfrm>
            <a:off x="839787" y="365129"/>
            <a:ext cx="10307579" cy="1325563"/>
          </a:xfrm>
        </p:spPr>
        <p:txBody>
          <a:bodyPr>
            <a:normAutofit/>
          </a:bodyPr>
          <a:lstStyle/>
          <a:p>
            <a:r>
              <a:rPr lang="en-US" sz="3600" dirty="0"/>
              <a:t>Children’s Department: Summer Squad</a:t>
            </a:r>
          </a:p>
        </p:txBody>
      </p:sp>
      <p:sp>
        <p:nvSpPr>
          <p:cNvPr id="4" name="Content Placeholder 3">
            <a:extLst>
              <a:ext uri="{FF2B5EF4-FFF2-40B4-BE49-F238E27FC236}">
                <a16:creationId xmlns:a16="http://schemas.microsoft.com/office/drawing/2014/main" id="{A3EF246C-5A7C-4D9E-82D4-4CE055C4B823}"/>
              </a:ext>
            </a:extLst>
          </p:cNvPr>
          <p:cNvSpPr>
            <a:spLocks noGrp="1"/>
          </p:cNvSpPr>
          <p:nvPr>
            <p:ph sz="half" idx="2"/>
          </p:nvPr>
        </p:nvSpPr>
        <p:spPr>
          <a:xfrm>
            <a:off x="839789" y="1570182"/>
            <a:ext cx="9459911" cy="4619481"/>
          </a:xfrm>
        </p:spPr>
        <p:txBody>
          <a:bodyPr>
            <a:normAutofit/>
          </a:bodyPr>
          <a:lstStyle/>
          <a:p>
            <a:r>
              <a:rPr lang="en-US" dirty="0">
                <a:solidFill>
                  <a:schemeClr val="tx1"/>
                </a:solidFill>
              </a:rPr>
              <a:t>Overview</a:t>
            </a:r>
          </a:p>
          <a:p>
            <a:r>
              <a:rPr lang="en-US" dirty="0">
                <a:solidFill>
                  <a:schemeClr val="tx1"/>
                </a:solidFill>
              </a:rPr>
              <a:t>Application Process</a:t>
            </a:r>
          </a:p>
          <a:p>
            <a:r>
              <a:rPr lang="en-US" dirty="0">
                <a:solidFill>
                  <a:schemeClr val="tx1"/>
                </a:solidFill>
              </a:rPr>
              <a:t>Format and scheduling</a:t>
            </a:r>
          </a:p>
          <a:p>
            <a:r>
              <a:rPr lang="en-US" dirty="0">
                <a:solidFill>
                  <a:schemeClr val="tx1"/>
                </a:solidFill>
              </a:rPr>
              <a:t>Tasks</a:t>
            </a:r>
          </a:p>
          <a:p>
            <a:r>
              <a:rPr lang="en-US" dirty="0">
                <a:solidFill>
                  <a:schemeClr val="tx1"/>
                </a:solidFill>
              </a:rPr>
              <a:t>Why it’s meaningful</a:t>
            </a:r>
          </a:p>
          <a:p>
            <a:pPr marL="0" indent="0">
              <a:buNone/>
            </a:pPr>
            <a:endParaRPr lang="en-US" dirty="0">
              <a:solidFill>
                <a:schemeClr val="tx1"/>
              </a:solidFill>
            </a:endParaRPr>
          </a:p>
          <a:p>
            <a:pPr marL="0" indent="0">
              <a:buNone/>
            </a:pPr>
            <a:endParaRPr lang="en-US" dirty="0">
              <a:solidFill>
                <a:schemeClr val="tx1"/>
              </a:solidFill>
            </a:endParaRPr>
          </a:p>
          <a:p>
            <a:pPr marL="0" indent="0">
              <a:buNone/>
            </a:pPr>
            <a:r>
              <a:rPr lang="en-US" dirty="0">
                <a:solidFill>
                  <a:schemeClr val="tx1"/>
                </a:solidFill>
              </a:rPr>
              <a:t>Photo description: Group of 12 teen volunteers lined up side by side.</a:t>
            </a:r>
          </a:p>
        </p:txBody>
      </p:sp>
      <p:pic>
        <p:nvPicPr>
          <p:cNvPr id="5" name="Picture 4" descr="Louisville Summer Squad teens lined up in a row in front of a multicolored mural that reads &quot;Louisville Downtown Street Faire&quot;."/>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126481" y="1778924"/>
            <a:ext cx="4173219" cy="3125585"/>
          </a:xfrm>
          <a:prstGeom prst="rect">
            <a:avLst/>
          </a:prstGeom>
          <a:noFill/>
          <a:ln>
            <a:noFill/>
          </a:ln>
        </p:spPr>
      </p:pic>
    </p:spTree>
    <p:extLst>
      <p:ext uri="{BB962C8B-B14F-4D97-AF65-F5344CB8AC3E}">
        <p14:creationId xmlns:p14="http://schemas.microsoft.com/office/powerpoint/2010/main" val="4275280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796" y="2392337"/>
            <a:ext cx="10092906" cy="1325563"/>
          </a:xfrm>
        </p:spPr>
        <p:txBody>
          <a:bodyPr>
            <a:normAutofit/>
          </a:bodyPr>
          <a:lstStyle/>
          <a:p>
            <a:pPr algn="ctr"/>
            <a:r>
              <a:rPr lang="en-US" dirty="0"/>
              <a:t>Let’s hear more about </a:t>
            </a:r>
            <a:br>
              <a:rPr lang="en-US" dirty="0"/>
            </a:br>
            <a:r>
              <a:rPr lang="en-US" dirty="0"/>
              <a:t>Summer Reading volunteers…</a:t>
            </a:r>
          </a:p>
        </p:txBody>
      </p:sp>
    </p:spTree>
    <p:extLst>
      <p:ext uri="{BB962C8B-B14F-4D97-AF65-F5344CB8AC3E}">
        <p14:creationId xmlns:p14="http://schemas.microsoft.com/office/powerpoint/2010/main" val="3146844223"/>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3245</TotalTime>
  <Words>788</Words>
  <Application>Microsoft Office PowerPoint</Application>
  <PresentationFormat>Widescreen</PresentationFormat>
  <Paragraphs>171</Paragraphs>
  <Slides>25</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Arial Black</vt:lpstr>
      <vt:lpstr>Calibri</vt:lpstr>
      <vt:lpstr>Calibri Light</vt:lpstr>
      <vt:lpstr>Wingdings</vt:lpstr>
      <vt:lpstr>Office Theme</vt:lpstr>
      <vt:lpstr>Custom Design</vt:lpstr>
      <vt:lpstr>Empowering Teens Through Meaningful Service: </vt:lpstr>
      <vt:lpstr>Introduction</vt:lpstr>
      <vt:lpstr>What We’ll Cover Today</vt:lpstr>
      <vt:lpstr>Structure</vt:lpstr>
      <vt:lpstr>Children’s Department: Reading Buddies</vt:lpstr>
      <vt:lpstr>Quotes from the RBC:</vt:lpstr>
      <vt:lpstr>Let’s hear more about  Reading Buddies…</vt:lpstr>
      <vt:lpstr>Children’s Department: Summer Squad</vt:lpstr>
      <vt:lpstr>Let’s hear more about  Summer Reading volunteers…</vt:lpstr>
      <vt:lpstr>Children’s Department: Read to Rover</vt:lpstr>
      <vt:lpstr>They say:</vt:lpstr>
      <vt:lpstr>Children’s Department:  General Department Volunteers</vt:lpstr>
      <vt:lpstr>The volunteers say:</vt:lpstr>
      <vt:lpstr>Teen Department:  Teen Volunteer Council</vt:lpstr>
      <vt:lpstr>Quotes From TVC Members</vt:lpstr>
      <vt:lpstr>Let’s Here More about  Teen Advisory Groups…</vt:lpstr>
      <vt:lpstr>Teen Department: Review Crew</vt:lpstr>
      <vt:lpstr>Teen Department: Tutoring Program</vt:lpstr>
      <vt:lpstr>Teen Department: Youth Advisory Board</vt:lpstr>
      <vt:lpstr>Logistics</vt:lpstr>
      <vt:lpstr>More tips for  recruitments and rewards…</vt:lpstr>
      <vt:lpstr>Summary</vt:lpstr>
      <vt:lpstr>Getting Teens Involved – Share Your Ideas</vt:lpstr>
      <vt:lpstr>Q and 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Ligea Ferraro</dc:creator>
  <cp:lastModifiedBy>Brunner, Kate</cp:lastModifiedBy>
  <cp:revision>114</cp:revision>
  <cp:lastPrinted>2025-03-04T19:40:43Z</cp:lastPrinted>
  <dcterms:created xsi:type="dcterms:W3CDTF">2023-01-30T20:38:13Z</dcterms:created>
  <dcterms:modified xsi:type="dcterms:W3CDTF">2025-03-10T15:43:39Z</dcterms:modified>
</cp:coreProperties>
</file>