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68" r:id="rId2"/>
    <p:sldId id="256" r:id="rId3"/>
    <p:sldId id="285" r:id="rId4"/>
    <p:sldId id="313" r:id="rId5"/>
    <p:sldId id="312" r:id="rId6"/>
    <p:sldId id="306" r:id="rId7"/>
    <p:sldId id="272" r:id="rId8"/>
    <p:sldId id="310" r:id="rId9"/>
    <p:sldId id="275" r:id="rId10"/>
    <p:sldId id="270" r:id="rId11"/>
    <p:sldId id="300" r:id="rId12"/>
    <p:sldId id="314" r:id="rId13"/>
    <p:sldId id="311" r:id="rId14"/>
    <p:sldId id="257" r:id="rId15"/>
    <p:sldId id="297" r:id="rId16"/>
    <p:sldId id="287" r:id="rId17"/>
    <p:sldId id="288" r:id="rId18"/>
    <p:sldId id="289" r:id="rId19"/>
    <p:sldId id="259" r:id="rId20"/>
    <p:sldId id="283" r:id="rId21"/>
    <p:sldId id="315" r:id="rId22"/>
    <p:sldId id="271" r:id="rId23"/>
    <p:sldId id="292" r:id="rId24"/>
    <p:sldId id="267" r:id="rId25"/>
    <p:sldId id="290" r:id="rId26"/>
    <p:sldId id="291" r:id="rId27"/>
    <p:sldId id="303" r:id="rId28"/>
    <p:sldId id="308" r:id="rId29"/>
    <p:sldId id="263" r:id="rId30"/>
    <p:sldId id="299" r:id="rId31"/>
    <p:sldId id="281" r:id="rId32"/>
    <p:sldId id="307" r:id="rId33"/>
    <p:sldId id="266" r:id="rId34"/>
    <p:sldId id="294" r:id="rId35"/>
    <p:sldId id="305" r:id="rId36"/>
    <p:sldId id="286" r:id="rId37"/>
    <p:sldId id="296" r:id="rId38"/>
    <p:sldId id="301" r:id="rId39"/>
    <p:sldId id="265" r:id="rId40"/>
    <p:sldId id="260" r:id="rId41"/>
    <p:sldId id="304" r:id="rId42"/>
    <p:sldId id="264" r:id="rId43"/>
    <p:sldId id="309" r:id="rId44"/>
    <p:sldId id="295"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F9B336-5302-4408-A981-33FCD06A13E9}" v="1" dt="2025-03-31T19:24:36.3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16" autoAdjust="0"/>
  </p:normalViewPr>
  <p:slideViewPr>
    <p:cSldViewPr snapToGrid="0">
      <p:cViewPr varScale="1">
        <p:scale>
          <a:sx n="57" d="100"/>
          <a:sy n="57" d="100"/>
        </p:scale>
        <p:origin x="728" y="708"/>
      </p:cViewPr>
      <p:guideLst>
        <p:guide orient="horz" pos="2160"/>
        <p:guide pos="2880"/>
      </p:guideLst>
    </p:cSldViewPr>
  </p:slideViewPr>
  <p:notesTextViewPr>
    <p:cViewPr>
      <p:scale>
        <a:sx n="1" d="1"/>
        <a:sy n="1" d="1"/>
      </p:scale>
      <p:origin x="0" y="0"/>
    </p:cViewPr>
  </p:notesTextViewPr>
  <p:sorterViewPr>
    <p:cViewPr>
      <p:scale>
        <a:sx n="100" d="100"/>
        <a:sy n="100" d="100"/>
      </p:scale>
      <p:origin x="0" y="-550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eger, Christine" userId="07b08700-4580-4b2b-8f3c-b5ccee8dc705" providerId="ADAL" clId="{12F9B336-5302-4408-A981-33FCD06A13E9}"/>
    <pc:docChg chg="undo custSel mod modSld">
      <pc:chgData name="Kreger, Christine" userId="07b08700-4580-4b2b-8f3c-b5ccee8dc705" providerId="ADAL" clId="{12F9B336-5302-4408-A981-33FCD06A13E9}" dt="2025-03-31T19:32:22.017" v="640"/>
      <pc:docMkLst>
        <pc:docMk/>
      </pc:docMkLst>
      <pc:sldChg chg="modSp mod">
        <pc:chgData name="Kreger, Christine" userId="07b08700-4580-4b2b-8f3c-b5ccee8dc705" providerId="ADAL" clId="{12F9B336-5302-4408-A981-33FCD06A13E9}" dt="2025-03-31T19:18:19.628" v="9" actId="962"/>
        <pc:sldMkLst>
          <pc:docMk/>
          <pc:sldMk cId="0" sldId="256"/>
        </pc:sldMkLst>
        <pc:picChg chg="mod">
          <ac:chgData name="Kreger, Christine" userId="07b08700-4580-4b2b-8f3c-b5ccee8dc705" providerId="ADAL" clId="{12F9B336-5302-4408-A981-33FCD06A13E9}" dt="2025-03-31T19:18:19.628" v="9" actId="962"/>
          <ac:picMkLst>
            <pc:docMk/>
            <pc:sldMk cId="0" sldId="256"/>
            <ac:picMk id="12" creationId="{00000000-0000-0000-0000-000000000000}"/>
          </ac:picMkLst>
        </pc:picChg>
      </pc:sldChg>
      <pc:sldChg chg="modSp mod">
        <pc:chgData name="Kreger, Christine" userId="07b08700-4580-4b2b-8f3c-b5ccee8dc705" providerId="ADAL" clId="{12F9B336-5302-4408-A981-33FCD06A13E9}" dt="2025-03-31T19:19:39.150" v="25" actId="962"/>
        <pc:sldMkLst>
          <pc:docMk/>
          <pc:sldMk cId="0" sldId="257"/>
        </pc:sldMkLst>
        <pc:picChg chg="mod">
          <ac:chgData name="Kreger, Christine" userId="07b08700-4580-4b2b-8f3c-b5ccee8dc705" providerId="ADAL" clId="{12F9B336-5302-4408-A981-33FCD06A13E9}" dt="2025-03-31T19:19:36.487" v="24" actId="962"/>
          <ac:picMkLst>
            <pc:docMk/>
            <pc:sldMk cId="0" sldId="257"/>
            <ac:picMk id="9" creationId="{00000000-0000-0000-0000-000000000000}"/>
          </ac:picMkLst>
        </pc:picChg>
        <pc:picChg chg="mod">
          <ac:chgData name="Kreger, Christine" userId="07b08700-4580-4b2b-8f3c-b5ccee8dc705" providerId="ADAL" clId="{12F9B336-5302-4408-A981-33FCD06A13E9}" dt="2025-03-31T19:19:39.150" v="25" actId="962"/>
          <ac:picMkLst>
            <pc:docMk/>
            <pc:sldMk cId="0" sldId="257"/>
            <ac:picMk id="12" creationId="{00000000-0000-0000-0000-000000000000}"/>
          </ac:picMkLst>
        </pc:picChg>
      </pc:sldChg>
      <pc:sldChg chg="addSp delSp modSp mod">
        <pc:chgData name="Kreger, Christine" userId="07b08700-4580-4b2b-8f3c-b5ccee8dc705" providerId="ADAL" clId="{12F9B336-5302-4408-A981-33FCD06A13E9}" dt="2025-03-31T19:31:17.314" v="623" actId="13244"/>
        <pc:sldMkLst>
          <pc:docMk/>
          <pc:sldMk cId="0" sldId="259"/>
        </pc:sldMkLst>
        <pc:spChg chg="del">
          <ac:chgData name="Kreger, Christine" userId="07b08700-4580-4b2b-8f3c-b5ccee8dc705" providerId="ADAL" clId="{12F9B336-5302-4408-A981-33FCD06A13E9}" dt="2025-03-31T19:19:48.028" v="30" actId="478"/>
          <ac:spMkLst>
            <pc:docMk/>
            <pc:sldMk cId="0" sldId="259"/>
            <ac:spMk id="2" creationId="{00000000-0000-0000-0000-000000000000}"/>
          </ac:spMkLst>
        </pc:spChg>
        <pc:spChg chg="add mod ord">
          <ac:chgData name="Kreger, Christine" userId="07b08700-4580-4b2b-8f3c-b5ccee8dc705" providerId="ADAL" clId="{12F9B336-5302-4408-A981-33FCD06A13E9}" dt="2025-03-31T19:30:45.456" v="620" actId="13244"/>
          <ac:spMkLst>
            <pc:docMk/>
            <pc:sldMk cId="0" sldId="259"/>
            <ac:spMk id="2" creationId="{1D0DF433-113A-7AE4-08E8-970BDBCCB3D5}"/>
          </ac:spMkLst>
        </pc:spChg>
        <pc:spChg chg="add del mod">
          <ac:chgData name="Kreger, Christine" userId="07b08700-4580-4b2b-8f3c-b5ccee8dc705" providerId="ADAL" clId="{12F9B336-5302-4408-A981-33FCD06A13E9}" dt="2025-03-31T19:19:57.698" v="31" actId="478"/>
          <ac:spMkLst>
            <pc:docMk/>
            <pc:sldMk cId="0" sldId="259"/>
            <ac:spMk id="5" creationId="{9682EAED-AA31-3385-8F3F-055A92C83113}"/>
          </ac:spMkLst>
        </pc:spChg>
        <pc:spChg chg="ord">
          <ac:chgData name="Kreger, Christine" userId="07b08700-4580-4b2b-8f3c-b5ccee8dc705" providerId="ADAL" clId="{12F9B336-5302-4408-A981-33FCD06A13E9}" dt="2025-03-31T19:31:08.159" v="621" actId="13244"/>
          <ac:spMkLst>
            <pc:docMk/>
            <pc:sldMk cId="0" sldId="259"/>
            <ac:spMk id="17" creationId="{00000000-0000-0000-0000-000000000000}"/>
          </ac:spMkLst>
        </pc:spChg>
        <pc:spChg chg="ord">
          <ac:chgData name="Kreger, Christine" userId="07b08700-4580-4b2b-8f3c-b5ccee8dc705" providerId="ADAL" clId="{12F9B336-5302-4408-A981-33FCD06A13E9}" dt="2025-03-31T19:31:17.314" v="623" actId="13244"/>
          <ac:spMkLst>
            <pc:docMk/>
            <pc:sldMk cId="0" sldId="259"/>
            <ac:spMk id="18" creationId="{00000000-0000-0000-0000-000000000000}"/>
          </ac:spMkLst>
        </pc:spChg>
        <pc:spChg chg="ord">
          <ac:chgData name="Kreger, Christine" userId="07b08700-4580-4b2b-8f3c-b5ccee8dc705" providerId="ADAL" clId="{12F9B336-5302-4408-A981-33FCD06A13E9}" dt="2025-03-31T19:31:12.856" v="622" actId="13244"/>
          <ac:spMkLst>
            <pc:docMk/>
            <pc:sldMk cId="0" sldId="259"/>
            <ac:spMk id="19" creationId="{00000000-0000-0000-0000-000000000000}"/>
          </ac:spMkLst>
        </pc:spChg>
        <pc:picChg chg="mod">
          <ac:chgData name="Kreger, Christine" userId="07b08700-4580-4b2b-8f3c-b5ccee8dc705" providerId="ADAL" clId="{12F9B336-5302-4408-A981-33FCD06A13E9}" dt="2025-03-31T19:20:00.854" v="32" actId="962"/>
          <ac:picMkLst>
            <pc:docMk/>
            <pc:sldMk cId="0" sldId="259"/>
            <ac:picMk id="9" creationId="{00000000-0000-0000-0000-000000000000}"/>
          </ac:picMkLst>
        </pc:picChg>
      </pc:sldChg>
      <pc:sldChg chg="modSp mod">
        <pc:chgData name="Kreger, Christine" userId="07b08700-4580-4b2b-8f3c-b5ccee8dc705" providerId="ADAL" clId="{12F9B336-5302-4408-A981-33FCD06A13E9}" dt="2025-03-31T19:24:26.893" v="534" actId="962"/>
        <pc:sldMkLst>
          <pc:docMk/>
          <pc:sldMk cId="0" sldId="260"/>
        </pc:sldMkLst>
        <pc:picChg chg="mod">
          <ac:chgData name="Kreger, Christine" userId="07b08700-4580-4b2b-8f3c-b5ccee8dc705" providerId="ADAL" clId="{12F9B336-5302-4408-A981-33FCD06A13E9}" dt="2025-03-31T19:24:26.893" v="534" actId="962"/>
          <ac:picMkLst>
            <pc:docMk/>
            <pc:sldMk cId="0" sldId="260"/>
            <ac:picMk id="3" creationId="{00000000-0000-0000-0000-000000000000}"/>
          </ac:picMkLst>
        </pc:picChg>
        <pc:picChg chg="mod">
          <ac:chgData name="Kreger, Christine" userId="07b08700-4580-4b2b-8f3c-b5ccee8dc705" providerId="ADAL" clId="{12F9B336-5302-4408-A981-33FCD06A13E9}" dt="2025-03-31T19:24:24.601" v="533" actId="962"/>
          <ac:picMkLst>
            <pc:docMk/>
            <pc:sldMk cId="0" sldId="260"/>
            <ac:picMk id="7" creationId="{00000000-0000-0000-0000-000000000000}"/>
          </ac:picMkLst>
        </pc:picChg>
      </pc:sldChg>
      <pc:sldChg chg="modSp mod">
        <pc:chgData name="Kreger, Christine" userId="07b08700-4580-4b2b-8f3c-b5ccee8dc705" providerId="ADAL" clId="{12F9B336-5302-4408-A981-33FCD06A13E9}" dt="2025-03-31T19:22:39.245" v="520" actId="962"/>
        <pc:sldMkLst>
          <pc:docMk/>
          <pc:sldMk cId="0" sldId="263"/>
        </pc:sldMkLst>
        <pc:picChg chg="mod">
          <ac:chgData name="Kreger, Christine" userId="07b08700-4580-4b2b-8f3c-b5ccee8dc705" providerId="ADAL" clId="{12F9B336-5302-4408-A981-33FCD06A13E9}" dt="2025-03-31T19:22:39.245" v="520" actId="962"/>
          <ac:picMkLst>
            <pc:docMk/>
            <pc:sldMk cId="0" sldId="263"/>
            <ac:picMk id="21" creationId="{00000000-0000-0000-0000-000000000000}"/>
          </ac:picMkLst>
        </pc:picChg>
      </pc:sldChg>
      <pc:sldChg chg="modSp mod">
        <pc:chgData name="Kreger, Christine" userId="07b08700-4580-4b2b-8f3c-b5ccee8dc705" providerId="ADAL" clId="{12F9B336-5302-4408-A981-33FCD06A13E9}" dt="2025-03-31T19:27:07.625" v="556" actId="962"/>
        <pc:sldMkLst>
          <pc:docMk/>
          <pc:sldMk cId="0" sldId="264"/>
        </pc:sldMkLst>
        <pc:picChg chg="mod">
          <ac:chgData name="Kreger, Christine" userId="07b08700-4580-4b2b-8f3c-b5ccee8dc705" providerId="ADAL" clId="{12F9B336-5302-4408-A981-33FCD06A13E9}" dt="2025-03-31T19:27:07.625" v="556" actId="962"/>
          <ac:picMkLst>
            <pc:docMk/>
            <pc:sldMk cId="0" sldId="264"/>
            <ac:picMk id="8" creationId="{00000000-0000-0000-0000-000000000000}"/>
          </ac:picMkLst>
        </pc:picChg>
      </pc:sldChg>
      <pc:sldChg chg="modSp mod">
        <pc:chgData name="Kreger, Christine" userId="07b08700-4580-4b2b-8f3c-b5ccee8dc705" providerId="ADAL" clId="{12F9B336-5302-4408-A981-33FCD06A13E9}" dt="2025-03-31T19:24:23.226" v="532" actId="962"/>
        <pc:sldMkLst>
          <pc:docMk/>
          <pc:sldMk cId="0" sldId="265"/>
        </pc:sldMkLst>
        <pc:picChg chg="mod">
          <ac:chgData name="Kreger, Christine" userId="07b08700-4580-4b2b-8f3c-b5ccee8dc705" providerId="ADAL" clId="{12F9B336-5302-4408-A981-33FCD06A13E9}" dt="2025-03-31T19:24:23.226" v="532" actId="962"/>
          <ac:picMkLst>
            <pc:docMk/>
            <pc:sldMk cId="0" sldId="265"/>
            <ac:picMk id="3" creationId="{00000000-0000-0000-0000-000000000000}"/>
          </ac:picMkLst>
        </pc:picChg>
        <pc:picChg chg="mod">
          <ac:chgData name="Kreger, Christine" userId="07b08700-4580-4b2b-8f3c-b5ccee8dc705" providerId="ADAL" clId="{12F9B336-5302-4408-A981-33FCD06A13E9}" dt="2025-03-31T19:24:12.513" v="531" actId="962"/>
          <ac:picMkLst>
            <pc:docMk/>
            <pc:sldMk cId="0" sldId="265"/>
            <ac:picMk id="10" creationId="{00000000-0000-0000-0000-000000000000}"/>
          </ac:picMkLst>
        </pc:picChg>
      </pc:sldChg>
      <pc:sldChg chg="modSp mod">
        <pc:chgData name="Kreger, Christine" userId="07b08700-4580-4b2b-8f3c-b5ccee8dc705" providerId="ADAL" clId="{12F9B336-5302-4408-A981-33FCD06A13E9}" dt="2025-03-31T19:22:44.688" v="524" actId="962"/>
        <pc:sldMkLst>
          <pc:docMk/>
          <pc:sldMk cId="0" sldId="266"/>
        </pc:sldMkLst>
        <pc:picChg chg="mod">
          <ac:chgData name="Kreger, Christine" userId="07b08700-4580-4b2b-8f3c-b5ccee8dc705" providerId="ADAL" clId="{12F9B336-5302-4408-A981-33FCD06A13E9}" dt="2025-03-31T19:22:44.688" v="524" actId="962"/>
          <ac:picMkLst>
            <pc:docMk/>
            <pc:sldMk cId="0" sldId="266"/>
            <ac:picMk id="10" creationId="{00000000-0000-0000-0000-000000000000}"/>
          </ac:picMkLst>
        </pc:picChg>
      </pc:sldChg>
      <pc:sldChg chg="modSp mod">
        <pc:chgData name="Kreger, Christine" userId="07b08700-4580-4b2b-8f3c-b5ccee8dc705" providerId="ADAL" clId="{12F9B336-5302-4408-A981-33FCD06A13E9}" dt="2025-03-31T19:22:30.118" v="514" actId="962"/>
        <pc:sldMkLst>
          <pc:docMk/>
          <pc:sldMk cId="0" sldId="267"/>
        </pc:sldMkLst>
        <pc:picChg chg="mod">
          <ac:chgData name="Kreger, Christine" userId="07b08700-4580-4b2b-8f3c-b5ccee8dc705" providerId="ADAL" clId="{12F9B336-5302-4408-A981-33FCD06A13E9}" dt="2025-03-31T19:22:30.118" v="514" actId="962"/>
          <ac:picMkLst>
            <pc:docMk/>
            <pc:sldMk cId="0" sldId="267"/>
            <ac:picMk id="9" creationId="{00000000-0000-0000-0000-000000000000}"/>
          </ac:picMkLst>
        </pc:picChg>
      </pc:sldChg>
      <pc:sldChg chg="modSp mod">
        <pc:chgData name="Kreger, Christine" userId="07b08700-4580-4b2b-8f3c-b5ccee8dc705" providerId="ADAL" clId="{12F9B336-5302-4408-A981-33FCD06A13E9}" dt="2025-03-31T19:18:16.329" v="8" actId="962"/>
        <pc:sldMkLst>
          <pc:docMk/>
          <pc:sldMk cId="0" sldId="268"/>
        </pc:sldMkLst>
        <pc:picChg chg="mod">
          <ac:chgData name="Kreger, Christine" userId="07b08700-4580-4b2b-8f3c-b5ccee8dc705" providerId="ADAL" clId="{12F9B336-5302-4408-A981-33FCD06A13E9}" dt="2025-03-31T19:18:16.329" v="8" actId="962"/>
          <ac:picMkLst>
            <pc:docMk/>
            <pc:sldMk cId="0" sldId="268"/>
            <ac:picMk id="24580" creationId="{00000000-0000-0000-0000-000000000000}"/>
          </ac:picMkLst>
        </pc:picChg>
      </pc:sldChg>
      <pc:sldChg chg="modSp mod">
        <pc:chgData name="Kreger, Christine" userId="07b08700-4580-4b2b-8f3c-b5ccee8dc705" providerId="ADAL" clId="{12F9B336-5302-4408-A981-33FCD06A13E9}" dt="2025-03-31T19:18:29.937" v="16" actId="962"/>
        <pc:sldMkLst>
          <pc:docMk/>
          <pc:sldMk cId="2850813404" sldId="270"/>
        </pc:sldMkLst>
        <pc:picChg chg="mod">
          <ac:chgData name="Kreger, Christine" userId="07b08700-4580-4b2b-8f3c-b5ccee8dc705" providerId="ADAL" clId="{12F9B336-5302-4408-A981-33FCD06A13E9}" dt="2025-03-31T19:18:29.937" v="16" actId="962"/>
          <ac:picMkLst>
            <pc:docMk/>
            <pc:sldMk cId="2850813404" sldId="270"/>
            <ac:picMk id="5" creationId="{00000000-0000-0000-0000-000000000000}"/>
          </ac:picMkLst>
        </pc:picChg>
      </pc:sldChg>
      <pc:sldChg chg="modSp mod">
        <pc:chgData name="Kreger, Christine" userId="07b08700-4580-4b2b-8f3c-b5ccee8dc705" providerId="ADAL" clId="{12F9B336-5302-4408-A981-33FCD06A13E9}" dt="2025-03-31T19:22:27.810" v="512" actId="962"/>
        <pc:sldMkLst>
          <pc:docMk/>
          <pc:sldMk cId="2558469317" sldId="271"/>
        </pc:sldMkLst>
        <pc:picChg chg="mod">
          <ac:chgData name="Kreger, Christine" userId="07b08700-4580-4b2b-8f3c-b5ccee8dc705" providerId="ADAL" clId="{12F9B336-5302-4408-A981-33FCD06A13E9}" dt="2025-03-31T19:22:27.810" v="512" actId="962"/>
          <ac:picMkLst>
            <pc:docMk/>
            <pc:sldMk cId="2558469317" sldId="271"/>
            <ac:picMk id="9" creationId="{00000000-0000-0000-0000-000000000000}"/>
          </ac:picMkLst>
        </pc:picChg>
      </pc:sldChg>
      <pc:sldChg chg="modSp mod">
        <pc:chgData name="Kreger, Christine" userId="07b08700-4580-4b2b-8f3c-b5ccee8dc705" providerId="ADAL" clId="{12F9B336-5302-4408-A981-33FCD06A13E9}" dt="2025-03-31T19:18:26.668" v="13" actId="962"/>
        <pc:sldMkLst>
          <pc:docMk/>
          <pc:sldMk cId="1650011165" sldId="272"/>
        </pc:sldMkLst>
        <pc:picChg chg="mod">
          <ac:chgData name="Kreger, Christine" userId="07b08700-4580-4b2b-8f3c-b5ccee8dc705" providerId="ADAL" clId="{12F9B336-5302-4408-A981-33FCD06A13E9}" dt="2025-03-31T19:18:26.668" v="13" actId="962"/>
          <ac:picMkLst>
            <pc:docMk/>
            <pc:sldMk cId="1650011165" sldId="272"/>
            <ac:picMk id="12" creationId="{00000000-0000-0000-0000-000000000000}"/>
          </ac:picMkLst>
        </pc:picChg>
      </pc:sldChg>
      <pc:sldChg chg="modSp mod">
        <pc:chgData name="Kreger, Christine" userId="07b08700-4580-4b2b-8f3c-b5ccee8dc705" providerId="ADAL" clId="{12F9B336-5302-4408-A981-33FCD06A13E9}" dt="2025-03-31T19:18:28.867" v="15" actId="962"/>
        <pc:sldMkLst>
          <pc:docMk/>
          <pc:sldMk cId="3914582414" sldId="275"/>
        </pc:sldMkLst>
        <pc:picChg chg="mod">
          <ac:chgData name="Kreger, Christine" userId="07b08700-4580-4b2b-8f3c-b5ccee8dc705" providerId="ADAL" clId="{12F9B336-5302-4408-A981-33FCD06A13E9}" dt="2025-03-31T19:18:28.867" v="15" actId="962"/>
          <ac:picMkLst>
            <pc:docMk/>
            <pc:sldMk cId="3914582414" sldId="275"/>
            <ac:picMk id="12" creationId="{00000000-0000-0000-0000-000000000000}"/>
          </ac:picMkLst>
        </pc:picChg>
      </pc:sldChg>
      <pc:sldChg chg="modSp mod">
        <pc:chgData name="Kreger, Christine" userId="07b08700-4580-4b2b-8f3c-b5ccee8dc705" providerId="ADAL" clId="{12F9B336-5302-4408-A981-33FCD06A13E9}" dt="2025-03-31T19:22:42.087" v="522" actId="962"/>
        <pc:sldMkLst>
          <pc:docMk/>
          <pc:sldMk cId="100406177" sldId="281"/>
        </pc:sldMkLst>
        <pc:spChg chg="mod">
          <ac:chgData name="Kreger, Christine" userId="07b08700-4580-4b2b-8f3c-b5ccee8dc705" providerId="ADAL" clId="{12F9B336-5302-4408-A981-33FCD06A13E9}" dt="2025-03-31T19:18:08.564" v="7" actId="207"/>
          <ac:spMkLst>
            <pc:docMk/>
            <pc:sldMk cId="100406177" sldId="281"/>
            <ac:spMk id="13" creationId="{00000000-0000-0000-0000-000000000000}"/>
          </ac:spMkLst>
        </pc:spChg>
        <pc:spChg chg="mod">
          <ac:chgData name="Kreger, Christine" userId="07b08700-4580-4b2b-8f3c-b5ccee8dc705" providerId="ADAL" clId="{12F9B336-5302-4408-A981-33FCD06A13E9}" dt="2025-03-31T19:18:06.962" v="6" actId="207"/>
          <ac:spMkLst>
            <pc:docMk/>
            <pc:sldMk cId="100406177" sldId="281"/>
            <ac:spMk id="18" creationId="{00000000-0000-0000-0000-000000000000}"/>
          </ac:spMkLst>
        </pc:spChg>
        <pc:picChg chg="mod">
          <ac:chgData name="Kreger, Christine" userId="07b08700-4580-4b2b-8f3c-b5ccee8dc705" providerId="ADAL" clId="{12F9B336-5302-4408-A981-33FCD06A13E9}" dt="2025-03-31T19:22:42.087" v="522" actId="962"/>
          <ac:picMkLst>
            <pc:docMk/>
            <pc:sldMk cId="100406177" sldId="281"/>
            <ac:picMk id="9" creationId="{00000000-0000-0000-0000-000000000000}"/>
          </ac:picMkLst>
        </pc:picChg>
      </pc:sldChg>
      <pc:sldChg chg="modSp mod">
        <pc:chgData name="Kreger, Christine" userId="07b08700-4580-4b2b-8f3c-b5ccee8dc705" providerId="ADAL" clId="{12F9B336-5302-4408-A981-33FCD06A13E9}" dt="2025-03-31T19:22:14.467" v="509" actId="962"/>
        <pc:sldMkLst>
          <pc:docMk/>
          <pc:sldMk cId="366721269" sldId="283"/>
        </pc:sldMkLst>
        <pc:picChg chg="mod">
          <ac:chgData name="Kreger, Christine" userId="07b08700-4580-4b2b-8f3c-b5ccee8dc705" providerId="ADAL" clId="{12F9B336-5302-4408-A981-33FCD06A13E9}" dt="2025-03-31T19:22:14.467" v="509" actId="962"/>
          <ac:picMkLst>
            <pc:docMk/>
            <pc:sldMk cId="366721269" sldId="283"/>
            <ac:picMk id="5" creationId="{00000000-0000-0000-0000-000000000000}"/>
          </ac:picMkLst>
        </pc:picChg>
        <pc:picChg chg="mod">
          <ac:chgData name="Kreger, Christine" userId="07b08700-4580-4b2b-8f3c-b5ccee8dc705" providerId="ADAL" clId="{12F9B336-5302-4408-A981-33FCD06A13E9}" dt="2025-03-31T19:20:01.967" v="33" actId="962"/>
          <ac:picMkLst>
            <pc:docMk/>
            <pc:sldMk cId="366721269" sldId="283"/>
            <ac:picMk id="9" creationId="{00000000-0000-0000-0000-000000000000}"/>
          </ac:picMkLst>
        </pc:picChg>
      </pc:sldChg>
      <pc:sldChg chg="modSp mod">
        <pc:chgData name="Kreger, Christine" userId="07b08700-4580-4b2b-8f3c-b5ccee8dc705" providerId="ADAL" clId="{12F9B336-5302-4408-A981-33FCD06A13E9}" dt="2025-03-31T19:18:22.238" v="10" actId="962"/>
        <pc:sldMkLst>
          <pc:docMk/>
          <pc:sldMk cId="806619873" sldId="285"/>
        </pc:sldMkLst>
        <pc:picChg chg="mod">
          <ac:chgData name="Kreger, Christine" userId="07b08700-4580-4b2b-8f3c-b5ccee8dc705" providerId="ADAL" clId="{12F9B336-5302-4408-A981-33FCD06A13E9}" dt="2025-03-31T19:18:22.238" v="10" actId="962"/>
          <ac:picMkLst>
            <pc:docMk/>
            <pc:sldMk cId="806619873" sldId="285"/>
            <ac:picMk id="12" creationId="{00000000-0000-0000-0000-000000000000}"/>
          </ac:picMkLst>
        </pc:picChg>
      </pc:sldChg>
      <pc:sldChg chg="modSp mod">
        <pc:chgData name="Kreger, Christine" userId="07b08700-4580-4b2b-8f3c-b5ccee8dc705" providerId="ADAL" clId="{12F9B336-5302-4408-A981-33FCD06A13E9}" dt="2025-03-31T19:24:08.574" v="528" actId="962"/>
        <pc:sldMkLst>
          <pc:docMk/>
          <pc:sldMk cId="4260859967" sldId="286"/>
        </pc:sldMkLst>
        <pc:picChg chg="mod">
          <ac:chgData name="Kreger, Christine" userId="07b08700-4580-4b2b-8f3c-b5ccee8dc705" providerId="ADAL" clId="{12F9B336-5302-4408-A981-33FCD06A13E9}" dt="2025-03-31T19:24:08.574" v="528" actId="962"/>
          <ac:picMkLst>
            <pc:docMk/>
            <pc:sldMk cId="4260859967" sldId="286"/>
            <ac:picMk id="7" creationId="{00000000-0000-0000-0000-000000000000}"/>
          </ac:picMkLst>
        </pc:picChg>
      </pc:sldChg>
      <pc:sldChg chg="modSp mod">
        <pc:chgData name="Kreger, Christine" userId="07b08700-4580-4b2b-8f3c-b5ccee8dc705" providerId="ADAL" clId="{12F9B336-5302-4408-A981-33FCD06A13E9}" dt="2025-03-31T19:19:41.595" v="27" actId="962"/>
        <pc:sldMkLst>
          <pc:docMk/>
          <pc:sldMk cId="2710621860" sldId="287"/>
        </pc:sldMkLst>
        <pc:picChg chg="mod">
          <ac:chgData name="Kreger, Christine" userId="07b08700-4580-4b2b-8f3c-b5ccee8dc705" providerId="ADAL" clId="{12F9B336-5302-4408-A981-33FCD06A13E9}" dt="2025-03-31T19:19:41.595" v="27" actId="962"/>
          <ac:picMkLst>
            <pc:docMk/>
            <pc:sldMk cId="2710621860" sldId="287"/>
            <ac:picMk id="12" creationId="{00000000-0000-0000-0000-000000000000}"/>
          </ac:picMkLst>
        </pc:picChg>
      </pc:sldChg>
      <pc:sldChg chg="modSp mod">
        <pc:chgData name="Kreger, Christine" userId="07b08700-4580-4b2b-8f3c-b5ccee8dc705" providerId="ADAL" clId="{12F9B336-5302-4408-A981-33FCD06A13E9}" dt="2025-03-31T19:30:19.782" v="615" actId="962"/>
        <pc:sldMkLst>
          <pc:docMk/>
          <pc:sldMk cId="553213791" sldId="288"/>
        </pc:sldMkLst>
        <pc:spChg chg="mod">
          <ac:chgData name="Kreger, Christine" userId="07b08700-4580-4b2b-8f3c-b5ccee8dc705" providerId="ADAL" clId="{12F9B336-5302-4408-A981-33FCD06A13E9}" dt="2025-03-31T19:30:19.080" v="614" actId="962"/>
          <ac:spMkLst>
            <pc:docMk/>
            <pc:sldMk cId="553213791" sldId="288"/>
            <ac:spMk id="4" creationId="{00000000-0000-0000-0000-000000000000}"/>
          </ac:spMkLst>
        </pc:spChg>
        <pc:spChg chg="mod">
          <ac:chgData name="Kreger, Christine" userId="07b08700-4580-4b2b-8f3c-b5ccee8dc705" providerId="ADAL" clId="{12F9B336-5302-4408-A981-33FCD06A13E9}" dt="2025-03-31T19:30:19.782" v="615" actId="962"/>
          <ac:spMkLst>
            <pc:docMk/>
            <pc:sldMk cId="553213791" sldId="288"/>
            <ac:spMk id="5" creationId="{00000000-0000-0000-0000-000000000000}"/>
          </ac:spMkLst>
        </pc:spChg>
        <pc:picChg chg="mod">
          <ac:chgData name="Kreger, Christine" userId="07b08700-4580-4b2b-8f3c-b5ccee8dc705" providerId="ADAL" clId="{12F9B336-5302-4408-A981-33FCD06A13E9}" dt="2025-03-31T19:30:14.381" v="613" actId="962"/>
          <ac:picMkLst>
            <pc:docMk/>
            <pc:sldMk cId="553213791" sldId="288"/>
            <ac:picMk id="2" creationId="{00000000-0000-0000-0000-000000000000}"/>
          </ac:picMkLst>
        </pc:picChg>
        <pc:picChg chg="mod">
          <ac:chgData name="Kreger, Christine" userId="07b08700-4580-4b2b-8f3c-b5ccee8dc705" providerId="ADAL" clId="{12F9B336-5302-4408-A981-33FCD06A13E9}" dt="2025-03-31T19:19:42.664" v="28" actId="962"/>
          <ac:picMkLst>
            <pc:docMk/>
            <pc:sldMk cId="553213791" sldId="288"/>
            <ac:picMk id="12" creationId="{00000000-0000-0000-0000-000000000000}"/>
          </ac:picMkLst>
        </pc:picChg>
      </pc:sldChg>
      <pc:sldChg chg="addSp delSp modSp mod">
        <pc:chgData name="Kreger, Christine" userId="07b08700-4580-4b2b-8f3c-b5ccee8dc705" providerId="ADAL" clId="{12F9B336-5302-4408-A981-33FCD06A13E9}" dt="2025-03-31T19:30:38.571" v="619" actId="13244"/>
        <pc:sldMkLst>
          <pc:docMk/>
          <pc:sldMk cId="1229207964" sldId="289"/>
        </pc:sldMkLst>
        <pc:spChg chg="mod">
          <ac:chgData name="Kreger, Christine" userId="07b08700-4580-4b2b-8f3c-b5ccee8dc705" providerId="ADAL" clId="{12F9B336-5302-4408-A981-33FCD06A13E9}" dt="2025-03-31T19:30:33.150" v="617" actId="962"/>
          <ac:spMkLst>
            <pc:docMk/>
            <pc:sldMk cId="1229207964" sldId="289"/>
            <ac:spMk id="4" creationId="{00000000-0000-0000-0000-000000000000}"/>
          </ac:spMkLst>
        </pc:spChg>
        <pc:spChg chg="mod">
          <ac:chgData name="Kreger, Christine" userId="07b08700-4580-4b2b-8f3c-b5ccee8dc705" providerId="ADAL" clId="{12F9B336-5302-4408-A981-33FCD06A13E9}" dt="2025-03-31T19:30:34.186" v="618" actId="962"/>
          <ac:spMkLst>
            <pc:docMk/>
            <pc:sldMk cId="1229207964" sldId="289"/>
            <ac:spMk id="5" creationId="{00000000-0000-0000-0000-000000000000}"/>
          </ac:spMkLst>
        </pc:spChg>
        <pc:spChg chg="del">
          <ac:chgData name="Kreger, Christine" userId="07b08700-4580-4b2b-8f3c-b5ccee8dc705" providerId="ADAL" clId="{12F9B336-5302-4408-A981-33FCD06A13E9}" dt="2025-03-31T19:28:21.283" v="580" actId="478"/>
          <ac:spMkLst>
            <pc:docMk/>
            <pc:sldMk cId="1229207964" sldId="289"/>
            <ac:spMk id="6" creationId="{00000000-0000-0000-0000-000000000000}"/>
          </ac:spMkLst>
        </pc:spChg>
        <pc:spChg chg="add del mod">
          <ac:chgData name="Kreger, Christine" userId="07b08700-4580-4b2b-8f3c-b5ccee8dc705" providerId="ADAL" clId="{12F9B336-5302-4408-A981-33FCD06A13E9}" dt="2025-03-31T19:28:42.464" v="584" actId="478"/>
          <ac:spMkLst>
            <pc:docMk/>
            <pc:sldMk cId="1229207964" sldId="289"/>
            <ac:spMk id="8" creationId="{97379BAD-4E3C-FE0E-C73F-1ACAEA755E48}"/>
          </ac:spMkLst>
        </pc:spChg>
        <pc:spChg chg="add mod ord">
          <ac:chgData name="Kreger, Christine" userId="07b08700-4580-4b2b-8f3c-b5ccee8dc705" providerId="ADAL" clId="{12F9B336-5302-4408-A981-33FCD06A13E9}" dt="2025-03-31T19:30:38.571" v="619" actId="13244"/>
          <ac:spMkLst>
            <pc:docMk/>
            <pc:sldMk cId="1229207964" sldId="289"/>
            <ac:spMk id="9" creationId="{A8CC1D6A-53C6-EA61-F234-F143A723747D}"/>
          </ac:spMkLst>
        </pc:spChg>
        <pc:picChg chg="mod">
          <ac:chgData name="Kreger, Christine" userId="07b08700-4580-4b2b-8f3c-b5ccee8dc705" providerId="ADAL" clId="{12F9B336-5302-4408-A981-33FCD06A13E9}" dt="2025-03-31T19:30:32.175" v="616" actId="962"/>
          <ac:picMkLst>
            <pc:docMk/>
            <pc:sldMk cId="1229207964" sldId="289"/>
            <ac:picMk id="2" creationId="{00000000-0000-0000-0000-000000000000}"/>
          </ac:picMkLst>
        </pc:picChg>
        <pc:picChg chg="mod">
          <ac:chgData name="Kreger, Christine" userId="07b08700-4580-4b2b-8f3c-b5ccee8dc705" providerId="ADAL" clId="{12F9B336-5302-4408-A981-33FCD06A13E9}" dt="2025-03-31T19:19:43.705" v="29" actId="962"/>
          <ac:picMkLst>
            <pc:docMk/>
            <pc:sldMk cId="1229207964" sldId="289"/>
            <ac:picMk id="12" creationId="{00000000-0000-0000-0000-000000000000}"/>
          </ac:picMkLst>
        </pc:picChg>
      </pc:sldChg>
      <pc:sldChg chg="modSp mod">
        <pc:chgData name="Kreger, Christine" userId="07b08700-4580-4b2b-8f3c-b5ccee8dc705" providerId="ADAL" clId="{12F9B336-5302-4408-A981-33FCD06A13E9}" dt="2025-03-31T19:22:31.232" v="515" actId="962"/>
        <pc:sldMkLst>
          <pc:docMk/>
          <pc:sldMk cId="697986139" sldId="290"/>
        </pc:sldMkLst>
        <pc:picChg chg="mod">
          <ac:chgData name="Kreger, Christine" userId="07b08700-4580-4b2b-8f3c-b5ccee8dc705" providerId="ADAL" clId="{12F9B336-5302-4408-A981-33FCD06A13E9}" dt="2025-03-31T19:22:31.232" v="515" actId="962"/>
          <ac:picMkLst>
            <pc:docMk/>
            <pc:sldMk cId="697986139" sldId="290"/>
            <ac:picMk id="9" creationId="{00000000-0000-0000-0000-000000000000}"/>
          </ac:picMkLst>
        </pc:picChg>
      </pc:sldChg>
      <pc:sldChg chg="modSp mod">
        <pc:chgData name="Kreger, Christine" userId="07b08700-4580-4b2b-8f3c-b5ccee8dc705" providerId="ADAL" clId="{12F9B336-5302-4408-A981-33FCD06A13E9}" dt="2025-03-31T19:22:32.250" v="516" actId="962"/>
        <pc:sldMkLst>
          <pc:docMk/>
          <pc:sldMk cId="2382275275" sldId="291"/>
        </pc:sldMkLst>
        <pc:picChg chg="mod">
          <ac:chgData name="Kreger, Christine" userId="07b08700-4580-4b2b-8f3c-b5ccee8dc705" providerId="ADAL" clId="{12F9B336-5302-4408-A981-33FCD06A13E9}" dt="2025-03-31T19:22:32.250" v="516" actId="962"/>
          <ac:picMkLst>
            <pc:docMk/>
            <pc:sldMk cId="2382275275" sldId="291"/>
            <ac:picMk id="9" creationId="{00000000-0000-0000-0000-000000000000}"/>
          </ac:picMkLst>
        </pc:picChg>
      </pc:sldChg>
      <pc:sldChg chg="modSp mod">
        <pc:chgData name="Kreger, Christine" userId="07b08700-4580-4b2b-8f3c-b5ccee8dc705" providerId="ADAL" clId="{12F9B336-5302-4408-A981-33FCD06A13E9}" dt="2025-03-31T19:22:28.957" v="513" actId="962"/>
        <pc:sldMkLst>
          <pc:docMk/>
          <pc:sldMk cId="2551865495" sldId="292"/>
        </pc:sldMkLst>
        <pc:picChg chg="mod">
          <ac:chgData name="Kreger, Christine" userId="07b08700-4580-4b2b-8f3c-b5ccee8dc705" providerId="ADAL" clId="{12F9B336-5302-4408-A981-33FCD06A13E9}" dt="2025-03-31T19:22:28.957" v="513" actId="962"/>
          <ac:picMkLst>
            <pc:docMk/>
            <pc:sldMk cId="2551865495" sldId="292"/>
            <ac:picMk id="9" creationId="{00000000-0000-0000-0000-000000000000}"/>
          </ac:picMkLst>
        </pc:picChg>
      </pc:sldChg>
      <pc:sldChg chg="modSp mod">
        <pc:chgData name="Kreger, Christine" userId="07b08700-4580-4b2b-8f3c-b5ccee8dc705" providerId="ADAL" clId="{12F9B336-5302-4408-A981-33FCD06A13E9}" dt="2025-03-31T19:22:45.827" v="525" actId="962"/>
        <pc:sldMkLst>
          <pc:docMk/>
          <pc:sldMk cId="2982598695" sldId="294"/>
        </pc:sldMkLst>
        <pc:picChg chg="mod">
          <ac:chgData name="Kreger, Christine" userId="07b08700-4580-4b2b-8f3c-b5ccee8dc705" providerId="ADAL" clId="{12F9B336-5302-4408-A981-33FCD06A13E9}" dt="2025-03-31T19:22:45.827" v="525" actId="962"/>
          <ac:picMkLst>
            <pc:docMk/>
            <pc:sldMk cId="2982598695" sldId="294"/>
            <ac:picMk id="9" creationId="{00000000-0000-0000-0000-000000000000}"/>
          </ac:picMkLst>
        </pc:picChg>
      </pc:sldChg>
      <pc:sldChg chg="addSp modSp mod">
        <pc:chgData name="Kreger, Christine" userId="07b08700-4580-4b2b-8f3c-b5ccee8dc705" providerId="ADAL" clId="{12F9B336-5302-4408-A981-33FCD06A13E9}" dt="2025-03-31T19:31:37.910" v="627" actId="13244"/>
        <pc:sldMkLst>
          <pc:docMk/>
          <pc:sldMk cId="3157258047" sldId="295"/>
        </pc:sldMkLst>
        <pc:spChg chg="add mod ord">
          <ac:chgData name="Kreger, Christine" userId="07b08700-4580-4b2b-8f3c-b5ccee8dc705" providerId="ADAL" clId="{12F9B336-5302-4408-A981-33FCD06A13E9}" dt="2025-03-31T19:31:37.910" v="627" actId="13244"/>
          <ac:spMkLst>
            <pc:docMk/>
            <pc:sldMk cId="3157258047" sldId="295"/>
            <ac:spMk id="3" creationId="{F6EEA5A8-BF5D-9275-4E65-8AC3D7D33B4A}"/>
          </ac:spMkLst>
        </pc:spChg>
      </pc:sldChg>
      <pc:sldChg chg="modSp mod">
        <pc:chgData name="Kreger, Christine" userId="07b08700-4580-4b2b-8f3c-b5ccee8dc705" providerId="ADAL" clId="{12F9B336-5302-4408-A981-33FCD06A13E9}" dt="2025-03-31T19:24:09.697" v="529" actId="962"/>
        <pc:sldMkLst>
          <pc:docMk/>
          <pc:sldMk cId="2983567286" sldId="296"/>
        </pc:sldMkLst>
        <pc:picChg chg="mod">
          <ac:chgData name="Kreger, Christine" userId="07b08700-4580-4b2b-8f3c-b5ccee8dc705" providerId="ADAL" clId="{12F9B336-5302-4408-A981-33FCD06A13E9}" dt="2025-03-31T19:24:09.697" v="529" actId="962"/>
          <ac:picMkLst>
            <pc:docMk/>
            <pc:sldMk cId="2983567286" sldId="296"/>
            <ac:picMk id="3" creationId="{00000000-0000-0000-0000-000000000000}"/>
          </ac:picMkLst>
        </pc:picChg>
      </pc:sldChg>
      <pc:sldChg chg="modSp mod">
        <pc:chgData name="Kreger, Christine" userId="07b08700-4580-4b2b-8f3c-b5ccee8dc705" providerId="ADAL" clId="{12F9B336-5302-4408-A981-33FCD06A13E9}" dt="2025-03-31T19:19:40.637" v="26" actId="962"/>
        <pc:sldMkLst>
          <pc:docMk/>
          <pc:sldMk cId="1767160443" sldId="297"/>
        </pc:sldMkLst>
        <pc:picChg chg="mod">
          <ac:chgData name="Kreger, Christine" userId="07b08700-4580-4b2b-8f3c-b5ccee8dc705" providerId="ADAL" clId="{12F9B336-5302-4408-A981-33FCD06A13E9}" dt="2025-03-31T19:19:40.637" v="26" actId="962"/>
          <ac:picMkLst>
            <pc:docMk/>
            <pc:sldMk cId="1767160443" sldId="297"/>
            <ac:picMk id="4" creationId="{00000000-0000-0000-0000-000000000000}"/>
          </ac:picMkLst>
        </pc:picChg>
      </pc:sldChg>
      <pc:sldChg chg="modSp mod">
        <pc:chgData name="Kreger, Christine" userId="07b08700-4580-4b2b-8f3c-b5ccee8dc705" providerId="ADAL" clId="{12F9B336-5302-4408-A981-33FCD06A13E9}" dt="2025-03-31T19:22:40.731" v="521" actId="962"/>
        <pc:sldMkLst>
          <pc:docMk/>
          <pc:sldMk cId="3890505990" sldId="299"/>
        </pc:sldMkLst>
        <pc:picChg chg="mod">
          <ac:chgData name="Kreger, Christine" userId="07b08700-4580-4b2b-8f3c-b5ccee8dc705" providerId="ADAL" clId="{12F9B336-5302-4408-A981-33FCD06A13E9}" dt="2025-03-31T19:22:40.731" v="521" actId="962"/>
          <ac:picMkLst>
            <pc:docMk/>
            <pc:sldMk cId="3890505990" sldId="299"/>
            <ac:picMk id="9" creationId="{00000000-0000-0000-0000-000000000000}"/>
          </ac:picMkLst>
        </pc:picChg>
      </pc:sldChg>
      <pc:sldChg chg="addSp delSp modSp mod">
        <pc:chgData name="Kreger, Christine" userId="07b08700-4580-4b2b-8f3c-b5ccee8dc705" providerId="ADAL" clId="{12F9B336-5302-4408-A981-33FCD06A13E9}" dt="2025-03-31T19:29:54.104" v="611" actId="13244"/>
        <pc:sldMkLst>
          <pc:docMk/>
          <pc:sldMk cId="2976761762" sldId="300"/>
        </pc:sldMkLst>
        <pc:spChg chg="add mod ord">
          <ac:chgData name="Kreger, Christine" userId="07b08700-4580-4b2b-8f3c-b5ccee8dc705" providerId="ADAL" clId="{12F9B336-5302-4408-A981-33FCD06A13E9}" dt="2025-03-31T19:29:54.104" v="611" actId="13244"/>
          <ac:spMkLst>
            <pc:docMk/>
            <pc:sldMk cId="2976761762" sldId="300"/>
            <ac:spMk id="2" creationId="{F24BBBA3-6C53-3C85-6B46-F5133A4D2D50}"/>
          </ac:spMkLst>
        </pc:spChg>
        <pc:spChg chg="del">
          <ac:chgData name="Kreger, Christine" userId="07b08700-4580-4b2b-8f3c-b5ccee8dc705" providerId="ADAL" clId="{12F9B336-5302-4408-A981-33FCD06A13E9}" dt="2025-03-31T19:17:29.007" v="0" actId="21"/>
          <ac:spMkLst>
            <pc:docMk/>
            <pc:sldMk cId="2976761762" sldId="300"/>
            <ac:spMk id="4" creationId="{00000000-0000-0000-0000-000000000000}"/>
          </ac:spMkLst>
        </pc:spChg>
        <pc:spChg chg="add del mod">
          <ac:chgData name="Kreger, Christine" userId="07b08700-4580-4b2b-8f3c-b5ccee8dc705" providerId="ADAL" clId="{12F9B336-5302-4408-A981-33FCD06A13E9}" dt="2025-03-31T19:17:36.707" v="1" actId="478"/>
          <ac:spMkLst>
            <pc:docMk/>
            <pc:sldMk cId="2976761762" sldId="300"/>
            <ac:spMk id="6" creationId="{AACBEEA8-84FB-C09B-702D-7CBB9552CE17}"/>
          </ac:spMkLst>
        </pc:spChg>
        <pc:picChg chg="mod">
          <ac:chgData name="Kreger, Christine" userId="07b08700-4580-4b2b-8f3c-b5ccee8dc705" providerId="ADAL" clId="{12F9B336-5302-4408-A981-33FCD06A13E9}" dt="2025-03-31T19:18:30.764" v="17" actId="962"/>
          <ac:picMkLst>
            <pc:docMk/>
            <pc:sldMk cId="2976761762" sldId="300"/>
            <ac:picMk id="5" creationId="{00000000-0000-0000-0000-000000000000}"/>
          </ac:picMkLst>
        </pc:picChg>
      </pc:sldChg>
      <pc:sldChg chg="modSp mod">
        <pc:chgData name="Kreger, Christine" userId="07b08700-4580-4b2b-8f3c-b5ccee8dc705" providerId="ADAL" clId="{12F9B336-5302-4408-A981-33FCD06A13E9}" dt="2025-03-31T19:24:11.313" v="530" actId="962"/>
        <pc:sldMkLst>
          <pc:docMk/>
          <pc:sldMk cId="2092805738" sldId="301"/>
        </pc:sldMkLst>
        <pc:picChg chg="mod">
          <ac:chgData name="Kreger, Christine" userId="07b08700-4580-4b2b-8f3c-b5ccee8dc705" providerId="ADAL" clId="{12F9B336-5302-4408-A981-33FCD06A13E9}" dt="2025-03-31T19:24:11.313" v="530" actId="962"/>
          <ac:picMkLst>
            <pc:docMk/>
            <pc:sldMk cId="2092805738" sldId="301"/>
            <ac:picMk id="5" creationId="{00000000-0000-0000-0000-000000000000}"/>
          </ac:picMkLst>
        </pc:picChg>
      </pc:sldChg>
      <pc:sldChg chg="modSp mod">
        <pc:chgData name="Kreger, Christine" userId="07b08700-4580-4b2b-8f3c-b5ccee8dc705" providerId="ADAL" clId="{12F9B336-5302-4408-A981-33FCD06A13E9}" dt="2025-03-31T19:22:33.584" v="517" actId="962"/>
        <pc:sldMkLst>
          <pc:docMk/>
          <pc:sldMk cId="1717113326" sldId="303"/>
        </pc:sldMkLst>
        <pc:picChg chg="mod">
          <ac:chgData name="Kreger, Christine" userId="07b08700-4580-4b2b-8f3c-b5ccee8dc705" providerId="ADAL" clId="{12F9B336-5302-4408-A981-33FCD06A13E9}" dt="2025-03-31T19:22:33.584" v="517" actId="962"/>
          <ac:picMkLst>
            <pc:docMk/>
            <pc:sldMk cId="1717113326" sldId="303"/>
            <ac:picMk id="7" creationId="{00000000-0000-0000-0000-000000000000}"/>
          </ac:picMkLst>
        </pc:picChg>
      </pc:sldChg>
      <pc:sldChg chg="modSp mod">
        <pc:chgData name="Kreger, Christine" userId="07b08700-4580-4b2b-8f3c-b5ccee8dc705" providerId="ADAL" clId="{12F9B336-5302-4408-A981-33FCD06A13E9}" dt="2025-03-31T19:24:37.342" v="536" actId="962"/>
        <pc:sldMkLst>
          <pc:docMk/>
          <pc:sldMk cId="2415632866" sldId="304"/>
        </pc:sldMkLst>
        <pc:picChg chg="mod">
          <ac:chgData name="Kreger, Christine" userId="07b08700-4580-4b2b-8f3c-b5ccee8dc705" providerId="ADAL" clId="{12F9B336-5302-4408-A981-33FCD06A13E9}" dt="2025-03-31T19:24:37.342" v="536" actId="962"/>
          <ac:picMkLst>
            <pc:docMk/>
            <pc:sldMk cId="2415632866" sldId="304"/>
            <ac:picMk id="10" creationId="{00000000-0000-0000-0000-000000000000}"/>
          </ac:picMkLst>
        </pc:picChg>
        <pc:picChg chg="mod">
          <ac:chgData name="Kreger, Christine" userId="07b08700-4580-4b2b-8f3c-b5ccee8dc705" providerId="ADAL" clId="{12F9B336-5302-4408-A981-33FCD06A13E9}" dt="2025-03-31T19:24:36.346" v="535" actId="962"/>
          <ac:picMkLst>
            <pc:docMk/>
            <pc:sldMk cId="2415632866" sldId="304"/>
            <ac:picMk id="2050" creationId="{00000000-0000-0000-0000-000000000000}"/>
          </ac:picMkLst>
        </pc:picChg>
      </pc:sldChg>
      <pc:sldChg chg="addSp delSp modSp mod">
        <pc:chgData name="Kreger, Christine" userId="07b08700-4580-4b2b-8f3c-b5ccee8dc705" providerId="ADAL" clId="{12F9B336-5302-4408-A981-33FCD06A13E9}" dt="2025-03-31T19:31:32.887" v="626"/>
        <pc:sldMkLst>
          <pc:docMk/>
          <pc:sldMk cId="734250409" sldId="305"/>
        </pc:sldMkLst>
        <pc:spChg chg="del">
          <ac:chgData name="Kreger, Christine" userId="07b08700-4580-4b2b-8f3c-b5ccee8dc705" providerId="ADAL" clId="{12F9B336-5302-4408-A981-33FCD06A13E9}" dt="2025-03-31T19:28:26.344" v="582" actId="478"/>
          <ac:spMkLst>
            <pc:docMk/>
            <pc:sldMk cId="734250409" sldId="305"/>
            <ac:spMk id="2" creationId="{00000000-0000-0000-0000-000000000000}"/>
          </ac:spMkLst>
        </pc:spChg>
        <pc:spChg chg="add del mod">
          <ac:chgData name="Kreger, Christine" userId="07b08700-4580-4b2b-8f3c-b5ccee8dc705" providerId="ADAL" clId="{12F9B336-5302-4408-A981-33FCD06A13E9}" dt="2025-03-31T19:28:29.311" v="583" actId="478"/>
          <ac:spMkLst>
            <pc:docMk/>
            <pc:sldMk cId="734250409" sldId="305"/>
            <ac:spMk id="4" creationId="{55D16E34-7CF7-D8C8-BD93-41CA9A5FB05D}"/>
          </ac:spMkLst>
        </pc:spChg>
        <pc:spChg chg="add mod ord">
          <ac:chgData name="Kreger, Christine" userId="07b08700-4580-4b2b-8f3c-b5ccee8dc705" providerId="ADAL" clId="{12F9B336-5302-4408-A981-33FCD06A13E9}" dt="2025-03-31T19:31:32.887" v="626"/>
          <ac:spMkLst>
            <pc:docMk/>
            <pc:sldMk cId="734250409" sldId="305"/>
            <ac:spMk id="5" creationId="{808824C7-2484-2F12-E77A-3A73EE809EB8}"/>
          </ac:spMkLst>
        </pc:spChg>
        <pc:picChg chg="mod">
          <ac:chgData name="Kreger, Christine" userId="07b08700-4580-4b2b-8f3c-b5ccee8dc705" providerId="ADAL" clId="{12F9B336-5302-4408-A981-33FCD06A13E9}" dt="2025-03-31T19:24:06.660" v="527" actId="962"/>
          <ac:picMkLst>
            <pc:docMk/>
            <pc:sldMk cId="734250409" sldId="305"/>
            <ac:picMk id="7" creationId="{00000000-0000-0000-0000-000000000000}"/>
          </ac:picMkLst>
        </pc:picChg>
        <pc:picChg chg="mod">
          <ac:chgData name="Kreger, Christine" userId="07b08700-4580-4b2b-8f3c-b5ccee8dc705" providerId="ADAL" clId="{12F9B336-5302-4408-A981-33FCD06A13E9}" dt="2025-03-31T19:22:47.015" v="526" actId="962"/>
          <ac:picMkLst>
            <pc:docMk/>
            <pc:sldMk cId="734250409" sldId="305"/>
            <ac:picMk id="9" creationId="{00000000-0000-0000-0000-000000000000}"/>
          </ac:picMkLst>
        </pc:picChg>
      </pc:sldChg>
      <pc:sldChg chg="modSp mod">
        <pc:chgData name="Kreger, Christine" userId="07b08700-4580-4b2b-8f3c-b5ccee8dc705" providerId="ADAL" clId="{12F9B336-5302-4408-A981-33FCD06A13E9}" dt="2025-03-31T19:22:43.323" v="523" actId="962"/>
        <pc:sldMkLst>
          <pc:docMk/>
          <pc:sldMk cId="813808313" sldId="307"/>
        </pc:sldMkLst>
        <pc:picChg chg="mod">
          <ac:chgData name="Kreger, Christine" userId="07b08700-4580-4b2b-8f3c-b5ccee8dc705" providerId="ADAL" clId="{12F9B336-5302-4408-A981-33FCD06A13E9}" dt="2025-03-31T19:22:43.323" v="523" actId="962"/>
          <ac:picMkLst>
            <pc:docMk/>
            <pc:sldMk cId="813808313" sldId="307"/>
            <ac:picMk id="14" creationId="{00000000-0000-0000-0000-000000000000}"/>
          </ac:picMkLst>
        </pc:picChg>
      </pc:sldChg>
      <pc:sldChg chg="modSp mod">
        <pc:chgData name="Kreger, Christine" userId="07b08700-4580-4b2b-8f3c-b5ccee8dc705" providerId="ADAL" clId="{12F9B336-5302-4408-A981-33FCD06A13E9}" dt="2025-03-31T19:22:36.760" v="519" actId="962"/>
        <pc:sldMkLst>
          <pc:docMk/>
          <pc:sldMk cId="2068317057" sldId="308"/>
        </pc:sldMkLst>
        <pc:picChg chg="mod">
          <ac:chgData name="Kreger, Christine" userId="07b08700-4580-4b2b-8f3c-b5ccee8dc705" providerId="ADAL" clId="{12F9B336-5302-4408-A981-33FCD06A13E9}" dt="2025-03-31T19:22:35.766" v="518" actId="962"/>
          <ac:picMkLst>
            <pc:docMk/>
            <pc:sldMk cId="2068317057" sldId="308"/>
            <ac:picMk id="5" creationId="{00000000-0000-0000-0000-000000000000}"/>
          </ac:picMkLst>
        </pc:picChg>
        <pc:picChg chg="mod">
          <ac:chgData name="Kreger, Christine" userId="07b08700-4580-4b2b-8f3c-b5ccee8dc705" providerId="ADAL" clId="{12F9B336-5302-4408-A981-33FCD06A13E9}" dt="2025-03-31T19:22:36.760" v="519" actId="962"/>
          <ac:picMkLst>
            <pc:docMk/>
            <pc:sldMk cId="2068317057" sldId="308"/>
            <ac:picMk id="10" creationId="{00000000-0000-0000-0000-000000000000}"/>
          </ac:picMkLst>
        </pc:picChg>
      </pc:sldChg>
      <pc:sldChg chg="modSp mod">
        <pc:chgData name="Kreger, Christine" userId="07b08700-4580-4b2b-8f3c-b5ccee8dc705" providerId="ADAL" clId="{12F9B336-5302-4408-A981-33FCD06A13E9}" dt="2025-03-31T19:27:09.093" v="557" actId="962"/>
        <pc:sldMkLst>
          <pc:docMk/>
          <pc:sldMk cId="1485118821" sldId="309"/>
        </pc:sldMkLst>
        <pc:picChg chg="mod">
          <ac:chgData name="Kreger, Christine" userId="07b08700-4580-4b2b-8f3c-b5ccee8dc705" providerId="ADAL" clId="{12F9B336-5302-4408-A981-33FCD06A13E9}" dt="2025-03-31T19:27:09.093" v="557" actId="962"/>
          <ac:picMkLst>
            <pc:docMk/>
            <pc:sldMk cId="1485118821" sldId="309"/>
            <ac:picMk id="8" creationId="{00000000-0000-0000-0000-000000000000}"/>
          </ac:picMkLst>
        </pc:picChg>
      </pc:sldChg>
      <pc:sldChg chg="modSp mod">
        <pc:chgData name="Kreger, Christine" userId="07b08700-4580-4b2b-8f3c-b5ccee8dc705" providerId="ADAL" clId="{12F9B336-5302-4408-A981-33FCD06A13E9}" dt="2025-03-31T19:18:27.945" v="14" actId="962"/>
        <pc:sldMkLst>
          <pc:docMk/>
          <pc:sldMk cId="3596541577" sldId="310"/>
        </pc:sldMkLst>
        <pc:picChg chg="mod">
          <ac:chgData name="Kreger, Christine" userId="07b08700-4580-4b2b-8f3c-b5ccee8dc705" providerId="ADAL" clId="{12F9B336-5302-4408-A981-33FCD06A13E9}" dt="2025-03-31T19:18:27.945" v="14" actId="962"/>
          <ac:picMkLst>
            <pc:docMk/>
            <pc:sldMk cId="3596541577" sldId="310"/>
            <ac:picMk id="12" creationId="{00000000-0000-0000-0000-000000000000}"/>
          </ac:picMkLst>
        </pc:picChg>
      </pc:sldChg>
      <pc:sldChg chg="addSp delSp modSp mod">
        <pc:chgData name="Kreger, Christine" userId="07b08700-4580-4b2b-8f3c-b5ccee8dc705" providerId="ADAL" clId="{12F9B336-5302-4408-A981-33FCD06A13E9}" dt="2025-03-31T19:32:11.334" v="639" actId="20577"/>
        <pc:sldMkLst>
          <pc:docMk/>
          <pc:sldMk cId="3256505427" sldId="311"/>
        </pc:sldMkLst>
        <pc:spChg chg="add del mod">
          <ac:chgData name="Kreger, Christine" userId="07b08700-4580-4b2b-8f3c-b5ccee8dc705" providerId="ADAL" clId="{12F9B336-5302-4408-A981-33FCD06A13E9}" dt="2025-03-31T19:32:04.160" v="630" actId="478"/>
          <ac:spMkLst>
            <pc:docMk/>
            <pc:sldMk cId="3256505427" sldId="311"/>
            <ac:spMk id="4" creationId="{3A8FAC0C-B184-F915-09DF-1C85B5431072}"/>
          </ac:spMkLst>
        </pc:spChg>
        <pc:spChg chg="del mod">
          <ac:chgData name="Kreger, Christine" userId="07b08700-4580-4b2b-8f3c-b5ccee8dc705" providerId="ADAL" clId="{12F9B336-5302-4408-A981-33FCD06A13E9}" dt="2025-03-31T19:31:58.325" v="628" actId="21"/>
          <ac:spMkLst>
            <pc:docMk/>
            <pc:sldMk cId="3256505427" sldId="311"/>
            <ac:spMk id="6" creationId="{00000000-0000-0000-0000-000000000000}"/>
          </ac:spMkLst>
        </pc:spChg>
        <pc:spChg chg="add mod">
          <ac:chgData name="Kreger, Christine" userId="07b08700-4580-4b2b-8f3c-b5ccee8dc705" providerId="ADAL" clId="{12F9B336-5302-4408-A981-33FCD06A13E9}" dt="2025-03-31T19:32:11.334" v="639" actId="20577"/>
          <ac:spMkLst>
            <pc:docMk/>
            <pc:sldMk cId="3256505427" sldId="311"/>
            <ac:spMk id="7" creationId="{56985085-7606-3D83-E281-6D5C55BFEE93}"/>
          </ac:spMkLst>
        </pc:spChg>
        <pc:picChg chg="mod">
          <ac:chgData name="Kreger, Christine" userId="07b08700-4580-4b2b-8f3c-b5ccee8dc705" providerId="ADAL" clId="{12F9B336-5302-4408-A981-33FCD06A13E9}" dt="2025-03-31T19:18:47.684" v="21" actId="962"/>
          <ac:picMkLst>
            <pc:docMk/>
            <pc:sldMk cId="3256505427" sldId="311"/>
            <ac:picMk id="5" creationId="{00000000-0000-0000-0000-000000000000}"/>
          </ac:picMkLst>
        </pc:picChg>
      </pc:sldChg>
      <pc:sldChg chg="modSp mod">
        <pc:chgData name="Kreger, Christine" userId="07b08700-4580-4b2b-8f3c-b5ccee8dc705" providerId="ADAL" clId="{12F9B336-5302-4408-A981-33FCD06A13E9}" dt="2025-03-31T19:18:25.014" v="12" actId="962"/>
        <pc:sldMkLst>
          <pc:docMk/>
          <pc:sldMk cId="3960698301" sldId="312"/>
        </pc:sldMkLst>
        <pc:picChg chg="mod">
          <ac:chgData name="Kreger, Christine" userId="07b08700-4580-4b2b-8f3c-b5ccee8dc705" providerId="ADAL" clId="{12F9B336-5302-4408-A981-33FCD06A13E9}" dt="2025-03-31T19:18:25.014" v="12" actId="962"/>
          <ac:picMkLst>
            <pc:docMk/>
            <pc:sldMk cId="3960698301" sldId="312"/>
            <ac:picMk id="12" creationId="{00000000-0000-0000-0000-000000000000}"/>
          </ac:picMkLst>
        </pc:picChg>
      </pc:sldChg>
      <pc:sldChg chg="modSp mod">
        <pc:chgData name="Kreger, Christine" userId="07b08700-4580-4b2b-8f3c-b5ccee8dc705" providerId="ADAL" clId="{12F9B336-5302-4408-A981-33FCD06A13E9}" dt="2025-03-31T19:18:23.910" v="11" actId="962"/>
        <pc:sldMkLst>
          <pc:docMk/>
          <pc:sldMk cId="3494280709" sldId="313"/>
        </pc:sldMkLst>
        <pc:picChg chg="mod">
          <ac:chgData name="Kreger, Christine" userId="07b08700-4580-4b2b-8f3c-b5ccee8dc705" providerId="ADAL" clId="{12F9B336-5302-4408-A981-33FCD06A13E9}" dt="2025-03-31T19:18:23.910" v="11" actId="962"/>
          <ac:picMkLst>
            <pc:docMk/>
            <pc:sldMk cId="3494280709" sldId="313"/>
            <ac:picMk id="12" creationId="{00000000-0000-0000-0000-000000000000}"/>
          </ac:picMkLst>
        </pc:picChg>
      </pc:sldChg>
      <pc:sldChg chg="addSp delSp modSp mod">
        <pc:chgData name="Kreger, Christine" userId="07b08700-4580-4b2b-8f3c-b5ccee8dc705" providerId="ADAL" clId="{12F9B336-5302-4408-A981-33FCD06A13E9}" dt="2025-03-31T19:29:58.879" v="612" actId="13244"/>
        <pc:sldMkLst>
          <pc:docMk/>
          <pc:sldMk cId="3182475617" sldId="314"/>
        </pc:sldMkLst>
        <pc:spChg chg="add mod ord">
          <ac:chgData name="Kreger, Christine" userId="07b08700-4580-4b2b-8f3c-b5ccee8dc705" providerId="ADAL" clId="{12F9B336-5302-4408-A981-33FCD06A13E9}" dt="2025-03-31T19:29:58.879" v="612" actId="13244"/>
          <ac:spMkLst>
            <pc:docMk/>
            <pc:sldMk cId="3182475617" sldId="314"/>
            <ac:spMk id="2" creationId="{608B52B2-4240-C086-0239-60CBA48A310C}"/>
          </ac:spMkLst>
        </pc:spChg>
        <pc:spChg chg="add del mod">
          <ac:chgData name="Kreger, Christine" userId="07b08700-4580-4b2b-8f3c-b5ccee8dc705" providerId="ADAL" clId="{12F9B336-5302-4408-A981-33FCD06A13E9}" dt="2025-03-31T19:18:43.345" v="20" actId="478"/>
          <ac:spMkLst>
            <pc:docMk/>
            <pc:sldMk cId="3182475617" sldId="314"/>
            <ac:spMk id="4" creationId="{7CC1620A-42D4-929E-9F11-D12196A2E3D6}"/>
          </ac:spMkLst>
        </pc:spChg>
        <pc:spChg chg="del">
          <ac:chgData name="Kreger, Christine" userId="07b08700-4580-4b2b-8f3c-b5ccee8dc705" providerId="ADAL" clId="{12F9B336-5302-4408-A981-33FCD06A13E9}" dt="2025-03-31T19:18:36.253" v="19" actId="478"/>
          <ac:spMkLst>
            <pc:docMk/>
            <pc:sldMk cId="3182475617" sldId="314"/>
            <ac:spMk id="6" creationId="{00000000-0000-0000-0000-000000000000}"/>
          </ac:spMkLst>
        </pc:spChg>
        <pc:picChg chg="mod">
          <ac:chgData name="Kreger, Christine" userId="07b08700-4580-4b2b-8f3c-b5ccee8dc705" providerId="ADAL" clId="{12F9B336-5302-4408-A981-33FCD06A13E9}" dt="2025-03-31T19:18:31.707" v="18" actId="962"/>
          <ac:picMkLst>
            <pc:docMk/>
            <pc:sldMk cId="3182475617" sldId="314"/>
            <ac:picMk id="5" creationId="{00000000-0000-0000-0000-000000000000}"/>
          </ac:picMkLst>
        </pc:picChg>
      </pc:sldChg>
      <pc:sldChg chg="addSp delSp modSp mod">
        <pc:chgData name="Kreger, Christine" userId="07b08700-4580-4b2b-8f3c-b5ccee8dc705" providerId="ADAL" clId="{12F9B336-5302-4408-A981-33FCD06A13E9}" dt="2025-03-31T19:29:12.317" v="596" actId="33553"/>
        <pc:sldMkLst>
          <pc:docMk/>
          <pc:sldMk cId="163183870" sldId="315"/>
        </pc:sldMkLst>
        <pc:spChg chg="del">
          <ac:chgData name="Kreger, Christine" userId="07b08700-4580-4b2b-8f3c-b5ccee8dc705" providerId="ADAL" clId="{12F9B336-5302-4408-A981-33FCD06A13E9}" dt="2025-03-31T19:28:23.837" v="581" actId="478"/>
          <ac:spMkLst>
            <pc:docMk/>
            <pc:sldMk cId="163183870" sldId="315"/>
            <ac:spMk id="2" creationId="{00000000-0000-0000-0000-000000000000}"/>
          </ac:spMkLst>
        </pc:spChg>
        <pc:spChg chg="mod">
          <ac:chgData name="Kreger, Christine" userId="07b08700-4580-4b2b-8f3c-b5ccee8dc705" providerId="ADAL" clId="{12F9B336-5302-4408-A981-33FCD06A13E9}" dt="2025-03-31T19:29:12.317" v="596" actId="33553"/>
          <ac:spMkLst>
            <pc:docMk/>
            <pc:sldMk cId="163183870" sldId="315"/>
            <ac:spMk id="3" creationId="{00000000-0000-0000-0000-000000000000}"/>
          </ac:spMkLst>
        </pc:spChg>
        <pc:spChg chg="add del mod">
          <ac:chgData name="Kreger, Christine" userId="07b08700-4580-4b2b-8f3c-b5ccee8dc705" providerId="ADAL" clId="{12F9B336-5302-4408-A981-33FCD06A13E9}" dt="2025-03-31T19:29:04.756" v="595" actId="478"/>
          <ac:spMkLst>
            <pc:docMk/>
            <pc:sldMk cId="163183870" sldId="315"/>
            <ac:spMk id="6" creationId="{F84CE486-1731-4543-0BC2-3B1F47C4A67C}"/>
          </ac:spMkLst>
        </pc:spChg>
        <pc:picChg chg="mod">
          <ac:chgData name="Kreger, Christine" userId="07b08700-4580-4b2b-8f3c-b5ccee8dc705" providerId="ADAL" clId="{12F9B336-5302-4408-A981-33FCD06A13E9}" dt="2025-03-31T19:22:25.159" v="510" actId="962"/>
          <ac:picMkLst>
            <pc:docMk/>
            <pc:sldMk cId="163183870" sldId="315"/>
            <ac:picMk id="5" creationId="{00000000-0000-0000-0000-000000000000}"/>
          </ac:picMkLst>
        </pc:picChg>
        <pc:picChg chg="mod">
          <ac:chgData name="Kreger, Christine" userId="07b08700-4580-4b2b-8f3c-b5ccee8dc705" providerId="ADAL" clId="{12F9B336-5302-4408-A981-33FCD06A13E9}" dt="2025-03-31T19:22:26.555" v="511" actId="962"/>
          <ac:picMkLst>
            <pc:docMk/>
            <pc:sldMk cId="163183870" sldId="315"/>
            <ac:picMk id="9"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7DC7F8-0E0B-4879-B8F9-F12C089A4B3B}" type="datetimeFigureOut">
              <a:rPr lang="en-US" smtClean="0"/>
              <a:pPr/>
              <a:t>3/31/2025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E19212-3A97-4D2A-9CFD-3498454A89D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CK:</a:t>
            </a:r>
            <a:r>
              <a:rPr lang="en-US" dirty="0"/>
              <a:t> Show OPENING QUESTION FOR EARLY ARRIVERS: Share a brief story of a time when you had a miscommunication with someone at work that you think was related to fundamental differences in your personalities.</a:t>
            </a:r>
          </a:p>
        </p:txBody>
      </p:sp>
      <p:sp>
        <p:nvSpPr>
          <p:cNvPr id="4" name="Slide Number Placeholder 3"/>
          <p:cNvSpPr>
            <a:spLocks noGrp="1"/>
          </p:cNvSpPr>
          <p:nvPr>
            <p:ph type="sldNum" sz="quarter" idx="10"/>
          </p:nvPr>
        </p:nvSpPr>
        <p:spPr/>
        <p:txBody>
          <a:bodyPr/>
          <a:lstStyle/>
          <a:p>
            <a:fld id="{FEE19212-3A97-4D2A-9CFD-3498454A89D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i="1" dirty="0"/>
          </a:p>
        </p:txBody>
      </p:sp>
      <p:sp>
        <p:nvSpPr>
          <p:cNvPr id="4" name="Slide Number Placeholder 3"/>
          <p:cNvSpPr>
            <a:spLocks noGrp="1"/>
          </p:cNvSpPr>
          <p:nvPr>
            <p:ph type="sldNum" sz="quarter" idx="10"/>
          </p:nvPr>
        </p:nvSpPr>
        <p:spPr/>
        <p:txBody>
          <a:bodyPr/>
          <a:lstStyle/>
          <a:p>
            <a:fld id="{FEE19212-3A97-4D2A-9CFD-3498454A89D0}" type="slidenum">
              <a:rPr lang="en-US" smtClean="0"/>
              <a:pPr/>
              <a:t>10</a:t>
            </a:fld>
            <a:endParaRPr lang="en-US"/>
          </a:p>
        </p:txBody>
      </p:sp>
    </p:spTree>
    <p:extLst>
      <p:ext uri="{BB962C8B-B14F-4D97-AF65-F5344CB8AC3E}">
        <p14:creationId xmlns:p14="http://schemas.microsoft.com/office/powerpoint/2010/main" val="2823258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EE19212-3A97-4D2A-9CFD-3498454A89D0}" type="slidenum">
              <a:rPr lang="en-US" smtClean="0"/>
              <a:pPr/>
              <a:t>11</a:t>
            </a:fld>
            <a:endParaRPr lang="en-US"/>
          </a:p>
        </p:txBody>
      </p:sp>
    </p:spTree>
    <p:extLst>
      <p:ext uri="{BB962C8B-B14F-4D97-AF65-F5344CB8AC3E}">
        <p14:creationId xmlns:p14="http://schemas.microsoft.com/office/powerpoint/2010/main" val="1868812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EE19212-3A97-4D2A-9CFD-3498454A89D0}" type="slidenum">
              <a:rPr lang="en-US" smtClean="0"/>
              <a:pPr/>
              <a:t>12</a:t>
            </a:fld>
            <a:endParaRPr lang="en-US"/>
          </a:p>
        </p:txBody>
      </p:sp>
    </p:spTree>
    <p:extLst>
      <p:ext uri="{BB962C8B-B14F-4D97-AF65-F5344CB8AC3E}">
        <p14:creationId xmlns:p14="http://schemas.microsoft.com/office/powerpoint/2010/main" val="39379375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 NEED TO GIVE TIME TO READ THE QUOTE</a:t>
            </a:r>
          </a:p>
          <a:p>
            <a:r>
              <a:rPr lang="en-US" dirty="0"/>
              <a:t>Whole quote: </a:t>
            </a:r>
            <a:r>
              <a:rPr lang="en-US" sz="1200" b="0" i="0" kern="1200" dirty="0">
                <a:solidFill>
                  <a:schemeClr val="tx1"/>
                </a:solidFill>
                <a:effectLst/>
                <a:latin typeface="+mn-lt"/>
                <a:ea typeface="+mn-ea"/>
                <a:cs typeface="+mn-cs"/>
              </a:rPr>
              <a:t>I have found DiSC a very valuable tool as a Manager, a colleague, and beyond.  Primarily it has helped me adjust my own communication style to be more effective with individuals and even with whole teams.  It helps me remember not to overplay to my strengths/tendencies.  It has also helped avoid misinterpreting the intent in other's communication with me.  For instance, I have a colleague who would send me unsolicited professional articles to read that seemed targeted to issues I had tried to talk with her about in order to seek her advice.  This landed on me initially as rather passive aggressive, like this colleague did not want to have a face to face conversation with me; and as a bit insulting, as if I was not well-educated on the topics at hand.  Learning that this person was a high C, helped me to rethink my interpretation.  I realized that this person finds more data, and more authoritative sources very helpful in their problem solving and might be intending to offer what would help them most to me.  I had a direct conversation with them about it, and, yep! sure enough that was exactly their intent.  Having at least considered where they might be coming from helped me have this conversation in a non-confrontational way. I was also able to articulate what would help me more.  </a:t>
            </a:r>
            <a:endParaRPr lang="en-US" dirty="0"/>
          </a:p>
        </p:txBody>
      </p:sp>
      <p:sp>
        <p:nvSpPr>
          <p:cNvPr id="4" name="Slide Number Placeholder 3"/>
          <p:cNvSpPr>
            <a:spLocks noGrp="1"/>
          </p:cNvSpPr>
          <p:nvPr>
            <p:ph type="sldNum" sz="quarter" idx="10"/>
          </p:nvPr>
        </p:nvSpPr>
        <p:spPr/>
        <p:txBody>
          <a:bodyPr/>
          <a:lstStyle/>
          <a:p>
            <a:fld id="{FEE19212-3A97-4D2A-9CFD-3498454A89D0}" type="slidenum">
              <a:rPr lang="en-US" smtClean="0"/>
              <a:pPr/>
              <a:t>13</a:t>
            </a:fld>
            <a:endParaRPr lang="en-US"/>
          </a:p>
        </p:txBody>
      </p:sp>
    </p:spTree>
    <p:extLst>
      <p:ext uri="{BB962C8B-B14F-4D97-AF65-F5344CB8AC3E}">
        <p14:creationId xmlns:p14="http://schemas.microsoft.com/office/powerpoint/2010/main" val="4107505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This is what you might see in your report. Your relative strength on four scales.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4 is average.</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You’ll see something called classical pattern at the bottom, which is the way your four dimensions (Dominance, Influence, Steadiness, and Conscientiousness) combine</a:t>
            </a:r>
          </a:p>
          <a:p>
            <a:r>
              <a:rPr lang="en-US" dirty="0"/>
              <a:t>15 commonly occurring unique patterns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Too hard to remember</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We’ll focus on four—easy-to-remember---primary styles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EE19212-3A97-4D2A-9CFD-3498454A89D0}"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“Collectively, the results of the present study provide evidence that the IML (Institute for Motivational Living, Inc.) DISC provides a robust measure of personality style. The reliability and validity evidence indicates that the IML may confidently use the DISC in their effort to better understand the personality style of individuals in the workplace environment.” , p 13, https://peoplekeys.com/wp-content/uploads/2015/01/IML_DISC_Validation_Study_2015.pdf, accessed 01/04/17 </a:t>
            </a:r>
          </a:p>
        </p:txBody>
      </p:sp>
      <p:sp>
        <p:nvSpPr>
          <p:cNvPr id="4" name="Slide Number Placeholder 3"/>
          <p:cNvSpPr>
            <a:spLocks noGrp="1"/>
          </p:cNvSpPr>
          <p:nvPr>
            <p:ph type="sldNum" sz="quarter" idx="10"/>
          </p:nvPr>
        </p:nvSpPr>
        <p:spPr/>
        <p:txBody>
          <a:bodyPr/>
          <a:lstStyle/>
          <a:p>
            <a:fld id="{FEE19212-3A97-4D2A-9CFD-3498454A89D0}" type="slidenum">
              <a:rPr lang="en-US" smtClean="0"/>
              <a:pPr/>
              <a:t>15</a:t>
            </a:fld>
            <a:endParaRPr lang="en-US"/>
          </a:p>
        </p:txBody>
      </p:sp>
    </p:spTree>
    <p:extLst>
      <p:ext uri="{BB962C8B-B14F-4D97-AF65-F5344CB8AC3E}">
        <p14:creationId xmlns:p14="http://schemas.microsoft.com/office/powerpoint/2010/main" val="37290490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EE19212-3A97-4D2A-9CFD-3498454A89D0}" type="slidenum">
              <a:rPr lang="en-US" smtClean="0"/>
              <a:pPr/>
              <a:t>16</a:t>
            </a:fld>
            <a:endParaRPr lang="en-US"/>
          </a:p>
        </p:txBody>
      </p:sp>
    </p:spTree>
    <p:extLst>
      <p:ext uri="{BB962C8B-B14F-4D97-AF65-F5344CB8AC3E}">
        <p14:creationId xmlns:p14="http://schemas.microsoft.com/office/powerpoint/2010/main" val="35420843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Would you say you are more:</a:t>
            </a:r>
          </a:p>
          <a:p>
            <a:pPr marL="228600" marR="0" indent="-228600" algn="l" defTabSz="914400" rtl="0" eaLnBrk="1" fontAlgn="auto" latinLnBrk="0" hangingPunct="1">
              <a:lnSpc>
                <a:spcPct val="100000"/>
              </a:lnSpc>
              <a:spcBef>
                <a:spcPts val="0"/>
              </a:spcBef>
              <a:spcAft>
                <a:spcPts val="0"/>
              </a:spcAft>
              <a:buClrTx/>
              <a:buSzTx/>
              <a:buFontTx/>
              <a:buAutoNum type="alphaUcPeriod"/>
              <a:tabLst/>
              <a:defRPr/>
            </a:pPr>
            <a:r>
              <a:rPr lang="en-US" dirty="0"/>
              <a:t>Active, fast-paced, assertive and bold</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OR</a:t>
            </a:r>
          </a:p>
          <a:p>
            <a:pPr marL="228600" marR="0" indent="-228600" algn="l" defTabSz="914400" rtl="0" eaLnBrk="1" fontAlgn="auto" latinLnBrk="0" hangingPunct="1">
              <a:lnSpc>
                <a:spcPct val="100000"/>
              </a:lnSpc>
              <a:spcBef>
                <a:spcPts val="0"/>
              </a:spcBef>
              <a:spcAft>
                <a:spcPts val="0"/>
              </a:spcAft>
              <a:buClrTx/>
              <a:buSzTx/>
              <a:buFontTx/>
              <a:buAutoNum type="alphaUcPeriod" startAt="2"/>
              <a:tabLst/>
              <a:defRPr/>
            </a:pPr>
            <a:r>
              <a:rPr lang="en-US" dirty="0"/>
              <a:t>Thoughtful, moderately-paced, calm and careful?</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FEE19212-3A97-4D2A-9CFD-3498454A89D0}" type="slidenum">
              <a:rPr lang="en-US" smtClean="0"/>
              <a:pPr/>
              <a:t>17</a:t>
            </a:fld>
            <a:endParaRPr lang="en-US"/>
          </a:p>
        </p:txBody>
      </p:sp>
    </p:spTree>
    <p:extLst>
      <p:ext uri="{BB962C8B-B14F-4D97-AF65-F5344CB8AC3E}">
        <p14:creationId xmlns:p14="http://schemas.microsoft.com/office/powerpoint/2010/main" val="9289249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FEE19212-3A97-4D2A-9CFD-3498454A89D0}" type="slidenum">
              <a:rPr lang="en-US" smtClean="0"/>
              <a:pPr/>
              <a:t>18</a:t>
            </a:fld>
            <a:endParaRPr lang="en-US"/>
          </a:p>
        </p:txBody>
      </p:sp>
    </p:spTree>
    <p:extLst>
      <p:ext uri="{BB962C8B-B14F-4D97-AF65-F5344CB8AC3E}">
        <p14:creationId xmlns:p14="http://schemas.microsoft.com/office/powerpoint/2010/main" val="2901155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CK: QUIZ: </a:t>
            </a:r>
            <a:r>
              <a:rPr lang="en-US" sz="1200" kern="1200" dirty="0">
                <a:solidFill>
                  <a:schemeClr val="tx1"/>
                </a:solidFill>
                <a:effectLst/>
                <a:latin typeface="+mn-lt"/>
                <a:ea typeface="+mn-ea"/>
                <a:cs typeface="+mn-cs"/>
              </a:rPr>
              <a:t>At which corner is your intersection of </a:t>
            </a:r>
            <a:r>
              <a:rPr lang="en-US" sz="1200" kern="1200" dirty="0" err="1">
                <a:solidFill>
                  <a:schemeClr val="tx1"/>
                </a:solidFill>
                <a:effectLst/>
                <a:latin typeface="+mn-lt"/>
                <a:ea typeface="+mn-ea"/>
                <a:cs typeface="+mn-cs"/>
              </a:rPr>
              <a:t>Xs</a:t>
            </a:r>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Answer choices: D, I, S,C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Each style has commonalities with their adjacent, or neighboring, styles.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Task: D and C</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Ds and Is verbal</a:t>
            </a:r>
          </a:p>
        </p:txBody>
      </p:sp>
      <p:sp>
        <p:nvSpPr>
          <p:cNvPr id="4" name="Slide Number Placeholder 3"/>
          <p:cNvSpPr>
            <a:spLocks noGrp="1"/>
          </p:cNvSpPr>
          <p:nvPr>
            <p:ph type="sldNum" sz="quarter" idx="10"/>
          </p:nvPr>
        </p:nvSpPr>
        <p:spPr/>
        <p:txBody>
          <a:bodyPr/>
          <a:lstStyle/>
          <a:p>
            <a:fld id="{FEE19212-3A97-4D2A-9CFD-3498454A89D0}"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We’ll cover:</a:t>
            </a:r>
          </a:p>
          <a:p>
            <a:r>
              <a:rPr lang="en-US"/>
              <a:t>What is DiSC</a:t>
            </a:r>
          </a:p>
          <a:p>
            <a:r>
              <a:rPr lang="en-US"/>
              <a:t>Why use it/How we use it at ALD</a:t>
            </a:r>
          </a:p>
          <a:p>
            <a:r>
              <a:rPr lang="en-US"/>
              <a:t>The four primary styles</a:t>
            </a:r>
          </a:p>
          <a:p>
            <a:r>
              <a:rPr lang="en-US"/>
              <a:t>How to communicate with each style</a:t>
            </a:r>
          </a:p>
          <a:p>
            <a:r>
              <a:rPr lang="en-US"/>
              <a:t>Resources</a:t>
            </a:r>
          </a:p>
          <a:p>
            <a:endParaRPr lang="en-US"/>
          </a:p>
        </p:txBody>
      </p:sp>
      <p:sp>
        <p:nvSpPr>
          <p:cNvPr id="4" name="Slide Number Placeholder 3"/>
          <p:cNvSpPr>
            <a:spLocks noGrp="1"/>
          </p:cNvSpPr>
          <p:nvPr>
            <p:ph type="sldNum" sz="quarter" idx="10"/>
          </p:nvPr>
        </p:nvSpPr>
        <p:spPr/>
        <p:txBody>
          <a:bodyPr/>
          <a:lstStyle/>
          <a:p>
            <a:fld id="{FEE19212-3A97-4D2A-9CFD-3498454A89D0}"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big picture</a:t>
            </a:r>
          </a:p>
        </p:txBody>
      </p:sp>
      <p:sp>
        <p:nvSpPr>
          <p:cNvPr id="4" name="Slide Number Placeholder 3"/>
          <p:cNvSpPr>
            <a:spLocks noGrp="1"/>
          </p:cNvSpPr>
          <p:nvPr>
            <p:ph type="sldNum" sz="quarter" idx="10"/>
          </p:nvPr>
        </p:nvSpPr>
        <p:spPr/>
        <p:txBody>
          <a:bodyPr/>
          <a:lstStyle/>
          <a:p>
            <a:fld id="{FEE19212-3A97-4D2A-9CFD-3498454A89D0}" type="slidenum">
              <a:rPr lang="en-US" smtClean="0"/>
              <a:pPr/>
              <a:t>20</a:t>
            </a:fld>
            <a:endParaRPr lang="en-US"/>
          </a:p>
        </p:txBody>
      </p:sp>
    </p:spTree>
    <p:extLst>
      <p:ext uri="{BB962C8B-B14F-4D97-AF65-F5344CB8AC3E}">
        <p14:creationId xmlns:p14="http://schemas.microsoft.com/office/powerpoint/2010/main" val="35682436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CK: Poll: DOES THIS RING TRUE FOR YOU? Answer choices: Pretty much! Not so much.</a:t>
            </a:r>
          </a:p>
        </p:txBody>
      </p:sp>
      <p:sp>
        <p:nvSpPr>
          <p:cNvPr id="4" name="Slide Number Placeholder 3"/>
          <p:cNvSpPr>
            <a:spLocks noGrp="1"/>
          </p:cNvSpPr>
          <p:nvPr>
            <p:ph type="sldNum" sz="quarter" idx="10"/>
          </p:nvPr>
        </p:nvSpPr>
        <p:spPr/>
        <p:txBody>
          <a:bodyPr/>
          <a:lstStyle/>
          <a:p>
            <a:fld id="{FEE19212-3A97-4D2A-9CFD-3498454A89D0}" type="slidenum">
              <a:rPr lang="en-US" smtClean="0"/>
              <a:pPr/>
              <a:t>21</a:t>
            </a:fld>
            <a:endParaRPr lang="en-US"/>
          </a:p>
        </p:txBody>
      </p:sp>
    </p:spTree>
    <p:extLst>
      <p:ext uri="{BB962C8B-B14F-4D97-AF65-F5344CB8AC3E}">
        <p14:creationId xmlns:p14="http://schemas.microsoft.com/office/powerpoint/2010/main" val="33462385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Think about others with whom you work, too.</a:t>
            </a:r>
          </a:p>
        </p:txBody>
      </p:sp>
      <p:sp>
        <p:nvSpPr>
          <p:cNvPr id="4" name="Slide Number Placeholder 3"/>
          <p:cNvSpPr>
            <a:spLocks noGrp="1"/>
          </p:cNvSpPr>
          <p:nvPr>
            <p:ph type="sldNum" sz="quarter" idx="10"/>
          </p:nvPr>
        </p:nvSpPr>
        <p:spPr/>
        <p:txBody>
          <a:bodyPr/>
          <a:lstStyle/>
          <a:p>
            <a:fld id="{FEE19212-3A97-4D2A-9CFD-3498454A89D0}" type="slidenum">
              <a:rPr lang="en-US" smtClean="0"/>
              <a:pPr/>
              <a:t>22</a:t>
            </a:fld>
            <a:endParaRPr lang="en-US"/>
          </a:p>
        </p:txBody>
      </p:sp>
    </p:spTree>
    <p:extLst>
      <p:ext uri="{BB962C8B-B14F-4D97-AF65-F5344CB8AC3E}">
        <p14:creationId xmlns:p14="http://schemas.microsoft.com/office/powerpoint/2010/main" val="12093232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a:t>How to communicate with them:</a:t>
            </a:r>
          </a:p>
          <a:p>
            <a:r>
              <a:rPr lang="en-US" sz="1200" b="0" i="0" kern="1200" dirty="0">
                <a:solidFill>
                  <a:schemeClr val="tx1"/>
                </a:solidFill>
                <a:effectLst/>
                <a:latin typeface="+mn-lt"/>
                <a:ea typeface="+mn-ea"/>
                <a:cs typeface="+mn-cs"/>
              </a:rPr>
              <a:t>Be concise and focused in your communications with this team member. Avoid rambling and chitchat.</a:t>
            </a:r>
          </a:p>
          <a:p>
            <a:r>
              <a:rPr lang="en-US" sz="1200" b="0" i="0" kern="1200" dirty="0">
                <a:solidFill>
                  <a:schemeClr val="tx1"/>
                </a:solidFill>
                <a:effectLst/>
                <a:latin typeface="+mn-lt"/>
                <a:ea typeface="+mn-ea"/>
                <a:cs typeface="+mn-cs"/>
              </a:rPr>
              <a:t>Be open to this person aiding in the decision-making process rather than coming to her with the decision already made.</a:t>
            </a:r>
          </a:p>
          <a:p>
            <a:r>
              <a:rPr lang="en-US" sz="1200" b="0" i="0" kern="1200" dirty="0">
                <a:solidFill>
                  <a:schemeClr val="tx1"/>
                </a:solidFill>
                <a:effectLst/>
                <a:latin typeface="+mn-lt"/>
                <a:ea typeface="+mn-ea"/>
                <a:cs typeface="+mn-cs"/>
              </a:rPr>
              <a:t>When disagreeing, ensure that you disagree with the facts in the matter instead of directing your disagreement at the individual.</a:t>
            </a:r>
          </a:p>
        </p:txBody>
      </p:sp>
      <p:sp>
        <p:nvSpPr>
          <p:cNvPr id="4" name="Slide Number Placeholder 3"/>
          <p:cNvSpPr>
            <a:spLocks noGrp="1"/>
          </p:cNvSpPr>
          <p:nvPr>
            <p:ph type="sldNum" sz="quarter" idx="10"/>
          </p:nvPr>
        </p:nvSpPr>
        <p:spPr/>
        <p:txBody>
          <a:bodyPr/>
          <a:lstStyle/>
          <a:p>
            <a:fld id="{FEE19212-3A97-4D2A-9CFD-3498454A89D0}" type="slidenum">
              <a:rPr lang="en-US" smtClean="0"/>
              <a:pPr/>
              <a:t>23</a:t>
            </a:fld>
            <a:endParaRPr lang="en-US"/>
          </a:p>
        </p:txBody>
      </p:sp>
    </p:spTree>
    <p:extLst>
      <p:ext uri="{BB962C8B-B14F-4D97-AF65-F5344CB8AC3E}">
        <p14:creationId xmlns:p14="http://schemas.microsoft.com/office/powerpoint/2010/main" val="20557664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How to communicate with them:</a:t>
            </a:r>
          </a:p>
          <a:p>
            <a:r>
              <a:rPr lang="en-US" sz="1200" b="0" i="0" kern="1200" dirty="0">
                <a:solidFill>
                  <a:schemeClr val="tx1"/>
                </a:solidFill>
                <a:effectLst/>
                <a:latin typeface="+mn-lt"/>
                <a:ea typeface="+mn-ea"/>
                <a:cs typeface="+mn-cs"/>
              </a:rPr>
              <a:t>Be personable, and warm up the conversation with a little chitchat. At the same time, don't allow the main purpose of communication to become completely derailed.</a:t>
            </a:r>
          </a:p>
          <a:p>
            <a:r>
              <a:rPr lang="en-US" sz="1200" b="0" i="0" kern="1200" dirty="0">
                <a:solidFill>
                  <a:schemeClr val="tx1"/>
                </a:solidFill>
                <a:effectLst/>
                <a:latin typeface="+mn-lt"/>
                <a:ea typeface="+mn-ea"/>
                <a:cs typeface="+mn-cs"/>
              </a:rPr>
              <a:t>If a decision needs to be made, ensure that it's made by the end of the communication. Follow up in writing.</a:t>
            </a:r>
          </a:p>
          <a:p>
            <a:r>
              <a:rPr lang="en-US" sz="1200" b="0" i="0" kern="1200" dirty="0">
                <a:solidFill>
                  <a:schemeClr val="tx1"/>
                </a:solidFill>
                <a:effectLst/>
                <a:latin typeface="+mn-lt"/>
                <a:ea typeface="+mn-ea"/>
                <a:cs typeface="+mn-cs"/>
              </a:rPr>
              <a:t>When discussing ideas with this employee, support your point-of-view with testimonials given by people that this particular staff member admires or respects.</a:t>
            </a:r>
          </a:p>
        </p:txBody>
      </p:sp>
      <p:sp>
        <p:nvSpPr>
          <p:cNvPr id="4" name="Slide Number Placeholder 3"/>
          <p:cNvSpPr>
            <a:spLocks noGrp="1"/>
          </p:cNvSpPr>
          <p:nvPr>
            <p:ph type="sldNum" sz="quarter" idx="10"/>
          </p:nvPr>
        </p:nvSpPr>
        <p:spPr/>
        <p:txBody>
          <a:bodyPr/>
          <a:lstStyle/>
          <a:p>
            <a:fld id="{FEE19212-3A97-4D2A-9CFD-3498454A89D0}"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Jane to ASK THEM TO PREDICT IN CHAT HOW BEST TO communicate with them. I FILL IN WITH WHAT’S MISSING.</a:t>
            </a:r>
          </a:p>
          <a:p>
            <a:r>
              <a:rPr lang="en-US" sz="1200" b="0" i="0" kern="1200" dirty="0">
                <a:solidFill>
                  <a:schemeClr val="tx1"/>
                </a:solidFill>
                <a:effectLst/>
                <a:latin typeface="+mn-lt"/>
                <a:ea typeface="+mn-ea"/>
                <a:cs typeface="+mn-cs"/>
              </a:rPr>
              <a:t>Similar to the influence assessment style, the steadiness style employee needs a little friendly conversation before leading into business.</a:t>
            </a:r>
          </a:p>
          <a:p>
            <a:r>
              <a:rPr lang="en-US" sz="1200" b="0" i="0" kern="1200" dirty="0">
                <a:solidFill>
                  <a:schemeClr val="tx1"/>
                </a:solidFill>
                <a:effectLst/>
                <a:latin typeface="+mn-lt"/>
                <a:ea typeface="+mn-ea"/>
                <a:cs typeface="+mn-cs"/>
              </a:rPr>
              <a:t>After talking to this team member, listen to what she has to say. Provide time to think things through if requested. This person does not like to be rushed or forced into a decision.</a:t>
            </a:r>
          </a:p>
          <a:p>
            <a:r>
              <a:rPr lang="en-US" sz="1200" b="0" i="0" kern="1200" dirty="0">
                <a:solidFill>
                  <a:schemeClr val="tx1"/>
                </a:solidFill>
                <a:effectLst/>
                <a:latin typeface="+mn-lt"/>
                <a:ea typeface="+mn-ea"/>
                <a:cs typeface="+mn-cs"/>
              </a:rPr>
              <a:t>Stay true to your word, avoiding empty promises to maintain this employee's trust.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i="1" dirty="0"/>
          </a:p>
        </p:txBody>
      </p:sp>
      <p:sp>
        <p:nvSpPr>
          <p:cNvPr id="4" name="Slide Number Placeholder 3"/>
          <p:cNvSpPr>
            <a:spLocks noGrp="1"/>
          </p:cNvSpPr>
          <p:nvPr>
            <p:ph type="sldNum" sz="quarter" idx="10"/>
          </p:nvPr>
        </p:nvSpPr>
        <p:spPr/>
        <p:txBody>
          <a:bodyPr/>
          <a:lstStyle/>
          <a:p>
            <a:fld id="{FEE19212-3A97-4D2A-9CFD-3498454A89D0}" type="slidenum">
              <a:rPr lang="en-US" smtClean="0"/>
              <a:pPr/>
              <a:t>25</a:t>
            </a:fld>
            <a:endParaRPr lang="en-US"/>
          </a:p>
        </p:txBody>
      </p:sp>
    </p:spTree>
    <p:extLst>
      <p:ext uri="{BB962C8B-B14F-4D97-AF65-F5344CB8AC3E}">
        <p14:creationId xmlns:p14="http://schemas.microsoft.com/office/powerpoint/2010/main" val="17816411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Jane to again ASK THEM How to communicate with them then she’ll fill in with what they missed.</a:t>
            </a:r>
          </a:p>
          <a:p>
            <a:r>
              <a:rPr lang="en-US" sz="1200" b="0" i="0" kern="1200" dirty="0">
                <a:solidFill>
                  <a:schemeClr val="tx1"/>
                </a:solidFill>
                <a:effectLst/>
                <a:latin typeface="+mn-lt"/>
                <a:ea typeface="+mn-ea"/>
                <a:cs typeface="+mn-cs"/>
              </a:rPr>
              <a:t>Prepare organized, concise supporting evidence before speaking with this employee about new ideas or changes.</a:t>
            </a:r>
          </a:p>
          <a:p>
            <a:r>
              <a:rPr lang="en-US" sz="1200" b="0" i="0" kern="1200" dirty="0">
                <a:solidFill>
                  <a:schemeClr val="tx1"/>
                </a:solidFill>
                <a:effectLst/>
                <a:latin typeface="+mn-lt"/>
                <a:ea typeface="+mn-ea"/>
                <a:cs typeface="+mn-cs"/>
              </a:rPr>
              <a:t>Lead by example, and always follow through on what you've said you'll do.</a:t>
            </a:r>
          </a:p>
          <a:p>
            <a:r>
              <a:rPr lang="en-US" sz="1200" b="0" i="0" kern="1200" dirty="0">
                <a:solidFill>
                  <a:schemeClr val="tx1"/>
                </a:solidFill>
                <a:effectLst/>
                <a:latin typeface="+mn-lt"/>
                <a:ea typeface="+mn-ea"/>
                <a:cs typeface="+mn-cs"/>
              </a:rPr>
              <a:t>Respect personal space during face-to-face conversations with this DISC assessment type.</a:t>
            </a:r>
          </a:p>
          <a:p>
            <a:r>
              <a:rPr lang="en-US" sz="1200" b="0" i="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FEE19212-3A97-4D2A-9CFD-3498454A89D0}" type="slidenum">
              <a:rPr lang="en-US" smtClean="0"/>
              <a:pPr/>
              <a:t>26</a:t>
            </a:fld>
            <a:endParaRPr lang="en-US"/>
          </a:p>
        </p:txBody>
      </p:sp>
    </p:spTree>
    <p:extLst>
      <p:ext uri="{BB962C8B-B14F-4D97-AF65-F5344CB8AC3E}">
        <p14:creationId xmlns:p14="http://schemas.microsoft.com/office/powerpoint/2010/main" val="36281474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a:p>
        </p:txBody>
      </p:sp>
      <p:sp>
        <p:nvSpPr>
          <p:cNvPr id="4" name="Slide Number Placeholder 3"/>
          <p:cNvSpPr>
            <a:spLocks noGrp="1"/>
          </p:cNvSpPr>
          <p:nvPr>
            <p:ph type="sldNum" sz="quarter" idx="10"/>
          </p:nvPr>
        </p:nvSpPr>
        <p:spPr/>
        <p:txBody>
          <a:bodyPr/>
          <a:lstStyle/>
          <a:p>
            <a:fld id="{FEE19212-3A97-4D2A-9CFD-3498454A89D0}" type="slidenum">
              <a:rPr lang="en-US" smtClean="0"/>
              <a:pPr/>
              <a:t>27</a:t>
            </a:fld>
            <a:endParaRPr lang="en-US"/>
          </a:p>
        </p:txBody>
      </p:sp>
    </p:spTree>
    <p:extLst>
      <p:ext uri="{BB962C8B-B14F-4D97-AF65-F5344CB8AC3E}">
        <p14:creationId xmlns:p14="http://schemas.microsoft.com/office/powerpoint/2010/main" val="1091130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CK: MOVE TO FOUR CHAT WINDOW. FILL IN WHERE YOU’D LIKE. A WINDOW FOR EACH TRAIT.</a:t>
            </a:r>
          </a:p>
        </p:txBody>
      </p:sp>
      <p:sp>
        <p:nvSpPr>
          <p:cNvPr id="4" name="Slide Number Placeholder 3"/>
          <p:cNvSpPr>
            <a:spLocks noGrp="1"/>
          </p:cNvSpPr>
          <p:nvPr>
            <p:ph type="sldNum" sz="quarter" idx="10"/>
          </p:nvPr>
        </p:nvSpPr>
        <p:spPr/>
        <p:txBody>
          <a:bodyPr/>
          <a:lstStyle/>
          <a:p>
            <a:fld id="{FEE19212-3A97-4D2A-9CFD-3498454A89D0}" type="slidenum">
              <a:rPr lang="en-US" smtClean="0"/>
              <a:pPr/>
              <a:t>28</a:t>
            </a:fld>
            <a:endParaRPr lang="en-US"/>
          </a:p>
        </p:txBody>
      </p:sp>
    </p:spTree>
    <p:extLst>
      <p:ext uri="{BB962C8B-B14F-4D97-AF65-F5344CB8AC3E}">
        <p14:creationId xmlns:p14="http://schemas.microsoft.com/office/powerpoint/2010/main" val="4821847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Fingerprints, too.</a:t>
            </a:r>
          </a:p>
          <a:p>
            <a:r>
              <a:rPr lang="en-US"/>
              <a:t>Still, DiSC is a really helpful way to approach relationships!</a:t>
            </a:r>
          </a:p>
        </p:txBody>
      </p:sp>
      <p:sp>
        <p:nvSpPr>
          <p:cNvPr id="4" name="Slide Number Placeholder 3"/>
          <p:cNvSpPr>
            <a:spLocks noGrp="1"/>
          </p:cNvSpPr>
          <p:nvPr>
            <p:ph type="sldNum" sz="quarter" idx="10"/>
          </p:nvPr>
        </p:nvSpPr>
        <p:spPr/>
        <p:txBody>
          <a:bodyPr/>
          <a:lstStyle/>
          <a:p>
            <a:fld id="{FEE19212-3A97-4D2A-9CFD-3498454A89D0}"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Based on answer to 28 forced choice questions. Presented</a:t>
            </a:r>
            <a:r>
              <a:rPr lang="en-US" baseline="0"/>
              <a:t> with four words. You identify which word is most like you and least like you.</a:t>
            </a:r>
          </a:p>
          <a:p>
            <a:endParaRPr lang="en-US" baseline="0"/>
          </a:p>
          <a:p>
            <a:r>
              <a:rPr lang="en-US"/>
              <a:t>“The DiSC® assessment is designed to measure traits that are described by the DiSC model (Marston, 1928). These traits are discussed as “styles” and are summarized briefly below. Dominance (D): direct, strong-willed, and forceful Influence (</a:t>
            </a:r>
            <a:r>
              <a:rPr lang="en-US" err="1"/>
              <a:t>i</a:t>
            </a:r>
            <a:r>
              <a:rPr lang="en-US"/>
              <a:t>): sociable, talkative, and lively Steadiness (S): gentle, accommodating, and even-tempered Conscientiousness (C): reserved, analytical, and logical.” `https://www.discprofile.com/DiscProfile/media/DiSC-Flash-Drive/PDF's_DiSC%20FLASH%20DRIVE/DiSCClassicValidationResearchReport.pdf</a:t>
            </a:r>
          </a:p>
          <a:p>
            <a:endParaRPr lang="en-US" baseline="0"/>
          </a:p>
          <a:p>
            <a:endParaRPr lang="en-US"/>
          </a:p>
        </p:txBody>
      </p:sp>
      <p:sp>
        <p:nvSpPr>
          <p:cNvPr id="4" name="Slide Number Placeholder 3"/>
          <p:cNvSpPr>
            <a:spLocks noGrp="1"/>
          </p:cNvSpPr>
          <p:nvPr>
            <p:ph type="sldNum" sz="quarter" idx="10"/>
          </p:nvPr>
        </p:nvSpPr>
        <p:spPr/>
        <p:txBody>
          <a:bodyPr/>
          <a:lstStyle/>
          <a:p>
            <a:fld id="{FEE19212-3A97-4D2A-9CFD-3498454A89D0}" type="slidenum">
              <a:rPr lang="en-US" smtClean="0"/>
              <a:pPr/>
              <a:t>3</a:t>
            </a:fld>
            <a:endParaRPr lang="en-US"/>
          </a:p>
        </p:txBody>
      </p:sp>
    </p:spTree>
    <p:extLst>
      <p:ext uri="{BB962C8B-B14F-4D97-AF65-F5344CB8AC3E}">
        <p14:creationId xmlns:p14="http://schemas.microsoft.com/office/powerpoint/2010/main" val="5572059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See resources at end</a:t>
            </a:r>
          </a:p>
          <a:p>
            <a:endParaRPr lang="en-US" i="1" dirty="0"/>
          </a:p>
        </p:txBody>
      </p:sp>
      <p:sp>
        <p:nvSpPr>
          <p:cNvPr id="4" name="Slide Number Placeholder 3"/>
          <p:cNvSpPr>
            <a:spLocks noGrp="1"/>
          </p:cNvSpPr>
          <p:nvPr>
            <p:ph type="sldNum" sz="quarter" idx="10"/>
          </p:nvPr>
        </p:nvSpPr>
        <p:spPr/>
        <p:txBody>
          <a:bodyPr/>
          <a:lstStyle/>
          <a:p>
            <a:fld id="{FEE19212-3A97-4D2A-9CFD-3498454A89D0}" type="slidenum">
              <a:rPr lang="en-US" smtClean="0"/>
              <a:pPr/>
              <a:t>30</a:t>
            </a:fld>
            <a:endParaRPr lang="en-US"/>
          </a:p>
        </p:txBody>
      </p:sp>
    </p:spTree>
    <p:extLst>
      <p:ext uri="{BB962C8B-B14F-4D97-AF65-F5344CB8AC3E}">
        <p14:creationId xmlns:p14="http://schemas.microsoft.com/office/powerpoint/2010/main" val="42738439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About their focus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What are they likely to ask about? Be ready to give that info.</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Used in sales</a:t>
            </a:r>
            <a:endParaRPr lang="en-US"/>
          </a:p>
          <a:p>
            <a:endParaRPr lang="en-US"/>
          </a:p>
          <a:p>
            <a:pPr marL="0" indent="0">
              <a:lnSpc>
                <a:spcPct val="150000"/>
              </a:lnSpc>
              <a:buNone/>
            </a:pPr>
            <a:r>
              <a:rPr lang="en-US" sz="1200"/>
              <a:t>“DiSC has helped me to better understand my supervisor (who is diagonally opposite from me…C and </a:t>
            </a:r>
            <a:r>
              <a:rPr lang="en-US" sz="1200" err="1"/>
              <a:t>i</a:t>
            </a:r>
            <a:r>
              <a:rPr lang="en-US" sz="1200"/>
              <a:t>) and not to take things personally, which I had been. Also, I’ve learned about different perspectives and how diversity adds value. DiSC helps me prepare for important conversations.” ~Nevet Tenne, Training Coordinator</a:t>
            </a:r>
          </a:p>
          <a:p>
            <a:endParaRPr lang="en-US"/>
          </a:p>
        </p:txBody>
      </p:sp>
      <p:sp>
        <p:nvSpPr>
          <p:cNvPr id="4" name="Slide Number Placeholder 3"/>
          <p:cNvSpPr>
            <a:spLocks noGrp="1"/>
          </p:cNvSpPr>
          <p:nvPr>
            <p:ph type="sldNum" sz="quarter" idx="10"/>
          </p:nvPr>
        </p:nvSpPr>
        <p:spPr/>
        <p:txBody>
          <a:bodyPr/>
          <a:lstStyle/>
          <a:p>
            <a:fld id="{FEE19212-3A97-4D2A-9CFD-3498454A89D0}" type="slidenum">
              <a:rPr lang="en-US" smtClean="0"/>
              <a:pPr/>
              <a:t>31</a:t>
            </a:fld>
            <a:endParaRPr lang="en-US"/>
          </a:p>
        </p:txBody>
      </p:sp>
    </p:spTree>
    <p:extLst>
      <p:ext uri="{BB962C8B-B14F-4D97-AF65-F5344CB8AC3E}">
        <p14:creationId xmlns:p14="http://schemas.microsoft.com/office/powerpoint/2010/main" val="22256304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While knowing DiSC styles gives us a common language, it doesn’t mean that it should become a label.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It would be more effective (and sound less accusatory) to state the behavior that is upsetting rather than use the phrase above. For example, “I think that you’re focusing too much on the results when, in this case, the means of how we reach the end matter. Could we talk a bit more about how we might accomplish the results you’re seeking?”</a:t>
            </a:r>
          </a:p>
          <a:p>
            <a:endParaRPr lang="en-US"/>
          </a:p>
        </p:txBody>
      </p:sp>
      <p:sp>
        <p:nvSpPr>
          <p:cNvPr id="4" name="Slide Number Placeholder 3"/>
          <p:cNvSpPr>
            <a:spLocks noGrp="1"/>
          </p:cNvSpPr>
          <p:nvPr>
            <p:ph type="sldNum" sz="quarter" idx="10"/>
          </p:nvPr>
        </p:nvSpPr>
        <p:spPr/>
        <p:txBody>
          <a:bodyPr/>
          <a:lstStyle/>
          <a:p>
            <a:fld id="{FEE19212-3A97-4D2A-9CFD-3498454A89D0}" type="slidenum">
              <a:rPr lang="en-US" smtClean="0"/>
              <a:pPr/>
              <a:t>32</a:t>
            </a:fld>
            <a:endParaRPr lang="en-US"/>
          </a:p>
        </p:txBody>
      </p:sp>
    </p:spTree>
    <p:extLst>
      <p:ext uri="{BB962C8B-B14F-4D97-AF65-F5344CB8AC3E}">
        <p14:creationId xmlns:p14="http://schemas.microsoft.com/office/powerpoint/2010/main" val="3714743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FEE19212-3A97-4D2A-9CFD-3498454A89D0}"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CK: QUIZ:</a:t>
            </a:r>
          </a:p>
          <a:p>
            <a:r>
              <a:rPr lang="en-US" dirty="0"/>
              <a:t>Was the person with whom you clash diagonally opposite your primary style (i.e., D-S or I-C)?</a:t>
            </a:r>
          </a:p>
          <a:p>
            <a:r>
              <a:rPr lang="en-US" dirty="0"/>
              <a:t>Yes/no</a:t>
            </a:r>
          </a:p>
        </p:txBody>
      </p:sp>
      <p:sp>
        <p:nvSpPr>
          <p:cNvPr id="4" name="Slide Number Placeholder 3"/>
          <p:cNvSpPr>
            <a:spLocks noGrp="1"/>
          </p:cNvSpPr>
          <p:nvPr>
            <p:ph type="sldNum" sz="quarter" idx="10"/>
          </p:nvPr>
        </p:nvSpPr>
        <p:spPr/>
        <p:txBody>
          <a:bodyPr/>
          <a:lstStyle/>
          <a:p>
            <a:fld id="{FEE19212-3A97-4D2A-9CFD-3498454A89D0}" type="slidenum">
              <a:rPr lang="en-US" smtClean="0"/>
              <a:pPr/>
              <a:t>34</a:t>
            </a:fld>
            <a:endParaRPr lang="en-US"/>
          </a:p>
        </p:txBody>
      </p:sp>
    </p:spTree>
    <p:extLst>
      <p:ext uri="{BB962C8B-B14F-4D97-AF65-F5344CB8AC3E}">
        <p14:creationId xmlns:p14="http://schemas.microsoft.com/office/powerpoint/2010/main" val="410545947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FEE19212-3A97-4D2A-9CFD-3498454A89D0}" type="slidenum">
              <a:rPr lang="en-US" smtClean="0"/>
              <a:pPr/>
              <a:t>35</a:t>
            </a:fld>
            <a:endParaRPr lang="en-US"/>
          </a:p>
        </p:txBody>
      </p:sp>
    </p:spTree>
    <p:extLst>
      <p:ext uri="{BB962C8B-B14F-4D97-AF65-F5344CB8AC3E}">
        <p14:creationId xmlns:p14="http://schemas.microsoft.com/office/powerpoint/2010/main" val="31073118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CK: QUIZ: Multiple response permitted, not multiple choice. D, I, S, C</a:t>
            </a:r>
          </a:p>
          <a:p>
            <a:r>
              <a:rPr lang="en-US" b="0" dirty="0"/>
              <a:t>I can share our breakdown</a:t>
            </a:r>
          </a:p>
        </p:txBody>
      </p:sp>
      <p:sp>
        <p:nvSpPr>
          <p:cNvPr id="4" name="Slide Number Placeholder 3"/>
          <p:cNvSpPr>
            <a:spLocks noGrp="1"/>
          </p:cNvSpPr>
          <p:nvPr>
            <p:ph type="sldNum" sz="quarter" idx="10"/>
          </p:nvPr>
        </p:nvSpPr>
        <p:spPr/>
        <p:txBody>
          <a:bodyPr/>
          <a:lstStyle/>
          <a:p>
            <a:fld id="{FEE19212-3A97-4D2A-9CFD-3498454A89D0}" type="slidenum">
              <a:rPr lang="en-US" smtClean="0"/>
              <a:pPr/>
              <a:t>36</a:t>
            </a:fld>
            <a:endParaRPr lang="en-US"/>
          </a:p>
        </p:txBody>
      </p:sp>
    </p:spTree>
    <p:extLst>
      <p:ext uri="{BB962C8B-B14F-4D97-AF65-F5344CB8AC3E}">
        <p14:creationId xmlns:p14="http://schemas.microsoft.com/office/powerpoint/2010/main" val="267702118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CHAT. Why might that be? </a:t>
            </a:r>
          </a:p>
          <a:p>
            <a:r>
              <a:rPr lang="en-US"/>
              <a:t>What do you notice?</a:t>
            </a:r>
          </a:p>
        </p:txBody>
      </p:sp>
      <p:sp>
        <p:nvSpPr>
          <p:cNvPr id="4" name="Slide Number Placeholder 3"/>
          <p:cNvSpPr>
            <a:spLocks noGrp="1"/>
          </p:cNvSpPr>
          <p:nvPr>
            <p:ph type="sldNum" sz="quarter" idx="10"/>
          </p:nvPr>
        </p:nvSpPr>
        <p:spPr/>
        <p:txBody>
          <a:bodyPr/>
          <a:lstStyle/>
          <a:p>
            <a:fld id="{FEE19212-3A97-4D2A-9CFD-3498454A89D0}" type="slidenum">
              <a:rPr lang="en-US" smtClean="0"/>
              <a:pPr/>
              <a:t>38</a:t>
            </a:fld>
            <a:endParaRPr lang="en-US"/>
          </a:p>
        </p:txBody>
      </p:sp>
    </p:spTree>
    <p:extLst>
      <p:ext uri="{BB962C8B-B14F-4D97-AF65-F5344CB8AC3E}">
        <p14:creationId xmlns:p14="http://schemas.microsoft.com/office/powerpoint/2010/main" val="34216837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From Takeflightlearning.com</a:t>
            </a:r>
          </a:p>
        </p:txBody>
      </p:sp>
      <p:sp>
        <p:nvSpPr>
          <p:cNvPr id="4" name="Slide Number Placeholder 3"/>
          <p:cNvSpPr>
            <a:spLocks noGrp="1"/>
          </p:cNvSpPr>
          <p:nvPr>
            <p:ph type="sldNum" sz="quarter" idx="10"/>
          </p:nvPr>
        </p:nvSpPr>
        <p:spPr/>
        <p:txBody>
          <a:bodyPr/>
          <a:lstStyle/>
          <a:p>
            <a:fld id="{FEE19212-3A97-4D2A-9CFD-3498454A89D0}" type="slidenum">
              <a:rPr lang="en-US" smtClean="0"/>
              <a:pPr/>
              <a:t>39</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From Takeflightlearning.com</a:t>
            </a:r>
          </a:p>
        </p:txBody>
      </p:sp>
      <p:sp>
        <p:nvSpPr>
          <p:cNvPr id="4" name="Slide Number Placeholder 3"/>
          <p:cNvSpPr>
            <a:spLocks noGrp="1"/>
          </p:cNvSpPr>
          <p:nvPr>
            <p:ph type="sldNum" sz="quarter" idx="10"/>
          </p:nvPr>
        </p:nvSpPr>
        <p:spPr/>
        <p:txBody>
          <a:bodyPr/>
          <a:lstStyle/>
          <a:p>
            <a:fld id="{FEE19212-3A97-4D2A-9CFD-3498454A89D0}" type="slidenum">
              <a:rPr lang="en-US" smtClean="0"/>
              <a:pPr/>
              <a:t>40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Some may require your contact information, may not offer a full report, or be based on the full set of questions. </a:t>
            </a:r>
            <a:endParaRPr lang="en-US" baseline="0" dirty="0"/>
          </a:p>
          <a:p>
            <a:r>
              <a:rPr lang="EN-US" baseline="0" dirty="0"/>
              <a:t>Still, they could be a place to start if you are unwilling to pay for a full test and report.</a:t>
            </a:r>
            <a:r>
              <a:rPr lang="en-US" baseline="0" dirty="0"/>
              <a:t> </a:t>
            </a:r>
          </a:p>
          <a:p>
            <a:r>
              <a:rPr lang="en-US" baseline="0" dirty="0"/>
              <a:t>These are in </a:t>
            </a:r>
            <a:r>
              <a:rPr lang="EN-US" baseline="0" dirty="0"/>
              <a:t>alphabetical order.</a:t>
            </a:r>
          </a:p>
          <a:p>
            <a:endParaRPr lang="en-US" dirty="0"/>
          </a:p>
        </p:txBody>
      </p:sp>
      <p:sp>
        <p:nvSpPr>
          <p:cNvPr id="4" name="Slide Number Placeholder 3"/>
          <p:cNvSpPr>
            <a:spLocks noGrp="1"/>
          </p:cNvSpPr>
          <p:nvPr>
            <p:ph type="sldNum" sz="quarter" idx="10"/>
          </p:nvPr>
        </p:nvSpPr>
        <p:spPr/>
        <p:txBody>
          <a:bodyPr/>
          <a:lstStyle/>
          <a:p>
            <a:fld id="{FEE19212-3A97-4D2A-9CFD-3498454A89D0}" type="slidenum">
              <a:rPr lang="en-US" smtClean="0"/>
              <a:pPr/>
              <a:t>4</a:t>
            </a:fld>
            <a:endParaRPr lang="en-US"/>
          </a:p>
        </p:txBody>
      </p:sp>
    </p:spTree>
    <p:extLst>
      <p:ext uri="{BB962C8B-B14F-4D97-AF65-F5344CB8AC3E}">
        <p14:creationId xmlns:p14="http://schemas.microsoft.com/office/powerpoint/2010/main" val="33356641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Your dept., your library, your whole organization. </a:t>
            </a:r>
          </a:p>
          <a:p>
            <a:r>
              <a:rPr lang="en-US"/>
              <a:t>Has implications!</a:t>
            </a:r>
          </a:p>
        </p:txBody>
      </p:sp>
      <p:sp>
        <p:nvSpPr>
          <p:cNvPr id="4" name="Slide Number Placeholder 3"/>
          <p:cNvSpPr>
            <a:spLocks noGrp="1"/>
          </p:cNvSpPr>
          <p:nvPr>
            <p:ph type="sldNum" sz="quarter" idx="10"/>
          </p:nvPr>
        </p:nvSpPr>
        <p:spPr/>
        <p:txBody>
          <a:bodyPr/>
          <a:lstStyle/>
          <a:p>
            <a:fld id="{FEE19212-3A97-4D2A-9CFD-3498454A89D0}" type="slidenum">
              <a:rPr lang="en-US" smtClean="0"/>
              <a:pPr/>
              <a:t>41</a:t>
            </a:fld>
            <a:endParaRPr lang="en-US"/>
          </a:p>
        </p:txBody>
      </p:sp>
    </p:spTree>
    <p:extLst>
      <p:ext uri="{BB962C8B-B14F-4D97-AF65-F5344CB8AC3E}">
        <p14:creationId xmlns:p14="http://schemas.microsoft.com/office/powerpoint/2010/main" val="170653741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Job aid shared on CSL website</a:t>
            </a:r>
          </a:p>
        </p:txBody>
      </p:sp>
      <p:sp>
        <p:nvSpPr>
          <p:cNvPr id="4" name="Slide Number Placeholder 3"/>
          <p:cNvSpPr>
            <a:spLocks noGrp="1"/>
          </p:cNvSpPr>
          <p:nvPr>
            <p:ph type="sldNum" sz="quarter" idx="10"/>
          </p:nvPr>
        </p:nvSpPr>
        <p:spPr/>
        <p:txBody>
          <a:bodyPr/>
          <a:lstStyle/>
          <a:p>
            <a:fld id="{FEE19212-3A97-4D2A-9CFD-3498454A89D0}" type="slidenum">
              <a:rPr lang="en-US" smtClean="0"/>
              <a:pPr/>
              <a:t>42</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i="1"/>
          </a:p>
        </p:txBody>
      </p:sp>
      <p:sp>
        <p:nvSpPr>
          <p:cNvPr id="4" name="Slide Number Placeholder 3"/>
          <p:cNvSpPr>
            <a:spLocks noGrp="1"/>
          </p:cNvSpPr>
          <p:nvPr>
            <p:ph type="sldNum" sz="quarter" idx="10"/>
          </p:nvPr>
        </p:nvSpPr>
        <p:spPr/>
        <p:txBody>
          <a:bodyPr/>
          <a:lstStyle/>
          <a:p>
            <a:fld id="{FEE19212-3A97-4D2A-9CFD-3498454A89D0}" type="slidenum">
              <a:rPr lang="en-US" smtClean="0"/>
              <a:pPr/>
              <a:t>43</a:t>
            </a:fld>
            <a:endParaRPr lang="en-US"/>
          </a:p>
        </p:txBody>
      </p:sp>
    </p:spTree>
    <p:extLst>
      <p:ext uri="{BB962C8B-B14F-4D97-AF65-F5344CB8AC3E}">
        <p14:creationId xmlns:p14="http://schemas.microsoft.com/office/powerpoint/2010/main" val="7118383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Time for Q&amp;A</a:t>
            </a:r>
          </a:p>
        </p:txBody>
      </p:sp>
      <p:sp>
        <p:nvSpPr>
          <p:cNvPr id="4" name="Slide Number Placeholder 3"/>
          <p:cNvSpPr>
            <a:spLocks noGrp="1"/>
          </p:cNvSpPr>
          <p:nvPr>
            <p:ph type="sldNum" sz="quarter" idx="10"/>
          </p:nvPr>
        </p:nvSpPr>
        <p:spPr/>
        <p:txBody>
          <a:bodyPr/>
          <a:lstStyle/>
          <a:p>
            <a:fld id="{FEE19212-3A97-4D2A-9CFD-3498454A89D0}" type="slidenum">
              <a:rPr lang="en-US" smtClean="0"/>
              <a:pPr/>
              <a:t>44</a:t>
            </a:fld>
            <a:endParaRPr lang="en-US"/>
          </a:p>
        </p:txBody>
      </p:sp>
    </p:spTree>
    <p:extLst>
      <p:ext uri="{BB962C8B-B14F-4D97-AF65-F5344CB8AC3E}">
        <p14:creationId xmlns:p14="http://schemas.microsoft.com/office/powerpoint/2010/main" val="21342213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CK: INSERT POLL HERE</a:t>
            </a:r>
          </a:p>
          <a:p>
            <a:r>
              <a:rPr lang="en-US" dirty="0"/>
              <a:t>Have you ever taken DiSC? Answer in chat. </a:t>
            </a:r>
          </a:p>
          <a:p>
            <a:r>
              <a:rPr lang="en-US" dirty="0"/>
              <a:t>If not, have you taken other work style inventories?</a:t>
            </a:r>
          </a:p>
          <a:p>
            <a:endParaRPr lang="en-US"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FEE19212-3A97-4D2A-9CFD-3498454A89D0}" type="slidenum">
              <a:rPr lang="en-US" smtClean="0"/>
              <a:pPr/>
              <a:t>5</a:t>
            </a:fld>
            <a:endParaRPr lang="en-US"/>
          </a:p>
        </p:txBody>
      </p:sp>
    </p:spTree>
    <p:extLst>
      <p:ext uri="{BB962C8B-B14F-4D97-AF65-F5344CB8AC3E}">
        <p14:creationId xmlns:p14="http://schemas.microsoft.com/office/powerpoint/2010/main" val="1948009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 know some of you are wondering!</a:t>
            </a:r>
          </a:p>
        </p:txBody>
      </p:sp>
      <p:sp>
        <p:nvSpPr>
          <p:cNvPr id="4" name="Slide Number Placeholder 3"/>
          <p:cNvSpPr>
            <a:spLocks noGrp="1"/>
          </p:cNvSpPr>
          <p:nvPr>
            <p:ph type="sldNum" sz="quarter" idx="10"/>
          </p:nvPr>
        </p:nvSpPr>
        <p:spPr/>
        <p:txBody>
          <a:bodyPr/>
          <a:lstStyle/>
          <a:p>
            <a:fld id="{FEE19212-3A97-4D2A-9CFD-3498454A89D0}" type="slidenum">
              <a:rPr lang="en-US" smtClean="0"/>
              <a:pPr/>
              <a:t>6</a:t>
            </a:fld>
            <a:endParaRPr lang="en-US"/>
          </a:p>
        </p:txBody>
      </p:sp>
    </p:spTree>
    <p:extLst>
      <p:ext uri="{BB962C8B-B14F-4D97-AF65-F5344CB8AC3E}">
        <p14:creationId xmlns:p14="http://schemas.microsoft.com/office/powerpoint/2010/main" val="2270904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Why use it? To better understand yourself and others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Idea is to change your behavior to meet the needs of the person with whom you are communicating. Speaking so another can hear you</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Communicating with others about a difficult situation; navigating uncomfortable conversations</a:t>
            </a:r>
          </a:p>
          <a:p>
            <a:pPr marL="171450" indent="-171450">
              <a:buFont typeface="Arial" panose="020B0604020202020204" pitchFamily="34" charset="0"/>
              <a:buChar char="•"/>
            </a:pPr>
            <a:r>
              <a:rPr lang="en-US" sz="1200" dirty="0"/>
              <a:t>Developing and or maintaining trust with others</a:t>
            </a:r>
          </a:p>
          <a:p>
            <a:pPr marL="171450" indent="-171450">
              <a:buFont typeface="Arial" panose="020B0604020202020204" pitchFamily="34" charset="0"/>
              <a:buChar char="•"/>
            </a:pPr>
            <a:r>
              <a:rPr lang="en-US" sz="1200" dirty="0"/>
              <a:t>Supporting, encouraging, or empowering others</a:t>
            </a:r>
          </a:p>
          <a:p>
            <a:pPr marL="171450" indent="-171450">
              <a:buFont typeface="Arial" panose="020B0604020202020204" pitchFamily="34" charset="0"/>
              <a:buChar char="•"/>
            </a:pPr>
            <a:r>
              <a:rPr lang="en-US" sz="1200" dirty="0"/>
              <a:t>Listening to others</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EE19212-3A97-4D2A-9CFD-3498454A89D0}" type="slidenum">
              <a:rPr lang="en-US" smtClean="0"/>
              <a:pPr/>
              <a:t>7</a:t>
            </a:fld>
            <a:endParaRPr lang="en-US"/>
          </a:p>
        </p:txBody>
      </p:sp>
    </p:spTree>
    <p:extLst>
      <p:ext uri="{BB962C8B-B14F-4D97-AF65-F5344CB8AC3E}">
        <p14:creationId xmlns:p14="http://schemas.microsoft.com/office/powerpoint/2010/main" val="2786214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td.org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“The more individuals know about their own needs, motivators, stressors, and strengths—and those of others—the better able they are to adapt their behaviors in ways that build more effective relationships and contribute to building better workplaces. With the Everything DiSC Workplace solution, individuals at every level, in any role in your organization can begin to understand their style and appreciate the different priorities, preferences, and values everyone brings to the workplace, and how they can learn to adapt to the style of others.“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EE19212-3A97-4D2A-9CFD-3498454A89D0}" type="slidenum">
              <a:rPr lang="en-US" smtClean="0"/>
              <a:pPr/>
              <a:t>8</a:t>
            </a:fld>
            <a:endParaRPr lang="en-US"/>
          </a:p>
        </p:txBody>
      </p:sp>
    </p:spTree>
    <p:extLst>
      <p:ext uri="{BB962C8B-B14F-4D97-AF65-F5344CB8AC3E}">
        <p14:creationId xmlns:p14="http://schemas.microsoft.com/office/powerpoint/2010/main" val="544188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a:t>Certified in 2009 at Everything DiSC trainer</a:t>
            </a:r>
          </a:p>
          <a:p>
            <a:r>
              <a:rPr lang="en-US" sz="1200" b="0" i="0" kern="1200">
                <a:solidFill>
                  <a:schemeClr val="tx1"/>
                </a:solidFill>
                <a:effectLst/>
                <a:latin typeface="+mn-lt"/>
                <a:ea typeface="+mn-ea"/>
                <a:cs typeface="+mn-cs"/>
              </a:rPr>
              <a:t>“DiSC provides a common language that people can use to discuss what behaviors they share with others and what they do differently. It’s about improving communication to build better relationships internally with other employees and with our patrons.” Part of our internal customer service training.</a:t>
            </a:r>
            <a:endParaRPr lang="en-US" sz="1200"/>
          </a:p>
          <a:p>
            <a:r>
              <a:rPr lang="en-US" sz="1200" b="1" i="0" kern="1200">
                <a:solidFill>
                  <a:schemeClr val="tx1"/>
                </a:solidFill>
                <a:effectLst/>
                <a:latin typeface="+mn-lt"/>
                <a:ea typeface="+mn-ea"/>
                <a:cs typeface="+mn-cs"/>
              </a:rPr>
              <a:t>Objectives</a:t>
            </a:r>
          </a:p>
          <a:p>
            <a:r>
              <a:rPr lang="en-US" sz="1200" b="0" i="0" kern="1200">
                <a:solidFill>
                  <a:schemeClr val="tx1"/>
                </a:solidFill>
                <a:effectLst/>
                <a:latin typeface="+mn-lt"/>
                <a:ea typeface="+mn-ea"/>
                <a:cs typeface="+mn-cs"/>
              </a:rPr>
              <a:t>At the end for the session, you will be able to:</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o   Name one appropriate way DiSC is to be used at ALD. </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o   Explain two reasons why ALD is implementing </a:t>
            </a:r>
            <a:r>
              <a:rPr lang="en-US" sz="1200" b="0" i="0" kern="1200" err="1">
                <a:solidFill>
                  <a:schemeClr val="tx1"/>
                </a:solidFill>
                <a:effectLst/>
                <a:latin typeface="+mn-lt"/>
                <a:ea typeface="+mn-ea"/>
                <a:cs typeface="+mn-cs"/>
              </a:rPr>
              <a:t>DiSC.</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o   Name at least two descriptors for each of the 4 DiSC styles. </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o   Identify the four DiSC styles.</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o   Identify one personal/behavioral characteristic that is explained by your primary DiSC style. </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o   Share with your supervisor one example of a personal/behavioral characteristic from your profile that surprised you. </a:t>
            </a:r>
            <a:br>
              <a:rPr lang="en-US" sz="1200" b="0" i="0" kern="1200">
                <a:solidFill>
                  <a:schemeClr val="tx1"/>
                </a:solidFill>
                <a:effectLst/>
                <a:latin typeface="+mn-lt"/>
                <a:ea typeface="+mn-ea"/>
                <a:cs typeface="+mn-cs"/>
              </a:rPr>
            </a:br>
            <a:r>
              <a:rPr lang="en-US" sz="1200" b="0" i="0" kern="1200">
                <a:solidFill>
                  <a:schemeClr val="tx1"/>
                </a:solidFill>
                <a:effectLst/>
                <a:latin typeface="+mn-lt"/>
                <a:ea typeface="+mn-ea"/>
                <a:cs typeface="+mn-cs"/>
              </a:rPr>
              <a:t>o   Determine two ways you could use DiSC at work to enhance your working relationship with others.</a:t>
            </a:r>
            <a:endParaRPr lang="en-US"/>
          </a:p>
        </p:txBody>
      </p:sp>
      <p:sp>
        <p:nvSpPr>
          <p:cNvPr id="4" name="Slide Number Placeholder 3"/>
          <p:cNvSpPr>
            <a:spLocks noGrp="1"/>
          </p:cNvSpPr>
          <p:nvPr>
            <p:ph type="sldNum" sz="quarter" idx="10"/>
          </p:nvPr>
        </p:nvSpPr>
        <p:spPr/>
        <p:txBody>
          <a:bodyPr/>
          <a:lstStyle/>
          <a:p>
            <a:fld id="{FEE19212-3A97-4D2A-9CFD-3498454A89D0}" type="slidenum">
              <a:rPr lang="en-US" smtClean="0"/>
              <a:pPr/>
              <a:t>9</a:t>
            </a:fld>
            <a:endParaRPr lang="en-US"/>
          </a:p>
        </p:txBody>
      </p:sp>
    </p:spTree>
    <p:extLst>
      <p:ext uri="{BB962C8B-B14F-4D97-AF65-F5344CB8AC3E}">
        <p14:creationId xmlns:p14="http://schemas.microsoft.com/office/powerpoint/2010/main" val="491717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0A9E134-BED5-4718-A763-3B607507F966}" type="datetime1">
              <a:rPr lang="en-US" smtClean="0"/>
              <a:pPr/>
              <a:t>3/31/2025</a:t>
            </a:fld>
            <a:endParaRPr lang="en-US"/>
          </a:p>
        </p:txBody>
      </p:sp>
      <p:sp>
        <p:nvSpPr>
          <p:cNvPr id="5" name="Footer Placeholder 4"/>
          <p:cNvSpPr>
            <a:spLocks noGrp="1"/>
          </p:cNvSpPr>
          <p:nvPr>
            <p:ph type="ftr" sz="quarter" idx="11"/>
          </p:nvPr>
        </p:nvSpPr>
        <p:spPr/>
        <p:txBody>
          <a:bodyPr/>
          <a:lstStyle/>
          <a:p>
            <a:r>
              <a:rPr lang="en-US"/>
              <a:t>Jane Martel, Arapahoe Library District</a:t>
            </a:r>
          </a:p>
        </p:txBody>
      </p:sp>
      <p:sp>
        <p:nvSpPr>
          <p:cNvPr id="6" name="Slide Number Placeholder 5"/>
          <p:cNvSpPr>
            <a:spLocks noGrp="1"/>
          </p:cNvSpPr>
          <p:nvPr>
            <p:ph type="sldNum" sz="quarter" idx="12"/>
          </p:nvPr>
        </p:nvSpPr>
        <p:spPr/>
        <p:txBody>
          <a:bodyPr/>
          <a:lstStyle/>
          <a:p>
            <a:fld id="{A5CB8665-7BEC-4C53-B807-0FDA6F500A9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0F0B4B-1EAE-4F81-A9F5-C7A2F0F3832C}" type="datetime1">
              <a:rPr lang="en-US" smtClean="0"/>
              <a:pPr/>
              <a:t>3/31/2025</a:t>
            </a:fld>
            <a:endParaRPr lang="en-US"/>
          </a:p>
        </p:txBody>
      </p:sp>
      <p:sp>
        <p:nvSpPr>
          <p:cNvPr id="5" name="Footer Placeholder 4"/>
          <p:cNvSpPr>
            <a:spLocks noGrp="1"/>
          </p:cNvSpPr>
          <p:nvPr>
            <p:ph type="ftr" sz="quarter" idx="11"/>
          </p:nvPr>
        </p:nvSpPr>
        <p:spPr/>
        <p:txBody>
          <a:bodyPr/>
          <a:lstStyle/>
          <a:p>
            <a:r>
              <a:rPr lang="en-US"/>
              <a:t>Jane Martel, Arapahoe Library District</a:t>
            </a:r>
          </a:p>
        </p:txBody>
      </p:sp>
      <p:sp>
        <p:nvSpPr>
          <p:cNvPr id="6" name="Slide Number Placeholder 5"/>
          <p:cNvSpPr>
            <a:spLocks noGrp="1"/>
          </p:cNvSpPr>
          <p:nvPr>
            <p:ph type="sldNum" sz="quarter" idx="12"/>
          </p:nvPr>
        </p:nvSpPr>
        <p:spPr/>
        <p:txBody>
          <a:bodyPr/>
          <a:lstStyle/>
          <a:p>
            <a:fld id="{A5CB8665-7BEC-4C53-B807-0FDA6F500A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0C1D1B-072F-4525-BF0D-AF123ECFDDA3}" type="datetime1">
              <a:rPr lang="en-US" smtClean="0"/>
              <a:pPr/>
              <a:t>3/31/2025</a:t>
            </a:fld>
            <a:endParaRPr lang="en-US"/>
          </a:p>
        </p:txBody>
      </p:sp>
      <p:sp>
        <p:nvSpPr>
          <p:cNvPr id="5" name="Footer Placeholder 4"/>
          <p:cNvSpPr>
            <a:spLocks noGrp="1"/>
          </p:cNvSpPr>
          <p:nvPr>
            <p:ph type="ftr" sz="quarter" idx="11"/>
          </p:nvPr>
        </p:nvSpPr>
        <p:spPr/>
        <p:txBody>
          <a:bodyPr/>
          <a:lstStyle/>
          <a:p>
            <a:r>
              <a:rPr lang="en-US"/>
              <a:t>Jane Martel, Arapahoe Library District</a:t>
            </a:r>
          </a:p>
        </p:txBody>
      </p:sp>
      <p:sp>
        <p:nvSpPr>
          <p:cNvPr id="6" name="Slide Number Placeholder 5"/>
          <p:cNvSpPr>
            <a:spLocks noGrp="1"/>
          </p:cNvSpPr>
          <p:nvPr>
            <p:ph type="sldNum" sz="quarter" idx="12"/>
          </p:nvPr>
        </p:nvSpPr>
        <p:spPr/>
        <p:txBody>
          <a:bodyPr/>
          <a:lstStyle/>
          <a:p>
            <a:fld id="{A5CB8665-7BEC-4C53-B807-0FDA6F500A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1AC610-E82A-4B80-B18A-EEC1E8738996}" type="datetime1">
              <a:rPr lang="en-US" smtClean="0"/>
              <a:pPr/>
              <a:t>3/31/2025</a:t>
            </a:fld>
            <a:endParaRPr lang="en-US"/>
          </a:p>
        </p:txBody>
      </p:sp>
      <p:sp>
        <p:nvSpPr>
          <p:cNvPr id="5" name="Footer Placeholder 4"/>
          <p:cNvSpPr>
            <a:spLocks noGrp="1"/>
          </p:cNvSpPr>
          <p:nvPr>
            <p:ph type="ftr" sz="quarter" idx="11"/>
          </p:nvPr>
        </p:nvSpPr>
        <p:spPr/>
        <p:txBody>
          <a:bodyPr/>
          <a:lstStyle/>
          <a:p>
            <a:r>
              <a:rPr lang="en-US"/>
              <a:t>Jane Martel, Arapahoe Library District</a:t>
            </a:r>
          </a:p>
        </p:txBody>
      </p:sp>
      <p:sp>
        <p:nvSpPr>
          <p:cNvPr id="6" name="Slide Number Placeholder 5"/>
          <p:cNvSpPr>
            <a:spLocks noGrp="1"/>
          </p:cNvSpPr>
          <p:nvPr>
            <p:ph type="sldNum" sz="quarter" idx="12"/>
          </p:nvPr>
        </p:nvSpPr>
        <p:spPr/>
        <p:txBody>
          <a:bodyPr/>
          <a:lstStyle/>
          <a:p>
            <a:fld id="{A5CB8665-7BEC-4C53-B807-0FDA6F500A9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1A2F95-28CC-427F-92F1-A407822805BD}" type="datetime1">
              <a:rPr lang="en-US" smtClean="0"/>
              <a:pPr/>
              <a:t>3/31/2025</a:t>
            </a:fld>
            <a:endParaRPr lang="en-US"/>
          </a:p>
        </p:txBody>
      </p:sp>
      <p:sp>
        <p:nvSpPr>
          <p:cNvPr id="5" name="Footer Placeholder 4"/>
          <p:cNvSpPr>
            <a:spLocks noGrp="1"/>
          </p:cNvSpPr>
          <p:nvPr>
            <p:ph type="ftr" sz="quarter" idx="11"/>
          </p:nvPr>
        </p:nvSpPr>
        <p:spPr/>
        <p:txBody>
          <a:bodyPr/>
          <a:lstStyle/>
          <a:p>
            <a:r>
              <a:rPr lang="en-US"/>
              <a:t>Jane Martel, Arapahoe Library District</a:t>
            </a:r>
          </a:p>
        </p:txBody>
      </p:sp>
      <p:sp>
        <p:nvSpPr>
          <p:cNvPr id="6" name="Slide Number Placeholder 5"/>
          <p:cNvSpPr>
            <a:spLocks noGrp="1"/>
          </p:cNvSpPr>
          <p:nvPr>
            <p:ph type="sldNum" sz="quarter" idx="12"/>
          </p:nvPr>
        </p:nvSpPr>
        <p:spPr/>
        <p:txBody>
          <a:bodyPr/>
          <a:lstStyle/>
          <a:p>
            <a:fld id="{A5CB8665-7BEC-4C53-B807-0FDA6F500A9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3904FCA-6308-4E07-B15C-B2C169DEB84A}" type="datetime1">
              <a:rPr lang="en-US" smtClean="0"/>
              <a:pPr/>
              <a:t>3/31/2025</a:t>
            </a:fld>
            <a:endParaRPr lang="en-US"/>
          </a:p>
        </p:txBody>
      </p:sp>
      <p:sp>
        <p:nvSpPr>
          <p:cNvPr id="6" name="Footer Placeholder 5"/>
          <p:cNvSpPr>
            <a:spLocks noGrp="1"/>
          </p:cNvSpPr>
          <p:nvPr>
            <p:ph type="ftr" sz="quarter" idx="11"/>
          </p:nvPr>
        </p:nvSpPr>
        <p:spPr/>
        <p:txBody>
          <a:bodyPr/>
          <a:lstStyle/>
          <a:p>
            <a:r>
              <a:rPr lang="en-US"/>
              <a:t>Jane Martel, Arapahoe Library District</a:t>
            </a:r>
          </a:p>
        </p:txBody>
      </p:sp>
      <p:sp>
        <p:nvSpPr>
          <p:cNvPr id="7" name="Slide Number Placeholder 6"/>
          <p:cNvSpPr>
            <a:spLocks noGrp="1"/>
          </p:cNvSpPr>
          <p:nvPr>
            <p:ph type="sldNum" sz="quarter" idx="12"/>
          </p:nvPr>
        </p:nvSpPr>
        <p:spPr/>
        <p:txBody>
          <a:bodyPr/>
          <a:lstStyle/>
          <a:p>
            <a:fld id="{A5CB8665-7BEC-4C53-B807-0FDA6F500A9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94223B-D4F1-4AB1-B5F2-ED6796EBA7D0}" type="datetime1">
              <a:rPr lang="en-US" smtClean="0"/>
              <a:pPr/>
              <a:t>3/31/2025</a:t>
            </a:fld>
            <a:endParaRPr lang="en-US"/>
          </a:p>
        </p:txBody>
      </p:sp>
      <p:sp>
        <p:nvSpPr>
          <p:cNvPr id="8" name="Footer Placeholder 7"/>
          <p:cNvSpPr>
            <a:spLocks noGrp="1"/>
          </p:cNvSpPr>
          <p:nvPr>
            <p:ph type="ftr" sz="quarter" idx="11"/>
          </p:nvPr>
        </p:nvSpPr>
        <p:spPr/>
        <p:txBody>
          <a:bodyPr/>
          <a:lstStyle/>
          <a:p>
            <a:r>
              <a:rPr lang="en-US"/>
              <a:t>Jane Martel, Arapahoe Library District</a:t>
            </a:r>
          </a:p>
        </p:txBody>
      </p:sp>
      <p:sp>
        <p:nvSpPr>
          <p:cNvPr id="9" name="Slide Number Placeholder 8"/>
          <p:cNvSpPr>
            <a:spLocks noGrp="1"/>
          </p:cNvSpPr>
          <p:nvPr>
            <p:ph type="sldNum" sz="quarter" idx="12"/>
          </p:nvPr>
        </p:nvSpPr>
        <p:spPr/>
        <p:txBody>
          <a:bodyPr/>
          <a:lstStyle/>
          <a:p>
            <a:fld id="{A5CB8665-7BEC-4C53-B807-0FDA6F500A9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61B834-8D3D-4817-9720-A1E9A97AE707}" type="datetime1">
              <a:rPr lang="en-US" smtClean="0"/>
              <a:pPr/>
              <a:t>3/31/2025</a:t>
            </a:fld>
            <a:endParaRPr lang="en-US"/>
          </a:p>
        </p:txBody>
      </p:sp>
      <p:sp>
        <p:nvSpPr>
          <p:cNvPr id="4" name="Footer Placeholder 3"/>
          <p:cNvSpPr>
            <a:spLocks noGrp="1"/>
          </p:cNvSpPr>
          <p:nvPr>
            <p:ph type="ftr" sz="quarter" idx="11"/>
          </p:nvPr>
        </p:nvSpPr>
        <p:spPr/>
        <p:txBody>
          <a:bodyPr/>
          <a:lstStyle/>
          <a:p>
            <a:r>
              <a:rPr lang="en-US"/>
              <a:t>Jane Martel, Arapahoe Library District</a:t>
            </a:r>
          </a:p>
        </p:txBody>
      </p:sp>
      <p:sp>
        <p:nvSpPr>
          <p:cNvPr id="5" name="Slide Number Placeholder 4"/>
          <p:cNvSpPr>
            <a:spLocks noGrp="1"/>
          </p:cNvSpPr>
          <p:nvPr>
            <p:ph type="sldNum" sz="quarter" idx="12"/>
          </p:nvPr>
        </p:nvSpPr>
        <p:spPr/>
        <p:txBody>
          <a:bodyPr/>
          <a:lstStyle/>
          <a:p>
            <a:fld id="{A5CB8665-7BEC-4C53-B807-0FDA6F500A9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9ACDA0-66DB-40C9-8842-899ECCD0EB09}" type="datetime1">
              <a:rPr lang="en-US" smtClean="0"/>
              <a:pPr/>
              <a:t>3/31/2025</a:t>
            </a:fld>
            <a:endParaRPr lang="en-US"/>
          </a:p>
        </p:txBody>
      </p:sp>
      <p:sp>
        <p:nvSpPr>
          <p:cNvPr id="3" name="Footer Placeholder 2"/>
          <p:cNvSpPr>
            <a:spLocks noGrp="1"/>
          </p:cNvSpPr>
          <p:nvPr>
            <p:ph type="ftr" sz="quarter" idx="11"/>
          </p:nvPr>
        </p:nvSpPr>
        <p:spPr/>
        <p:txBody>
          <a:bodyPr/>
          <a:lstStyle/>
          <a:p>
            <a:r>
              <a:rPr lang="en-US"/>
              <a:t>Jane Martel, Arapahoe Library District</a:t>
            </a:r>
          </a:p>
        </p:txBody>
      </p:sp>
      <p:sp>
        <p:nvSpPr>
          <p:cNvPr id="4" name="Slide Number Placeholder 3"/>
          <p:cNvSpPr>
            <a:spLocks noGrp="1"/>
          </p:cNvSpPr>
          <p:nvPr>
            <p:ph type="sldNum" sz="quarter" idx="12"/>
          </p:nvPr>
        </p:nvSpPr>
        <p:spPr/>
        <p:txBody>
          <a:bodyPr/>
          <a:lstStyle/>
          <a:p>
            <a:fld id="{A5CB8665-7BEC-4C53-B807-0FDA6F500A9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D0B5AA-946A-482F-8829-9A69144FB9AD}" type="datetime1">
              <a:rPr lang="en-US" smtClean="0"/>
              <a:pPr/>
              <a:t>3/31/2025</a:t>
            </a:fld>
            <a:endParaRPr lang="en-US"/>
          </a:p>
        </p:txBody>
      </p:sp>
      <p:sp>
        <p:nvSpPr>
          <p:cNvPr id="6" name="Footer Placeholder 5"/>
          <p:cNvSpPr>
            <a:spLocks noGrp="1"/>
          </p:cNvSpPr>
          <p:nvPr>
            <p:ph type="ftr" sz="quarter" idx="11"/>
          </p:nvPr>
        </p:nvSpPr>
        <p:spPr/>
        <p:txBody>
          <a:bodyPr/>
          <a:lstStyle/>
          <a:p>
            <a:r>
              <a:rPr lang="en-US"/>
              <a:t>Jane Martel, Arapahoe Library District</a:t>
            </a:r>
          </a:p>
        </p:txBody>
      </p:sp>
      <p:sp>
        <p:nvSpPr>
          <p:cNvPr id="7" name="Slide Number Placeholder 6"/>
          <p:cNvSpPr>
            <a:spLocks noGrp="1"/>
          </p:cNvSpPr>
          <p:nvPr>
            <p:ph type="sldNum" sz="quarter" idx="12"/>
          </p:nvPr>
        </p:nvSpPr>
        <p:spPr/>
        <p:txBody>
          <a:bodyPr/>
          <a:lstStyle/>
          <a:p>
            <a:fld id="{A5CB8665-7BEC-4C53-B807-0FDA6F500A9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E14CD6-A50A-420E-8B1C-B5C442024350}" type="datetime1">
              <a:rPr lang="en-US" smtClean="0"/>
              <a:pPr/>
              <a:t>3/31/2025</a:t>
            </a:fld>
            <a:endParaRPr lang="en-US"/>
          </a:p>
        </p:txBody>
      </p:sp>
      <p:sp>
        <p:nvSpPr>
          <p:cNvPr id="6" name="Footer Placeholder 5"/>
          <p:cNvSpPr>
            <a:spLocks noGrp="1"/>
          </p:cNvSpPr>
          <p:nvPr>
            <p:ph type="ftr" sz="quarter" idx="11"/>
          </p:nvPr>
        </p:nvSpPr>
        <p:spPr/>
        <p:txBody>
          <a:bodyPr/>
          <a:lstStyle/>
          <a:p>
            <a:r>
              <a:rPr lang="en-US"/>
              <a:t>Jane Martel, Arapahoe Library District</a:t>
            </a:r>
          </a:p>
        </p:txBody>
      </p:sp>
      <p:sp>
        <p:nvSpPr>
          <p:cNvPr id="7" name="Slide Number Placeholder 6"/>
          <p:cNvSpPr>
            <a:spLocks noGrp="1"/>
          </p:cNvSpPr>
          <p:nvPr>
            <p:ph type="sldNum" sz="quarter" idx="12"/>
          </p:nvPr>
        </p:nvSpPr>
        <p:spPr/>
        <p:txBody>
          <a:bodyPr/>
          <a:lstStyle/>
          <a:p>
            <a:fld id="{A5CB8665-7BEC-4C53-B807-0FDA6F500A9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EE2D56-DEEE-43E4-BC18-64A046EB0105}" type="datetime1">
              <a:rPr lang="en-US" smtClean="0"/>
              <a:pPr/>
              <a:t>3/31/2025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Jane Martel, Arapahoe Library District</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CB8665-7BEC-4C53-B807-0FDA6F500A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5.gif"/></Relationships>
</file>

<file path=ppt/slides/_rels/slide21.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notesSlide" Target="../notesSlides/notesSlide21.xml"/><Relationship Id="rId1" Type="http://schemas.openxmlformats.org/officeDocument/2006/relationships/slideLayout" Target="../slideLayouts/slideLayout4.xml"/><Relationship Id="rId4" Type="http://schemas.openxmlformats.org/officeDocument/2006/relationships/image" Target="../media/image1.jpeg"/></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17.svg"/><Relationship Id="rId4" Type="http://schemas.openxmlformats.org/officeDocument/2006/relationships/image" Target="../media/image16.png"/></Relationships>
</file>

<file path=ppt/slides/_rels/slide28.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28.xml"/><Relationship Id="rId1" Type="http://schemas.openxmlformats.org/officeDocument/2006/relationships/slideLayout" Target="../slideLayouts/slideLayout5.xml"/><Relationship Id="rId4" Type="http://schemas.openxmlformats.org/officeDocument/2006/relationships/image" Target="../media/image1.jpeg"/></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2.xml"/><Relationship Id="rId5" Type="http://schemas.openxmlformats.org/officeDocument/2006/relationships/image" Target="../media/image20.svg"/><Relationship Id="rId4" Type="http://schemas.openxmlformats.org/officeDocument/2006/relationships/image" Target="../media/image19.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sv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22.svg"/></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2.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image" Target="../media/image24.svg"/></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2.xml"/><Relationship Id="rId5" Type="http://schemas.openxmlformats.org/officeDocument/2006/relationships/image" Target="../media/image25.jpg"/><Relationship Id="rId4" Type="http://schemas.openxmlformats.org/officeDocument/2006/relationships/hyperlink" Target="https://www.onlinediscprofile.com/what-is-the-disc-profile"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1.jpeg"/><Relationship Id="rId2" Type="http://schemas.openxmlformats.org/officeDocument/2006/relationships/notesSlide" Target="../notesSlides/notesSlide36.xml"/><Relationship Id="rId1" Type="http://schemas.openxmlformats.org/officeDocument/2006/relationships/slideLayout" Target="../slideLayouts/slideLayout2.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3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1.svg"/></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32.png"/></Relationships>
</file>

<file path=ppt/slides/_rels/slide4.xml.rels><?xml version="1.0" encoding="UTF-8" standalone="yes"?>
<Relationships xmlns="http://schemas.openxmlformats.org/package/2006/relationships"><Relationship Id="rId8" Type="http://schemas.openxmlformats.org/officeDocument/2006/relationships/hyperlink" Target="https://www.123test.com/disc-personality-test/" TargetMode="External"/><Relationship Id="rId3" Type="http://schemas.openxmlformats.org/officeDocument/2006/relationships/hyperlink" Target="http://personality-testing.info/tests/ODAT/" TargetMode="External"/><Relationship Id="rId7" Type="http://schemas.openxmlformats.org/officeDocument/2006/relationships/hyperlink" Target="https://free.peoplekeys.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discpersonalitytesting.com/free-disc-test/" TargetMode="External"/><Relationship Id="rId5" Type="http://schemas.openxmlformats.org/officeDocument/2006/relationships/hyperlink" Target="http://www.onlinepersonalitytests.org/disc" TargetMode="External"/><Relationship Id="rId10" Type="http://schemas.openxmlformats.org/officeDocument/2006/relationships/image" Target="../media/image1.jpeg"/><Relationship Id="rId4" Type="http://schemas.openxmlformats.org/officeDocument/2006/relationships/hyperlink" Target="http://www.discoveryreport.com/DiscoveryReportForm_quick.php" TargetMode="External"/><Relationship Id="rId9" Type="http://schemas.openxmlformats.org/officeDocument/2006/relationships/hyperlink" Target="https://www.tonyrobbins.com/disc/" TargetMode="Externa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9.xml"/><Relationship Id="rId1" Type="http://schemas.openxmlformats.org/officeDocument/2006/relationships/slideLayout" Target="../slideLayouts/slideLayout7.xml"/><Relationship Id="rId4" Type="http://schemas.openxmlformats.org/officeDocument/2006/relationships/image" Target="../media/image33.png"/></Relationships>
</file>

<file path=ppt/slides/_rels/slide41.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2.xml.rels><?xml version="1.0" encoding="UTF-8" standalone="yes"?>
<Relationships xmlns="http://schemas.openxmlformats.org/package/2006/relationships"><Relationship Id="rId8" Type="http://schemas.openxmlformats.org/officeDocument/2006/relationships/hyperlink" Target="http://takeflightlearning.com/products/downloadable-resources" TargetMode="External"/><Relationship Id="rId3" Type="http://schemas.openxmlformats.org/officeDocument/2006/relationships/hyperlink" Target="https://www.onlinediscprofile.com/" TargetMode="External"/><Relationship Id="rId7" Type="http://schemas.openxmlformats.org/officeDocument/2006/relationships/hyperlink" Target="https://www.sandler.com/blog/how-use-disc-assessments-appropriately-customize-workplace-communication"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6" Type="http://schemas.openxmlformats.org/officeDocument/2006/relationships/hyperlink" Target="http://infocustraining.com/disc-clues/d-i-s-c-communication-dos-and-donts.html" TargetMode="External"/><Relationship Id="rId5" Type="http://schemas.openxmlformats.org/officeDocument/2006/relationships/hyperlink" Target="https://www.intesiresources.com/pdf/everything_disc_application_library_research_report.pdf" TargetMode="External"/><Relationship Id="rId10" Type="http://schemas.openxmlformats.org/officeDocument/2006/relationships/image" Target="../media/image1.jpeg"/><Relationship Id="rId4" Type="http://schemas.openxmlformats.org/officeDocument/2006/relationships/hyperlink" Target="https://internalchange.com/research-articles/" TargetMode="External"/><Relationship Id="rId9" Type="http://schemas.openxmlformats.org/officeDocument/2006/relationships/hyperlink" Target="https://www.td.org/Publications/Blogs/L-and-D-Blog/2016/01/Bringing-Out-the-Best-in-D-Style-Contributors"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s://www.td.org/Publications/Blogs/L-and-D-Blog/2016/01/Bringing-Out-the-Best-in-D-Style-Contributors" TargetMode="External"/><Relationship Id="rId7" Type="http://schemas.openxmlformats.org/officeDocument/2006/relationships/image" Target="../media/image1.jpeg"/><Relationship Id="rId2" Type="http://schemas.openxmlformats.org/officeDocument/2006/relationships/notesSlide" Target="../notesSlides/notesSlide42.xml"/><Relationship Id="rId1" Type="http://schemas.openxmlformats.org/officeDocument/2006/relationships/slideLayout" Target="../slideLayouts/slideLayout2.xml"/><Relationship Id="rId6" Type="http://schemas.openxmlformats.org/officeDocument/2006/relationships/hyperlink" Target="https://www.td.org/Publications/Blogs/L-and-D-Blog/2016/01/C-Style-Contributors-Offer-Precision-and-Practical-Solutions-to-Their-Teams" TargetMode="External"/><Relationship Id="rId5" Type="http://schemas.openxmlformats.org/officeDocument/2006/relationships/hyperlink" Target="https://www.td.org/Publications/Blogs/L-and-D-Blog/2016/01/I-Style-Contributors-Bring-Balance-and-Energy-to-the-Workplace" TargetMode="External"/><Relationship Id="rId4" Type="http://schemas.openxmlformats.org/officeDocument/2006/relationships/hyperlink" Target="https://www.td.org/Publications/Blogs/L-and-D-Blog/2016/01/S-Style-Contributors-to-Build-Healthy-Workplaces" TargetMode="External"/></Relationships>
</file>

<file path=ppt/slides/_rels/slide44.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43.xml"/><Relationship Id="rId1" Type="http://schemas.openxmlformats.org/officeDocument/2006/relationships/slideLayout" Target="../slideLayouts/slideLayout7.xml"/><Relationship Id="rId4" Type="http://schemas.openxmlformats.org/officeDocument/2006/relationships/image" Target="../media/image36.sv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9.sv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4.xml"/><Relationship Id="rId5" Type="http://schemas.openxmlformats.org/officeDocument/2006/relationships/image" Target="../media/image11.sv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2130425"/>
            <a:ext cx="7772400" cy="1679575"/>
          </a:xfrm>
        </p:spPr>
        <p:txBody>
          <a:bodyPr>
            <a:noAutofit/>
          </a:bodyPr>
          <a:lstStyle/>
          <a:p>
            <a:pPr algn="l"/>
            <a:r>
              <a:rPr lang="en-US" dirty="0">
                <a:solidFill>
                  <a:srgbClr val="0070C0"/>
                </a:solidFill>
              </a:rPr>
              <a:t>Can You Hear Me Now? </a:t>
            </a:r>
            <a:r>
              <a:rPr lang="EN-US" dirty="0">
                <a:solidFill>
                  <a:srgbClr val="0070C0"/>
                </a:solidFill>
              </a:rPr>
              <a:t>Improving Communication and Relationships at Work with DiSC®</a:t>
            </a:r>
            <a:br>
              <a:rPr lang="EN-US" dirty="0"/>
            </a:br>
            <a:endParaRPr lang="EN-US" dirty="0"/>
          </a:p>
        </p:txBody>
      </p:sp>
      <p:sp>
        <p:nvSpPr>
          <p:cNvPr id="3" name="Subtitle 2"/>
          <p:cNvSpPr>
            <a:spLocks noGrp="1"/>
          </p:cNvSpPr>
          <p:nvPr>
            <p:ph type="subTitle" idx="1"/>
          </p:nvPr>
        </p:nvSpPr>
        <p:spPr>
          <a:xfrm>
            <a:off x="533400" y="3886200"/>
            <a:ext cx="7924800" cy="685800"/>
          </a:xfrm>
        </p:spPr>
        <p:txBody>
          <a:bodyPr/>
          <a:lstStyle/>
          <a:p>
            <a:r>
              <a:rPr lang="en-US"/>
              <a:t>Jane Martel, Certified </a:t>
            </a:r>
            <a:r>
              <a:rPr lang="en-US" i="1"/>
              <a:t>Everything DiSC</a:t>
            </a:r>
            <a:r>
              <a:rPr lang="en-US"/>
              <a:t>® Trainer</a:t>
            </a:r>
          </a:p>
        </p:txBody>
      </p:sp>
      <p:pic>
        <p:nvPicPr>
          <p:cNvPr id="24580"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aseline="0"/>
              <a:t>Don’t just take it from me</a:t>
            </a:r>
            <a:endParaRPr lang="en-US"/>
          </a:p>
        </p:txBody>
      </p:sp>
      <p:sp>
        <p:nvSpPr>
          <p:cNvPr id="3" name="Content Placeholder 2"/>
          <p:cNvSpPr>
            <a:spLocks noGrp="1"/>
          </p:cNvSpPr>
          <p:nvPr>
            <p:ph idx="1"/>
          </p:nvPr>
        </p:nvSpPr>
        <p:spPr/>
        <p:txBody>
          <a:bodyPr>
            <a:normAutofit/>
          </a:bodyPr>
          <a:lstStyle/>
          <a:p>
            <a:pPr marL="0" indent="0">
              <a:lnSpc>
                <a:spcPct val="150000"/>
              </a:lnSpc>
              <a:buNone/>
            </a:pPr>
            <a:r>
              <a:rPr lang="en-US" sz="2400" dirty="0"/>
              <a:t>“I use DiSC to make sure that I'm heard…What kind of information do they require in order to take me seriously? When coaching,…does it help me understand why they are hung up on something in particular?” </a:t>
            </a:r>
          </a:p>
          <a:p>
            <a:pPr marL="0" indent="0" algn="r">
              <a:lnSpc>
                <a:spcPct val="150000"/>
              </a:lnSpc>
              <a:buNone/>
            </a:pPr>
            <a:r>
              <a:rPr lang="en-US" sz="2400" dirty="0"/>
              <a:t>Jill Corrente, Manager, Web Systems</a:t>
            </a:r>
          </a:p>
        </p:txBody>
      </p:sp>
      <p:pic>
        <p:nvPicPr>
          <p:cNvPr id="5"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2850813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BBBA3-6C53-3C85-6B46-F5133A4D2D50}"/>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US" dirty="0"/>
              <a:t>Quote #1</a:t>
            </a:r>
          </a:p>
        </p:txBody>
      </p:sp>
      <p:sp>
        <p:nvSpPr>
          <p:cNvPr id="3" name="Content Placeholder 2"/>
          <p:cNvSpPr>
            <a:spLocks noGrp="1"/>
          </p:cNvSpPr>
          <p:nvPr>
            <p:ph idx="1"/>
          </p:nvPr>
        </p:nvSpPr>
        <p:spPr>
          <a:xfrm>
            <a:off x="457200" y="274638"/>
            <a:ext cx="8229600" cy="5089525"/>
          </a:xfrm>
        </p:spPr>
        <p:txBody>
          <a:bodyPr>
            <a:normAutofit fontScale="70000" lnSpcReduction="20000"/>
          </a:bodyPr>
          <a:lstStyle/>
          <a:p>
            <a:pPr marL="0" indent="0">
              <a:lnSpc>
                <a:spcPct val="170000"/>
              </a:lnSpc>
              <a:buNone/>
            </a:pPr>
            <a:r>
              <a:rPr lang="en-US" sz="3300" dirty="0"/>
              <a:t>“I wanted to learn as much about my new staff members as I could before I started working with them, so I would be aware of any challenges ahead of time and also how best to motivate them…The preponderance of </a:t>
            </a:r>
            <a:r>
              <a:rPr lang="en-US" sz="3300" b="1" dirty="0"/>
              <a:t>C</a:t>
            </a:r>
            <a:r>
              <a:rPr lang="en-US" sz="3300" dirty="0"/>
              <a:t> and </a:t>
            </a:r>
            <a:r>
              <a:rPr lang="en-US" sz="3300" b="1" dirty="0"/>
              <a:t>S</a:t>
            </a:r>
            <a:r>
              <a:rPr lang="en-US" sz="3300" dirty="0"/>
              <a:t> primary styles is in direct contrast to my own </a:t>
            </a:r>
            <a:r>
              <a:rPr lang="en-US" sz="3300" b="1" dirty="0"/>
              <a:t>Di</a:t>
            </a:r>
            <a:r>
              <a:rPr lang="en-US" sz="3300" dirty="0"/>
              <a:t>-ness; I see that I will have to temper my tendency to jump on bandwagons with their need for stability…My immediate intention is to use my awareness of my staff members’ DiSC profiles to…make them feel appreciated for the work they do.” </a:t>
            </a:r>
          </a:p>
          <a:p>
            <a:pPr marL="0" indent="0" algn="r">
              <a:lnSpc>
                <a:spcPct val="170000"/>
              </a:lnSpc>
              <a:buNone/>
            </a:pPr>
            <a:r>
              <a:rPr lang="en-US" sz="2400" dirty="0"/>
              <a:t>~Kathleen Robertson, Supervisor, Smoky Hill Library</a:t>
            </a:r>
          </a:p>
        </p:txBody>
      </p:sp>
      <p:pic>
        <p:nvPicPr>
          <p:cNvPr id="5"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2976761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B52B2-4240-C086-0239-60CBA48A310C}"/>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US" dirty="0"/>
              <a:t>Quote #2</a:t>
            </a:r>
          </a:p>
        </p:txBody>
      </p:sp>
      <p:sp>
        <p:nvSpPr>
          <p:cNvPr id="3" name="Content Placeholder 2"/>
          <p:cNvSpPr>
            <a:spLocks noGrp="1"/>
          </p:cNvSpPr>
          <p:nvPr>
            <p:ph idx="1"/>
          </p:nvPr>
        </p:nvSpPr>
        <p:spPr/>
        <p:txBody>
          <a:bodyPr>
            <a:normAutofit/>
          </a:bodyPr>
          <a:lstStyle/>
          <a:p>
            <a:pPr marL="0" indent="0">
              <a:lnSpc>
                <a:spcPct val="150000"/>
              </a:lnSpc>
              <a:buNone/>
            </a:pPr>
            <a:r>
              <a:rPr lang="en-US" sz="2400"/>
              <a:t>“DISC has especially helped me when I have something more challenging like a big change to share with individuals on my team…I keep the ‘Value to Team’ chart on my office wall to remind me to be aware of the terrific and varied perspectives that make up our strong team!” </a:t>
            </a:r>
          </a:p>
          <a:p>
            <a:pPr marL="0" indent="0" algn="r">
              <a:buNone/>
            </a:pPr>
            <a:r>
              <a:rPr lang="en-US" sz="2400"/>
              <a:t>~Lori Romero, Supervisor, Early Literacy</a:t>
            </a:r>
          </a:p>
        </p:txBody>
      </p:sp>
      <p:pic>
        <p:nvPicPr>
          <p:cNvPr id="5"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3182475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649"/>
            <a:ext cx="8229600" cy="6008074"/>
          </a:xfrm>
        </p:spPr>
        <p:txBody>
          <a:bodyPr>
            <a:noAutofit/>
          </a:bodyPr>
          <a:lstStyle/>
          <a:p>
            <a:pPr marL="0" indent="0">
              <a:lnSpc>
                <a:spcPct val="150000"/>
              </a:lnSpc>
              <a:buNone/>
            </a:pPr>
            <a:r>
              <a:rPr lang="en-US" sz="2400"/>
              <a:t>“It has also helped avoid misinterpreting the intent in other's communication with me. …Learning that this person was a high C, helped me to rethink my interpretation.  I realized that this person finds more data, and more authoritative sources very helpful in their problem solving and might be intending to offer what would help them most to me. I had a direct conversation with them about it, and, yep! sure enough that was exactly their intent. Having at least considered where they might be coming from helped me have this conversation in a non-confrontational way.”                                                     ~Daisy Grice, Library Manager</a:t>
            </a:r>
          </a:p>
        </p:txBody>
      </p:sp>
      <p:pic>
        <p:nvPicPr>
          <p:cNvPr id="5"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6060830" y="5566967"/>
            <a:ext cx="3006969" cy="1252442"/>
          </a:xfrm>
          <a:prstGeom prst="rect">
            <a:avLst/>
          </a:prstGeom>
          <a:noFill/>
        </p:spPr>
      </p:pic>
      <p:sp>
        <p:nvSpPr>
          <p:cNvPr id="7" name="Title 6">
            <a:extLst>
              <a:ext uri="{FF2B5EF4-FFF2-40B4-BE49-F238E27FC236}">
                <a16:creationId xmlns:a16="http://schemas.microsoft.com/office/drawing/2014/main" id="{56985085-7606-3D83-E281-6D5C55BFEE93}"/>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US"/>
              <a:t>Quote #3</a:t>
            </a:r>
            <a:endParaRPr lang="en-US" dirty="0"/>
          </a:p>
        </p:txBody>
      </p:sp>
    </p:spTree>
    <p:extLst>
      <p:ext uri="{BB962C8B-B14F-4D97-AF65-F5344CB8AC3E}">
        <p14:creationId xmlns:p14="http://schemas.microsoft.com/office/powerpoint/2010/main" val="3256505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a:solidFill>
                  <a:schemeClr val="bg1"/>
                </a:solidFill>
              </a:rPr>
              <a:t>Sample Chart</a:t>
            </a:r>
            <a:br>
              <a:rPr lang="en-US">
                <a:solidFill>
                  <a:schemeClr val="bg1"/>
                </a:solidFill>
              </a:rPr>
            </a:br>
            <a:endParaRPr lang="en-US">
              <a:solidFill>
                <a:schemeClr val="bg1"/>
              </a:solidFill>
            </a:endParaRPr>
          </a:p>
        </p:txBody>
      </p:sp>
      <p:pic>
        <p:nvPicPr>
          <p:cNvPr id="9" name="Picture 8" descr="Example DISC report."/>
          <p:cNvPicPr>
            <a:picLocks noChangeAspect="1"/>
          </p:cNvPicPr>
          <p:nvPr/>
        </p:nvPicPr>
        <p:blipFill>
          <a:blip r:embed="rId3"/>
          <a:stretch>
            <a:fillRect/>
          </a:stretch>
        </p:blipFill>
        <p:spPr>
          <a:xfrm>
            <a:off x="2286000" y="590905"/>
            <a:ext cx="3580952" cy="5676190"/>
          </a:xfrm>
          <a:prstGeom prst="rect">
            <a:avLst/>
          </a:prstGeom>
        </p:spPr>
      </p:pic>
      <p:pic>
        <p:nvPicPr>
          <p:cNvPr id="12" name="Picture 4">
            <a:extLst>
              <a:ext uri="{C183D7F6-B498-43B3-948B-1728B52AA6E4}">
                <adec:decorative xmlns:adec="http://schemas.microsoft.com/office/drawing/2017/decorative" val="1"/>
              </a:ext>
            </a:extLst>
          </p:cNvPr>
          <p:cNvPicPr>
            <a:picLocks noChangeAspect="1" noChangeArrowheads="1"/>
          </p:cNvPicPr>
          <p:nvPr/>
        </p:nvPicPr>
        <p:blipFill>
          <a:blip r:embed="rId4" cstate="print"/>
          <a:srcRect/>
          <a:stretch>
            <a:fillRect/>
          </a:stretch>
        </p:blipFill>
        <p:spPr bwMode="auto">
          <a:xfrm>
            <a:off x="5867400" y="5486400"/>
            <a:ext cx="3200400" cy="1333009"/>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Reliability and validity?</a:t>
            </a:r>
          </a:p>
        </p:txBody>
      </p:sp>
      <p:sp>
        <p:nvSpPr>
          <p:cNvPr id="3" name="Content Placeholder 2"/>
          <p:cNvSpPr>
            <a:spLocks noGrp="1"/>
          </p:cNvSpPr>
          <p:nvPr>
            <p:ph idx="1"/>
          </p:nvPr>
        </p:nvSpPr>
        <p:spPr/>
        <p:txBody>
          <a:bodyPr/>
          <a:lstStyle/>
          <a:p>
            <a:pPr marL="0" indent="0" algn="ctr">
              <a:buNone/>
            </a:pPr>
            <a:r>
              <a:rPr lang="en-US"/>
              <a:t>These are not yes/no concepts but </a:t>
            </a:r>
          </a:p>
          <a:p>
            <a:pPr marL="0" indent="0">
              <a:buNone/>
            </a:pPr>
            <a:endParaRPr lang="en-US"/>
          </a:p>
          <a:p>
            <a:pPr marL="0" indent="0" algn="ctr">
              <a:buNone/>
            </a:pPr>
            <a:r>
              <a:rPr lang="en-US" sz="8000"/>
              <a:t>Yes.</a:t>
            </a:r>
          </a:p>
        </p:txBody>
      </p:sp>
      <p:pic>
        <p:nvPicPr>
          <p:cNvPr id="4"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6400800" y="5708567"/>
            <a:ext cx="2667000" cy="1110841"/>
          </a:xfrm>
          <a:prstGeom prst="rect">
            <a:avLst/>
          </a:prstGeom>
          <a:noFill/>
        </p:spPr>
      </p:pic>
    </p:spTree>
    <p:extLst>
      <p:ext uri="{BB962C8B-B14F-4D97-AF65-F5344CB8AC3E}">
        <p14:creationId xmlns:p14="http://schemas.microsoft.com/office/powerpoint/2010/main" val="1767160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What is your primary style?</a:t>
            </a:r>
          </a:p>
        </p:txBody>
      </p:sp>
      <p:sp>
        <p:nvSpPr>
          <p:cNvPr id="3" name="Content Placeholder 2"/>
          <p:cNvSpPr>
            <a:spLocks noGrp="1"/>
          </p:cNvSpPr>
          <p:nvPr>
            <p:ph idx="1"/>
          </p:nvPr>
        </p:nvSpPr>
        <p:spPr>
          <a:xfrm>
            <a:off x="457200" y="1600201"/>
            <a:ext cx="5638800" cy="1219200"/>
          </a:xfrm>
        </p:spPr>
        <p:txBody>
          <a:bodyPr/>
          <a:lstStyle/>
          <a:p>
            <a:pPr marL="0" indent="0">
              <a:buNone/>
            </a:pPr>
            <a:r>
              <a:rPr lang="en-US"/>
              <a:t>On sheet of paper, draw a + sign.</a:t>
            </a:r>
          </a:p>
          <a:p>
            <a:pPr marL="0" indent="0">
              <a:buNone/>
            </a:pPr>
            <a:endParaRPr lang="en-US"/>
          </a:p>
        </p:txBody>
      </p:sp>
      <p:pic>
        <p:nvPicPr>
          <p:cNvPr id="12"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pic>
        <p:nvPicPr>
          <p:cNvPr id="2" name="Graphic 1" descr="Add"/>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200400" y="2590800"/>
            <a:ext cx="2590800" cy="2590800"/>
          </a:xfrm>
          <a:prstGeom prst="rect">
            <a:avLst/>
          </a:prstGeom>
        </p:spPr>
      </p:pic>
    </p:spTree>
    <p:extLst>
      <p:ext uri="{BB962C8B-B14F-4D97-AF65-F5344CB8AC3E}">
        <p14:creationId xmlns:p14="http://schemas.microsoft.com/office/powerpoint/2010/main" val="2710621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solidFill>
                  <a:schemeClr val="bg1"/>
                </a:solidFill>
              </a:rPr>
              <a:t>How about you?</a:t>
            </a:r>
          </a:p>
        </p:txBody>
      </p:sp>
      <p:sp>
        <p:nvSpPr>
          <p:cNvPr id="3" name="Content Placeholder 2"/>
          <p:cNvSpPr>
            <a:spLocks noGrp="1"/>
          </p:cNvSpPr>
          <p:nvPr>
            <p:ph idx="1"/>
          </p:nvPr>
        </p:nvSpPr>
        <p:spPr>
          <a:xfrm>
            <a:off x="457200" y="990600"/>
            <a:ext cx="4572000" cy="4495799"/>
          </a:xfrm>
        </p:spPr>
        <p:txBody>
          <a:bodyPr>
            <a:normAutofit/>
          </a:bodyPr>
          <a:lstStyle/>
          <a:p>
            <a:r>
              <a:rPr lang="en-US" sz="2800"/>
              <a:t>If you are more </a:t>
            </a:r>
            <a:r>
              <a:rPr lang="en-US" sz="2800">
                <a:solidFill>
                  <a:srgbClr val="7030A0"/>
                </a:solidFill>
              </a:rPr>
              <a:t>active, fast-paced, assertive and bold</a:t>
            </a:r>
            <a:r>
              <a:rPr lang="en-US" sz="2800"/>
              <a:t>, put an X at the </a:t>
            </a:r>
            <a:r>
              <a:rPr lang="en-US" sz="2800">
                <a:solidFill>
                  <a:srgbClr val="7030A0"/>
                </a:solidFill>
              </a:rPr>
              <a:t>top</a:t>
            </a:r>
            <a:r>
              <a:rPr lang="en-US" sz="2800"/>
              <a:t> of the y-axis.</a:t>
            </a:r>
          </a:p>
          <a:p>
            <a:endParaRPr lang="en-US" sz="2800"/>
          </a:p>
          <a:p>
            <a:r>
              <a:rPr lang="en-US" sz="2800"/>
              <a:t>If you are </a:t>
            </a:r>
            <a:r>
              <a:rPr lang="en-US" sz="2800">
                <a:solidFill>
                  <a:srgbClr val="D60093"/>
                </a:solidFill>
              </a:rPr>
              <a:t>more thoughtful, moderately-paced, calm and careful</a:t>
            </a:r>
            <a:r>
              <a:rPr lang="en-US" sz="2800"/>
              <a:t>, put an x at the </a:t>
            </a:r>
            <a:r>
              <a:rPr lang="en-US" sz="2800">
                <a:solidFill>
                  <a:srgbClr val="D60093"/>
                </a:solidFill>
              </a:rPr>
              <a:t>bottom</a:t>
            </a:r>
            <a:r>
              <a:rPr lang="en-US" sz="2800"/>
              <a:t> of the y-axis.</a:t>
            </a:r>
          </a:p>
          <a:p>
            <a:pPr marL="0" indent="0">
              <a:buNone/>
            </a:pPr>
            <a:endParaRPr lang="en-US"/>
          </a:p>
        </p:txBody>
      </p:sp>
      <p:pic>
        <p:nvPicPr>
          <p:cNvPr id="12"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pic>
        <p:nvPicPr>
          <p:cNvPr id="2" name="Graphic 1">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10200" y="2035175"/>
            <a:ext cx="2590800" cy="2590800"/>
          </a:xfrm>
          <a:prstGeom prst="rect">
            <a:avLst/>
          </a:prstGeom>
        </p:spPr>
      </p:pic>
      <p:sp>
        <p:nvSpPr>
          <p:cNvPr id="4" name="TextBox 3">
            <a:extLst>
              <a:ext uri="{C183D7F6-B498-43B3-948B-1728B52AA6E4}">
                <adec:decorative xmlns:adec="http://schemas.microsoft.com/office/drawing/2017/decorative" val="1"/>
              </a:ext>
            </a:extLst>
          </p:cNvPr>
          <p:cNvSpPr txBox="1"/>
          <p:nvPr/>
        </p:nvSpPr>
        <p:spPr>
          <a:xfrm>
            <a:off x="6553200" y="1600200"/>
            <a:ext cx="381000" cy="523220"/>
          </a:xfrm>
          <a:prstGeom prst="rect">
            <a:avLst/>
          </a:prstGeom>
          <a:noFill/>
        </p:spPr>
        <p:txBody>
          <a:bodyPr wrap="square" rtlCol="0">
            <a:spAutoFit/>
          </a:bodyPr>
          <a:lstStyle/>
          <a:p>
            <a:pPr algn="ctr"/>
            <a:r>
              <a:rPr lang="en-US" sz="2800" b="1">
                <a:solidFill>
                  <a:srgbClr val="7030A0"/>
                </a:solidFill>
              </a:rPr>
              <a:t>X</a:t>
            </a:r>
          </a:p>
        </p:txBody>
      </p:sp>
      <p:sp>
        <p:nvSpPr>
          <p:cNvPr id="5" name="TextBox 4">
            <a:extLst>
              <a:ext uri="{C183D7F6-B498-43B3-948B-1728B52AA6E4}">
                <adec:decorative xmlns:adec="http://schemas.microsoft.com/office/drawing/2017/decorative" val="1"/>
              </a:ext>
            </a:extLst>
          </p:cNvPr>
          <p:cNvSpPr txBox="1"/>
          <p:nvPr/>
        </p:nvSpPr>
        <p:spPr>
          <a:xfrm>
            <a:off x="6477000" y="4495800"/>
            <a:ext cx="533400" cy="523220"/>
          </a:xfrm>
          <a:prstGeom prst="rect">
            <a:avLst/>
          </a:prstGeom>
          <a:noFill/>
        </p:spPr>
        <p:txBody>
          <a:bodyPr wrap="square" rtlCol="0">
            <a:spAutoFit/>
          </a:bodyPr>
          <a:lstStyle/>
          <a:p>
            <a:pPr algn="ctr"/>
            <a:r>
              <a:rPr lang="en-US" sz="2800" b="1">
                <a:solidFill>
                  <a:srgbClr val="D60093"/>
                </a:solidFill>
              </a:rPr>
              <a:t>X</a:t>
            </a:r>
          </a:p>
        </p:txBody>
      </p:sp>
    </p:spTree>
    <p:extLst>
      <p:ext uri="{BB962C8B-B14F-4D97-AF65-F5344CB8AC3E}">
        <p14:creationId xmlns:p14="http://schemas.microsoft.com/office/powerpoint/2010/main" val="553213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A8CC1D6A-53C6-EA61-F234-F143A723747D}"/>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US" dirty="0"/>
              <a:t>Your turn</a:t>
            </a:r>
          </a:p>
        </p:txBody>
      </p:sp>
      <p:sp>
        <p:nvSpPr>
          <p:cNvPr id="3" name="Content Placeholder 2"/>
          <p:cNvSpPr>
            <a:spLocks noGrp="1"/>
          </p:cNvSpPr>
          <p:nvPr>
            <p:ph idx="1"/>
          </p:nvPr>
        </p:nvSpPr>
        <p:spPr>
          <a:xfrm>
            <a:off x="457200" y="990600"/>
            <a:ext cx="4572000" cy="4495799"/>
          </a:xfrm>
        </p:spPr>
        <p:txBody>
          <a:bodyPr>
            <a:normAutofit lnSpcReduction="10000"/>
          </a:bodyPr>
          <a:lstStyle/>
          <a:p>
            <a:r>
              <a:rPr lang="en-US" sz="2800"/>
              <a:t>If you are more </a:t>
            </a:r>
            <a:r>
              <a:rPr lang="en-US" sz="2800">
                <a:solidFill>
                  <a:srgbClr val="7030A0"/>
                </a:solidFill>
              </a:rPr>
              <a:t>questioning, logic-focused, skeptical and challenging</a:t>
            </a:r>
            <a:r>
              <a:rPr lang="en-US" sz="2800"/>
              <a:t>, put an X at the </a:t>
            </a:r>
            <a:r>
              <a:rPr lang="en-US" sz="2800">
                <a:solidFill>
                  <a:srgbClr val="7030A0"/>
                </a:solidFill>
              </a:rPr>
              <a:t>left</a:t>
            </a:r>
            <a:r>
              <a:rPr lang="en-US" sz="2800"/>
              <a:t> of the x-axis.</a:t>
            </a:r>
          </a:p>
          <a:p>
            <a:endParaRPr lang="en-US" sz="2800"/>
          </a:p>
          <a:p>
            <a:r>
              <a:rPr lang="en-US" sz="2800"/>
              <a:t>If you are more</a:t>
            </a:r>
            <a:r>
              <a:rPr lang="en-US" sz="2800">
                <a:solidFill>
                  <a:srgbClr val="D60093"/>
                </a:solidFill>
              </a:rPr>
              <a:t> accepting, people-focused, receptive and agreeable </a:t>
            </a:r>
            <a:r>
              <a:rPr lang="en-US" sz="2800"/>
              <a:t>, put an x at the </a:t>
            </a:r>
            <a:r>
              <a:rPr lang="en-US" sz="2800">
                <a:solidFill>
                  <a:srgbClr val="D60093"/>
                </a:solidFill>
              </a:rPr>
              <a:t>right</a:t>
            </a:r>
            <a:r>
              <a:rPr lang="en-US" sz="2800"/>
              <a:t> of the x-axis.</a:t>
            </a:r>
          </a:p>
          <a:p>
            <a:pPr marL="0" indent="0">
              <a:buNone/>
            </a:pPr>
            <a:endParaRPr lang="en-US"/>
          </a:p>
        </p:txBody>
      </p:sp>
      <p:pic>
        <p:nvPicPr>
          <p:cNvPr id="12"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pic>
        <p:nvPicPr>
          <p:cNvPr id="2" name="Graphic 1">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10200" y="2035175"/>
            <a:ext cx="2590800" cy="2590800"/>
          </a:xfrm>
          <a:prstGeom prst="rect">
            <a:avLst/>
          </a:prstGeom>
        </p:spPr>
      </p:pic>
      <p:sp>
        <p:nvSpPr>
          <p:cNvPr id="4" name="TextBox 3">
            <a:extLst>
              <a:ext uri="{C183D7F6-B498-43B3-948B-1728B52AA6E4}">
                <adec:decorative xmlns:adec="http://schemas.microsoft.com/office/drawing/2017/decorative" val="1"/>
              </a:ext>
            </a:extLst>
          </p:cNvPr>
          <p:cNvSpPr txBox="1"/>
          <p:nvPr/>
        </p:nvSpPr>
        <p:spPr>
          <a:xfrm>
            <a:off x="5067300" y="3099742"/>
            <a:ext cx="381000" cy="523220"/>
          </a:xfrm>
          <a:prstGeom prst="rect">
            <a:avLst/>
          </a:prstGeom>
          <a:noFill/>
        </p:spPr>
        <p:txBody>
          <a:bodyPr wrap="square" rtlCol="0">
            <a:spAutoFit/>
          </a:bodyPr>
          <a:lstStyle/>
          <a:p>
            <a:pPr algn="ctr"/>
            <a:r>
              <a:rPr lang="en-US" sz="2800" b="1">
                <a:solidFill>
                  <a:srgbClr val="7030A0"/>
                </a:solidFill>
              </a:rPr>
              <a:t>X</a:t>
            </a:r>
          </a:p>
        </p:txBody>
      </p:sp>
      <p:sp>
        <p:nvSpPr>
          <p:cNvPr id="5" name="TextBox 4">
            <a:extLst>
              <a:ext uri="{C183D7F6-B498-43B3-948B-1728B52AA6E4}">
                <adec:decorative xmlns:adec="http://schemas.microsoft.com/office/drawing/2017/decorative" val="1"/>
              </a:ext>
            </a:extLst>
          </p:cNvPr>
          <p:cNvSpPr txBox="1"/>
          <p:nvPr/>
        </p:nvSpPr>
        <p:spPr>
          <a:xfrm>
            <a:off x="7779185" y="3099742"/>
            <a:ext cx="533400" cy="523220"/>
          </a:xfrm>
          <a:prstGeom prst="rect">
            <a:avLst/>
          </a:prstGeom>
          <a:noFill/>
        </p:spPr>
        <p:txBody>
          <a:bodyPr wrap="square" rtlCol="0">
            <a:spAutoFit/>
          </a:bodyPr>
          <a:lstStyle/>
          <a:p>
            <a:pPr algn="ctr"/>
            <a:r>
              <a:rPr lang="en-US" sz="2800" b="1">
                <a:solidFill>
                  <a:srgbClr val="D60093"/>
                </a:solidFill>
              </a:rPr>
              <a:t>X</a:t>
            </a:r>
          </a:p>
        </p:txBody>
      </p:sp>
    </p:spTree>
    <p:extLst>
      <p:ext uri="{BB962C8B-B14F-4D97-AF65-F5344CB8AC3E}">
        <p14:creationId xmlns:p14="http://schemas.microsoft.com/office/powerpoint/2010/main" val="1229207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DF433-113A-7AE4-08E8-970BDBCCB3D5}"/>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US" dirty="0"/>
              <a:t>Quiz</a:t>
            </a:r>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6400800" y="5708567"/>
            <a:ext cx="2667000" cy="1110841"/>
          </a:xfrm>
          <a:prstGeom prst="rect">
            <a:avLst/>
          </a:prstGeom>
          <a:noFill/>
        </p:spPr>
      </p:pic>
      <p:sp>
        <p:nvSpPr>
          <p:cNvPr id="7" name="Rectangle 6"/>
          <p:cNvSpPr/>
          <p:nvPr/>
        </p:nvSpPr>
        <p:spPr>
          <a:xfrm>
            <a:off x="3505200" y="1143711"/>
            <a:ext cx="2133600" cy="456489"/>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Active, fast-paced</a:t>
            </a:r>
          </a:p>
        </p:txBody>
      </p:sp>
      <p:sp>
        <p:nvSpPr>
          <p:cNvPr id="17" name="Oval 16"/>
          <p:cNvSpPr/>
          <p:nvPr/>
        </p:nvSpPr>
        <p:spPr>
          <a:xfrm>
            <a:off x="5562600" y="1780064"/>
            <a:ext cx="685800" cy="42973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err="1">
                <a:solidFill>
                  <a:schemeClr val="tx1"/>
                </a:solidFill>
              </a:rPr>
              <a:t>i</a:t>
            </a:r>
            <a:endParaRPr lang="en-US" sz="3600" b="1">
              <a:solidFill>
                <a:schemeClr val="tx1"/>
              </a:solidFill>
            </a:endParaRPr>
          </a:p>
        </p:txBody>
      </p:sp>
      <p:sp>
        <p:nvSpPr>
          <p:cNvPr id="11" name="Rectangle 10"/>
          <p:cNvSpPr/>
          <p:nvPr/>
        </p:nvSpPr>
        <p:spPr>
          <a:xfrm>
            <a:off x="6248400" y="2759990"/>
            <a:ext cx="1981200" cy="533400"/>
          </a:xfrm>
          <a:prstGeom prst="rect">
            <a:avLst/>
          </a:prstGeom>
          <a:solidFill>
            <a:srgbClr val="D6009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People–oriented, accepting</a:t>
            </a:r>
          </a:p>
        </p:txBody>
      </p:sp>
      <p:sp>
        <p:nvSpPr>
          <p:cNvPr id="19" name="Oval 18"/>
          <p:cNvSpPr/>
          <p:nvPr/>
        </p:nvSpPr>
        <p:spPr>
          <a:xfrm>
            <a:off x="5334000" y="3505200"/>
            <a:ext cx="1143000" cy="778056"/>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solidFill>
                  <a:schemeClr val="tx1"/>
                </a:solidFill>
              </a:rPr>
              <a:t>S</a:t>
            </a:r>
          </a:p>
        </p:txBody>
      </p:sp>
      <p:sp>
        <p:nvSpPr>
          <p:cNvPr id="12" name="Rectangle 11"/>
          <p:cNvSpPr/>
          <p:nvPr/>
        </p:nvSpPr>
        <p:spPr>
          <a:xfrm>
            <a:off x="3429000" y="4572000"/>
            <a:ext cx="2286000" cy="456489"/>
          </a:xfrm>
          <a:prstGeom prst="rect">
            <a:avLst/>
          </a:prstGeom>
          <a:solidFill>
            <a:srgbClr val="D6009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Reserved, even-paced</a:t>
            </a:r>
          </a:p>
        </p:txBody>
      </p:sp>
      <p:sp>
        <p:nvSpPr>
          <p:cNvPr id="18" name="Oval 17"/>
          <p:cNvSpPr/>
          <p:nvPr/>
        </p:nvSpPr>
        <p:spPr>
          <a:xfrm>
            <a:off x="2667000" y="3505200"/>
            <a:ext cx="914400" cy="76230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solidFill>
                  <a:schemeClr val="tx1"/>
                </a:solidFill>
              </a:rPr>
              <a:t>C</a:t>
            </a:r>
          </a:p>
        </p:txBody>
      </p:sp>
      <p:sp>
        <p:nvSpPr>
          <p:cNvPr id="15" name="Rectangle 14"/>
          <p:cNvSpPr/>
          <p:nvPr/>
        </p:nvSpPr>
        <p:spPr>
          <a:xfrm>
            <a:off x="914400" y="2736499"/>
            <a:ext cx="1981200" cy="540101"/>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Logic-oriented, questioning</a:t>
            </a:r>
          </a:p>
        </p:txBody>
      </p:sp>
      <p:sp>
        <p:nvSpPr>
          <p:cNvPr id="13" name="Oval 12"/>
          <p:cNvSpPr/>
          <p:nvPr/>
        </p:nvSpPr>
        <p:spPr>
          <a:xfrm>
            <a:off x="2667000" y="1751956"/>
            <a:ext cx="990600" cy="6102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solidFill>
                  <a:schemeClr val="tx1"/>
                </a:solidFill>
              </a:rPr>
              <a:t>D</a:t>
            </a:r>
          </a:p>
        </p:txBody>
      </p:sp>
      <p:pic>
        <p:nvPicPr>
          <p:cNvPr id="3" name="Graphic 2" descr="Add"/>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200400" y="1676400"/>
            <a:ext cx="2743200" cy="2743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Where are we going?</a:t>
            </a:r>
          </a:p>
        </p:txBody>
      </p:sp>
      <p:pic>
        <p:nvPicPr>
          <p:cNvPr id="12"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pic>
        <p:nvPicPr>
          <p:cNvPr id="6" name="Graphic 5" descr="Map compass"/>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57400" y="1371600"/>
            <a:ext cx="5029200" cy="50292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bg1"/>
                </a:solidFill>
              </a:rPr>
              <a:t>Four</a:t>
            </a:r>
            <a:r>
              <a:rPr lang="en-US" baseline="0">
                <a:solidFill>
                  <a:schemeClr val="bg1"/>
                </a:solidFill>
              </a:rPr>
              <a:t> Quadrants</a:t>
            </a:r>
            <a:endParaRPr lang="en-US">
              <a:solidFill>
                <a:schemeClr val="bg1"/>
              </a:solidFill>
            </a:endParaRPr>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pic>
        <p:nvPicPr>
          <p:cNvPr id="5" name="Content Placeholder 4" descr="The four DISC dimensions listed in four quadrants. Dominance is outgoing and task oriented. Influence is outgoing and people oriented. Compliance is reserved and task oriented. And, Steadiness is reserved and people oriented."/>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219200" y="457200"/>
            <a:ext cx="6677560" cy="4952524"/>
          </a:xfrm>
        </p:spPr>
      </p:pic>
    </p:spTree>
    <p:extLst>
      <p:ext uri="{BB962C8B-B14F-4D97-AF65-F5344CB8AC3E}">
        <p14:creationId xmlns:p14="http://schemas.microsoft.com/office/powerpoint/2010/main" val="366721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C183D7F6-B498-43B3-948B-1728B52AA6E4}">
                <adec:decorative xmlns:adec="http://schemas.microsoft.com/office/drawing/2017/decorative" val="1"/>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457200" y="1781075"/>
            <a:ext cx="4038600" cy="2995295"/>
          </a:xfrm>
        </p:spPr>
      </p:pic>
      <p:sp>
        <p:nvSpPr>
          <p:cNvPr id="3" name="Content Placeholder 2"/>
          <p:cNvSpPr>
            <a:spLocks noGrp="1"/>
          </p:cNvSpPr>
          <p:nvPr>
            <p:ph type="title" idx="4294967295"/>
          </p:nvPr>
        </p:nvSpPr>
        <p:spPr>
          <a:xfrm>
            <a:off x="4648200" y="1600200"/>
            <a:ext cx="4038600" cy="45259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POLL: Does this ring true for you?</a:t>
            </a:r>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4"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163183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Reading Others</a:t>
            </a:r>
          </a:p>
        </p:txBody>
      </p:sp>
      <p:sp>
        <p:nvSpPr>
          <p:cNvPr id="3" name="Content Placeholder 2"/>
          <p:cNvSpPr>
            <a:spLocks noGrp="1"/>
          </p:cNvSpPr>
          <p:nvPr>
            <p:ph sz="half" idx="1"/>
          </p:nvPr>
        </p:nvSpPr>
        <p:spPr>
          <a:xfrm>
            <a:off x="457200" y="1600201"/>
            <a:ext cx="8077200" cy="1600200"/>
          </a:xfrm>
        </p:spPr>
        <p:txBody>
          <a:bodyPr>
            <a:normAutofit fontScale="92500" lnSpcReduction="10000"/>
          </a:bodyPr>
          <a:lstStyle/>
          <a:p>
            <a:r>
              <a:rPr lang="en-US"/>
              <a:t>Think about someone you work with, maybe someone whom you find difficult in some way.</a:t>
            </a:r>
          </a:p>
          <a:p>
            <a:r>
              <a:rPr lang="en-US"/>
              <a:t>On the next four slides, watch for their likely primary style while you learn about your own.</a:t>
            </a:r>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25584693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00B050"/>
                </a:solidFill>
              </a:rPr>
              <a:t>D: Dominance</a:t>
            </a:r>
          </a:p>
        </p:txBody>
      </p:sp>
      <p:sp>
        <p:nvSpPr>
          <p:cNvPr id="3" name="Content Placeholder 2"/>
          <p:cNvSpPr>
            <a:spLocks noGrp="1"/>
          </p:cNvSpPr>
          <p:nvPr>
            <p:ph sz="half" idx="1"/>
          </p:nvPr>
        </p:nvSpPr>
        <p:spPr>
          <a:xfrm>
            <a:off x="457200" y="1600201"/>
            <a:ext cx="8077200" cy="1600200"/>
          </a:xfrm>
        </p:spPr>
        <p:txBody>
          <a:bodyPr>
            <a:normAutofit fontScale="85000" lnSpcReduction="10000"/>
          </a:bodyPr>
          <a:lstStyle/>
          <a:p>
            <a:r>
              <a:rPr lang="en-US"/>
              <a:t>Dominant, direct, demanding, decisive, determined, doer</a:t>
            </a:r>
          </a:p>
          <a:p>
            <a:r>
              <a:rPr lang="en-US"/>
              <a:t>Results/bottom line-oriented, firm, strong-willed, forceful, decisive, independent, and to the point </a:t>
            </a:r>
          </a:p>
          <a:p>
            <a:r>
              <a:rPr lang="en-US"/>
              <a:t>Enjoy challenges</a:t>
            </a:r>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2551865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295400"/>
          </a:xfrm>
        </p:spPr>
        <p:txBody>
          <a:bodyPr>
            <a:normAutofit/>
          </a:bodyPr>
          <a:lstStyle/>
          <a:p>
            <a:r>
              <a:rPr lang="en-US">
                <a:solidFill>
                  <a:srgbClr val="FF0000"/>
                </a:solidFill>
              </a:rPr>
              <a:t>I: Influence</a:t>
            </a:r>
          </a:p>
        </p:txBody>
      </p:sp>
      <p:sp>
        <p:nvSpPr>
          <p:cNvPr id="4" name="Content Placeholder 3"/>
          <p:cNvSpPr>
            <a:spLocks noGrp="1"/>
          </p:cNvSpPr>
          <p:nvPr>
            <p:ph sz="half" idx="2"/>
          </p:nvPr>
        </p:nvSpPr>
        <p:spPr>
          <a:xfrm>
            <a:off x="304800" y="1371600"/>
            <a:ext cx="8077200" cy="3124200"/>
          </a:xfrm>
        </p:spPr>
        <p:txBody>
          <a:bodyPr>
            <a:noAutofit/>
          </a:bodyPr>
          <a:lstStyle/>
          <a:p>
            <a:pPr>
              <a:lnSpc>
                <a:spcPct val="120000"/>
              </a:lnSpc>
            </a:pPr>
            <a:r>
              <a:rPr lang="en-US" sz="2400"/>
              <a:t>Inspiring, influential, interactive, impressive, interested in people</a:t>
            </a:r>
          </a:p>
          <a:p>
            <a:pPr>
              <a:lnSpc>
                <a:spcPct val="120000"/>
              </a:lnSpc>
            </a:pPr>
            <a:r>
              <a:rPr lang="en-US" sz="2400"/>
              <a:t>Social, outgoing, enthusiastic, optimistic, friendly, high-spirited, and lively</a:t>
            </a:r>
          </a:p>
          <a:p>
            <a:pPr>
              <a:lnSpc>
                <a:spcPct val="120000"/>
              </a:lnSpc>
            </a:pPr>
            <a:r>
              <a:rPr lang="en-US" sz="2400"/>
              <a:t>Enjoy being on teams, sharing openly, entertaining and motivating others</a:t>
            </a:r>
          </a:p>
          <a:p>
            <a:pPr marL="0" indent="0">
              <a:buNone/>
            </a:pPr>
            <a:br>
              <a:rPr lang="en-US" sz="2400"/>
            </a:br>
            <a:endParaRPr lang="en-US" sz="2400"/>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a:bodyPr>
          <a:lstStyle/>
          <a:p>
            <a:r>
              <a:rPr lang="en-US">
                <a:solidFill>
                  <a:srgbClr val="0070C0"/>
                </a:solidFill>
              </a:rPr>
              <a:t>S: Steadiness</a:t>
            </a:r>
          </a:p>
        </p:txBody>
      </p:sp>
      <p:sp>
        <p:nvSpPr>
          <p:cNvPr id="4" name="Content Placeholder 3"/>
          <p:cNvSpPr>
            <a:spLocks noGrp="1"/>
          </p:cNvSpPr>
          <p:nvPr>
            <p:ph sz="half" idx="2"/>
          </p:nvPr>
        </p:nvSpPr>
        <p:spPr>
          <a:xfrm>
            <a:off x="571500" y="1600200"/>
            <a:ext cx="8001000" cy="3273458"/>
          </a:xfrm>
        </p:spPr>
        <p:txBody>
          <a:bodyPr>
            <a:normAutofit fontScale="92500"/>
          </a:bodyPr>
          <a:lstStyle/>
          <a:p>
            <a:r>
              <a:rPr lang="en-US" sz="2400" dirty="0"/>
              <a:t>Supportive, steady, stable, sensitive, sincere, status quo, specialist</a:t>
            </a:r>
          </a:p>
          <a:p>
            <a:r>
              <a:rPr lang="en-US" sz="2400" dirty="0"/>
              <a:t>Team players, cooperative, even-tempered, accommodating, patient, humble/modest, and tactful. Often good listeners. </a:t>
            </a:r>
          </a:p>
          <a:p>
            <a:r>
              <a:rPr lang="en-US" sz="2400" dirty="0"/>
              <a:t>Prefer being in the background, working in a stable environment, and avoiding conflict and change</a:t>
            </a:r>
          </a:p>
          <a:p>
            <a:endParaRPr lang="en-US" sz="2400" dirty="0"/>
          </a:p>
          <a:p>
            <a:r>
              <a:rPr lang="en-US" sz="2400" dirty="0"/>
              <a:t>In chat, predict how you think it would be best to communicate with them.</a:t>
            </a:r>
          </a:p>
          <a:p>
            <a:pPr marL="0" indent="0">
              <a:buNone/>
            </a:pPr>
            <a:endParaRPr lang="en-US" sz="2400" dirty="0"/>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6979861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rmAutofit/>
          </a:bodyPr>
          <a:lstStyle/>
          <a:p>
            <a:r>
              <a:rPr lang="en-US">
                <a:solidFill>
                  <a:srgbClr val="FFC000"/>
                </a:solidFill>
              </a:rPr>
              <a:t>C: Conscientiousness</a:t>
            </a:r>
          </a:p>
        </p:txBody>
      </p:sp>
      <p:sp>
        <p:nvSpPr>
          <p:cNvPr id="3" name="Content Placeholder 2"/>
          <p:cNvSpPr>
            <a:spLocks noGrp="1"/>
          </p:cNvSpPr>
          <p:nvPr>
            <p:ph sz="half" idx="1"/>
          </p:nvPr>
        </p:nvSpPr>
        <p:spPr>
          <a:xfrm>
            <a:off x="381000" y="1524000"/>
            <a:ext cx="8229600" cy="3104561"/>
          </a:xfrm>
        </p:spPr>
        <p:txBody>
          <a:bodyPr>
            <a:normAutofit lnSpcReduction="10000"/>
          </a:bodyPr>
          <a:lstStyle/>
          <a:p>
            <a:r>
              <a:rPr lang="en-US" sz="2400" dirty="0"/>
              <a:t>Cautious, calculating, competent, compliant, contemplative, careful</a:t>
            </a:r>
          </a:p>
          <a:p>
            <a:r>
              <a:rPr lang="en-US" sz="2400" dirty="0"/>
              <a:t>Analytical, reserved, precise, private, systematic, and concerned</a:t>
            </a:r>
          </a:p>
          <a:p>
            <a:r>
              <a:rPr lang="en-US" sz="2400" dirty="0"/>
              <a:t>Focused on quality, details and accuracy</a:t>
            </a:r>
          </a:p>
          <a:p>
            <a:endParaRPr lang="en-US" sz="2400" dirty="0"/>
          </a:p>
          <a:p>
            <a:r>
              <a:rPr lang="en-US" sz="2400" dirty="0"/>
              <a:t>In chat, what do you think would be the best way to communicate with them? </a:t>
            </a:r>
          </a:p>
          <a:p>
            <a:pPr marL="0" indent="0">
              <a:buNone/>
            </a:pPr>
            <a:endParaRPr lang="en-US" sz="2600" dirty="0"/>
          </a:p>
          <a:p>
            <a:pPr marL="0" indent="0">
              <a:buNone/>
            </a:pPr>
            <a:endParaRPr lang="en-US" sz="2400" dirty="0"/>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23822752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Like what you heard?</a:t>
            </a:r>
          </a:p>
        </p:txBody>
      </p:sp>
      <p:sp>
        <p:nvSpPr>
          <p:cNvPr id="6" name="Content Placeholder 5"/>
          <p:cNvSpPr>
            <a:spLocks noGrp="1"/>
          </p:cNvSpPr>
          <p:nvPr>
            <p:ph idx="1"/>
          </p:nvPr>
        </p:nvSpPr>
        <p:spPr>
          <a:xfrm>
            <a:off x="457200" y="1600200"/>
            <a:ext cx="5410200" cy="4525963"/>
          </a:xfrm>
        </p:spPr>
        <p:txBody>
          <a:bodyPr>
            <a:normAutofit lnSpcReduction="10000"/>
          </a:bodyPr>
          <a:lstStyle/>
          <a:p>
            <a:r>
              <a:rPr lang="en-US"/>
              <a:t>Each style includes flattering and not-so-flattering traits, or strengths and weaknesses.</a:t>
            </a:r>
          </a:p>
          <a:p>
            <a:r>
              <a:rPr lang="en-US"/>
              <a:t>Any strength, when used excessively or inappropriately, can be perceived as a weakness.</a:t>
            </a:r>
          </a:p>
          <a:p>
            <a:r>
              <a:rPr lang="en-US"/>
              <a:t>The good news? We can change our behavior.</a:t>
            </a:r>
          </a:p>
          <a:p>
            <a:pPr marL="0" indent="0">
              <a:buNone/>
            </a:pPr>
            <a:endParaRPr lang="en-US"/>
          </a:p>
          <a:p>
            <a:endParaRPr lang="en-US"/>
          </a:p>
        </p:txBody>
      </p:sp>
      <p:pic>
        <p:nvPicPr>
          <p:cNvPr id="7"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pic>
        <p:nvPicPr>
          <p:cNvPr id="8" name="Graphic 7" descr="Dumbbell"/>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629400" y="2057400"/>
            <a:ext cx="2057400" cy="2057400"/>
          </a:xfrm>
          <a:prstGeom prst="rect">
            <a:avLst/>
          </a:prstGeom>
        </p:spPr>
      </p:pic>
    </p:spTree>
    <p:extLst>
      <p:ext uri="{BB962C8B-B14F-4D97-AF65-F5344CB8AC3E}">
        <p14:creationId xmlns:p14="http://schemas.microsoft.com/office/powerpoint/2010/main" val="17171133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Au contraire</a:t>
            </a:r>
          </a:p>
        </p:txBody>
      </p:sp>
      <p:sp>
        <p:nvSpPr>
          <p:cNvPr id="6" name="Text Placeholder 5"/>
          <p:cNvSpPr>
            <a:spLocks noGrp="1"/>
          </p:cNvSpPr>
          <p:nvPr>
            <p:ph type="body" idx="1"/>
          </p:nvPr>
        </p:nvSpPr>
        <p:spPr>
          <a:xfrm>
            <a:off x="457200" y="1535113"/>
            <a:ext cx="5867400" cy="639762"/>
          </a:xfrm>
        </p:spPr>
        <p:txBody>
          <a:bodyPr>
            <a:normAutofit fontScale="92500"/>
          </a:bodyPr>
          <a:lstStyle/>
          <a:p>
            <a:r>
              <a:rPr lang="en-US"/>
              <a:t>How can these be a strength and a weakness?</a:t>
            </a:r>
          </a:p>
        </p:txBody>
      </p:sp>
      <p:sp>
        <p:nvSpPr>
          <p:cNvPr id="7" name="Content Placeholder 6"/>
          <p:cNvSpPr>
            <a:spLocks noGrp="1"/>
          </p:cNvSpPr>
          <p:nvPr>
            <p:ph sz="half" idx="2"/>
          </p:nvPr>
        </p:nvSpPr>
        <p:spPr/>
        <p:txBody>
          <a:bodyPr/>
          <a:lstStyle/>
          <a:p>
            <a:r>
              <a:rPr lang="en-US"/>
              <a:t>Direct</a:t>
            </a:r>
          </a:p>
          <a:p>
            <a:r>
              <a:rPr lang="en-US"/>
              <a:t>Enthusiastic</a:t>
            </a:r>
          </a:p>
          <a:p>
            <a:r>
              <a:rPr lang="en-US"/>
              <a:t>Patient</a:t>
            </a:r>
          </a:p>
          <a:p>
            <a:r>
              <a:rPr lang="en-US"/>
              <a:t>Accurate</a:t>
            </a:r>
          </a:p>
          <a:p>
            <a:endParaRPr lang="en-US"/>
          </a:p>
        </p:txBody>
      </p:sp>
      <p:pic>
        <p:nvPicPr>
          <p:cNvPr id="5" name="Picture 4">
            <a:extLst>
              <a:ext uri="{C183D7F6-B498-43B3-948B-1728B52AA6E4}">
                <adec:decorative xmlns:adec="http://schemas.microsoft.com/office/drawing/2017/decorative" val="1"/>
              </a:ext>
            </a:extLst>
          </p:cNvPr>
          <p:cNvPicPr/>
          <p:nvPr/>
        </p:nvPicPr>
        <p:blipFill>
          <a:blip r:embed="rId3" cstate="print"/>
          <a:srcRect/>
          <a:stretch>
            <a:fillRect/>
          </a:stretch>
        </p:blipFill>
        <p:spPr bwMode="auto">
          <a:xfrm>
            <a:off x="5791200" y="1905000"/>
            <a:ext cx="2451371" cy="2743200"/>
          </a:xfrm>
          <a:prstGeom prst="rect">
            <a:avLst/>
          </a:prstGeom>
          <a:noFill/>
          <a:ln w="9525">
            <a:noFill/>
            <a:miter lim="800000"/>
            <a:headEnd/>
            <a:tailEnd/>
          </a:ln>
        </p:spPr>
      </p:pic>
      <p:pic>
        <p:nvPicPr>
          <p:cNvPr id="10" name="Picture 4">
            <a:extLst>
              <a:ext uri="{C183D7F6-B498-43B3-948B-1728B52AA6E4}">
                <adec:decorative xmlns:adec="http://schemas.microsoft.com/office/drawing/2017/decorative" val="1"/>
              </a:ext>
            </a:extLst>
          </p:cNvPr>
          <p:cNvPicPr>
            <a:picLocks noChangeAspect="1" noChangeArrowheads="1"/>
          </p:cNvPicPr>
          <p:nvPr/>
        </p:nvPicPr>
        <p:blipFill>
          <a:blip r:embed="rId4"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20683170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chemeClr val="bg1"/>
                </a:solidFill>
              </a:rPr>
              <a:t>Disclaimer</a:t>
            </a:r>
          </a:p>
        </p:txBody>
      </p:sp>
      <p:sp>
        <p:nvSpPr>
          <p:cNvPr id="3" name="Content Placeholder 2"/>
          <p:cNvSpPr>
            <a:spLocks noGrp="1"/>
          </p:cNvSpPr>
          <p:nvPr>
            <p:ph idx="1"/>
          </p:nvPr>
        </p:nvSpPr>
        <p:spPr>
          <a:xfrm>
            <a:off x="457199" y="1600200"/>
            <a:ext cx="5091545" cy="4525963"/>
          </a:xfrm>
        </p:spPr>
        <p:txBody>
          <a:bodyPr>
            <a:normAutofit/>
          </a:bodyPr>
          <a:lstStyle/>
          <a:p>
            <a:r>
              <a:rPr lang="en-US"/>
              <a:t>Every individual is unique, as are snowflakes. </a:t>
            </a:r>
          </a:p>
          <a:p>
            <a:r>
              <a:rPr lang="en-US"/>
              <a:t>You are more than a letter. </a:t>
            </a:r>
          </a:p>
          <a:p>
            <a:r>
              <a:rPr lang="en-US" i="1"/>
              <a:t>You</a:t>
            </a:r>
            <a:r>
              <a:rPr lang="en-US"/>
              <a:t> are the expert on you. </a:t>
            </a:r>
          </a:p>
          <a:p>
            <a:pPr marL="0" indent="0">
              <a:buNone/>
            </a:pPr>
            <a:endParaRPr lang="en-US"/>
          </a:p>
        </p:txBody>
      </p:sp>
      <p:pic>
        <p:nvPicPr>
          <p:cNvPr id="21"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pic>
        <p:nvPicPr>
          <p:cNvPr id="4" name="Graphic 3" descr="Snowflake"/>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38800" y="1450638"/>
            <a:ext cx="3138055" cy="312136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DiSC?</a:t>
            </a:r>
          </a:p>
        </p:txBody>
      </p:sp>
      <p:sp>
        <p:nvSpPr>
          <p:cNvPr id="3" name="Content Placeholder 2"/>
          <p:cNvSpPr>
            <a:spLocks noGrp="1"/>
          </p:cNvSpPr>
          <p:nvPr>
            <p:ph idx="1"/>
          </p:nvPr>
        </p:nvSpPr>
        <p:spPr>
          <a:xfrm>
            <a:off x="457199" y="1600200"/>
            <a:ext cx="4473576" cy="4525963"/>
          </a:xfrm>
        </p:spPr>
        <p:txBody>
          <a:bodyPr>
            <a:normAutofit/>
          </a:bodyPr>
          <a:lstStyle/>
          <a:p>
            <a:pPr marL="0" indent="0">
              <a:buNone/>
            </a:pPr>
            <a:r>
              <a:rPr lang="en-US" sz="2800"/>
              <a:t>An assessment that identifies behavioral preferences along four scales</a:t>
            </a:r>
          </a:p>
        </p:txBody>
      </p:sp>
      <p:pic>
        <p:nvPicPr>
          <p:cNvPr id="12"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pic>
        <p:nvPicPr>
          <p:cNvPr id="4" name="Graphic 3" descr="List"/>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930775" y="1501775"/>
            <a:ext cx="3298825" cy="3298825"/>
          </a:xfrm>
          <a:prstGeom prst="rect">
            <a:avLst/>
          </a:prstGeom>
        </p:spPr>
      </p:pic>
    </p:spTree>
    <p:extLst>
      <p:ext uri="{BB962C8B-B14F-4D97-AF65-F5344CB8AC3E}">
        <p14:creationId xmlns:p14="http://schemas.microsoft.com/office/powerpoint/2010/main" val="8066198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Change Your Communication </a:t>
            </a:r>
            <a:br>
              <a:rPr lang="en-US"/>
            </a:br>
            <a:r>
              <a:rPr lang="en-US"/>
              <a:t>to Match the Receiver’s Style</a:t>
            </a:r>
          </a:p>
        </p:txBody>
      </p:sp>
      <p:sp>
        <p:nvSpPr>
          <p:cNvPr id="3" name="Content Placeholder 2"/>
          <p:cNvSpPr>
            <a:spLocks noGrp="1"/>
          </p:cNvSpPr>
          <p:nvPr>
            <p:ph idx="1"/>
          </p:nvPr>
        </p:nvSpPr>
        <p:spPr>
          <a:xfrm>
            <a:off x="457199" y="1951037"/>
            <a:ext cx="5132896" cy="4525963"/>
          </a:xfrm>
        </p:spPr>
        <p:txBody>
          <a:bodyPr>
            <a:normAutofit/>
          </a:bodyPr>
          <a:lstStyle/>
          <a:p>
            <a:pPr marL="0" indent="0">
              <a:buNone/>
            </a:pPr>
            <a:r>
              <a:rPr lang="en-US" sz="2400" dirty="0"/>
              <a:t>We do this naturally with kids and dogs.</a:t>
            </a:r>
          </a:p>
          <a:p>
            <a:pPr marL="0" indent="0">
              <a:buNone/>
            </a:pPr>
            <a:r>
              <a:rPr lang="en-US" sz="2400" dirty="0"/>
              <a:t>There are a myriad of such suggestions online. </a:t>
            </a:r>
          </a:p>
        </p:txBody>
      </p:sp>
      <p:pic>
        <p:nvPicPr>
          <p:cNvPr id="8" name="Graphic 7" descr="Dog"/>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10200" y="2209800"/>
            <a:ext cx="2667000" cy="2667000"/>
          </a:xfrm>
          <a:prstGeom prst="rect">
            <a:avLst/>
          </a:prstGeom>
          <a:scene3d>
            <a:camera prst="orthographicFront">
              <a:rot lat="0" lon="10800000" rev="0"/>
            </a:camera>
            <a:lightRig rig="threePt" dir="t"/>
          </a:scene3d>
        </p:spPr>
      </p:pic>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5"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38905059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Prepare for Communication</a:t>
            </a:r>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6400800" y="5708567"/>
            <a:ext cx="2667000" cy="1110841"/>
          </a:xfrm>
          <a:prstGeom prst="rect">
            <a:avLst/>
          </a:prstGeom>
          <a:noFill/>
        </p:spPr>
      </p:pic>
      <p:sp>
        <p:nvSpPr>
          <p:cNvPr id="13" name="Oval 12"/>
          <p:cNvSpPr/>
          <p:nvPr/>
        </p:nvSpPr>
        <p:spPr>
          <a:xfrm>
            <a:off x="1476836" y="1565753"/>
            <a:ext cx="2920310" cy="1905245"/>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D: What?</a:t>
            </a:r>
          </a:p>
        </p:txBody>
      </p:sp>
      <p:sp>
        <p:nvSpPr>
          <p:cNvPr id="17" name="Oval 16"/>
          <p:cNvSpPr/>
          <p:nvPr/>
        </p:nvSpPr>
        <p:spPr>
          <a:xfrm>
            <a:off x="5257800" y="1600200"/>
            <a:ext cx="2867511" cy="187079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bg1"/>
                </a:solidFill>
              </a:rPr>
              <a:t>i: Who?</a:t>
            </a:r>
          </a:p>
        </p:txBody>
      </p:sp>
      <p:sp>
        <p:nvSpPr>
          <p:cNvPr id="18" name="Oval 17"/>
          <p:cNvSpPr/>
          <p:nvPr/>
        </p:nvSpPr>
        <p:spPr>
          <a:xfrm>
            <a:off x="1524000" y="3718007"/>
            <a:ext cx="2873146" cy="1920793"/>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bg1"/>
                </a:solidFill>
              </a:rPr>
              <a:t>C: Why?</a:t>
            </a:r>
          </a:p>
        </p:txBody>
      </p:sp>
      <p:sp>
        <p:nvSpPr>
          <p:cNvPr id="19" name="Oval 18"/>
          <p:cNvSpPr/>
          <p:nvPr/>
        </p:nvSpPr>
        <p:spPr>
          <a:xfrm>
            <a:off x="5257800" y="3718007"/>
            <a:ext cx="2880233" cy="192324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bg1"/>
                </a:solidFill>
              </a:rPr>
              <a:t>S: How?</a:t>
            </a:r>
          </a:p>
        </p:txBody>
      </p:sp>
    </p:spTree>
    <p:extLst>
      <p:ext uri="{BB962C8B-B14F-4D97-AF65-F5344CB8AC3E}">
        <p14:creationId xmlns:p14="http://schemas.microsoft.com/office/powerpoint/2010/main" val="1004061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trike="sngStrike"/>
              <a:t>“You’re being a D”</a:t>
            </a:r>
          </a:p>
        </p:txBody>
      </p:sp>
      <p:sp>
        <p:nvSpPr>
          <p:cNvPr id="12" name="Content Placeholder 11"/>
          <p:cNvSpPr>
            <a:spLocks noGrp="1"/>
          </p:cNvSpPr>
          <p:nvPr>
            <p:ph sz="half" idx="1"/>
          </p:nvPr>
        </p:nvSpPr>
        <p:spPr/>
        <p:txBody>
          <a:bodyPr/>
          <a:lstStyle/>
          <a:p>
            <a:r>
              <a:rPr lang="en-US"/>
              <a:t>Not a label</a:t>
            </a:r>
          </a:p>
          <a:p>
            <a:r>
              <a:rPr lang="en-US"/>
              <a:t>Talk about the behavior</a:t>
            </a:r>
          </a:p>
        </p:txBody>
      </p:sp>
      <p:pic>
        <p:nvPicPr>
          <p:cNvPr id="11" name="Graphic 10" descr="Sad Face with No Fill"/>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00600" y="1752600"/>
            <a:ext cx="3200400" cy="3200400"/>
          </a:xfrm>
          <a:prstGeom prst="rect">
            <a:avLst/>
          </a:prstGeom>
        </p:spPr>
      </p:pic>
      <p:pic>
        <p:nvPicPr>
          <p:cNvPr id="14" name="Picture 4">
            <a:extLst>
              <a:ext uri="{C183D7F6-B498-43B3-948B-1728B52AA6E4}">
                <adec:decorative xmlns:adec="http://schemas.microsoft.com/office/drawing/2017/decorative" val="1"/>
              </a:ext>
            </a:extLst>
          </p:cNvPr>
          <p:cNvPicPr>
            <a:picLocks noChangeAspect="1" noChangeArrowheads="1"/>
          </p:cNvPicPr>
          <p:nvPr/>
        </p:nvPicPr>
        <p:blipFill>
          <a:blip r:embed="rId5" cstate="print"/>
          <a:srcRect/>
          <a:stretch>
            <a:fillRect/>
          </a:stretch>
        </p:blipFill>
        <p:spPr bwMode="auto">
          <a:xfrm>
            <a:off x="6400800" y="5708567"/>
            <a:ext cx="2667000" cy="1110841"/>
          </a:xfrm>
          <a:prstGeom prst="rect">
            <a:avLst/>
          </a:prstGeom>
          <a:noFill/>
        </p:spPr>
      </p:pic>
    </p:spTree>
    <p:extLst>
      <p:ext uri="{BB962C8B-B14F-4D97-AF65-F5344CB8AC3E}">
        <p14:creationId xmlns:p14="http://schemas.microsoft.com/office/powerpoint/2010/main" val="8138083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
        <p:nvSpPr>
          <p:cNvPr id="2" name="Title 1"/>
          <p:cNvSpPr>
            <a:spLocks noGrp="1"/>
          </p:cNvSpPr>
          <p:nvPr>
            <p:ph type="title"/>
          </p:nvPr>
        </p:nvSpPr>
        <p:spPr/>
        <p:txBody>
          <a:bodyPr>
            <a:normAutofit fontScale="90000"/>
          </a:bodyPr>
          <a:lstStyle/>
          <a:p>
            <a:r>
              <a:rPr lang="en-US">
                <a:solidFill>
                  <a:schemeClr val="bg1"/>
                </a:solidFill>
              </a:rPr>
              <a:t>Contraindications</a:t>
            </a:r>
            <a:r>
              <a:rPr lang="en-US" baseline="0">
                <a:solidFill>
                  <a:schemeClr val="bg1"/>
                </a:solidFill>
              </a:rPr>
              <a:t> (aka, don’t do it!)</a:t>
            </a:r>
            <a:endParaRPr lang="en-US">
              <a:solidFill>
                <a:schemeClr val="bg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1118004227"/>
              </p:ext>
            </p:extLst>
          </p:nvPr>
        </p:nvGraphicFramePr>
        <p:xfrm>
          <a:off x="685800" y="381000"/>
          <a:ext cx="8001000" cy="4948684"/>
        </p:xfrm>
        <a:graphic>
          <a:graphicData uri="http://schemas.openxmlformats.org/drawingml/2006/table">
            <a:tbl>
              <a:tblPr firstRow="1" firstCol="1" bandRow="1">
                <a:tableStyleId>{5C22544A-7EE6-4342-B048-85BDC9FD1C3A}</a:tableStyleId>
              </a:tblPr>
              <a:tblGrid>
                <a:gridCol w="4038062">
                  <a:extLst>
                    <a:ext uri="{9D8B030D-6E8A-4147-A177-3AD203B41FA5}">
                      <a16:colId xmlns:a16="http://schemas.microsoft.com/office/drawing/2014/main" val="545766784"/>
                    </a:ext>
                  </a:extLst>
                </a:gridCol>
                <a:gridCol w="3962938">
                  <a:extLst>
                    <a:ext uri="{9D8B030D-6E8A-4147-A177-3AD203B41FA5}">
                      <a16:colId xmlns:a16="http://schemas.microsoft.com/office/drawing/2014/main" val="2307522824"/>
                    </a:ext>
                  </a:extLst>
                </a:gridCol>
              </a:tblGrid>
              <a:tr h="274062">
                <a:tc>
                  <a:txBody>
                    <a:bodyPr/>
                    <a:lstStyle/>
                    <a:p>
                      <a:pPr marL="0" marR="0" algn="ctr">
                        <a:lnSpc>
                          <a:spcPct val="115000"/>
                        </a:lnSpc>
                        <a:spcBef>
                          <a:spcPts val="0"/>
                        </a:spcBef>
                        <a:spcAft>
                          <a:spcPts val="0"/>
                        </a:spcAft>
                      </a:pPr>
                      <a:endParaRPr lang="en-US" sz="2400" b="1">
                        <a:effectLst/>
                      </a:endParaRPr>
                    </a:p>
                    <a:p>
                      <a:pPr marL="0" marR="0" algn="ctr">
                        <a:lnSpc>
                          <a:spcPct val="115000"/>
                        </a:lnSpc>
                        <a:spcBef>
                          <a:spcPts val="0"/>
                        </a:spcBef>
                        <a:spcAft>
                          <a:spcPts val="0"/>
                        </a:spcAft>
                      </a:pPr>
                      <a:r>
                        <a:rPr lang="en-US" sz="2400" b="1">
                          <a:effectLst/>
                        </a:rPr>
                        <a:t>DO</a:t>
                      </a:r>
                    </a:p>
                    <a:p>
                      <a:pPr marL="0" marR="0" algn="ctr">
                        <a:lnSpc>
                          <a:spcPct val="115000"/>
                        </a:lnSpc>
                        <a:spcBef>
                          <a:spcPts val="0"/>
                        </a:spcBef>
                        <a:spcAft>
                          <a:spcPts val="0"/>
                        </a:spcAft>
                      </a:pPr>
                      <a:endParaRPr lang="en-US" sz="24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endParaRPr lang="en-US" sz="2400" kern="1200">
                        <a:solidFill>
                          <a:schemeClr val="dk1"/>
                        </a:solidFill>
                        <a:effectLst/>
                        <a:latin typeface="+mn-lt"/>
                        <a:ea typeface="+mn-ea"/>
                        <a:cs typeface="+mn-cs"/>
                      </a:endParaRPr>
                    </a:p>
                    <a:p>
                      <a:pPr marL="0" marR="0" algn="ctr">
                        <a:lnSpc>
                          <a:spcPct val="115000"/>
                        </a:lnSpc>
                        <a:spcBef>
                          <a:spcPts val="0"/>
                        </a:spcBef>
                        <a:spcAft>
                          <a:spcPts val="0"/>
                        </a:spcAft>
                      </a:pPr>
                      <a:r>
                        <a:rPr lang="en-US" sz="2400" kern="1200">
                          <a:solidFill>
                            <a:schemeClr val="dk1"/>
                          </a:solidFill>
                          <a:effectLst/>
                          <a:latin typeface="+mn-lt"/>
                          <a:ea typeface="+mn-ea"/>
                          <a:cs typeface="+mn-cs"/>
                        </a:rPr>
                        <a:t>DON’T</a:t>
                      </a:r>
                    </a:p>
                  </a:txBody>
                  <a:tcPr marL="68580" marR="68580" marT="0" marB="0">
                    <a:solidFill>
                      <a:schemeClr val="accent1">
                        <a:lumMod val="20000"/>
                        <a:lumOff val="80000"/>
                      </a:schemeClr>
                    </a:solidFill>
                  </a:tcPr>
                </a:tc>
                <a:extLst>
                  <a:ext uri="{0D108BD9-81ED-4DB2-BD59-A6C34878D82A}">
                    <a16:rowId xmlns:a16="http://schemas.microsoft.com/office/drawing/2014/main" val="4250059897"/>
                  </a:ext>
                </a:extLst>
              </a:tr>
              <a:tr h="856325">
                <a:tc>
                  <a:txBody>
                    <a:bodyPr/>
                    <a:lstStyle/>
                    <a:p>
                      <a:pPr marL="0" marR="0">
                        <a:lnSpc>
                          <a:spcPct val="115000"/>
                        </a:lnSpc>
                        <a:spcBef>
                          <a:spcPts val="0"/>
                        </a:spcBef>
                        <a:spcAft>
                          <a:spcPts val="0"/>
                        </a:spcAft>
                      </a:pPr>
                      <a:r>
                        <a:rPr lang="en-US" sz="2400" b="0">
                          <a:effectLst/>
                        </a:rPr>
                        <a:t>Use your knowledge of your colleagues’ DiSC information to best meet their needs</a:t>
                      </a:r>
                      <a:endParaRPr lang="en-US"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400">
                          <a:effectLst/>
                        </a:rPr>
                        <a:t>Expect more, or less, from a person based on their DiSC information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265538007"/>
                  </a:ext>
                </a:extLst>
              </a:tr>
              <a:tr h="856325">
                <a:tc>
                  <a:txBody>
                    <a:bodyPr/>
                    <a:lstStyle/>
                    <a:p>
                      <a:pPr marL="0" marR="0">
                        <a:lnSpc>
                          <a:spcPct val="115000"/>
                        </a:lnSpc>
                        <a:spcBef>
                          <a:spcPts val="0"/>
                        </a:spcBef>
                        <a:spcAft>
                          <a:spcPts val="0"/>
                        </a:spcAft>
                      </a:pPr>
                      <a:r>
                        <a:rPr lang="en-US" sz="2400" b="0">
                          <a:effectLst/>
                        </a:rPr>
                        <a:t>Tailor your communication in a way the other person prefers (match their preferences)</a:t>
                      </a:r>
                      <a:endParaRPr lang="en-US"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400">
                          <a:effectLst/>
                        </a:rPr>
                        <a:t>Use DiSC information as a basis for important decisions</a:t>
                      </a:r>
                    </a:p>
                    <a:p>
                      <a:pPr marL="0" marR="0">
                        <a:lnSpc>
                          <a:spcPct val="115000"/>
                        </a:lnSpc>
                        <a:spcBef>
                          <a:spcPts val="0"/>
                        </a:spcBef>
                        <a:spcAft>
                          <a:spcPts val="0"/>
                        </a:spcAft>
                      </a:pPr>
                      <a:r>
                        <a:rPr lang="en-US"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712386670"/>
                  </a:ext>
                </a:extLst>
              </a:tr>
              <a:tr h="565194">
                <a:tc>
                  <a:txBody>
                    <a:bodyPr/>
                    <a:lstStyle/>
                    <a:p>
                      <a:pPr marL="0" marR="0">
                        <a:lnSpc>
                          <a:spcPct val="115000"/>
                        </a:lnSpc>
                        <a:spcBef>
                          <a:spcPts val="0"/>
                        </a:spcBef>
                        <a:spcAft>
                          <a:spcPts val="0"/>
                        </a:spcAft>
                      </a:pPr>
                      <a:r>
                        <a:rPr lang="en-US" sz="2400" b="0">
                          <a:effectLst/>
                        </a:rPr>
                        <a:t>Get to know individuals</a:t>
                      </a:r>
                    </a:p>
                    <a:p>
                      <a:pPr marL="0" marR="0">
                        <a:lnSpc>
                          <a:spcPct val="115000"/>
                        </a:lnSpc>
                        <a:spcBef>
                          <a:spcPts val="0"/>
                        </a:spcBef>
                        <a:spcAft>
                          <a:spcPts val="0"/>
                        </a:spcAft>
                      </a:pPr>
                      <a:r>
                        <a:rPr lang="en-US" sz="2400" b="0">
                          <a:effectLst/>
                        </a:rPr>
                        <a:t> </a:t>
                      </a:r>
                      <a:endParaRPr lang="en-US" sz="24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400">
                          <a:effectLst/>
                        </a:rPr>
                        <a:t>Be dismissive of or underestimate a person based on their DiSC information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1934096156"/>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Back to Reading Others</a:t>
            </a:r>
          </a:p>
        </p:txBody>
      </p:sp>
      <p:sp>
        <p:nvSpPr>
          <p:cNvPr id="3" name="Content Placeholder 2"/>
          <p:cNvSpPr>
            <a:spLocks noGrp="1"/>
          </p:cNvSpPr>
          <p:nvPr>
            <p:ph sz="half" idx="1"/>
          </p:nvPr>
        </p:nvSpPr>
        <p:spPr>
          <a:xfrm>
            <a:off x="457200" y="1600200"/>
            <a:ext cx="8077200" cy="2438399"/>
          </a:xfrm>
        </p:spPr>
        <p:txBody>
          <a:bodyPr>
            <a:normAutofit/>
          </a:bodyPr>
          <a:lstStyle/>
          <a:p>
            <a:pPr marL="0" indent="0">
              <a:buNone/>
            </a:pPr>
            <a:r>
              <a:rPr lang="en-US" dirty="0"/>
              <a:t>Now about that person you work with and their likely  primary style. </a:t>
            </a:r>
          </a:p>
          <a:p>
            <a:r>
              <a:rPr lang="en-US" dirty="0"/>
              <a:t>POLL: Were they diagonally opposite your style                 (D – S or I – C)?</a:t>
            </a:r>
          </a:p>
          <a:p>
            <a:r>
              <a:rPr lang="en-US" dirty="0"/>
              <a:t>Does it help explain anything?</a:t>
            </a:r>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29825986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08824C7-2484-2F12-E77A-3A73EE809EB8}"/>
              </a:ext>
            </a:extLst>
          </p:cNvPr>
          <p:cNvSpPr>
            <a:spLocks noGrp="1"/>
          </p:cNvSpPr>
          <p:nvPr>
            <p:ph type="title"/>
          </p:nvPr>
        </p:nvSpPr>
        <p:spPr>
          <a:xfrm>
            <a:off x="457200" y="-1143000"/>
            <a:ext cx="8229600" cy="1143000"/>
          </a:xfrm>
        </p:spPr>
        <p:txBody>
          <a:bodyPr vert="horz" lIns="91440" tIns="45720" rIns="91440" bIns="45720" rtlCol="0" anchor="b">
            <a:normAutofit/>
          </a:bodyPr>
          <a:lstStyle/>
          <a:p>
            <a:r>
              <a:rPr lang="en-US" dirty="0"/>
              <a:t>DISC Profile</a:t>
            </a:r>
          </a:p>
        </p:txBody>
      </p:sp>
      <p:pic>
        <p:nvPicPr>
          <p:cNvPr id="9"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
        <p:nvSpPr>
          <p:cNvPr id="6" name="Rectangle 5"/>
          <p:cNvSpPr/>
          <p:nvPr/>
        </p:nvSpPr>
        <p:spPr>
          <a:xfrm>
            <a:off x="0" y="6407161"/>
            <a:ext cx="8382000" cy="338554"/>
          </a:xfrm>
          <a:prstGeom prst="rect">
            <a:avLst/>
          </a:prstGeom>
        </p:spPr>
        <p:txBody>
          <a:bodyPr wrap="square">
            <a:spAutoFit/>
          </a:bodyPr>
          <a:lstStyle/>
          <a:p>
            <a:r>
              <a:rPr lang="en-US" sz="1600">
                <a:hlinkClick r:id="rId4"/>
              </a:rPr>
              <a:t>https://www.onlinediscprofile.com/what-is-the-disc-profile</a:t>
            </a:r>
            <a:r>
              <a:rPr lang="en-US" sz="1600"/>
              <a:t>, accessed 01/03/17</a:t>
            </a:r>
          </a:p>
        </p:txBody>
      </p:sp>
      <p:pic>
        <p:nvPicPr>
          <p:cNvPr id="7" name="Picture 6">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81200" y="76200"/>
            <a:ext cx="5129561" cy="5257800"/>
          </a:xfrm>
          <a:prstGeom prst="rect">
            <a:avLst/>
          </a:prstGeom>
        </p:spPr>
      </p:pic>
    </p:spTree>
    <p:extLst>
      <p:ext uri="{BB962C8B-B14F-4D97-AF65-F5344CB8AC3E}">
        <p14:creationId xmlns:p14="http://schemas.microsoft.com/office/powerpoint/2010/main" val="7342504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Take an Educated Guess</a:t>
            </a:r>
          </a:p>
        </p:txBody>
      </p:sp>
      <p:sp>
        <p:nvSpPr>
          <p:cNvPr id="3" name="Content Placeholder 2"/>
          <p:cNvSpPr>
            <a:spLocks noGrp="1"/>
          </p:cNvSpPr>
          <p:nvPr>
            <p:ph idx="1"/>
          </p:nvPr>
        </p:nvSpPr>
        <p:spPr>
          <a:xfrm>
            <a:off x="457200" y="1600201"/>
            <a:ext cx="5715000" cy="1828799"/>
          </a:xfrm>
        </p:spPr>
        <p:txBody>
          <a:bodyPr/>
          <a:lstStyle/>
          <a:p>
            <a:pPr marL="0" indent="0">
              <a:buNone/>
            </a:pPr>
            <a:r>
              <a:rPr lang="en-US"/>
              <a:t>What primary styles do you think are attracted to library work?</a:t>
            </a:r>
          </a:p>
        </p:txBody>
      </p:sp>
      <p:pic>
        <p:nvPicPr>
          <p:cNvPr id="5" name="Graphic 4" descr="Books"/>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05600" y="1828800"/>
            <a:ext cx="1752600" cy="1752600"/>
          </a:xfrm>
          <a:prstGeom prst="rect">
            <a:avLst/>
          </a:prstGeom>
        </p:spPr>
      </p:pic>
      <p:pic>
        <p:nvPicPr>
          <p:cNvPr id="6" name="Graphic 5" descr="Compute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10724" y="3581400"/>
            <a:ext cx="1640910" cy="1640910"/>
          </a:xfrm>
          <a:prstGeom prst="rect">
            <a:avLst/>
          </a:prstGeom>
        </p:spPr>
      </p:pic>
      <p:pic>
        <p:nvPicPr>
          <p:cNvPr id="7" name="Picture 4">
            <a:extLst>
              <a:ext uri="{C183D7F6-B498-43B3-948B-1728B52AA6E4}">
                <adec:decorative xmlns:adec="http://schemas.microsoft.com/office/drawing/2017/decorative" val="1"/>
              </a:ext>
            </a:extLst>
          </p:cNvPr>
          <p:cNvPicPr>
            <a:picLocks noChangeAspect="1" noChangeArrowheads="1"/>
          </p:cNvPicPr>
          <p:nvPr/>
        </p:nvPicPr>
        <p:blipFill>
          <a:blip r:embed="rId7"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42608599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5867400" y="5486400"/>
            <a:ext cx="3200400" cy="1333009"/>
          </a:xfrm>
          <a:prstGeom prst="rect">
            <a:avLst/>
          </a:prstGeom>
          <a:noFill/>
        </p:spPr>
      </p:pic>
      <p:sp>
        <p:nvSpPr>
          <p:cNvPr id="4" name="Title 3"/>
          <p:cNvSpPr>
            <a:spLocks noGrp="1"/>
          </p:cNvSpPr>
          <p:nvPr>
            <p:ph type="title"/>
          </p:nvPr>
        </p:nvSpPr>
        <p:spPr/>
        <p:txBody>
          <a:bodyPr/>
          <a:lstStyle/>
          <a:p>
            <a:r>
              <a:rPr lang="en-US"/>
              <a:t>DiSC’s Value for Teams</a:t>
            </a:r>
          </a:p>
        </p:txBody>
      </p:sp>
      <p:pic>
        <p:nvPicPr>
          <p:cNvPr id="5" name="Graphic 4" descr="Meeting"/>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90800" y="1295400"/>
            <a:ext cx="3962400" cy="3962400"/>
          </a:xfrm>
          <a:prstGeom prst="rect">
            <a:avLst/>
          </a:prstGeom>
        </p:spPr>
      </p:pic>
    </p:spTree>
    <p:extLst>
      <p:ext uri="{BB962C8B-B14F-4D97-AF65-F5344CB8AC3E}">
        <p14:creationId xmlns:p14="http://schemas.microsoft.com/office/powerpoint/2010/main" val="29835672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Accomplishing Tasks Together </a:t>
            </a:r>
          </a:p>
        </p:txBody>
      </p:sp>
      <p:sp>
        <p:nvSpPr>
          <p:cNvPr id="3" name="Content Placeholder 2"/>
          <p:cNvSpPr>
            <a:spLocks noGrp="1"/>
          </p:cNvSpPr>
          <p:nvPr>
            <p:ph idx="1"/>
          </p:nvPr>
        </p:nvSpPr>
        <p:spPr/>
        <p:txBody>
          <a:bodyPr>
            <a:normAutofit/>
          </a:bodyPr>
          <a:lstStyle/>
          <a:p>
            <a:r>
              <a:rPr lang="en-US"/>
              <a:t>Work </a:t>
            </a:r>
            <a:r>
              <a:rPr lang="en-US" b="1">
                <a:solidFill>
                  <a:srgbClr val="00B050"/>
                </a:solidFill>
              </a:rPr>
              <a:t>best</a:t>
            </a:r>
            <a:r>
              <a:rPr lang="en-US"/>
              <a:t> together:</a:t>
            </a:r>
          </a:p>
          <a:p>
            <a:pPr marL="457200" lvl="1" indent="0">
              <a:buNone/>
            </a:pPr>
            <a:r>
              <a:rPr lang="en-US"/>
              <a:t>1. D-S</a:t>
            </a:r>
          </a:p>
          <a:p>
            <a:pPr marL="457200" lvl="1" indent="0">
              <a:buNone/>
            </a:pPr>
            <a:r>
              <a:rPr lang="en-US"/>
              <a:t>2. </a:t>
            </a:r>
            <a:r>
              <a:rPr lang="en-US" err="1"/>
              <a:t>i</a:t>
            </a:r>
            <a:r>
              <a:rPr lang="en-US"/>
              <a:t>-S</a:t>
            </a:r>
          </a:p>
          <a:p>
            <a:pPr marL="457200" lvl="1" indent="0">
              <a:buNone/>
            </a:pPr>
            <a:r>
              <a:rPr lang="en-US"/>
              <a:t>3. </a:t>
            </a:r>
            <a:r>
              <a:rPr lang="en-US" err="1"/>
              <a:t>i</a:t>
            </a:r>
            <a:r>
              <a:rPr lang="en-US"/>
              <a:t>-C, S-S, S-C, C-C</a:t>
            </a:r>
          </a:p>
          <a:p>
            <a:r>
              <a:rPr lang="en-US" b="1">
                <a:solidFill>
                  <a:srgbClr val="FF0000"/>
                </a:solidFill>
              </a:rPr>
              <a:t>Least</a:t>
            </a:r>
            <a:r>
              <a:rPr lang="en-US"/>
              <a:t> likely to work well together: </a:t>
            </a:r>
            <a:r>
              <a:rPr lang="en-US" err="1"/>
              <a:t>i-i</a:t>
            </a:r>
            <a:endParaRPr lang="en-US"/>
          </a:p>
          <a:p>
            <a:pPr marL="0" indent="0">
              <a:buNone/>
            </a:pPr>
            <a:endParaRPr lang="en-US"/>
          </a:p>
        </p:txBody>
      </p:sp>
      <p:pic>
        <p:nvPicPr>
          <p:cNvPr id="5"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20928057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
        <p:nvSpPr>
          <p:cNvPr id="2" name="Title 1"/>
          <p:cNvSpPr>
            <a:spLocks noGrp="1"/>
          </p:cNvSpPr>
          <p:nvPr>
            <p:ph type="title"/>
          </p:nvPr>
        </p:nvSpPr>
        <p:spPr/>
        <p:txBody>
          <a:bodyPr/>
          <a:lstStyle/>
          <a:p>
            <a:r>
              <a:rPr lang="en-US">
                <a:solidFill>
                  <a:schemeClr val="bg1"/>
                </a:solidFill>
              </a:rPr>
              <a:t>Value as</a:t>
            </a:r>
            <a:r>
              <a:rPr lang="en-US" baseline="0">
                <a:solidFill>
                  <a:schemeClr val="bg1"/>
                </a:solidFill>
              </a:rPr>
              <a:t> Team Member</a:t>
            </a:r>
            <a:endParaRPr lang="en-US">
              <a:solidFill>
                <a:schemeClr val="bg1"/>
              </a:solidFill>
            </a:endParaRPr>
          </a:p>
        </p:txBody>
      </p:sp>
      <p:pic>
        <p:nvPicPr>
          <p:cNvPr id="3" name="Picture 2">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81000" y="356488"/>
            <a:ext cx="8469625" cy="499600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Free Online DiSC Assessments</a:t>
            </a:r>
          </a:p>
        </p:txBody>
      </p:sp>
      <p:sp>
        <p:nvSpPr>
          <p:cNvPr id="3" name="Content Placeholder 2"/>
          <p:cNvSpPr>
            <a:spLocks noGrp="1"/>
          </p:cNvSpPr>
          <p:nvPr>
            <p:ph idx="1"/>
          </p:nvPr>
        </p:nvSpPr>
        <p:spPr>
          <a:xfrm>
            <a:off x="457198" y="1600200"/>
            <a:ext cx="7998179" cy="4525963"/>
          </a:xfrm>
        </p:spPr>
        <p:txBody>
          <a:bodyPr vert="horz" lIns="91440" tIns="45720" rIns="91440" bIns="45720" rtlCol="0" anchor="t">
            <a:normAutofit/>
          </a:bodyPr>
          <a:lstStyle/>
          <a:p>
            <a:r>
              <a:rPr lang="EN-US" sz="2800">
                <a:hlinkClick r:id="rId3"/>
              </a:rPr>
              <a:t>http://personality-testing.info/tests/ODAT/</a:t>
            </a:r>
            <a:endParaRPr lang="en-US" sz="2800"/>
          </a:p>
          <a:p>
            <a:r>
              <a:rPr lang="EN-US" sz="2800">
                <a:hlinkClick r:id="rId4"/>
              </a:rPr>
              <a:t>http://www.discoveryreport.com/DiscoveryReportForm_quick.php</a:t>
            </a:r>
          </a:p>
          <a:p>
            <a:r>
              <a:rPr lang="EN-US" sz="2800">
                <a:hlinkClick r:id="rId5"/>
              </a:rPr>
              <a:t>http://www.onlinepersonalitytests.org/disc</a:t>
            </a:r>
          </a:p>
          <a:p>
            <a:r>
              <a:rPr lang="EN-US" sz="2800">
                <a:hlinkClick r:id="rId6"/>
              </a:rPr>
              <a:t>https://discpersonalitytesting.com/free-disc-test/</a:t>
            </a:r>
          </a:p>
          <a:p>
            <a:r>
              <a:rPr lang="EN-US" sz="2800">
                <a:hlinkClick r:id="rId7"/>
              </a:rPr>
              <a:t>https://free.peoplekeys.com/</a:t>
            </a:r>
          </a:p>
          <a:p>
            <a:r>
              <a:rPr lang="EN-US" sz="2800">
                <a:hlinkClick r:id="rId8"/>
              </a:rPr>
              <a:t>https://www.123test.com/disc-personality-test/</a:t>
            </a:r>
          </a:p>
          <a:p>
            <a:r>
              <a:rPr lang="EN-US" sz="2800">
                <a:hlinkClick r:id="rId9"/>
              </a:rPr>
              <a:t>https://www.tonyrobbins.com/disc/</a:t>
            </a:r>
          </a:p>
          <a:p>
            <a:pPr marL="0" indent="0">
              <a:buNone/>
            </a:pPr>
            <a:endParaRPr lang="EN-US" sz="2800"/>
          </a:p>
        </p:txBody>
      </p:sp>
      <p:pic>
        <p:nvPicPr>
          <p:cNvPr id="12" name="Picture 4">
            <a:extLst>
              <a:ext uri="{C183D7F6-B498-43B3-948B-1728B52AA6E4}">
                <adec:decorative xmlns:adec="http://schemas.microsoft.com/office/drawing/2017/decorative" val="1"/>
              </a:ext>
            </a:extLst>
          </p:cNvPr>
          <p:cNvPicPr>
            <a:picLocks noChangeAspect="1" noChangeArrowheads="1"/>
          </p:cNvPicPr>
          <p:nvPr/>
        </p:nvPicPr>
        <p:blipFill>
          <a:blip r:embed="rId10"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34942807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
        <p:nvSpPr>
          <p:cNvPr id="2" name="Title 1"/>
          <p:cNvSpPr>
            <a:spLocks noGrp="1"/>
          </p:cNvSpPr>
          <p:nvPr>
            <p:ph type="title" idx="4294967295"/>
          </p:nvPr>
        </p:nvSpPr>
        <p:spPr/>
        <p:txBody>
          <a:bodyPr/>
          <a:lstStyle/>
          <a:p>
            <a:r>
              <a:rPr lang="en-US">
                <a:solidFill>
                  <a:schemeClr val="bg1"/>
                </a:solidFill>
              </a:rPr>
              <a:t>Value</a:t>
            </a:r>
            <a:r>
              <a:rPr lang="en-US" baseline="0">
                <a:solidFill>
                  <a:schemeClr val="bg1"/>
                </a:solidFill>
              </a:rPr>
              <a:t> as Team Leader</a:t>
            </a:r>
            <a:endParaRPr lang="en-US">
              <a:solidFill>
                <a:schemeClr val="bg1"/>
              </a:solidFill>
            </a:endParaRPr>
          </a:p>
        </p:txBody>
      </p:sp>
      <p:pic>
        <p:nvPicPr>
          <p:cNvPr id="3" name="Picture 2">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645781" y="152400"/>
            <a:ext cx="7661713" cy="5364161"/>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Your Library Has a Culture</a:t>
            </a:r>
          </a:p>
        </p:txBody>
      </p:sp>
      <p:pic>
        <p:nvPicPr>
          <p:cNvPr id="2050" name="Picture 2">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133600"/>
            <a:ext cx="8295154" cy="17907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a:extLst>
              <a:ext uri="{C183D7F6-B498-43B3-948B-1728B52AA6E4}">
                <adec:decorative xmlns:adec="http://schemas.microsoft.com/office/drawing/2017/decorative" val="1"/>
              </a:ext>
            </a:extLst>
          </p:cNvPr>
          <p:cNvPicPr>
            <a:picLocks noChangeAspect="1" noChangeArrowheads="1"/>
          </p:cNvPicPr>
          <p:nvPr/>
        </p:nvPicPr>
        <p:blipFill>
          <a:blip r:embed="rId4"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24156328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67244"/>
            <a:ext cx="8229600" cy="1143000"/>
          </a:xfrm>
        </p:spPr>
        <p:txBody>
          <a:bodyPr/>
          <a:lstStyle/>
          <a:p>
            <a:r>
              <a:rPr lang="en-US" dirty="0"/>
              <a:t>A Few Resources</a:t>
            </a:r>
          </a:p>
        </p:txBody>
      </p:sp>
      <p:sp>
        <p:nvSpPr>
          <p:cNvPr id="2" name="Content Placeholder 1"/>
          <p:cNvSpPr>
            <a:spLocks noGrp="1"/>
          </p:cNvSpPr>
          <p:nvPr>
            <p:ph idx="1"/>
          </p:nvPr>
        </p:nvSpPr>
        <p:spPr>
          <a:xfrm>
            <a:off x="457199" y="1025155"/>
            <a:ext cx="8319155" cy="5479339"/>
          </a:xfrm>
        </p:spPr>
        <p:txBody>
          <a:bodyPr>
            <a:normAutofit/>
          </a:bodyPr>
          <a:lstStyle/>
          <a:p>
            <a:r>
              <a:rPr lang="en-US" sz="2200" dirty="0">
                <a:hlinkClick r:id="rId3"/>
              </a:rPr>
              <a:t>https://www.onlinediscprofile.com/</a:t>
            </a:r>
            <a:endParaRPr lang="en-US" sz="2200" dirty="0"/>
          </a:p>
          <a:p>
            <a:r>
              <a:rPr lang="en-US" sz="2200" dirty="0">
                <a:hlinkClick r:id="rId4"/>
              </a:rPr>
              <a:t>https://internalchange.com/research-articles/</a:t>
            </a:r>
            <a:endParaRPr lang="en-US" sz="2200" dirty="0"/>
          </a:p>
          <a:p>
            <a:r>
              <a:rPr lang="en-US" sz="2200" dirty="0">
                <a:hlinkClick r:id="rId5"/>
              </a:rPr>
              <a:t>https://www.intesiresources.com/pdf/everything_disc_application_library_research_report.pdf</a:t>
            </a:r>
            <a:endParaRPr lang="en-US" sz="2200" dirty="0"/>
          </a:p>
          <a:p>
            <a:r>
              <a:rPr lang="en-US" sz="2200" dirty="0">
                <a:hlinkClick r:id="rId6"/>
              </a:rPr>
              <a:t>http://infocustraining.com/disc-clues/d-i-s-c-communication-dos-and-donts.html</a:t>
            </a:r>
            <a:endParaRPr lang="en-US" sz="2200" dirty="0"/>
          </a:p>
          <a:p>
            <a:r>
              <a:rPr lang="en-US" sz="2200" dirty="0">
                <a:hlinkClick r:id="rId7"/>
              </a:rPr>
              <a:t>https://www.sandler.com/blog/how-use-disc-assessments-appropriately-customize-workplace-communication</a:t>
            </a:r>
            <a:endParaRPr lang="en-US" sz="2200" dirty="0"/>
          </a:p>
          <a:p>
            <a:r>
              <a:rPr lang="en-US" sz="2200" dirty="0">
                <a:hlinkClick r:id="rId8"/>
              </a:rPr>
              <a:t>http://takeflightlearning.com/products/downloadable-resources</a:t>
            </a:r>
            <a:endParaRPr lang="en-US" sz="2200" dirty="0"/>
          </a:p>
          <a:p>
            <a:r>
              <a:rPr lang="en-US" sz="2200" dirty="0">
                <a:hlinkClick r:id="rId9"/>
              </a:rPr>
              <a:t>https://www.td.org/Publications/Blogs/L-and-D-Blog/2016/01/Bringing-Out-the-Best-in-D-Style-Contributors</a:t>
            </a:r>
            <a:endParaRPr lang="en-US" sz="2200" dirty="0"/>
          </a:p>
          <a:p>
            <a:endParaRPr lang="en-US" sz="2400" dirty="0"/>
          </a:p>
          <a:p>
            <a:pPr marL="0" indent="0">
              <a:buNone/>
            </a:pPr>
            <a:endParaRPr lang="en-US" sz="2400" dirty="0"/>
          </a:p>
          <a:p>
            <a:endParaRPr lang="en-US" dirty="0"/>
          </a:p>
        </p:txBody>
      </p:sp>
      <p:pic>
        <p:nvPicPr>
          <p:cNvPr id="8" name="Picture 4">
            <a:extLst>
              <a:ext uri="{C183D7F6-B498-43B3-948B-1728B52AA6E4}">
                <adec:decorative xmlns:adec="http://schemas.microsoft.com/office/drawing/2017/decorative" val="1"/>
              </a:ext>
            </a:extLst>
          </p:cNvPr>
          <p:cNvPicPr>
            <a:picLocks noChangeAspect="1" noChangeArrowheads="1"/>
          </p:cNvPicPr>
          <p:nvPr/>
        </p:nvPicPr>
        <p:blipFill>
          <a:blip r:embed="rId10" cstate="print"/>
          <a:srcRect/>
          <a:stretch>
            <a:fillRect/>
          </a:stretch>
        </p:blipFill>
        <p:spPr bwMode="auto">
          <a:xfrm>
            <a:off x="5895681" y="5476973"/>
            <a:ext cx="3200400" cy="1333009"/>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solidFill>
                  <a:srgbClr val="0070C0"/>
                </a:solidFill>
              </a:rPr>
              <a:t>More DiSC Resources</a:t>
            </a:r>
          </a:p>
        </p:txBody>
      </p:sp>
      <p:sp>
        <p:nvSpPr>
          <p:cNvPr id="2" name="Content Placeholder 1"/>
          <p:cNvSpPr>
            <a:spLocks noGrp="1"/>
          </p:cNvSpPr>
          <p:nvPr>
            <p:ph idx="1"/>
          </p:nvPr>
        </p:nvSpPr>
        <p:spPr/>
        <p:txBody>
          <a:bodyPr/>
          <a:lstStyle/>
          <a:p>
            <a:r>
              <a:rPr lang="en-US" sz="2400">
                <a:hlinkClick r:id="rId3"/>
              </a:rPr>
              <a:t>https://www.td.org/Publications/Blogs/L-and-D-Blog/2016/01/Bringing-Out-the-Best-in-D-Style-Contributors</a:t>
            </a:r>
            <a:endParaRPr lang="en-US" sz="2400"/>
          </a:p>
          <a:p>
            <a:r>
              <a:rPr lang="en-US" sz="2400">
                <a:hlinkClick r:id="rId4"/>
              </a:rPr>
              <a:t>https://www.td.org/Publications/Blogs/L-and-D-Blog/2016/01/S-Style-Contributors-to-Build-Healthy-Workplaces</a:t>
            </a:r>
            <a:endParaRPr lang="en-US" sz="2400"/>
          </a:p>
          <a:p>
            <a:r>
              <a:rPr lang="en-US" sz="2400">
                <a:hlinkClick r:id="rId5"/>
              </a:rPr>
              <a:t>https://www.td.org/Publications/Blogs/L-and-D-Blog/2016/01/I-Style-Contributors-Bring-Balance-and-Energy-to-the-Workplace</a:t>
            </a:r>
            <a:endParaRPr lang="en-US" sz="2400"/>
          </a:p>
          <a:p>
            <a:r>
              <a:rPr lang="en-US" sz="2400">
                <a:hlinkClick r:id="rId6"/>
              </a:rPr>
              <a:t>https://www.td.org/Publications/Blogs/L-and-D-Blog/2016/01/C-Style-Contributors-Offer-Precision-and-Practical-Solutions-to-Their-Teams</a:t>
            </a:r>
            <a:endParaRPr lang="en-US" sz="2400"/>
          </a:p>
          <a:p>
            <a:pPr marL="0" indent="0">
              <a:buNone/>
            </a:pPr>
            <a:endParaRPr lang="en-US" sz="2400"/>
          </a:p>
          <a:p>
            <a:endParaRPr lang="en-US"/>
          </a:p>
        </p:txBody>
      </p:sp>
      <p:pic>
        <p:nvPicPr>
          <p:cNvPr id="8" name="Picture 4">
            <a:extLst>
              <a:ext uri="{C183D7F6-B498-43B3-948B-1728B52AA6E4}">
                <adec:decorative xmlns:adec="http://schemas.microsoft.com/office/drawing/2017/decorative" val="1"/>
              </a:ext>
            </a:extLst>
          </p:cNvPr>
          <p:cNvPicPr>
            <a:picLocks noChangeAspect="1" noChangeArrowheads="1"/>
          </p:cNvPicPr>
          <p:nvPr/>
        </p:nvPicPr>
        <p:blipFill>
          <a:blip r:embed="rId7"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14851188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6EEA5A8-BF5D-9275-4E65-8AC3D7D33B4A}"/>
              </a:ext>
            </a:extLst>
          </p:cNvPr>
          <p:cNvSpPr>
            <a:spLocks noGrp="1"/>
          </p:cNvSpPr>
          <p:nvPr>
            <p:ph type="title" idx="4294967295"/>
          </p:nvPr>
        </p:nvSpPr>
        <p:spPr>
          <a:xfrm>
            <a:off x="457200" y="-1143000"/>
            <a:ext cx="8229600" cy="1143000"/>
          </a:xfrm>
        </p:spPr>
        <p:txBody>
          <a:bodyPr vert="horz" lIns="91440" tIns="45720" rIns="91440" bIns="45720" rtlCol="0" anchor="b">
            <a:normAutofit/>
          </a:bodyPr>
          <a:lstStyle/>
          <a:p>
            <a:r>
              <a:rPr lang="en-US" dirty="0"/>
              <a:t>Questions</a:t>
            </a:r>
          </a:p>
        </p:txBody>
      </p:sp>
      <p:pic>
        <p:nvPicPr>
          <p:cNvPr id="2" name="Graphic 1" descr="Help"/>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95600" y="1524000"/>
            <a:ext cx="3352800" cy="3352800"/>
          </a:xfrm>
          <a:prstGeom prst="rect">
            <a:avLst/>
          </a:prstGeom>
        </p:spPr>
      </p:pic>
    </p:spTree>
    <p:extLst>
      <p:ext uri="{BB962C8B-B14F-4D97-AF65-F5344CB8AC3E}">
        <p14:creationId xmlns:p14="http://schemas.microsoft.com/office/powerpoint/2010/main" val="3157258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Poll/Chat</a:t>
            </a:r>
          </a:p>
        </p:txBody>
      </p:sp>
      <p:pic>
        <p:nvPicPr>
          <p:cNvPr id="12"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
        <p:nvSpPr>
          <p:cNvPr id="6" name="Content Placeholder 5"/>
          <p:cNvSpPr>
            <a:spLocks noGrp="1"/>
          </p:cNvSpPr>
          <p:nvPr>
            <p:ph idx="1"/>
          </p:nvPr>
        </p:nvSpPr>
        <p:spPr/>
        <p:txBody>
          <a:bodyPr/>
          <a:lstStyle/>
          <a:p>
            <a:pPr marL="0" indent="0">
              <a:buNone/>
            </a:pPr>
            <a:r>
              <a:rPr lang="en-US" dirty="0"/>
              <a:t>Have you ever taken the DiSC assessment?</a:t>
            </a:r>
          </a:p>
          <a:p>
            <a:pPr marL="0" indent="0">
              <a:buNone/>
            </a:pPr>
            <a:r>
              <a:rPr lang="en-US" dirty="0"/>
              <a:t>If not, have you taken other work style inventories? Answer in chat.</a:t>
            </a:r>
          </a:p>
        </p:txBody>
      </p:sp>
    </p:spTree>
    <p:extLst>
      <p:ext uri="{BB962C8B-B14F-4D97-AF65-F5344CB8AC3E}">
        <p14:creationId xmlns:p14="http://schemas.microsoft.com/office/powerpoint/2010/main" val="3960698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
            </a:r>
            <a:r>
              <a:rPr lang="en-US" dirty="0">
                <a:solidFill>
                  <a:srgbClr val="FF0000"/>
                </a:solidFill>
              </a:rPr>
              <a:t>i</a:t>
            </a:r>
            <a:r>
              <a:rPr lang="en-US" dirty="0"/>
              <a:t>SC</a:t>
            </a:r>
          </a:p>
        </p:txBody>
      </p:sp>
      <p:sp>
        <p:nvSpPr>
          <p:cNvPr id="3" name="Content Placeholder 2"/>
          <p:cNvSpPr>
            <a:spLocks noGrp="1"/>
          </p:cNvSpPr>
          <p:nvPr>
            <p:ph idx="1"/>
          </p:nvPr>
        </p:nvSpPr>
        <p:spPr/>
        <p:txBody>
          <a:bodyPr/>
          <a:lstStyle/>
          <a:p>
            <a:pPr marL="0" indent="0">
              <a:buNone/>
            </a:pPr>
            <a:r>
              <a:rPr lang="en-US"/>
              <a:t>The lowercase “I” has no meaning. It is simply Inscape Publishing’s attempt to brand their information and be unique. It’s a bit like </a:t>
            </a:r>
            <a:r>
              <a:rPr lang="en-US" err="1"/>
              <a:t>ToysRUs</a:t>
            </a:r>
            <a:r>
              <a:rPr lang="en-US"/>
              <a:t> (instead of Toys Are Us). </a:t>
            </a:r>
          </a:p>
        </p:txBody>
      </p:sp>
      <p:sp>
        <p:nvSpPr>
          <p:cNvPr id="4" name="Footer Placeholder 3"/>
          <p:cNvSpPr>
            <a:spLocks noGrp="1"/>
          </p:cNvSpPr>
          <p:nvPr>
            <p:ph type="ftr" sz="quarter" idx="11"/>
          </p:nvPr>
        </p:nvSpPr>
        <p:spPr/>
        <p:txBody>
          <a:bodyPr/>
          <a:lstStyle/>
          <a:p>
            <a:r>
              <a:rPr lang="en-US"/>
              <a:t>Jane Martel, Arapahoe Library District</a:t>
            </a:r>
          </a:p>
        </p:txBody>
      </p:sp>
    </p:spTree>
    <p:extLst>
      <p:ext uri="{BB962C8B-B14F-4D97-AF65-F5344CB8AC3E}">
        <p14:creationId xmlns:p14="http://schemas.microsoft.com/office/powerpoint/2010/main" val="2764559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Purpose</a:t>
            </a:r>
          </a:p>
        </p:txBody>
      </p:sp>
      <p:sp>
        <p:nvSpPr>
          <p:cNvPr id="3" name="Content Placeholder 2"/>
          <p:cNvSpPr>
            <a:spLocks noGrp="1"/>
          </p:cNvSpPr>
          <p:nvPr>
            <p:ph idx="1"/>
          </p:nvPr>
        </p:nvSpPr>
        <p:spPr>
          <a:xfrm>
            <a:off x="457200" y="1600200"/>
            <a:ext cx="8229600" cy="4525963"/>
          </a:xfrm>
        </p:spPr>
        <p:txBody>
          <a:bodyPr/>
          <a:lstStyle/>
          <a:p>
            <a:pPr marL="0" indent="0">
              <a:buNone/>
            </a:pPr>
            <a:r>
              <a:rPr lang="en-US"/>
              <a:t>Greater understanding              </a:t>
            </a:r>
          </a:p>
          <a:p>
            <a:pPr marL="0" indent="0">
              <a:buNone/>
            </a:pPr>
            <a:r>
              <a:rPr lang="en-US"/>
              <a:t>		enhanced communication                                                               </a:t>
            </a:r>
          </a:p>
          <a:p>
            <a:pPr marL="0" indent="0" algn="r">
              <a:buNone/>
            </a:pPr>
            <a:r>
              <a:rPr lang="en-US"/>
              <a:t>			   strengthened relationships</a:t>
            </a:r>
          </a:p>
        </p:txBody>
      </p:sp>
      <p:pic>
        <p:nvPicPr>
          <p:cNvPr id="12"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pic>
        <p:nvPicPr>
          <p:cNvPr id="4" name="Graphic 3" descr="Line Arrow: Straight"/>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0800000">
            <a:off x="4419600" y="1430608"/>
            <a:ext cx="914400" cy="914400"/>
          </a:xfrm>
          <a:prstGeom prst="rect">
            <a:avLst/>
          </a:prstGeom>
        </p:spPr>
      </p:pic>
      <p:pic>
        <p:nvPicPr>
          <p:cNvPr id="5" name="Graphic 4" descr="End"/>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781800" y="2057400"/>
            <a:ext cx="914400" cy="914400"/>
          </a:xfrm>
          <a:prstGeom prst="rect">
            <a:avLst/>
          </a:prstGeom>
        </p:spPr>
      </p:pic>
    </p:spTree>
    <p:extLst>
      <p:ext uri="{BB962C8B-B14F-4D97-AF65-F5344CB8AC3E}">
        <p14:creationId xmlns:p14="http://schemas.microsoft.com/office/powerpoint/2010/main" val="1650011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solidFill>
                  <a:srgbClr val="0070C0"/>
                </a:solidFill>
              </a:rPr>
              <a:t>Be Better</a:t>
            </a:r>
          </a:p>
        </p:txBody>
      </p:sp>
      <p:sp>
        <p:nvSpPr>
          <p:cNvPr id="3" name="Content Placeholder 2"/>
          <p:cNvSpPr>
            <a:spLocks noGrp="1"/>
          </p:cNvSpPr>
          <p:nvPr>
            <p:ph idx="1"/>
          </p:nvPr>
        </p:nvSpPr>
        <p:spPr>
          <a:xfrm>
            <a:off x="457200" y="1600200"/>
            <a:ext cx="8229600" cy="4525963"/>
          </a:xfrm>
        </p:spPr>
        <p:txBody>
          <a:bodyPr>
            <a:normAutofit/>
          </a:bodyPr>
          <a:lstStyle/>
          <a:p>
            <a:r>
              <a:rPr lang="en-US"/>
              <a:t>Provides insight and self-knowledge to unleashing all of the potential we have to be effective and successful in our careers and in life. </a:t>
            </a:r>
          </a:p>
          <a:p>
            <a:r>
              <a:rPr lang="en-US"/>
              <a:t>We can learn to adapt and to be flexible when interacting with others to build stronger working relationships and healthier, more productive workplaces.</a:t>
            </a:r>
          </a:p>
        </p:txBody>
      </p:sp>
      <p:pic>
        <p:nvPicPr>
          <p:cNvPr id="12"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spTree>
    <p:extLst>
      <p:ext uri="{BB962C8B-B14F-4D97-AF65-F5344CB8AC3E}">
        <p14:creationId xmlns:p14="http://schemas.microsoft.com/office/powerpoint/2010/main" val="3596541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We’re drinking the Kool-Aid®</a:t>
            </a:r>
          </a:p>
        </p:txBody>
      </p:sp>
      <p:sp>
        <p:nvSpPr>
          <p:cNvPr id="7" name="Content Placeholder 6"/>
          <p:cNvSpPr>
            <a:spLocks noGrp="1"/>
          </p:cNvSpPr>
          <p:nvPr>
            <p:ph sz="half" idx="1"/>
          </p:nvPr>
        </p:nvSpPr>
        <p:spPr>
          <a:xfrm>
            <a:off x="457200" y="1600200"/>
            <a:ext cx="4648200" cy="4525963"/>
          </a:xfrm>
        </p:spPr>
        <p:txBody>
          <a:bodyPr/>
          <a:lstStyle/>
          <a:p>
            <a:r>
              <a:rPr lang="en-US"/>
              <a:t>Certified in 2009</a:t>
            </a:r>
          </a:p>
          <a:p>
            <a:r>
              <a:rPr lang="en-US"/>
              <a:t>Leaders trained for two days ~2010</a:t>
            </a:r>
          </a:p>
          <a:p>
            <a:r>
              <a:rPr lang="en-US"/>
              <a:t>All other employees trained on “Effective Communication Using DiSC” for two hours</a:t>
            </a:r>
          </a:p>
        </p:txBody>
      </p:sp>
      <p:pic>
        <p:nvPicPr>
          <p:cNvPr id="12" name="Picture 4">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5867400" y="5486400"/>
            <a:ext cx="3200400" cy="1333009"/>
          </a:xfrm>
          <a:prstGeom prst="rect">
            <a:avLst/>
          </a:prstGeom>
          <a:noFill/>
        </p:spPr>
      </p:pic>
      <p:pic>
        <p:nvPicPr>
          <p:cNvPr id="6" name="Graphic 5" descr="Diploma"/>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334000" y="1752600"/>
            <a:ext cx="3048000" cy="3048000"/>
          </a:xfrm>
          <a:prstGeom prst="rect">
            <a:avLst/>
          </a:prstGeom>
        </p:spPr>
      </p:pic>
    </p:spTree>
    <p:extLst>
      <p:ext uri="{BB962C8B-B14F-4D97-AF65-F5344CB8AC3E}">
        <p14:creationId xmlns:p14="http://schemas.microsoft.com/office/powerpoint/2010/main" val="3914582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3336</Words>
  <Application>Microsoft Office PowerPoint</Application>
  <PresentationFormat>On-screen Show (4:3)</PresentationFormat>
  <Paragraphs>302</Paragraphs>
  <Slides>44</Slides>
  <Notes>43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44</vt:i4>
      </vt:variant>
    </vt:vector>
  </HeadingPairs>
  <TitlesOfParts>
    <vt:vector size="47" baseType="lpstr">
      <vt:lpstr>Arial</vt:lpstr>
      <vt:lpstr>Calibri</vt:lpstr>
      <vt:lpstr>Office Theme</vt:lpstr>
      <vt:lpstr>Can You Hear Me Now? Improving Communication and Relationships at Work with DiSC® </vt:lpstr>
      <vt:lpstr>Where are we going?</vt:lpstr>
      <vt:lpstr>What is DiSC?</vt:lpstr>
      <vt:lpstr>Free Online DiSC Assessments</vt:lpstr>
      <vt:lpstr>Poll/Chat</vt:lpstr>
      <vt:lpstr>DiSC</vt:lpstr>
      <vt:lpstr>The Purpose</vt:lpstr>
      <vt:lpstr>Be Better</vt:lpstr>
      <vt:lpstr>We’re drinking the Kool-Aid®</vt:lpstr>
      <vt:lpstr>Don’t just take it from me</vt:lpstr>
      <vt:lpstr>Quote #1</vt:lpstr>
      <vt:lpstr>Quote #2</vt:lpstr>
      <vt:lpstr>Quote #3</vt:lpstr>
      <vt:lpstr>Sample Chart </vt:lpstr>
      <vt:lpstr>Reliability and validity?</vt:lpstr>
      <vt:lpstr>What is your primary style?</vt:lpstr>
      <vt:lpstr>How about you?</vt:lpstr>
      <vt:lpstr>Your turn</vt:lpstr>
      <vt:lpstr>Quiz</vt:lpstr>
      <vt:lpstr>Four Quadrants</vt:lpstr>
      <vt:lpstr>POLL: Does this ring true for you?</vt:lpstr>
      <vt:lpstr>Reading Others</vt:lpstr>
      <vt:lpstr>D: Dominance</vt:lpstr>
      <vt:lpstr>I: Influence</vt:lpstr>
      <vt:lpstr>S: Steadiness</vt:lpstr>
      <vt:lpstr>C: Conscientiousness</vt:lpstr>
      <vt:lpstr>Like what you heard?</vt:lpstr>
      <vt:lpstr>Au contraire</vt:lpstr>
      <vt:lpstr>Disclaimer</vt:lpstr>
      <vt:lpstr>Change Your Communication  to Match the Receiver’s Style</vt:lpstr>
      <vt:lpstr> Prepare for Communication</vt:lpstr>
      <vt:lpstr>“You’re being a D”</vt:lpstr>
      <vt:lpstr>Contraindications (aka, don’t do it!)</vt:lpstr>
      <vt:lpstr>Back to Reading Others</vt:lpstr>
      <vt:lpstr>DISC Profile</vt:lpstr>
      <vt:lpstr>Take an Educated Guess</vt:lpstr>
      <vt:lpstr>DiSC’s Value for Teams</vt:lpstr>
      <vt:lpstr>Accomplishing Tasks Together </vt:lpstr>
      <vt:lpstr>Value as Team Member</vt:lpstr>
      <vt:lpstr>Value as Team Leader</vt:lpstr>
      <vt:lpstr>Your Library Has a Culture</vt:lpstr>
      <vt:lpstr>A Few Resources</vt:lpstr>
      <vt:lpstr>More DiSC Resources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Communication and Relationships at Work with DiSC® </dc:title>
  <cp:lastModifiedBy>Kreger, Christine</cp:lastModifiedBy>
  <cp:revision>1</cp:revision>
  <dcterms:modified xsi:type="dcterms:W3CDTF">2025-03-31T19:32:24Z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6E954AF8-DC9C-4BD4-B8B0-48EE4FE5B926</vt:lpwstr>
  </property>
  <property fmtid="{D5CDD505-2E9C-101B-9397-08002B2CF9AE}" pid="3" name="ArticulatePath">
    <vt:lpwstr>Presentation1</vt:lpwstr>
  </property>
</Properties>
</file>