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</p:sldIdLst>
  <p:sldSz cx="9144000" cy="5143500" type="screen16x9"/>
  <p:notesSz cx="6858000" cy="9144000"/>
  <p:embeddedFontLst>
    <p:embeddedFont>
      <p:font typeface="Dosis" pitchFamily="2" charset="0"/>
      <p:regular r:id="rId28"/>
      <p:bold r:id="rId29"/>
    </p:embeddedFont>
    <p:embeddedFont>
      <p:font typeface="Dosis ExtraLight" pitchFamily="2" charset="0"/>
      <p:regular r:id="rId30"/>
      <p:bold r:id="rId31"/>
    </p:embeddedFont>
    <p:embeddedFont>
      <p:font typeface="Merriweather Black" panose="00000A00000000000000" pitchFamily="2" charset="0"/>
      <p:bold r:id="rId32"/>
      <p:boldItalic r:id="rId33"/>
    </p:embeddedFont>
    <p:embeddedFont>
      <p:font typeface="Pacifico" panose="00000500000000000000" pitchFamily="2" charset="0"/>
      <p:regular r:id="rId34"/>
    </p:embeddedFont>
    <p:embeddedFont>
      <p:font typeface="Titillium Web" panose="00000500000000000000" pitchFamily="2" charset="0"/>
      <p:regular r:id="rId35"/>
      <p:bold r:id="rId36"/>
    </p:embeddedFont>
    <p:embeddedFont>
      <p:font typeface="Titillium Web Light" panose="00000400000000000000" pitchFamily="2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F2CDE75B-BC13-44C7-919B-34F6A00DFE70}">
  <a:tblStyle styleId="{F2CDE75B-BC13-44C7-919B-34F6A00DFE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0D3E90EB-C366-45CB-AA63-914042C8369F}"/>
    <pc:docChg chg="undo custSel mod modSld">
      <pc:chgData name="Kreger, Christine" userId="07b08700-4580-4b2b-8f3c-b5ccee8dc705" providerId="ADAL" clId="{0D3E90EB-C366-45CB-AA63-914042C8369F}" dt="2025-02-13T13:34:21.478" v="555"/>
      <pc:docMkLst>
        <pc:docMk/>
      </pc:docMkLst>
      <pc:sldChg chg="modSp mod">
        <pc:chgData name="Kreger, Christine" userId="07b08700-4580-4b2b-8f3c-b5ccee8dc705" providerId="ADAL" clId="{0D3E90EB-C366-45CB-AA63-914042C8369F}" dt="2025-02-13T13:27:52.830" v="210" actId="962"/>
        <pc:sldMkLst>
          <pc:docMk/>
          <pc:sldMk cId="0" sldId="256"/>
        </pc:sldMkLst>
        <pc:spChg chg="mod">
          <ac:chgData name="Kreger, Christine" userId="07b08700-4580-4b2b-8f3c-b5ccee8dc705" providerId="ADAL" clId="{0D3E90EB-C366-45CB-AA63-914042C8369F}" dt="2025-02-13T13:27:52.830" v="210" actId="962"/>
          <ac:spMkLst>
            <pc:docMk/>
            <pc:sldMk cId="0" sldId="256"/>
            <ac:spMk id="3837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27:47.986" v="209" actId="13244"/>
          <ac:spMkLst>
            <pc:docMk/>
            <pc:sldMk cId="0" sldId="256"/>
            <ac:spMk id="3838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6:04.863" v="1" actId="962"/>
          <ac:picMkLst>
            <pc:docMk/>
            <pc:sldMk cId="0" sldId="256"/>
            <ac:picMk id="3839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16:07.509" v="2" actId="962"/>
        <pc:sldMkLst>
          <pc:docMk/>
          <pc:sldMk cId="0" sldId="257"/>
        </pc:sldMkLst>
        <pc:picChg chg="mod">
          <ac:chgData name="Kreger, Christine" userId="07b08700-4580-4b2b-8f3c-b5ccee8dc705" providerId="ADAL" clId="{0D3E90EB-C366-45CB-AA63-914042C8369F}" dt="2025-02-13T13:16:07.509" v="2" actId="962"/>
          <ac:picMkLst>
            <pc:docMk/>
            <pc:sldMk cId="0" sldId="257"/>
            <ac:picMk id="3846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16:12.612" v="4" actId="962"/>
        <pc:sldMkLst>
          <pc:docMk/>
          <pc:sldMk cId="0" sldId="258"/>
        </pc:sldMkLst>
        <pc:picChg chg="mod">
          <ac:chgData name="Kreger, Christine" userId="07b08700-4580-4b2b-8f3c-b5ccee8dc705" providerId="ADAL" clId="{0D3E90EB-C366-45CB-AA63-914042C8369F}" dt="2025-02-13T13:16:11.068" v="3" actId="962"/>
          <ac:picMkLst>
            <pc:docMk/>
            <pc:sldMk cId="0" sldId="258"/>
            <ac:picMk id="3853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6:12.612" v="4" actId="962"/>
          <ac:picMkLst>
            <pc:docMk/>
            <pc:sldMk cId="0" sldId="258"/>
            <ac:picMk id="3855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28:09.204" v="212" actId="962"/>
        <pc:sldMkLst>
          <pc:docMk/>
          <pc:sldMk cId="0" sldId="259"/>
        </pc:sldMkLst>
        <pc:spChg chg="mod">
          <ac:chgData name="Kreger, Christine" userId="07b08700-4580-4b2b-8f3c-b5ccee8dc705" providerId="ADAL" clId="{0D3E90EB-C366-45CB-AA63-914042C8369F}" dt="2025-02-13T13:28:09.204" v="212" actId="962"/>
          <ac:spMkLst>
            <pc:docMk/>
            <pc:sldMk cId="0" sldId="259"/>
            <ac:spMk id="3861" creationId="{00000000-0000-0000-0000-000000000000}"/>
          </ac:spMkLst>
        </pc:spChg>
        <pc:spChg chg="mod ord">
          <ac:chgData name="Kreger, Christine" userId="07b08700-4580-4b2b-8f3c-b5ccee8dc705" providerId="ADAL" clId="{0D3E90EB-C366-45CB-AA63-914042C8369F}" dt="2025-02-13T13:28:01.617" v="211" actId="13244"/>
          <ac:spMkLst>
            <pc:docMk/>
            <pc:sldMk cId="0" sldId="259"/>
            <ac:spMk id="3862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6:13.874" v="5" actId="962"/>
          <ac:picMkLst>
            <pc:docMk/>
            <pc:sldMk cId="0" sldId="259"/>
            <ac:picMk id="3863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28:18.386" v="214" actId="962"/>
        <pc:sldMkLst>
          <pc:docMk/>
          <pc:sldMk cId="0" sldId="260"/>
        </pc:sldMkLst>
        <pc:spChg chg="mod">
          <ac:chgData name="Kreger, Christine" userId="07b08700-4580-4b2b-8f3c-b5ccee8dc705" providerId="ADAL" clId="{0D3E90EB-C366-45CB-AA63-914042C8369F}" dt="2025-02-13T13:28:18.386" v="214" actId="962"/>
          <ac:spMkLst>
            <pc:docMk/>
            <pc:sldMk cId="0" sldId="260"/>
            <ac:spMk id="3868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28:15.770" v="213" actId="13244"/>
          <ac:spMkLst>
            <pc:docMk/>
            <pc:sldMk cId="0" sldId="260"/>
            <ac:spMk id="3870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6:40.937" v="7" actId="962"/>
          <ac:picMkLst>
            <pc:docMk/>
            <pc:sldMk cId="0" sldId="260"/>
            <ac:picMk id="3869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6:43.100" v="8" actId="962"/>
          <ac:picMkLst>
            <pc:docMk/>
            <pc:sldMk cId="0" sldId="260"/>
            <ac:picMk id="3871" creationId="{00000000-0000-0000-0000-000000000000}"/>
          </ac:picMkLst>
        </pc:picChg>
      </pc:sldChg>
      <pc:sldChg chg="delSp modSp mod">
        <pc:chgData name="Kreger, Christine" userId="07b08700-4580-4b2b-8f3c-b5ccee8dc705" providerId="ADAL" clId="{0D3E90EB-C366-45CB-AA63-914042C8369F}" dt="2025-02-13T13:28:31.851" v="216" actId="962"/>
        <pc:sldMkLst>
          <pc:docMk/>
          <pc:sldMk cId="0" sldId="261"/>
        </pc:sldMkLst>
        <pc:spChg chg="del">
          <ac:chgData name="Kreger, Christine" userId="07b08700-4580-4b2b-8f3c-b5ccee8dc705" providerId="ADAL" clId="{0D3E90EB-C366-45CB-AA63-914042C8369F}" dt="2025-02-13T13:15:52.691" v="0" actId="21"/>
          <ac:spMkLst>
            <pc:docMk/>
            <pc:sldMk cId="0" sldId="261"/>
            <ac:spMk id="3876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28:31.851" v="216" actId="962"/>
          <ac:spMkLst>
            <pc:docMk/>
            <pc:sldMk cId="0" sldId="261"/>
            <ac:spMk id="3877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28:29.398" v="215" actId="13244"/>
          <ac:spMkLst>
            <pc:docMk/>
            <pc:sldMk cId="0" sldId="261"/>
            <ac:spMk id="3878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6:47.032" v="9" actId="962"/>
          <ac:picMkLst>
            <pc:docMk/>
            <pc:sldMk cId="0" sldId="261"/>
            <ac:picMk id="3879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7:24.348" v="11" actId="962"/>
          <ac:picMkLst>
            <pc:docMk/>
            <pc:sldMk cId="0" sldId="261"/>
            <ac:picMk id="3880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28:42.497" v="218" actId="962"/>
        <pc:sldMkLst>
          <pc:docMk/>
          <pc:sldMk cId="0" sldId="262"/>
        </pc:sldMkLst>
        <pc:spChg chg="mod">
          <ac:chgData name="Kreger, Christine" userId="07b08700-4580-4b2b-8f3c-b5ccee8dc705" providerId="ADAL" clId="{0D3E90EB-C366-45CB-AA63-914042C8369F}" dt="2025-02-13T13:28:42.497" v="218" actId="962"/>
          <ac:spMkLst>
            <pc:docMk/>
            <pc:sldMk cId="0" sldId="262"/>
            <ac:spMk id="3885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28:39.159" v="217" actId="13244"/>
          <ac:spMkLst>
            <pc:docMk/>
            <pc:sldMk cId="0" sldId="262"/>
            <ac:spMk id="3886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7:27.303" v="12" actId="962"/>
          <ac:picMkLst>
            <pc:docMk/>
            <pc:sldMk cId="0" sldId="262"/>
            <ac:picMk id="3887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7:29.039" v="13" actId="962"/>
          <ac:picMkLst>
            <pc:docMk/>
            <pc:sldMk cId="0" sldId="262"/>
            <ac:picMk id="3888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29:13.141" v="222" actId="166"/>
        <pc:sldMkLst>
          <pc:docMk/>
          <pc:sldMk cId="0" sldId="263"/>
        </pc:sldMkLst>
        <pc:spChg chg="mod">
          <ac:chgData name="Kreger, Christine" userId="07b08700-4580-4b2b-8f3c-b5ccee8dc705" providerId="ADAL" clId="{0D3E90EB-C366-45CB-AA63-914042C8369F}" dt="2025-02-13T13:17:32.359" v="14" actId="962"/>
          <ac:spMkLst>
            <pc:docMk/>
            <pc:sldMk cId="0" sldId="263"/>
            <ac:spMk id="3893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33.799" v="15" actId="962"/>
          <ac:spMkLst>
            <pc:docMk/>
            <pc:sldMk cId="0" sldId="263"/>
            <ac:spMk id="3894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34.609" v="16" actId="962"/>
          <ac:spMkLst>
            <pc:docMk/>
            <pc:sldMk cId="0" sldId="263"/>
            <ac:spMk id="3895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35.376" v="17" actId="962"/>
          <ac:spMkLst>
            <pc:docMk/>
            <pc:sldMk cId="0" sldId="263"/>
            <ac:spMk id="3896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36.270" v="18" actId="962"/>
          <ac:spMkLst>
            <pc:docMk/>
            <pc:sldMk cId="0" sldId="263"/>
            <ac:spMk id="3897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29:02.583" v="220" actId="962"/>
          <ac:spMkLst>
            <pc:docMk/>
            <pc:sldMk cId="0" sldId="263"/>
            <ac:spMk id="3898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28:59.268" v="219" actId="13244"/>
          <ac:spMkLst>
            <pc:docMk/>
            <pc:sldMk cId="0" sldId="263"/>
            <ac:spMk id="3899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38.133" v="20" actId="962"/>
          <ac:spMkLst>
            <pc:docMk/>
            <pc:sldMk cId="0" sldId="263"/>
            <ac:spMk id="3901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38.795" v="21" actId="962"/>
          <ac:spMkLst>
            <pc:docMk/>
            <pc:sldMk cId="0" sldId="263"/>
            <ac:spMk id="3902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39.705" v="22" actId="962"/>
          <ac:spMkLst>
            <pc:docMk/>
            <pc:sldMk cId="0" sldId="263"/>
            <ac:spMk id="3903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40.465" v="23" actId="962"/>
          <ac:spMkLst>
            <pc:docMk/>
            <pc:sldMk cId="0" sldId="263"/>
            <ac:spMk id="3904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41.481" v="24" actId="962"/>
          <ac:spMkLst>
            <pc:docMk/>
            <pc:sldMk cId="0" sldId="263"/>
            <ac:spMk id="3905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42.501" v="25" actId="962"/>
          <ac:spMkLst>
            <pc:docMk/>
            <pc:sldMk cId="0" sldId="263"/>
            <ac:spMk id="3906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29:13.141" v="222" actId="166"/>
          <ac:spMkLst>
            <pc:docMk/>
            <pc:sldMk cId="0" sldId="263"/>
            <ac:spMk id="3907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44.025" v="26" actId="962"/>
          <ac:spMkLst>
            <pc:docMk/>
            <pc:sldMk cId="0" sldId="263"/>
            <ac:spMk id="3908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44.892" v="27" actId="962"/>
          <ac:spMkLst>
            <pc:docMk/>
            <pc:sldMk cId="0" sldId="263"/>
            <ac:spMk id="3909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45.995" v="28" actId="962"/>
          <ac:spMkLst>
            <pc:docMk/>
            <pc:sldMk cId="0" sldId="263"/>
            <ac:spMk id="3910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46.880" v="29" actId="962"/>
          <ac:spMkLst>
            <pc:docMk/>
            <pc:sldMk cId="0" sldId="263"/>
            <ac:spMk id="3911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17:47.820" v="30" actId="962"/>
          <ac:spMkLst>
            <pc:docMk/>
            <pc:sldMk cId="0" sldId="263"/>
            <ac:spMk id="3912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7:37.135" v="19" actId="962"/>
          <ac:picMkLst>
            <pc:docMk/>
            <pc:sldMk cId="0" sldId="263"/>
            <ac:picMk id="3900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29:41.852" v="227" actId="13244"/>
        <pc:sldMkLst>
          <pc:docMk/>
          <pc:sldMk cId="0" sldId="264"/>
        </pc:sldMkLst>
        <pc:spChg chg="mod">
          <ac:chgData name="Kreger, Christine" userId="07b08700-4580-4b2b-8f3c-b5ccee8dc705" providerId="ADAL" clId="{0D3E90EB-C366-45CB-AA63-914042C8369F}" dt="2025-02-13T13:18:16.700" v="32" actId="962"/>
          <ac:spMkLst>
            <pc:docMk/>
            <pc:sldMk cId="0" sldId="264"/>
            <ac:spMk id="3917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29:26.017" v="224" actId="962"/>
          <ac:spMkLst>
            <pc:docMk/>
            <pc:sldMk cId="0" sldId="264"/>
            <ac:spMk id="3918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29:21.111" v="223" actId="13244"/>
          <ac:spMkLst>
            <pc:docMk/>
            <pc:sldMk cId="0" sldId="264"/>
            <ac:spMk id="3919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29:28.511" v="225" actId="962"/>
          <ac:spMkLst>
            <pc:docMk/>
            <pc:sldMk cId="0" sldId="264"/>
            <ac:spMk id="3921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29:39.556" v="226" actId="13244"/>
          <ac:spMkLst>
            <pc:docMk/>
            <pc:sldMk cId="0" sldId="264"/>
            <ac:spMk id="3922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29:41.852" v="227" actId="13244"/>
          <ac:spMkLst>
            <pc:docMk/>
            <pc:sldMk cId="0" sldId="264"/>
            <ac:spMk id="3923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8:26.401" v="34" actId="962"/>
          <ac:picMkLst>
            <pc:docMk/>
            <pc:sldMk cId="0" sldId="264"/>
            <ac:picMk id="3" creationId="{7D4BA2C3-0738-4B01-A070-E13D8704D333}"/>
          </ac:picMkLst>
        </pc:picChg>
        <pc:picChg chg="mod">
          <ac:chgData name="Kreger, Christine" userId="07b08700-4580-4b2b-8f3c-b5ccee8dc705" providerId="ADAL" clId="{0D3E90EB-C366-45CB-AA63-914042C8369F}" dt="2025-02-13T13:18:19.759" v="33" actId="962"/>
          <ac:picMkLst>
            <pc:docMk/>
            <pc:sldMk cId="0" sldId="264"/>
            <ac:picMk id="3920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30:09.311" v="233" actId="13244"/>
        <pc:sldMkLst>
          <pc:docMk/>
          <pc:sldMk cId="0" sldId="265"/>
        </pc:sldMkLst>
        <pc:spChg chg="mod">
          <ac:chgData name="Kreger, Christine" userId="07b08700-4580-4b2b-8f3c-b5ccee8dc705" providerId="ADAL" clId="{0D3E90EB-C366-45CB-AA63-914042C8369F}" dt="2025-02-13T13:18:32.994" v="35" actId="962"/>
          <ac:spMkLst>
            <pc:docMk/>
            <pc:sldMk cId="0" sldId="265"/>
            <ac:spMk id="3928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29:57.344" v="229" actId="962"/>
          <ac:spMkLst>
            <pc:docMk/>
            <pc:sldMk cId="0" sldId="265"/>
            <ac:spMk id="3929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29:54.518" v="228" actId="13244"/>
          <ac:spMkLst>
            <pc:docMk/>
            <pc:sldMk cId="0" sldId="265"/>
            <ac:spMk id="3930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30:09.311" v="233" actId="13244"/>
          <ac:spMkLst>
            <pc:docMk/>
            <pc:sldMk cId="0" sldId="265"/>
            <ac:spMk id="3933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30:08.578" v="232" actId="13244"/>
          <ac:spMkLst>
            <pc:docMk/>
            <pc:sldMk cId="0" sldId="265"/>
            <ac:spMk id="3934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8:34.917" v="36" actId="962"/>
          <ac:picMkLst>
            <pc:docMk/>
            <pc:sldMk cId="0" sldId="265"/>
            <ac:picMk id="3931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8:36.328" v="37" actId="962"/>
          <ac:picMkLst>
            <pc:docMk/>
            <pc:sldMk cId="0" sldId="265"/>
            <ac:picMk id="3932" creationId="{00000000-0000-0000-0000-000000000000}"/>
          </ac:picMkLst>
        </pc:picChg>
      </pc:sldChg>
      <pc:sldChg chg="delSp modSp mod">
        <pc:chgData name="Kreger, Christine" userId="07b08700-4580-4b2b-8f3c-b5ccee8dc705" providerId="ADAL" clId="{0D3E90EB-C366-45CB-AA63-914042C8369F}" dt="2025-02-13T13:30:23.124" v="235" actId="13244"/>
        <pc:sldMkLst>
          <pc:docMk/>
          <pc:sldMk cId="0" sldId="266"/>
        </pc:sldMkLst>
        <pc:spChg chg="mod">
          <ac:chgData name="Kreger, Christine" userId="07b08700-4580-4b2b-8f3c-b5ccee8dc705" providerId="ADAL" clId="{0D3E90EB-C366-45CB-AA63-914042C8369F}" dt="2025-02-13T13:30:19.939" v="234" actId="962"/>
          <ac:spMkLst>
            <pc:docMk/>
            <pc:sldMk cId="0" sldId="266"/>
            <ac:spMk id="3939" creationId="{00000000-0000-0000-0000-000000000000}"/>
          </ac:spMkLst>
        </pc:spChg>
        <pc:spChg chg="del">
          <ac:chgData name="Kreger, Christine" userId="07b08700-4580-4b2b-8f3c-b5ccee8dc705" providerId="ADAL" clId="{0D3E90EB-C366-45CB-AA63-914042C8369F}" dt="2025-02-13T13:22:19.455" v="86" actId="478"/>
          <ac:spMkLst>
            <pc:docMk/>
            <pc:sldMk cId="0" sldId="266"/>
            <ac:spMk id="3940" creationId="{00000000-0000-0000-0000-000000000000}"/>
          </ac:spMkLst>
        </pc:spChg>
        <pc:spChg chg="mod ord">
          <ac:chgData name="Kreger, Christine" userId="07b08700-4580-4b2b-8f3c-b5ccee8dc705" providerId="ADAL" clId="{0D3E90EB-C366-45CB-AA63-914042C8369F}" dt="2025-02-13T13:30:23.124" v="235" actId="13244"/>
          <ac:spMkLst>
            <pc:docMk/>
            <pc:sldMk cId="0" sldId="266"/>
            <ac:spMk id="3942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8:37.894" v="38" actId="962"/>
          <ac:picMkLst>
            <pc:docMk/>
            <pc:sldMk cId="0" sldId="266"/>
            <ac:picMk id="3941" creationId="{00000000-0000-0000-0000-000000000000}"/>
          </ac:picMkLst>
        </pc:picChg>
      </pc:sldChg>
      <pc:sldChg chg="delSp modSp mod">
        <pc:chgData name="Kreger, Christine" userId="07b08700-4580-4b2b-8f3c-b5ccee8dc705" providerId="ADAL" clId="{0D3E90EB-C366-45CB-AA63-914042C8369F}" dt="2025-02-13T13:30:34.543" v="237" actId="13244"/>
        <pc:sldMkLst>
          <pc:docMk/>
          <pc:sldMk cId="0" sldId="267"/>
        </pc:sldMkLst>
        <pc:spChg chg="mod">
          <ac:chgData name="Kreger, Christine" userId="07b08700-4580-4b2b-8f3c-b5ccee8dc705" providerId="ADAL" clId="{0D3E90EB-C366-45CB-AA63-914042C8369F}" dt="2025-02-13T13:30:32.598" v="236" actId="962"/>
          <ac:spMkLst>
            <pc:docMk/>
            <pc:sldMk cId="0" sldId="267"/>
            <ac:spMk id="3947" creationId="{00000000-0000-0000-0000-000000000000}"/>
          </ac:spMkLst>
        </pc:spChg>
        <pc:spChg chg="del">
          <ac:chgData name="Kreger, Christine" userId="07b08700-4580-4b2b-8f3c-b5ccee8dc705" providerId="ADAL" clId="{0D3E90EB-C366-45CB-AA63-914042C8369F}" dt="2025-02-13T13:22:24.366" v="87" actId="478"/>
          <ac:spMkLst>
            <pc:docMk/>
            <pc:sldMk cId="0" sldId="267"/>
            <ac:spMk id="3948" creationId="{00000000-0000-0000-0000-000000000000}"/>
          </ac:spMkLst>
        </pc:spChg>
        <pc:spChg chg="mod ord">
          <ac:chgData name="Kreger, Christine" userId="07b08700-4580-4b2b-8f3c-b5ccee8dc705" providerId="ADAL" clId="{0D3E90EB-C366-45CB-AA63-914042C8369F}" dt="2025-02-13T13:30:34.543" v="237" actId="13244"/>
          <ac:spMkLst>
            <pc:docMk/>
            <pc:sldMk cId="0" sldId="267"/>
            <ac:spMk id="3950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8:39.753" v="39" actId="962"/>
          <ac:picMkLst>
            <pc:docMk/>
            <pc:sldMk cId="0" sldId="267"/>
            <ac:picMk id="3949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32:02.935" v="539" actId="962"/>
        <pc:sldMkLst>
          <pc:docMk/>
          <pc:sldMk cId="0" sldId="268"/>
        </pc:sldMkLst>
        <pc:spChg chg="mod">
          <ac:chgData name="Kreger, Christine" userId="07b08700-4580-4b2b-8f3c-b5ccee8dc705" providerId="ADAL" clId="{0D3E90EB-C366-45CB-AA63-914042C8369F}" dt="2025-02-13T13:30:45.138" v="239" actId="962"/>
          <ac:spMkLst>
            <pc:docMk/>
            <pc:sldMk cId="0" sldId="268"/>
            <ac:spMk id="3955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30:41.565" v="238" actId="13244"/>
          <ac:spMkLst>
            <pc:docMk/>
            <pc:sldMk cId="0" sldId="268"/>
            <ac:spMk id="3958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31:10.849" v="339" actId="962"/>
          <ac:picMkLst>
            <pc:docMk/>
            <pc:sldMk cId="0" sldId="268"/>
            <ac:picMk id="3956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32:02.935" v="539" actId="962"/>
          <ac:picMkLst>
            <pc:docMk/>
            <pc:sldMk cId="0" sldId="268"/>
            <ac:picMk id="3957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8:53.089" v="42" actId="962"/>
          <ac:picMkLst>
            <pc:docMk/>
            <pc:sldMk cId="0" sldId="268"/>
            <ac:picMk id="3959" creationId="{00000000-0000-0000-0000-000000000000}"/>
          </ac:picMkLst>
        </pc:picChg>
      </pc:sldChg>
      <pc:sldChg chg="delSp modSp mod">
        <pc:chgData name="Kreger, Christine" userId="07b08700-4580-4b2b-8f3c-b5ccee8dc705" providerId="ADAL" clId="{0D3E90EB-C366-45CB-AA63-914042C8369F}" dt="2025-02-13T13:32:53.337" v="547" actId="1076"/>
        <pc:sldMkLst>
          <pc:docMk/>
          <pc:sldMk cId="0" sldId="269"/>
        </pc:sldMkLst>
        <pc:spChg chg="mod ord">
          <ac:chgData name="Kreger, Christine" userId="07b08700-4580-4b2b-8f3c-b5ccee8dc705" providerId="ADAL" clId="{0D3E90EB-C366-45CB-AA63-914042C8369F}" dt="2025-02-13T13:32:32.064" v="543" actId="13244"/>
          <ac:spMkLst>
            <pc:docMk/>
            <pc:sldMk cId="0" sldId="269"/>
            <ac:spMk id="3964" creationId="{00000000-0000-0000-0000-000000000000}"/>
          </ac:spMkLst>
        </pc:spChg>
        <pc:spChg chg="del">
          <ac:chgData name="Kreger, Christine" userId="07b08700-4580-4b2b-8f3c-b5ccee8dc705" providerId="ADAL" clId="{0D3E90EB-C366-45CB-AA63-914042C8369F}" dt="2025-02-13T13:25:33.774" v="185" actId="21"/>
          <ac:spMkLst>
            <pc:docMk/>
            <pc:sldMk cId="0" sldId="269"/>
            <ac:spMk id="3965" creationId="{00000000-0000-0000-0000-000000000000}"/>
          </ac:spMkLst>
        </pc:spChg>
        <pc:spChg chg="mod ord">
          <ac:chgData name="Kreger, Christine" userId="07b08700-4580-4b2b-8f3c-b5ccee8dc705" providerId="ADAL" clId="{0D3E90EB-C366-45CB-AA63-914042C8369F}" dt="2025-02-13T13:32:42.243" v="545" actId="167"/>
          <ac:spMkLst>
            <pc:docMk/>
            <pc:sldMk cId="0" sldId="269"/>
            <ac:spMk id="3966" creationId="{00000000-0000-0000-0000-000000000000}"/>
          </ac:spMkLst>
        </pc:spChg>
        <pc:spChg chg="mod ord">
          <ac:chgData name="Kreger, Christine" userId="07b08700-4580-4b2b-8f3c-b5ccee8dc705" providerId="ADAL" clId="{0D3E90EB-C366-45CB-AA63-914042C8369F}" dt="2025-02-13T13:32:53.337" v="547" actId="1076"/>
          <ac:spMkLst>
            <pc:docMk/>
            <pc:sldMk cId="0" sldId="269"/>
            <ac:spMk id="3968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8:56.018" v="44" actId="962"/>
          <ac:picMkLst>
            <pc:docMk/>
            <pc:sldMk cId="0" sldId="269"/>
            <ac:picMk id="3967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32:50.358" v="546" actId="1076"/>
          <ac:picMkLst>
            <pc:docMk/>
            <pc:sldMk cId="0" sldId="269"/>
            <ac:picMk id="3969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33:06.635" v="549" actId="962"/>
        <pc:sldMkLst>
          <pc:docMk/>
          <pc:sldMk cId="0" sldId="270"/>
        </pc:sldMkLst>
        <pc:spChg chg="mod">
          <ac:chgData name="Kreger, Christine" userId="07b08700-4580-4b2b-8f3c-b5ccee8dc705" providerId="ADAL" clId="{0D3E90EB-C366-45CB-AA63-914042C8369F}" dt="2025-02-13T13:33:06.635" v="549" actId="962"/>
          <ac:spMkLst>
            <pc:docMk/>
            <pc:sldMk cId="0" sldId="270"/>
            <ac:spMk id="3974" creationId="{00000000-0000-0000-0000-000000000000}"/>
          </ac:spMkLst>
        </pc:spChg>
        <pc:spChg chg="mod ord">
          <ac:chgData name="Kreger, Christine" userId="07b08700-4580-4b2b-8f3c-b5ccee8dc705" providerId="ADAL" clId="{0D3E90EB-C366-45CB-AA63-914042C8369F}" dt="2025-02-13T13:33:03.263" v="548" actId="13244"/>
          <ac:spMkLst>
            <pc:docMk/>
            <pc:sldMk cId="0" sldId="270"/>
            <ac:spMk id="3977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25:14.846" v="183" actId="1076"/>
          <ac:picMkLst>
            <pc:docMk/>
            <pc:sldMk cId="0" sldId="270"/>
            <ac:picMk id="3975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25:11.424" v="182" actId="1076"/>
          <ac:picMkLst>
            <pc:docMk/>
            <pc:sldMk cId="0" sldId="270"/>
            <ac:picMk id="3976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23.910" v="49" actId="962"/>
          <ac:picMkLst>
            <pc:docMk/>
            <pc:sldMk cId="0" sldId="270"/>
            <ac:picMk id="3978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33:19.696" v="551" actId="962"/>
        <pc:sldMkLst>
          <pc:docMk/>
          <pc:sldMk cId="0" sldId="271"/>
        </pc:sldMkLst>
        <pc:spChg chg="mod">
          <ac:chgData name="Kreger, Christine" userId="07b08700-4580-4b2b-8f3c-b5ccee8dc705" providerId="ADAL" clId="{0D3E90EB-C366-45CB-AA63-914042C8369F}" dt="2025-02-13T13:33:19.696" v="551" actId="962"/>
          <ac:spMkLst>
            <pc:docMk/>
            <pc:sldMk cId="0" sldId="271"/>
            <ac:spMk id="3983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33:17.083" v="550" actId="13244"/>
          <ac:spMkLst>
            <pc:docMk/>
            <pc:sldMk cId="0" sldId="271"/>
            <ac:spMk id="3984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9:25.960" v="50" actId="962"/>
          <ac:picMkLst>
            <pc:docMk/>
            <pc:sldMk cId="0" sldId="271"/>
            <ac:picMk id="3986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19:30.647" v="52" actId="962"/>
        <pc:sldMkLst>
          <pc:docMk/>
          <pc:sldMk cId="0" sldId="273"/>
        </pc:sldMkLst>
        <pc:picChg chg="mod">
          <ac:chgData name="Kreger, Christine" userId="07b08700-4580-4b2b-8f3c-b5ccee8dc705" providerId="ADAL" clId="{0D3E90EB-C366-45CB-AA63-914042C8369F}" dt="2025-02-13T13:19:29.072" v="51" actId="962"/>
          <ac:picMkLst>
            <pc:docMk/>
            <pc:sldMk cId="0" sldId="273"/>
            <ac:picMk id="3998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30.647" v="52" actId="962"/>
          <ac:picMkLst>
            <pc:docMk/>
            <pc:sldMk cId="0" sldId="273"/>
            <ac:picMk id="3999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33:34.091" v="552" actId="962"/>
        <pc:sldMkLst>
          <pc:docMk/>
          <pc:sldMk cId="0" sldId="274"/>
        </pc:sldMkLst>
        <pc:spChg chg="mod">
          <ac:chgData name="Kreger, Christine" userId="07b08700-4580-4b2b-8f3c-b5ccee8dc705" providerId="ADAL" clId="{0D3E90EB-C366-45CB-AA63-914042C8369F}" dt="2025-02-13T13:33:34.091" v="552" actId="962"/>
          <ac:spMkLst>
            <pc:docMk/>
            <pc:sldMk cId="0" sldId="274"/>
            <ac:spMk id="4004" creationId="{00000000-0000-0000-0000-000000000000}"/>
          </ac:spMkLst>
        </pc:spChg>
        <pc:spChg chg="mod">
          <ac:chgData name="Kreger, Christine" userId="07b08700-4580-4b2b-8f3c-b5ccee8dc705" providerId="ADAL" clId="{0D3E90EB-C366-45CB-AA63-914042C8369F}" dt="2025-02-13T13:27:00.676" v="199" actId="255"/>
          <ac:spMkLst>
            <pc:docMk/>
            <pc:sldMk cId="0" sldId="274"/>
            <ac:spMk id="4005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19:32.186" v="53" actId="962"/>
          <ac:picMkLst>
            <pc:docMk/>
            <pc:sldMk cId="0" sldId="274"/>
            <ac:picMk id="4007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19:57.291" v="65" actId="962"/>
        <pc:sldMkLst>
          <pc:docMk/>
          <pc:sldMk cId="0" sldId="275"/>
        </pc:sldMkLst>
        <pc:picChg chg="mod">
          <ac:chgData name="Kreger, Christine" userId="07b08700-4580-4b2b-8f3c-b5ccee8dc705" providerId="ADAL" clId="{0D3E90EB-C366-45CB-AA63-914042C8369F}" dt="2025-02-13T13:19:40.680" v="54" actId="962"/>
          <ac:picMkLst>
            <pc:docMk/>
            <pc:sldMk cId="0" sldId="275"/>
            <ac:picMk id="4012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46.306" v="55" actId="962"/>
          <ac:picMkLst>
            <pc:docMk/>
            <pc:sldMk cId="0" sldId="275"/>
            <ac:picMk id="4015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47.622" v="56" actId="962"/>
          <ac:picMkLst>
            <pc:docMk/>
            <pc:sldMk cId="0" sldId="275"/>
            <ac:picMk id="4016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48.524" v="57" actId="962"/>
          <ac:picMkLst>
            <pc:docMk/>
            <pc:sldMk cId="0" sldId="275"/>
            <ac:picMk id="4017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49.369" v="58" actId="962"/>
          <ac:picMkLst>
            <pc:docMk/>
            <pc:sldMk cId="0" sldId="275"/>
            <ac:picMk id="4018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50.159" v="59" actId="962"/>
          <ac:picMkLst>
            <pc:docMk/>
            <pc:sldMk cId="0" sldId="275"/>
            <ac:picMk id="4019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50.886" v="60" actId="962"/>
          <ac:picMkLst>
            <pc:docMk/>
            <pc:sldMk cId="0" sldId="275"/>
            <ac:picMk id="4020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51.731" v="61" actId="962"/>
          <ac:picMkLst>
            <pc:docMk/>
            <pc:sldMk cId="0" sldId="275"/>
            <ac:picMk id="4021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52.716" v="62" actId="962"/>
          <ac:picMkLst>
            <pc:docMk/>
            <pc:sldMk cId="0" sldId="275"/>
            <ac:picMk id="4022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53.516" v="63" actId="962"/>
          <ac:picMkLst>
            <pc:docMk/>
            <pc:sldMk cId="0" sldId="275"/>
            <ac:picMk id="4023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54.645" v="64" actId="962"/>
          <ac:picMkLst>
            <pc:docMk/>
            <pc:sldMk cId="0" sldId="275"/>
            <ac:picMk id="4024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19:57.291" v="65" actId="962"/>
          <ac:picMkLst>
            <pc:docMk/>
            <pc:sldMk cId="0" sldId="275"/>
            <ac:picMk id="4025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20:14.023" v="68" actId="962"/>
        <pc:sldMkLst>
          <pc:docMk/>
          <pc:sldMk cId="0" sldId="276"/>
        </pc:sldMkLst>
        <pc:spChg chg="mod">
          <ac:chgData name="Kreger, Christine" userId="07b08700-4580-4b2b-8f3c-b5ccee8dc705" providerId="ADAL" clId="{0D3E90EB-C366-45CB-AA63-914042C8369F}" dt="2025-02-13T13:20:08.746" v="66" actId="14100"/>
          <ac:spMkLst>
            <pc:docMk/>
            <pc:sldMk cId="0" sldId="276"/>
            <ac:spMk id="4030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20:12.876" v="67" actId="962"/>
          <ac:picMkLst>
            <pc:docMk/>
            <pc:sldMk cId="0" sldId="276"/>
            <ac:picMk id="4032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20:14.023" v="68" actId="962"/>
          <ac:picMkLst>
            <pc:docMk/>
            <pc:sldMk cId="0" sldId="276"/>
            <ac:picMk id="4033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20:19.741" v="72" actId="962"/>
        <pc:sldMkLst>
          <pc:docMk/>
          <pc:sldMk cId="0" sldId="278"/>
        </pc:sldMkLst>
        <pc:picChg chg="mod">
          <ac:chgData name="Kreger, Christine" userId="07b08700-4580-4b2b-8f3c-b5ccee8dc705" providerId="ADAL" clId="{0D3E90EB-C366-45CB-AA63-914042C8369F}" dt="2025-02-13T13:20:16.033" v="69" actId="962"/>
          <ac:picMkLst>
            <pc:docMk/>
            <pc:sldMk cId="0" sldId="278"/>
            <ac:picMk id="4054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20:17.289" v="70" actId="962"/>
          <ac:picMkLst>
            <pc:docMk/>
            <pc:sldMk cId="0" sldId="278"/>
            <ac:picMk id="4057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20:18.547" v="71" actId="962"/>
          <ac:picMkLst>
            <pc:docMk/>
            <pc:sldMk cId="0" sldId="278"/>
            <ac:picMk id="4058" creationId="{00000000-0000-0000-0000-000000000000}"/>
          </ac:picMkLst>
        </pc:picChg>
        <pc:picChg chg="mod">
          <ac:chgData name="Kreger, Christine" userId="07b08700-4580-4b2b-8f3c-b5ccee8dc705" providerId="ADAL" clId="{0D3E90EB-C366-45CB-AA63-914042C8369F}" dt="2025-02-13T13:20:19.741" v="72" actId="962"/>
          <ac:picMkLst>
            <pc:docMk/>
            <pc:sldMk cId="0" sldId="278"/>
            <ac:picMk id="4059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33:50.203" v="554" actId="962"/>
        <pc:sldMkLst>
          <pc:docMk/>
          <pc:sldMk cId="0" sldId="279"/>
        </pc:sldMkLst>
        <pc:spChg chg="mod">
          <ac:chgData name="Kreger, Christine" userId="07b08700-4580-4b2b-8f3c-b5ccee8dc705" providerId="ADAL" clId="{0D3E90EB-C366-45CB-AA63-914042C8369F}" dt="2025-02-13T13:33:50.203" v="554" actId="962"/>
          <ac:spMkLst>
            <pc:docMk/>
            <pc:sldMk cId="0" sldId="279"/>
            <ac:spMk id="4065" creationId="{00000000-0000-0000-0000-000000000000}"/>
          </ac:spMkLst>
        </pc:spChg>
        <pc:spChg chg="ord">
          <ac:chgData name="Kreger, Christine" userId="07b08700-4580-4b2b-8f3c-b5ccee8dc705" providerId="ADAL" clId="{0D3E90EB-C366-45CB-AA63-914042C8369F}" dt="2025-02-13T13:33:43.893" v="553" actId="13244"/>
          <ac:spMkLst>
            <pc:docMk/>
            <pc:sldMk cId="0" sldId="279"/>
            <ac:spMk id="4066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20:21.162" v="73" actId="962"/>
          <ac:picMkLst>
            <pc:docMk/>
            <pc:sldMk cId="0" sldId="279"/>
            <ac:picMk id="4067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27:37.723" v="208" actId="1076"/>
        <pc:sldMkLst>
          <pc:docMk/>
          <pc:sldMk cId="0" sldId="280"/>
        </pc:sldMkLst>
        <pc:spChg chg="mod">
          <ac:chgData name="Kreger, Christine" userId="07b08700-4580-4b2b-8f3c-b5ccee8dc705" providerId="ADAL" clId="{0D3E90EB-C366-45CB-AA63-914042C8369F}" dt="2025-02-13T13:27:37.723" v="208" actId="1076"/>
          <ac:spMkLst>
            <pc:docMk/>
            <pc:sldMk cId="0" sldId="280"/>
            <ac:spMk id="4072" creationId="{00000000-0000-0000-0000-000000000000}"/>
          </ac:spMkLst>
        </pc:spChg>
        <pc:picChg chg="mod">
          <ac:chgData name="Kreger, Christine" userId="07b08700-4580-4b2b-8f3c-b5ccee8dc705" providerId="ADAL" clId="{0D3E90EB-C366-45CB-AA63-914042C8369F}" dt="2025-02-13T13:20:22.662" v="74" actId="962"/>
          <ac:picMkLst>
            <pc:docMk/>
            <pc:sldMk cId="0" sldId="280"/>
            <ac:picMk id="4074" creationId="{00000000-0000-0000-0000-000000000000}"/>
          </ac:picMkLst>
        </pc:picChg>
      </pc:sldChg>
      <pc:sldChg chg="modSp mod">
        <pc:chgData name="Kreger, Christine" userId="07b08700-4580-4b2b-8f3c-b5ccee8dc705" providerId="ADAL" clId="{0D3E90EB-C366-45CB-AA63-914042C8369F}" dt="2025-02-13T13:20:24.123" v="75" actId="962"/>
        <pc:sldMkLst>
          <pc:docMk/>
          <pc:sldMk cId="0" sldId="281"/>
        </pc:sldMkLst>
        <pc:picChg chg="mod">
          <ac:chgData name="Kreger, Christine" userId="07b08700-4580-4b2b-8f3c-b5ccee8dc705" providerId="ADAL" clId="{0D3E90EB-C366-45CB-AA63-914042C8369F}" dt="2025-02-13T13:20:24.123" v="75" actId="962"/>
          <ac:picMkLst>
            <pc:docMk/>
            <pc:sldMk cId="0" sldId="281"/>
            <ac:picMk id="408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752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5e2c0cb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4" name="Google Shape;3834;g5e2c0cb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500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6" name="Google Shape;39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782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6" name="Google Shape;3936;g4bf432e64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7" name="Google Shape;3937;g4bf432e64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045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4bf432e64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5" name="Google Shape;3945;g4bf432e64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747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4bf397492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3" name="Google Shape;3953;g4bf397492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Forbes link: </a:t>
            </a:r>
            <a:r>
              <a:rPr lang="en">
                <a:solidFill>
                  <a:schemeClr val="dk1"/>
                </a:solidFill>
              </a:rPr>
              <a:t>www.forbes.com/sites/forbescoachescouncil/2017/12/19/how-to-ask-more-powerful-questions/#18f34a0e47dc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0790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1" name="Google Shape;39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2" name="Google Shape;39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708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" name="Google Shape;3971;g4c13bc476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2" name="Google Shape;3972;g4c13bc476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Forbes link: </a:t>
            </a:r>
            <a:r>
              <a:rPr lang="en">
                <a:solidFill>
                  <a:schemeClr val="dk1"/>
                </a:solidFill>
              </a:rPr>
              <a:t>www.forbes.com/sites/forbescoachescouncil/2017/12/19/how-to-ask-more-powerful-questions/#18f34a0e47dc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2164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1" name="Google Shape;39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005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g5d0c41520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g5d0c41520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96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" name="Google Shape;39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4" name="Google Shape;39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701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" name="Google Shape;4001;g5a872473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2" name="Google Shape;4002;g5a872473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63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2" name="Google Shape;38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739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9" name="Google Shape;40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0" name="Google Shape;40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36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8" name="Google Shape;40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161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1" name="Google Shape;40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2" name="Google Shape;405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001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1" name="Google Shape;40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2" name="Google Shape;406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679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4bfae5ed3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0" name="Google Shape;4070;g4bfae5ed3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840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6" name="Google Shape;4076;g5d0c41520b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7" name="Google Shape;4077;g5d0c41520b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33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8" name="Google Shape;38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9" name="Google Shape;38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51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g5d0c41520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8" name="Google Shape;3858;g5d0c41520b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34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4aa472dbd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6" name="Google Shape;3866;g4aa472dbd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74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4" name="Google Shape;38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27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3" name="Google Shape;38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3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1" name="Google Shape;38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90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5" name="Google Shape;39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63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p1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280" name="Google Shape;3280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81" name="Google Shape;3281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339" name="Google Shape;3339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1" name="Google Shape;3401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402" name="Google Shape;3402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3" name="Google Shape;3503;p11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3504" name="Google Shape;3504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4" name="Google Shape;3554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6" name="Google Shape;3556;p12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grpSp>
        <p:nvGrpSpPr>
          <p:cNvPr id="3557" name="Google Shape;3557;p12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558" name="Google Shape;3558;p12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12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12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12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12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12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12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12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12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12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2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12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12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12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12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12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2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2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2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2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12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12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12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12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12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12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12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2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12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12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12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5" name="Google Shape;3615;p12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616" name="Google Shape;3616;p12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12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12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12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12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12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12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12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12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12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12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12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12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12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12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12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12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12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12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12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12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12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12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12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12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12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12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12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12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12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12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12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12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12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12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12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12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12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12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12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12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12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12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12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12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12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12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12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12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12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12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12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12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12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12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12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12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12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12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12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12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12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12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679" name="Google Shape;3679;p12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12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12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12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12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12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12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12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12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12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12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12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12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12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12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12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12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12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12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12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12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12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12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12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12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12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12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12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12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12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12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12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12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12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12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12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12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12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12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12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12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12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12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12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12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12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12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12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12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12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12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12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12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12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12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12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12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12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12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12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12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12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12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12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12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12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12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12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12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12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12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12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12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12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12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12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12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12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12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12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12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12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12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12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12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12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12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12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12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12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12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12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12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12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12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12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12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12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2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12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12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0" name="Google Shape;3780;p12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3781" name="Google Shape;3781;p12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12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12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12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12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12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12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12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12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12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12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12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12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12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12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12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12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12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12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12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12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12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12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12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12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12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12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12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12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12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12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12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12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12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12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12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12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12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12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12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12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12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12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12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12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12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12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12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12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12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29" name="Google Shape;529;p3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530" name="Google Shape;530;p3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531" name="Google Shape;531;p3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3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589" name="Google Shape;589;p3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3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652" name="Google Shape;652;p3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3" name="Google Shape;753;p3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754" name="Google Shape;754;p3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4" name="Google Shape;804;p3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4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807" name="Google Shape;807;p4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" name="Google Shape;864;p4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865" name="Google Shape;865;p4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7" name="Google Shape;927;p4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928" name="Google Shape;928;p4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9" name="Google Shape;1029;p4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1030" name="Google Shape;1030;p4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0" name="Google Shape;1080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5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83" name="Google Shape;1083;p5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084" name="Google Shape;1084;p5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85" name="Google Shape;1085;p5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5" name="Google Shape;1165;p5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66" name="Google Shape;1166;p5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5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86" name="Google Shape;1286;p5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5" name="Google Shape;1495;p5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96" name="Google Shape;1496;p5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5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5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5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6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01" name="Google Shape;1601;p6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" sz="12000" b="0" i="0" u="none" strike="noStrike" cap="none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 b="0" i="0" u="none" strike="noStrike" cap="none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602" name="Google Shape;1602;p6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603" name="Google Shape;1603;p6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6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684" name="Google Shape;1684;p6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3" name="Google Shape;1803;p6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804" name="Google Shape;1804;p6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6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3" name="Google Shape;2013;p6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2014" name="Google Shape;2014;p6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6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7" name="Google Shape;2117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0" name="Google Shape;2120;p7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2121" name="Google Shape;2121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2" name="Google Shape;2122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9" name="Google Shape;2179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0" name="Google Shape;2180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2" name="Google Shape;2242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3" name="Google Shape;2243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4" name="Google Shape;2344;p7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2345" name="Google Shape;2345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5" name="Google Shape;2395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7" name="Google Shape;2397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398" name="Google Shape;2398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5" name="Google Shape;2455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56" name="Google Shape;2456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8" name="Google Shape;2518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19" name="Google Shape;2519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8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2621" name="Google Shape;2621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1" name="Google Shape;2671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p9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74" name="Google Shape;2674;p9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75" name="Google Shape;2675;p9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76" name="Google Shape;2676;p9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677" name="Google Shape;2677;p9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678" name="Google Shape;2678;p9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9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5" name="Google Shape;2735;p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736" name="Google Shape;2736;p9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9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8" name="Google Shape;2798;p9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799" name="Google Shape;2799;p9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0" name="Google Shape;2900;p9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2901" name="Google Shape;2901;p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9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1" name="Google Shape;2951;p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rgbClr val="1D1D1B"/>
        </a:solidFill>
        <a:effectLst/>
      </p:bgPr>
    </p:bg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3" name="Google Shape;2953;p10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2954" name="Google Shape;2954;p10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10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10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10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10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10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10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10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10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10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10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10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10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10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10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10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10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10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10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10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10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10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10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10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10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10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10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10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10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10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10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10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10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10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10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10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10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10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10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10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10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10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10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10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10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10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10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10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10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10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10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10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10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10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10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10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10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10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10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10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10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10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10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10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10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10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10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10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10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10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10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10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10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10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10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10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10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10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10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10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10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10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10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10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10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10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10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10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10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10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10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10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10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10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10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10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10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10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10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10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10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10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10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10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10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10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10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10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10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10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10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10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10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10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10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10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10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10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10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10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10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10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10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10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10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10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10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10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10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10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10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10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10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10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10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10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10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10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10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10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10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10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10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10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10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10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10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10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10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10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10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10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10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10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10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10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0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10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10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10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10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5" name="Google Shape;3115;p10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116" name="Google Shape;3116;p10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10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10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10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10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10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10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10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10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10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10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10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10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10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10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10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10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10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10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10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10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10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10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10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10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10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10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10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10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10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10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10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10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10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10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10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10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10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10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10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10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10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10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10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10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10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10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10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10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10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10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10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10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10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10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10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10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10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10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10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10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10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10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10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10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10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10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10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10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10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10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10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10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10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10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10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10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10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10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10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10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10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10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10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10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10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10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10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10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10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10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10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10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10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10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10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10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10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10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10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10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10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10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10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10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10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10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10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10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10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10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10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10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10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10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10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10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10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10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10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10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10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10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10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10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10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10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10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10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10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10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10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10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10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10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10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10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10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10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10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10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10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10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10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10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10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10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10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10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10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10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10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10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10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10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10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10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10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10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10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10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7" name="Google Shape;3277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bit.ly/32e9mg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p13"/>
          <p:cNvSpPr txBox="1">
            <a:spLocks noGrp="1"/>
          </p:cNvSpPr>
          <p:nvPr>
            <p:ph type="ctrTitle" idx="4294967295"/>
          </p:nvPr>
        </p:nvSpPr>
        <p:spPr>
          <a:xfrm>
            <a:off x="584450" y="357900"/>
            <a:ext cx="72588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Conducting the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Reference Interview </a:t>
            </a:r>
            <a:endParaRPr sz="4000" b="0" i="0" u="none" strike="noStrike" cap="none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836" name="Google Shape;3836;p13"/>
          <p:cNvSpPr txBox="1">
            <a:spLocks noGrp="1"/>
          </p:cNvSpPr>
          <p:nvPr>
            <p:ph type="body" idx="2"/>
          </p:nvPr>
        </p:nvSpPr>
        <p:spPr>
          <a:xfrm>
            <a:off x="301650" y="1742325"/>
            <a:ext cx="7409700" cy="29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▪"/>
            </a:pPr>
            <a:r>
              <a:rPr lang="en" sz="24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Reflect on a time you had a tough question because it was difficult to figure out what the customer really wanted. </a:t>
            </a:r>
            <a:endParaRPr sz="240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909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4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Tell us what you did in the moment that made it successful or what you would change?</a:t>
            </a:r>
            <a:endParaRPr sz="1200" b="1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37" name="Google Shape;383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3839" name="Google Shape;3839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p22"/>
          <p:cNvSpPr txBox="1">
            <a:spLocks noGrp="1"/>
          </p:cNvSpPr>
          <p:nvPr>
            <p:ph type="ctrTitle" idx="4294967295"/>
          </p:nvPr>
        </p:nvSpPr>
        <p:spPr>
          <a:xfrm>
            <a:off x="2860200" y="329650"/>
            <a:ext cx="21792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2. Listen</a:t>
            </a:r>
            <a:endParaRPr sz="4000" b="0" i="0" u="none" strike="noStrike" cap="none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928" name="Google Shape;392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57400"/>
            <a:ext cx="5580600" cy="3833100"/>
          </a:xfrm>
          <a:prstGeom prst="rect">
            <a:avLst/>
          </a:prstGeom>
          <a:solidFill>
            <a:srgbClr val="88B0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931" name="Google Shape;3931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575" y="1455050"/>
            <a:ext cx="5533970" cy="373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2" name="Google Shape;393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3" name="Google Shape;3933;p22"/>
          <p:cNvSpPr txBox="1">
            <a:spLocks noGrp="1"/>
          </p:cNvSpPr>
          <p:nvPr>
            <p:ph type="ctrTitle" idx="4294967295"/>
          </p:nvPr>
        </p:nvSpPr>
        <p:spPr>
          <a:xfrm>
            <a:off x="1362175" y="1455050"/>
            <a:ext cx="43599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Listening is an art that requires </a:t>
            </a:r>
            <a:endParaRPr sz="2400" i="0" u="none" strike="noStrike" cap="none">
              <a:solidFill>
                <a:srgbClr val="0B87A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934" name="Google Shape;3934;p22"/>
          <p:cNvSpPr txBox="1">
            <a:spLocks noGrp="1"/>
          </p:cNvSpPr>
          <p:nvPr>
            <p:ph type="ctrTitle" idx="4294967295"/>
          </p:nvPr>
        </p:nvSpPr>
        <p:spPr>
          <a:xfrm>
            <a:off x="5580600" y="1455050"/>
            <a:ext cx="2884800" cy="2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attention over talent, spirit over ego, 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others over self.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~Dean Jackson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23"/>
          <p:cNvSpPr txBox="1">
            <a:spLocks noGrp="1"/>
          </p:cNvSpPr>
          <p:nvPr>
            <p:ph type="title" idx="4294967295"/>
          </p:nvPr>
        </p:nvSpPr>
        <p:spPr>
          <a:xfrm>
            <a:off x="1932525" y="2004975"/>
            <a:ext cx="5005500" cy="1517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3EBD5"/>
                </a:solidFill>
                <a:effectLst/>
                <a:uLnTx/>
                <a:uFillTx/>
                <a:latin typeface="Merriweather Black"/>
                <a:ea typeface="Merriweather Black"/>
                <a:cs typeface="Merriweather Black"/>
                <a:sym typeface="Merriweather Black"/>
              </a:rPr>
              <a:t>“Where are your travel books?”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D3EBD5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9" name="Google Shape;3939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941" name="Google Shape;394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275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0" name="Google Shape;3950;p24"/>
          <p:cNvSpPr txBox="1">
            <a:spLocks noGrp="1"/>
          </p:cNvSpPr>
          <p:nvPr>
            <p:ph type="title" idx="4294967295"/>
          </p:nvPr>
        </p:nvSpPr>
        <p:spPr>
          <a:xfrm>
            <a:off x="1272625" y="1599600"/>
            <a:ext cx="6099000" cy="258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D3EBD5"/>
                </a:solidFill>
                <a:effectLst/>
                <a:uLnTx/>
                <a:uFillTx/>
                <a:latin typeface="Merriweather Black"/>
                <a:ea typeface="Merriweather Black"/>
                <a:cs typeface="Merriweather Black"/>
                <a:sym typeface="Merriweather Black"/>
              </a:rPr>
              <a:t>“...because I'm looking for books about traveling in my RV.”</a:t>
            </a:r>
          </a:p>
        </p:txBody>
      </p:sp>
      <p:sp>
        <p:nvSpPr>
          <p:cNvPr id="3947" name="Google Shape;3947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949" name="Google Shape;394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275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Google Shape;3958;p25"/>
          <p:cNvSpPr txBox="1">
            <a:spLocks noGrp="1"/>
          </p:cNvSpPr>
          <p:nvPr>
            <p:ph type="ctrTitle" idx="4294967295"/>
          </p:nvPr>
        </p:nvSpPr>
        <p:spPr>
          <a:xfrm>
            <a:off x="2976750" y="159950"/>
            <a:ext cx="31905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3. Interview</a:t>
            </a:r>
            <a:endParaRPr sz="4000" b="0" i="0" u="none" strike="noStrike" cap="none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955" name="Google Shape;395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956" name="Google Shape;3956;p25" descr="How to Ask More Powerful Questions by Aaron Levy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890" t="36069" r="10995" b="3390"/>
          <a:stretch/>
        </p:blipFill>
        <p:spPr>
          <a:xfrm>
            <a:off x="0" y="846950"/>
            <a:ext cx="4815851" cy="1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7" name="Google Shape;3957;p25" descr="A powerful question...&#10;Is open-ended&#10;Comes from a beginner's mindset&#10;Is clear and succinct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132" r="4324"/>
          <a:stretch/>
        </p:blipFill>
        <p:spPr>
          <a:xfrm>
            <a:off x="1800600" y="2632150"/>
            <a:ext cx="5750275" cy="22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9" name="Google Shape;3959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6" name="Google Shape;396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875" y="9425"/>
            <a:ext cx="4206000" cy="63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7" name="Google Shape;396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25"/>
            <a:ext cx="2498100" cy="4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8" name="Google Shape;3968;p26"/>
          <p:cNvSpPr txBox="1">
            <a:spLocks noGrp="1"/>
          </p:cNvSpPr>
          <p:nvPr>
            <p:ph type="ctrTitle" idx="4294967295"/>
          </p:nvPr>
        </p:nvSpPr>
        <p:spPr>
          <a:xfrm>
            <a:off x="1660200" y="445496"/>
            <a:ext cx="7854290" cy="112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3. Conducting the </a:t>
            </a:r>
            <a:br>
              <a:rPr lang="en" sz="4000" dirty="0">
                <a:latin typeface="Arial"/>
                <a:ea typeface="Arial"/>
                <a:cs typeface="Arial"/>
                <a:sym typeface="Arial"/>
              </a:rPr>
            </a:b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Reference Interview Book</a:t>
            </a:r>
            <a:endParaRPr sz="4000" b="0" i="0" u="none" strike="noStrike" cap="none" dirty="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3969" name="Google Shape;3969;p26" descr="Book jacket for Conducting the Reference Interview, Third Edition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4556" y="1453980"/>
            <a:ext cx="5297138" cy="3400913"/>
          </a:xfrm>
          <a:prstGeom prst="rect">
            <a:avLst/>
          </a:prstGeom>
          <a:noFill/>
          <a:ln>
            <a:noFill/>
          </a:ln>
        </p:spPr>
      </p:pic>
      <p:sp>
        <p:nvSpPr>
          <p:cNvPr id="3964" name="Google Shape;396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7" name="Google Shape;3977;p27"/>
          <p:cNvSpPr txBox="1">
            <a:spLocks noGrp="1"/>
          </p:cNvSpPr>
          <p:nvPr>
            <p:ph type="ctrTitle" idx="4294967295"/>
          </p:nvPr>
        </p:nvSpPr>
        <p:spPr>
          <a:xfrm>
            <a:off x="640231" y="159950"/>
            <a:ext cx="7747023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3. Ask More Powerful Questions</a:t>
            </a:r>
            <a:endParaRPr sz="4000" b="0" i="0" u="none" strike="noStrike" cap="none" dirty="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974" name="Google Shape;3974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975" name="Google Shape;397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890" t="36069" r="10995" b="3390"/>
          <a:stretch/>
        </p:blipFill>
        <p:spPr>
          <a:xfrm>
            <a:off x="-55179" y="1162405"/>
            <a:ext cx="4815851" cy="1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6" name="Google Shape;397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132" r="4324"/>
          <a:stretch/>
        </p:blipFill>
        <p:spPr>
          <a:xfrm>
            <a:off x="1776952" y="2812742"/>
            <a:ext cx="5750275" cy="22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8" name="Google Shape;397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p28"/>
          <p:cNvSpPr txBox="1">
            <a:spLocks noGrp="1"/>
          </p:cNvSpPr>
          <p:nvPr>
            <p:ph type="ctrTitle" idx="4294967295"/>
          </p:nvPr>
        </p:nvSpPr>
        <p:spPr>
          <a:xfrm>
            <a:off x="1112050" y="216525"/>
            <a:ext cx="62412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3. Open-Ended Questions</a:t>
            </a:r>
            <a:endParaRPr sz="4000" b="0" i="0" u="none" strike="noStrike" cap="none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983" name="Google Shape;3983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3985" name="Google Shape;3985;p28"/>
          <p:cNvGraphicFramePr/>
          <p:nvPr/>
        </p:nvGraphicFramePr>
        <p:xfrm>
          <a:off x="159700" y="1055925"/>
          <a:ext cx="8145900" cy="4602450"/>
        </p:xfrm>
        <a:graphic>
          <a:graphicData uri="http://schemas.openxmlformats.org/drawingml/2006/table">
            <a:tbl>
              <a:tblPr>
                <a:noFill/>
                <a:tableStyleId>{F2CDE75B-BC13-44C7-919B-34F6A00DFE70}</a:tableStyleId>
              </a:tblPr>
              <a:tblGrid>
                <a:gridCol w="40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4350">
                <a:tc>
                  <a:txBody>
                    <a:bodyPr/>
                    <a:lstStyle/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I'm not familiar with _____________. What else can you tell me about it?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are you trying to find out?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would you like to know about this topic?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do you mean by _____________?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Would you tell me more about ___________?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are you trying to do?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do you already know about _______?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Would you explain that to me in more detail? 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Can you give me an example? 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Do you know some other terms for this topic?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Is it spelled any other way? Does it go by any other names?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Where have you checked for information so far?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If I could find the perfect book to help you, what would the title be?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Where did you hear or read about ________?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I'm not familiar with that person. What is he/she known for?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i="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Good for homework questions</a:t>
                      </a:r>
                      <a:endParaRPr sz="1200" i="1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Can you tell me more about your report and what is required for it?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86" name="Google Shape;3986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p29"/>
          <p:cNvSpPr txBox="1">
            <a:spLocks noGrp="1"/>
          </p:cNvSpPr>
          <p:nvPr>
            <p:ph type="ctrTitle"/>
          </p:nvPr>
        </p:nvSpPr>
        <p:spPr>
          <a:xfrm>
            <a:off x="326800" y="269975"/>
            <a:ext cx="6393900" cy="15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 of the Reference Interview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p30"/>
          <p:cNvSpPr txBox="1">
            <a:spLocks noGrp="1"/>
          </p:cNvSpPr>
          <p:nvPr>
            <p:ph type="title" idx="4294967295"/>
          </p:nvPr>
        </p:nvSpPr>
        <p:spPr>
          <a:xfrm>
            <a:off x="4571975" y="1385400"/>
            <a:ext cx="24888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Group 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Exercise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2400">
              <a:solidFill>
                <a:srgbClr val="FFFFFF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97" name="Google Shape;3997;p3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solidFill>
                  <a:srgbClr val="80BFB7"/>
                </a:solidFill>
              </a:rPr>
              <a:t>18</a:t>
            </a:fld>
            <a:endParaRPr>
              <a:solidFill>
                <a:srgbClr val="80BFB7"/>
              </a:solidFill>
            </a:endParaRPr>
          </a:p>
        </p:txBody>
      </p:sp>
      <p:pic>
        <p:nvPicPr>
          <p:cNvPr id="3998" name="Google Shape;399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9" name="Google Shape;3999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4" name="Google Shape;4004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005" name="Google Shape;4005;p31"/>
          <p:cNvSpPr txBox="1">
            <a:spLocks noGrp="1"/>
          </p:cNvSpPr>
          <p:nvPr>
            <p:ph type="ctrTitle" idx="4294967295"/>
          </p:nvPr>
        </p:nvSpPr>
        <p:spPr>
          <a:xfrm>
            <a:off x="1112050" y="216525"/>
            <a:ext cx="62412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3. Open-Ended Questions Example </a:t>
            </a:r>
            <a:endParaRPr sz="2800" b="0" i="0" u="none" strike="noStrike" cap="none" dirty="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graphicFrame>
        <p:nvGraphicFramePr>
          <p:cNvPr id="4006" name="Google Shape;4006;p31"/>
          <p:cNvGraphicFramePr/>
          <p:nvPr/>
        </p:nvGraphicFramePr>
        <p:xfrm>
          <a:off x="159700" y="1055925"/>
          <a:ext cx="8145900" cy="4602450"/>
        </p:xfrm>
        <a:graphic>
          <a:graphicData uri="http://schemas.openxmlformats.org/drawingml/2006/table">
            <a:tbl>
              <a:tblPr>
                <a:noFill/>
                <a:tableStyleId>{F2CDE75B-BC13-44C7-919B-34F6A00DFE70}</a:tableStyleId>
              </a:tblPr>
              <a:tblGrid>
                <a:gridCol w="40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4350">
                <a:tc>
                  <a:txBody>
                    <a:bodyPr/>
                    <a:lstStyle/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I'm not familiar with _____________. What else can you tell me about it?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are you trying to find out?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would you like to know about this topic?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do you mean by _____________?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Would you tell me more about ___________?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are you trying to do?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What do you already know about _______?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Would you explain that to me in more detail? 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Can you give me an example? </a:t>
                      </a: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Do you know some other terms for this topic?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Is it spelled any other way? Does it go by any other names?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Where have you checked for information so far?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If I could find the perfect book to help you, what would the title be?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Where did you hear or read about ________?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I'm not familiar with that person. What is he/she known for?</a:t>
                      </a: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8288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3" indent="-76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i="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Good for homework questions</a:t>
                      </a:r>
                      <a:endParaRPr sz="1200" i="1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Char char="●"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Can you tell me more about your report and what is required for it?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07" name="Google Shape;4007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p14"/>
          <p:cNvSpPr txBox="1">
            <a:spLocks noGrp="1"/>
          </p:cNvSpPr>
          <p:nvPr>
            <p:ph type="ctrTitle"/>
          </p:nvPr>
        </p:nvSpPr>
        <p:spPr>
          <a:xfrm>
            <a:off x="254525" y="153675"/>
            <a:ext cx="62310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Conducting 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Reference Interview</a:t>
            </a:r>
            <a:endParaRPr dirty="0"/>
          </a:p>
        </p:txBody>
      </p:sp>
      <p:sp>
        <p:nvSpPr>
          <p:cNvPr id="3845" name="Google Shape;3845;p14"/>
          <p:cNvSpPr txBox="1"/>
          <p:nvPr/>
        </p:nvSpPr>
        <p:spPr>
          <a:xfrm>
            <a:off x="681950" y="2950650"/>
            <a:ext cx="5647500" cy="2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9D2E9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Robin Filipczak </a:t>
            </a:r>
            <a:endParaRPr sz="2800">
              <a:solidFill>
                <a:srgbClr val="D9D2E9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D9D2E9"/>
                </a:solidFill>
                <a:latin typeface="Titillium Web"/>
                <a:ea typeface="Titillium Web"/>
                <a:cs typeface="Titillium Web"/>
                <a:sym typeface="Titillium Web"/>
              </a:rPr>
              <a:t>RFilipczak@denverlibrary.org</a:t>
            </a:r>
            <a:endParaRPr sz="2800" b="1">
              <a:solidFill>
                <a:srgbClr val="D9D2E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600">
              <a:solidFill>
                <a:srgbClr val="D9D2E9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9D2E9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Stacey Grijalva</a:t>
            </a:r>
            <a:endParaRPr sz="2800">
              <a:solidFill>
                <a:srgbClr val="D9D2E9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D9D2E9"/>
                </a:solidFill>
                <a:latin typeface="Titillium Web"/>
                <a:ea typeface="Titillium Web"/>
                <a:cs typeface="Titillium Web"/>
                <a:sym typeface="Titillium Web"/>
              </a:rPr>
              <a:t>SGrijalva@denverlibrary.org</a:t>
            </a:r>
            <a:endParaRPr sz="2800" b="1">
              <a:solidFill>
                <a:srgbClr val="D9D2E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846" name="Google Shape;384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2" name="Google Shape;4012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696" y="3089834"/>
            <a:ext cx="1560025" cy="1814916"/>
          </a:xfrm>
          <a:prstGeom prst="rect">
            <a:avLst/>
          </a:prstGeom>
          <a:noFill/>
          <a:ln>
            <a:noFill/>
          </a:ln>
        </p:spPr>
      </p:pic>
      <p:sp>
        <p:nvSpPr>
          <p:cNvPr id="4013" name="Google Shape;4013;p32"/>
          <p:cNvSpPr txBox="1">
            <a:spLocks noGrp="1"/>
          </p:cNvSpPr>
          <p:nvPr>
            <p:ph type="title" idx="4294967295"/>
          </p:nvPr>
        </p:nvSpPr>
        <p:spPr>
          <a:xfrm>
            <a:off x="2730825" y="0"/>
            <a:ext cx="3134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000">
                <a:solidFill>
                  <a:srgbClr val="D3EBD5"/>
                </a:solidFill>
                <a:latin typeface="Arial"/>
                <a:ea typeface="Arial"/>
                <a:cs typeface="Arial"/>
                <a:sym typeface="Arial"/>
              </a:rPr>
              <a:t>4. SEARCH</a:t>
            </a:r>
            <a:endParaRPr sz="4000">
              <a:solidFill>
                <a:srgbClr val="D3E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32"/>
          <p:cNvSpPr txBox="1">
            <a:spLocks noGrp="1"/>
          </p:cNvSpPr>
          <p:nvPr>
            <p:ph type="sldNum" idx="12"/>
          </p:nvPr>
        </p:nvSpPr>
        <p:spPr>
          <a:xfrm>
            <a:off x="95031" y="4753659"/>
            <a:ext cx="5697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4015" name="Google Shape;4015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670" y="1105754"/>
            <a:ext cx="1852168" cy="247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6" name="Google Shape;4016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0675" y="3260388"/>
            <a:ext cx="1730000" cy="193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7" name="Google Shape;4017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" y="1115378"/>
            <a:ext cx="1441178" cy="197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8" name="Google Shape;4018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6560" y="3176993"/>
            <a:ext cx="1507440" cy="196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9" name="Google Shape;4019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2838" y="1225475"/>
            <a:ext cx="2561169" cy="1999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0" name="Google Shape;4020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41178" y="1105746"/>
            <a:ext cx="1507448" cy="207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1" name="Google Shape;4021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3060478"/>
            <a:ext cx="1560024" cy="207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2" name="Google Shape;4022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53544" y="1105748"/>
            <a:ext cx="1782065" cy="236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3" name="Google Shape;4023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29120" y="3062467"/>
            <a:ext cx="1560024" cy="208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4" name="Google Shape;4024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87941" y="3535391"/>
            <a:ext cx="1441178" cy="160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5" name="Google Shape;4025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33"/>
          <p:cNvSpPr txBox="1">
            <a:spLocks noGrp="1"/>
          </p:cNvSpPr>
          <p:nvPr>
            <p:ph type="title"/>
          </p:nvPr>
        </p:nvSpPr>
        <p:spPr>
          <a:xfrm>
            <a:off x="2692349" y="191175"/>
            <a:ext cx="428889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5. FOLLOW-UP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33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4032" name="Google Shape;4032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824" y="1211300"/>
            <a:ext cx="4172375" cy="37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3" name="Google Shape;4033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4" name="Google Shape;4054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800" y="2432375"/>
            <a:ext cx="4398599" cy="2711124"/>
          </a:xfrm>
          <a:prstGeom prst="rect">
            <a:avLst/>
          </a:prstGeom>
          <a:noFill/>
          <a:ln>
            <a:noFill/>
          </a:ln>
        </p:spPr>
      </p:pic>
      <p:sp>
        <p:nvSpPr>
          <p:cNvPr id="4055" name="Google Shape;4055;p35"/>
          <p:cNvSpPr txBox="1">
            <a:spLocks noGrp="1"/>
          </p:cNvSpPr>
          <p:nvPr>
            <p:ph type="title"/>
          </p:nvPr>
        </p:nvSpPr>
        <p:spPr>
          <a:xfrm>
            <a:off x="2699975" y="513125"/>
            <a:ext cx="2797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Discussion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6" name="Google Shape;4056;p3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4057" name="Google Shape;4057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8" name="Google Shape;4058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63225"/>
            <a:ext cx="3591600" cy="286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9" name="Google Shape;4059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33893"/>
          <a:stretch/>
        </p:blipFill>
        <p:spPr>
          <a:xfrm>
            <a:off x="4931600" y="315150"/>
            <a:ext cx="3164675" cy="19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6" name="Google Shape;4066;p36"/>
          <p:cNvSpPr txBox="1">
            <a:spLocks noGrp="1"/>
          </p:cNvSpPr>
          <p:nvPr>
            <p:ph type="title" idx="4294967295"/>
          </p:nvPr>
        </p:nvSpPr>
        <p:spPr>
          <a:xfrm>
            <a:off x="3163500" y="513125"/>
            <a:ext cx="200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Closing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4" name="Google Shape;4064;p36"/>
          <p:cNvSpPr txBox="1">
            <a:spLocks noGrp="1"/>
          </p:cNvSpPr>
          <p:nvPr>
            <p:ph type="body" idx="4294967295"/>
          </p:nvPr>
        </p:nvSpPr>
        <p:spPr>
          <a:xfrm>
            <a:off x="685800" y="1611975"/>
            <a:ext cx="69594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10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1597F"/>
              </a:buClr>
              <a:buSzPts val="2400"/>
              <a:buFont typeface="Verdana"/>
              <a:buChar char="▪"/>
            </a:pPr>
            <a:r>
              <a:rPr lang="en">
                <a:solidFill>
                  <a:srgbClr val="01597F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What’s the number one takeaway from this session?</a:t>
            </a:r>
            <a:endParaRPr>
              <a:solidFill>
                <a:srgbClr val="01597F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909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1597F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9090"/>
              </a:lnSpc>
              <a:spcBef>
                <a:spcPts val="800"/>
              </a:spcBef>
              <a:spcAft>
                <a:spcPts val="0"/>
              </a:spcAft>
              <a:buClr>
                <a:srgbClr val="01597F"/>
              </a:buClr>
              <a:buSzPts val="2400"/>
              <a:buFont typeface="Verdana"/>
              <a:buChar char="▪"/>
            </a:pPr>
            <a:r>
              <a:rPr lang="en">
                <a:solidFill>
                  <a:srgbClr val="01597F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What are you going to share when you go back to your library?</a:t>
            </a:r>
            <a:endParaRPr>
              <a:solidFill>
                <a:srgbClr val="01597F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909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>
              <a:solidFill>
                <a:srgbClr val="01597F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65" name="Google Shape;4065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4067" name="Google Shape;4067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37"/>
          <p:cNvSpPr txBox="1">
            <a:spLocks noGrp="1"/>
          </p:cNvSpPr>
          <p:nvPr>
            <p:ph type="ctrTitle"/>
          </p:nvPr>
        </p:nvSpPr>
        <p:spPr>
          <a:xfrm>
            <a:off x="333352" y="814350"/>
            <a:ext cx="6231000" cy="2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Thanks!</a:t>
            </a:r>
            <a:endParaRPr dirty="0"/>
          </a:p>
        </p:txBody>
      </p:sp>
      <p:sp>
        <p:nvSpPr>
          <p:cNvPr id="4073" name="Google Shape;4073;p37"/>
          <p:cNvSpPr txBox="1"/>
          <p:nvPr/>
        </p:nvSpPr>
        <p:spPr>
          <a:xfrm>
            <a:off x="681950" y="2950650"/>
            <a:ext cx="5647500" cy="2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9D2E9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Robin Filipczak </a:t>
            </a:r>
            <a:endParaRPr sz="2800">
              <a:solidFill>
                <a:srgbClr val="D9D2E9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D9D2E9"/>
                </a:solidFill>
                <a:latin typeface="Titillium Web"/>
                <a:ea typeface="Titillium Web"/>
                <a:cs typeface="Titillium Web"/>
                <a:sym typeface="Titillium Web"/>
              </a:rPr>
              <a:t>RFilipczak@denverlibrary.org</a:t>
            </a:r>
            <a:endParaRPr sz="2800" b="1">
              <a:solidFill>
                <a:srgbClr val="D9D2E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600">
              <a:solidFill>
                <a:srgbClr val="D9D2E9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9D2E9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Stacey Grijalva</a:t>
            </a:r>
            <a:endParaRPr sz="2800">
              <a:solidFill>
                <a:srgbClr val="D9D2E9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D9D2E9"/>
                </a:solidFill>
                <a:latin typeface="Titillium Web"/>
                <a:ea typeface="Titillium Web"/>
                <a:cs typeface="Titillium Web"/>
                <a:sym typeface="Titillium Web"/>
              </a:rPr>
              <a:t>SGrijalva@denverlibrary.org</a:t>
            </a:r>
            <a:endParaRPr sz="2800" b="1">
              <a:solidFill>
                <a:srgbClr val="D9D2E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074" name="Google Shape;4074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9" name="Google Shape;4079;p38"/>
          <p:cNvSpPr txBox="1">
            <a:spLocks noGrp="1"/>
          </p:cNvSpPr>
          <p:nvPr>
            <p:ph type="title"/>
          </p:nvPr>
        </p:nvSpPr>
        <p:spPr>
          <a:xfrm>
            <a:off x="3502800" y="773725"/>
            <a:ext cx="2138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Handout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0" name="Google Shape;4080;p3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4081" name="Google Shape;4081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2" name="Google Shape;4082;p38"/>
          <p:cNvSpPr txBox="1"/>
          <p:nvPr/>
        </p:nvSpPr>
        <p:spPr>
          <a:xfrm>
            <a:off x="1737450" y="2286000"/>
            <a:ext cx="5669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chemeClr val="hlink"/>
                </a:solidFill>
                <a:hlinkClick r:id="rId4"/>
              </a:rPr>
              <a:t>https://bit.ly/32e9mgV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15"/>
          <p:cNvSpPr txBox="1">
            <a:spLocks noGrp="1"/>
          </p:cNvSpPr>
          <p:nvPr>
            <p:ph type="ctrTitle" idx="4294967295"/>
          </p:nvPr>
        </p:nvSpPr>
        <p:spPr>
          <a:xfrm>
            <a:off x="3551475" y="178775"/>
            <a:ext cx="35964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Today’s Goals</a:t>
            </a:r>
            <a:endParaRPr sz="4000" b="0" i="0" u="none" strike="noStrike" cap="none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852" name="Google Shape;3852;p15"/>
          <p:cNvSpPr txBox="1">
            <a:spLocks noGrp="1"/>
          </p:cNvSpPr>
          <p:nvPr>
            <p:ph type="subTitle" idx="4294967295"/>
          </p:nvPr>
        </p:nvSpPr>
        <p:spPr>
          <a:xfrm>
            <a:off x="2894025" y="923975"/>
            <a:ext cx="4911300" cy="4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3B55"/>
                </a:solidFill>
                <a:latin typeface="Verdana"/>
                <a:ea typeface="Verdana"/>
                <a:cs typeface="Verdana"/>
                <a:sym typeface="Verdana"/>
              </a:rPr>
              <a:t>Participants will:</a:t>
            </a:r>
            <a:endParaRPr>
              <a:solidFill>
                <a:srgbClr val="003B5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003B5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3B55"/>
              </a:buClr>
              <a:buSzPts val="2400"/>
              <a:buFont typeface="Verdana"/>
              <a:buAutoNum type="arabicPeriod"/>
            </a:pPr>
            <a:r>
              <a:rPr lang="en">
                <a:solidFill>
                  <a:srgbClr val="003B55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Receive a six step tool kit to conducting a reference interview.</a:t>
            </a:r>
            <a:endParaRPr>
              <a:solidFill>
                <a:srgbClr val="003B5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003B5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55"/>
              </a:buClr>
              <a:buSzPts val="2400"/>
              <a:buFont typeface="Verdana"/>
              <a:buAutoNum type="arabicPeriod"/>
            </a:pPr>
            <a:r>
              <a:rPr lang="en">
                <a:solidFill>
                  <a:srgbClr val="003B55"/>
                </a:solidFill>
                <a:latin typeface="Verdana"/>
                <a:ea typeface="Verdana"/>
                <a:cs typeface="Verdana"/>
                <a:sym typeface="Verdana"/>
              </a:rPr>
              <a:t>Discover and discuss obstacles and solutions to common reference interview problems.</a:t>
            </a:r>
            <a:endParaRPr>
              <a:solidFill>
                <a:srgbClr val="003B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853" name="Google Shape;3853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367" r="21416"/>
          <a:stretch/>
        </p:blipFill>
        <p:spPr>
          <a:xfrm>
            <a:off x="0" y="0"/>
            <a:ext cx="284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4" name="Google Shape;3854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855" name="Google Shape;385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16"/>
          <p:cNvSpPr txBox="1">
            <a:spLocks noGrp="1"/>
          </p:cNvSpPr>
          <p:nvPr>
            <p:ph type="ctrTitle" idx="4294967295"/>
          </p:nvPr>
        </p:nvSpPr>
        <p:spPr>
          <a:xfrm>
            <a:off x="584450" y="357900"/>
            <a:ext cx="72588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Reflection</a:t>
            </a:r>
            <a:endParaRPr sz="4000" b="0" i="0" u="none" strike="noStrike" cap="none" dirty="0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860" name="Google Shape;3860;p16"/>
          <p:cNvSpPr txBox="1">
            <a:spLocks noGrp="1"/>
          </p:cNvSpPr>
          <p:nvPr>
            <p:ph type="body" idx="2"/>
          </p:nvPr>
        </p:nvSpPr>
        <p:spPr>
          <a:xfrm>
            <a:off x="301650" y="1742325"/>
            <a:ext cx="7409700" cy="29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▪"/>
            </a:pPr>
            <a:r>
              <a:rPr lang="en" sz="2400" dirty="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Reflect on a time you had a tough question because it was difficult to figure out what the customer really wanted. </a:t>
            </a:r>
            <a:endParaRPr sz="2400" dirty="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909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400" dirty="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Tell us what you did in the moment that made it successful or what you would change?</a:t>
            </a:r>
            <a:endParaRPr sz="1200" b="1" dirty="0"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61" name="Google Shape;386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863" name="Google Shape;3863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7"/>
          <p:cNvSpPr txBox="1">
            <a:spLocks noGrp="1"/>
          </p:cNvSpPr>
          <p:nvPr>
            <p:ph type="ctrTitle" idx="4294967295"/>
          </p:nvPr>
        </p:nvSpPr>
        <p:spPr>
          <a:xfrm>
            <a:off x="2677200" y="376775"/>
            <a:ext cx="37896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Mental Models</a:t>
            </a:r>
            <a:endParaRPr sz="4000" b="0" i="0" u="none" strike="noStrike" cap="none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868" name="Google Shape;3868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869" name="Google Shape;3869;p17" descr="Your mental model is like the lense you use to view the worl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126" y="1395150"/>
            <a:ext cx="6031750" cy="29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1" name="Google Shape;387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p18"/>
          <p:cNvSpPr txBox="1">
            <a:spLocks noGrp="1"/>
          </p:cNvSpPr>
          <p:nvPr>
            <p:ph type="ctrTitle" idx="4294967295"/>
          </p:nvPr>
        </p:nvSpPr>
        <p:spPr>
          <a:xfrm>
            <a:off x="2300125" y="168400"/>
            <a:ext cx="37896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Library Anxiety</a:t>
            </a:r>
            <a:endParaRPr sz="4000" b="0" i="0" u="none" strike="noStrike" cap="none">
              <a:solidFill>
                <a:srgbClr val="FFFFFF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877" name="Google Shape;3877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879" name="Google Shape;387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0" name="Google Shape;3880;p18" descr="It is better to remail silent at the risk of being thought a fool, than to talk and remove all doublt of it. Maurice Swiz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000" y="1131100"/>
            <a:ext cx="7065848" cy="39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6" name="Google Shape;3886;p19"/>
          <p:cNvSpPr txBox="1">
            <a:spLocks noGrp="1"/>
          </p:cNvSpPr>
          <p:nvPr>
            <p:ph type="ctrTitle" idx="4294967295"/>
          </p:nvPr>
        </p:nvSpPr>
        <p:spPr>
          <a:xfrm>
            <a:off x="1187775" y="376775"/>
            <a:ext cx="58068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The Reference Interview</a:t>
            </a:r>
            <a:endParaRPr sz="4000" b="0" i="0" u="none" strike="noStrike" cap="none">
              <a:solidFill>
                <a:srgbClr val="0B87A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885" name="Google Shape;388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887" name="Google Shape;3887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739" y="1318413"/>
            <a:ext cx="5197925" cy="31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8" name="Google Shape;388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6955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" name="Google Shape;3899;p20"/>
          <p:cNvSpPr txBox="1">
            <a:spLocks noGrp="1"/>
          </p:cNvSpPr>
          <p:nvPr>
            <p:ph type="ctrTitle" idx="4294967295"/>
          </p:nvPr>
        </p:nvSpPr>
        <p:spPr>
          <a:xfrm>
            <a:off x="1514800" y="319225"/>
            <a:ext cx="54951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solidFill>
                  <a:srgbClr val="D3EBD5"/>
                </a:solidFill>
                <a:latin typeface="Arial"/>
                <a:ea typeface="Arial"/>
                <a:cs typeface="Arial"/>
                <a:sym typeface="Arial"/>
              </a:rPr>
              <a:t>Tool Kit for a </a:t>
            </a:r>
            <a:endParaRPr sz="4000">
              <a:solidFill>
                <a:srgbClr val="D3EB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solidFill>
                  <a:srgbClr val="D3EBD5"/>
                </a:solidFill>
                <a:latin typeface="Arial"/>
                <a:ea typeface="Arial"/>
                <a:cs typeface="Arial"/>
                <a:sym typeface="Arial"/>
              </a:rPr>
              <a:t>Reference Interview</a:t>
            </a:r>
            <a:endParaRPr sz="4000" b="0" i="0" u="none" strike="noStrike" cap="none">
              <a:solidFill>
                <a:srgbClr val="D3EBD5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893" name="Google Shape;3893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2200" y="1620825"/>
            <a:ext cx="439782" cy="3936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4" name="Google Shape;389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66991">
            <a:off x="7383280" y="161366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5" name="Google Shape;3895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609377">
            <a:off x="7436007" y="2080788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6" name="Google Shape;3896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25705">
            <a:off x="7470038" y="12368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7" name="Google Shape;3897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609197">
            <a:off x="7480091" y="832988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8" name="Google Shape;389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900" name="Google Shape;3900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275"/>
            <a:ext cx="26955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1" name="Google Shape;3901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900" y="2046575"/>
            <a:ext cx="439782" cy="3936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2" name="Google Shape;390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900" y="2440175"/>
            <a:ext cx="439782" cy="3936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3" name="Google Shape;3903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900" y="2865225"/>
            <a:ext cx="439782" cy="3936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4" name="Google Shape;390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900" y="3290275"/>
            <a:ext cx="439782" cy="3936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5" name="Google Shape;3905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900" y="3715325"/>
            <a:ext cx="439782" cy="3936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6" name="Google Shape;3906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900" y="4140375"/>
            <a:ext cx="439782" cy="3936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8" name="Google Shape;390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2200" y="4139350"/>
            <a:ext cx="439782" cy="3936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9" name="Google Shape;3909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66991">
            <a:off x="7383293" y="2820091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0" name="Google Shape;3910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609377">
            <a:off x="7436007" y="45993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1" name="Google Shape;3911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25705">
            <a:off x="7470038" y="3755394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2" name="Google Shape;391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609197">
            <a:off x="7480091" y="33515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7" name="Google Shape;3907;p20"/>
          <p:cNvSpPr txBox="1"/>
          <p:nvPr/>
        </p:nvSpPr>
        <p:spPr>
          <a:xfrm>
            <a:off x="774700" y="1872350"/>
            <a:ext cx="62352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Font typeface="Verdana"/>
              <a:buAutoNum type="arabicPeriod"/>
            </a:pPr>
            <a:r>
              <a:rPr lang="en" sz="2400" dirty="0">
                <a:solidFill>
                  <a:srgbClr val="80BFB7"/>
                </a:solidFill>
                <a:latin typeface="Verdana"/>
                <a:ea typeface="Verdana"/>
                <a:cs typeface="Verdana"/>
                <a:sym typeface="Verdana"/>
              </a:rPr>
              <a:t>Be approachable and interested</a:t>
            </a:r>
            <a:endParaRPr sz="2400" dirty="0">
              <a:solidFill>
                <a:srgbClr val="80BFB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Font typeface="Verdana"/>
              <a:buAutoNum type="arabicPeriod"/>
            </a:pPr>
            <a:r>
              <a:rPr lang="en" sz="2400" dirty="0">
                <a:solidFill>
                  <a:srgbClr val="80BFB7"/>
                </a:solidFill>
                <a:latin typeface="Verdana"/>
                <a:ea typeface="Verdana"/>
                <a:cs typeface="Verdana"/>
                <a:sym typeface="Verdana"/>
              </a:rPr>
              <a:t>Listen </a:t>
            </a:r>
            <a:endParaRPr sz="2400" dirty="0">
              <a:solidFill>
                <a:srgbClr val="80BFB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Font typeface="Verdana"/>
              <a:buAutoNum type="arabicPeriod"/>
            </a:pPr>
            <a:r>
              <a:rPr lang="en" sz="2400" dirty="0">
                <a:solidFill>
                  <a:srgbClr val="80BFB7"/>
                </a:solidFill>
                <a:latin typeface="Verdana"/>
                <a:ea typeface="Verdana"/>
                <a:cs typeface="Verdana"/>
                <a:sym typeface="Verdana"/>
              </a:rPr>
              <a:t>Interview </a:t>
            </a:r>
            <a:endParaRPr sz="2400" dirty="0">
              <a:solidFill>
                <a:srgbClr val="80BFB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Font typeface="Verdana"/>
              <a:buAutoNum type="arabicPeriod"/>
            </a:pPr>
            <a:r>
              <a:rPr lang="en" sz="2400" dirty="0">
                <a:solidFill>
                  <a:srgbClr val="80BFB7"/>
                </a:solidFill>
                <a:latin typeface="Verdana"/>
                <a:ea typeface="Verdana"/>
                <a:cs typeface="Verdana"/>
                <a:sym typeface="Verdana"/>
              </a:rPr>
              <a:t>Search</a:t>
            </a:r>
            <a:endParaRPr sz="2400" dirty="0">
              <a:solidFill>
                <a:srgbClr val="80BFB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Font typeface="Verdana"/>
              <a:buAutoNum type="arabicPeriod"/>
            </a:pPr>
            <a:r>
              <a:rPr lang="en" sz="2400" dirty="0">
                <a:solidFill>
                  <a:srgbClr val="80BFB7"/>
                </a:solidFill>
                <a:latin typeface="Verdana"/>
                <a:ea typeface="Verdana"/>
                <a:cs typeface="Verdana"/>
                <a:sym typeface="Verdana"/>
              </a:rPr>
              <a:t>Answer</a:t>
            </a:r>
            <a:endParaRPr sz="2400" dirty="0">
              <a:solidFill>
                <a:srgbClr val="80BFB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Font typeface="Verdana"/>
              <a:buAutoNum type="arabicPeriod"/>
            </a:pPr>
            <a:r>
              <a:rPr lang="en" sz="2400" dirty="0">
                <a:solidFill>
                  <a:srgbClr val="80BFB7"/>
                </a:solidFill>
                <a:latin typeface="Verdana"/>
                <a:ea typeface="Verdana"/>
                <a:cs typeface="Verdana"/>
                <a:sym typeface="Verdana"/>
              </a:rPr>
              <a:t>Follow-up</a:t>
            </a:r>
            <a:endParaRPr sz="2400" dirty="0">
              <a:solidFill>
                <a:srgbClr val="80BFB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21"/>
          <p:cNvSpPr txBox="1">
            <a:spLocks noGrp="1"/>
          </p:cNvSpPr>
          <p:nvPr>
            <p:ph type="ctrTitle" idx="4294967295"/>
          </p:nvPr>
        </p:nvSpPr>
        <p:spPr>
          <a:xfrm>
            <a:off x="2097450" y="221800"/>
            <a:ext cx="4949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1. Be Approachable 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2" name="Google Shape;3922;p21"/>
          <p:cNvSpPr txBox="1">
            <a:spLocks noGrp="1"/>
          </p:cNvSpPr>
          <p:nvPr>
            <p:ph type="ctrTitle" idx="4294967295"/>
          </p:nvPr>
        </p:nvSpPr>
        <p:spPr>
          <a:xfrm>
            <a:off x="4958500" y="942700"/>
            <a:ext cx="11826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 i="1">
                <a:latin typeface="Arial"/>
                <a:ea typeface="Arial"/>
                <a:cs typeface="Arial"/>
                <a:sym typeface="Arial"/>
              </a:rPr>
              <a:t>and 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3" name="Google Shape;3923;p21"/>
          <p:cNvSpPr txBox="1">
            <a:spLocks noGrp="1"/>
          </p:cNvSpPr>
          <p:nvPr>
            <p:ph type="ctrTitle" idx="4294967295"/>
          </p:nvPr>
        </p:nvSpPr>
        <p:spPr>
          <a:xfrm>
            <a:off x="4958500" y="1395175"/>
            <a:ext cx="25359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Interested 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7" name="Google Shape;3917;p21" descr="A librarian helps a small boy at the circulation desk."/>
          <p:cNvSpPr/>
          <p:nvPr/>
        </p:nvSpPr>
        <p:spPr>
          <a:xfrm>
            <a:off x="216825" y="895550"/>
            <a:ext cx="4451700" cy="3930900"/>
          </a:xfrm>
          <a:prstGeom prst="rect">
            <a:avLst/>
          </a:prstGeom>
          <a:solidFill>
            <a:srgbClr val="D3E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920" name="Google Shape;392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25" y="981300"/>
            <a:ext cx="4261699" cy="3729473"/>
          </a:xfrm>
          <a:prstGeom prst="rect">
            <a:avLst/>
          </a:prstGeom>
          <a:noFill/>
          <a:ln>
            <a:noFill/>
          </a:ln>
        </p:spPr>
      </p:pic>
      <p:sp>
        <p:nvSpPr>
          <p:cNvPr id="3921" name="Google Shape;3921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850" y="3989875"/>
            <a:ext cx="3007944" cy="7209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1597F"/>
                </a:solidFill>
                <a:latin typeface="Arial"/>
              </a:rPr>
              <a:t>WELCOME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BA2C3-0738-4B01-A070-E13D8704D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35" y="990799"/>
            <a:ext cx="4410279" cy="39309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688</Words>
  <Application>Microsoft Office PowerPoint</Application>
  <PresentationFormat>On-screen Show (16:9)</PresentationFormat>
  <Paragraphs>154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Dosis ExtraLight</vt:lpstr>
      <vt:lpstr>Verdana</vt:lpstr>
      <vt:lpstr>Titillium Web</vt:lpstr>
      <vt:lpstr>Titillium Web Light</vt:lpstr>
      <vt:lpstr>Pacifico</vt:lpstr>
      <vt:lpstr>Merriweather Black</vt:lpstr>
      <vt:lpstr>Dosis</vt:lpstr>
      <vt:lpstr>Mowbray template</vt:lpstr>
      <vt:lpstr>Conducting the Reference Interview </vt:lpstr>
      <vt:lpstr>Conducting  the Reference Interview</vt:lpstr>
      <vt:lpstr>Today’s Goals</vt:lpstr>
      <vt:lpstr>Reflection</vt:lpstr>
      <vt:lpstr>Mental Models</vt:lpstr>
      <vt:lpstr>Library Anxiety</vt:lpstr>
      <vt:lpstr>The Reference Interview</vt:lpstr>
      <vt:lpstr>Tool Kit for a  Reference Interview</vt:lpstr>
      <vt:lpstr>1. Be Approachable </vt:lpstr>
      <vt:lpstr>2. Listen</vt:lpstr>
      <vt:lpstr>“Where are your travel books?”</vt:lpstr>
      <vt:lpstr>“...because I'm looking for books about traveling in my RV.”</vt:lpstr>
      <vt:lpstr>3. Interview</vt:lpstr>
      <vt:lpstr>3. Conducting the  Reference Interview Book</vt:lpstr>
      <vt:lpstr>3. Ask More Powerful Questions</vt:lpstr>
      <vt:lpstr>3. Open-Ended Questions</vt:lpstr>
      <vt:lpstr>Demonstration of the Reference Interview</vt:lpstr>
      <vt:lpstr>Group  Exercise </vt:lpstr>
      <vt:lpstr>3. Open-Ended Questions Example </vt:lpstr>
      <vt:lpstr>4. SEARCH</vt:lpstr>
      <vt:lpstr>5. FOLLOW-UP</vt:lpstr>
      <vt:lpstr>Discussion</vt:lpstr>
      <vt:lpstr>Closing</vt:lpstr>
      <vt:lpstr>Thanks!</vt:lpstr>
      <vt:lpstr>Handout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the Reference Interview</dc:title>
  <dc:creator>Kreger, Christine</dc:creator>
  <cp:lastModifiedBy>Kreger, Christine</cp:lastModifiedBy>
  <cp:revision>4</cp:revision>
  <dcterms:modified xsi:type="dcterms:W3CDTF">2025-02-13T13:34:25Z</dcterms:modified>
</cp:coreProperties>
</file>