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7" r:id="rId2"/>
    <p:sldId id="256"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915" autoAdjust="0"/>
  </p:normalViewPr>
  <p:slideViewPr>
    <p:cSldViewPr>
      <p:cViewPr varScale="1">
        <p:scale>
          <a:sx n="63" d="100"/>
          <a:sy n="63" d="100"/>
        </p:scale>
        <p:origin x="588" y="2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eger, Christine" userId="07b08700-4580-4b2b-8f3c-b5ccee8dc705" providerId="ADAL" clId="{8C88EE8F-2C8D-40FB-9D07-4985C81ADD99}"/>
    <pc:docChg chg="custSel mod modSld">
      <pc:chgData name="Kreger, Christine" userId="07b08700-4580-4b2b-8f3c-b5ccee8dc705" providerId="ADAL" clId="{8C88EE8F-2C8D-40FB-9D07-4985C81ADD99}" dt="2025-03-13T15:40:58.567" v="536"/>
      <pc:docMkLst>
        <pc:docMk/>
      </pc:docMkLst>
      <pc:sldChg chg="addSp modSp mod">
        <pc:chgData name="Kreger, Christine" userId="07b08700-4580-4b2b-8f3c-b5ccee8dc705" providerId="ADAL" clId="{8C88EE8F-2C8D-40FB-9D07-4985C81ADD99}" dt="2025-03-13T15:39:00.293" v="192" actId="13244"/>
        <pc:sldMkLst>
          <pc:docMk/>
          <pc:sldMk cId="3568109875" sldId="257"/>
        </pc:sldMkLst>
        <pc:spChg chg="add mod ord">
          <ac:chgData name="Kreger, Christine" userId="07b08700-4580-4b2b-8f3c-b5ccee8dc705" providerId="ADAL" clId="{8C88EE8F-2C8D-40FB-9D07-4985C81ADD99}" dt="2025-03-13T15:39:00.293" v="192" actId="13244"/>
          <ac:spMkLst>
            <pc:docMk/>
            <pc:sldMk cId="3568109875" sldId="257"/>
            <ac:spMk id="2" creationId="{63C531E6-EC70-BAF0-41FA-ABD9CE199C8D}"/>
          </ac:spMkLst>
        </pc:spChg>
        <pc:picChg chg="mod">
          <ac:chgData name="Kreger, Christine" userId="07b08700-4580-4b2b-8f3c-b5ccee8dc705" providerId="ADAL" clId="{8C88EE8F-2C8D-40FB-9D07-4985C81ADD99}" dt="2025-03-13T15:36:33.633" v="56" actId="962"/>
          <ac:picMkLst>
            <pc:docMk/>
            <pc:sldMk cId="3568109875" sldId="257"/>
            <ac:picMk id="3" creationId="{17B8A116-8347-4DAF-800E-E6B4BB4A7345}"/>
          </ac:picMkLst>
        </pc:picChg>
      </pc:sldChg>
      <pc:sldChg chg="addSp delSp modSp mod">
        <pc:chgData name="Kreger, Christine" userId="07b08700-4580-4b2b-8f3c-b5ccee8dc705" providerId="ADAL" clId="{8C88EE8F-2C8D-40FB-9D07-4985C81ADD99}" dt="2025-03-13T15:40:35.009" v="533" actId="962"/>
        <pc:sldMkLst>
          <pc:docMk/>
          <pc:sldMk cId="3389114252" sldId="260"/>
        </pc:sldMkLst>
        <pc:spChg chg="add mod ord">
          <ac:chgData name="Kreger, Christine" userId="07b08700-4580-4b2b-8f3c-b5ccee8dc705" providerId="ADAL" clId="{8C88EE8F-2C8D-40FB-9D07-4985C81ADD99}" dt="2025-03-13T15:39:05.344" v="193" actId="13244"/>
          <ac:spMkLst>
            <pc:docMk/>
            <pc:sldMk cId="3389114252" sldId="260"/>
            <ac:spMk id="2" creationId="{B35B9CE8-A52F-441E-9DE9-F9DE19123584}"/>
          </ac:spMkLst>
        </pc:spChg>
        <pc:spChg chg="del">
          <ac:chgData name="Kreger, Christine" userId="07b08700-4580-4b2b-8f3c-b5ccee8dc705" providerId="ADAL" clId="{8C88EE8F-2C8D-40FB-9D07-4985C81ADD99}" dt="2025-03-13T15:39:23.206" v="194" actId="478"/>
          <ac:spMkLst>
            <pc:docMk/>
            <pc:sldMk cId="3389114252" sldId="260"/>
            <ac:spMk id="3" creationId="{CE13637F-6CE6-4E6B-BA6E-CCF763C557D9}"/>
          </ac:spMkLst>
        </pc:spChg>
        <pc:picChg chg="mod">
          <ac:chgData name="Kreger, Christine" userId="07b08700-4580-4b2b-8f3c-b5ccee8dc705" providerId="ADAL" clId="{8C88EE8F-2C8D-40FB-9D07-4985C81ADD99}" dt="2025-03-13T15:30:02.152" v="28" actId="962"/>
          <ac:picMkLst>
            <pc:docMk/>
            <pc:sldMk cId="3389114252" sldId="260"/>
            <ac:picMk id="4" creationId="{768B1850-BCCF-427B-9E81-84ADB9CF4F93}"/>
          </ac:picMkLst>
        </pc:picChg>
        <pc:picChg chg="mod">
          <ac:chgData name="Kreger, Christine" userId="07b08700-4580-4b2b-8f3c-b5ccee8dc705" providerId="ADAL" clId="{8C88EE8F-2C8D-40FB-9D07-4985C81ADD99}" dt="2025-03-13T15:30:09.223" v="29" actId="962"/>
          <ac:picMkLst>
            <pc:docMk/>
            <pc:sldMk cId="3389114252" sldId="260"/>
            <ac:picMk id="5" creationId="{41E88C91-B063-40DC-AF64-613A4BA2A536}"/>
          </ac:picMkLst>
        </pc:picChg>
        <pc:picChg chg="mod ord">
          <ac:chgData name="Kreger, Christine" userId="07b08700-4580-4b2b-8f3c-b5ccee8dc705" providerId="ADAL" clId="{8C88EE8F-2C8D-40FB-9D07-4985C81ADD99}" dt="2025-03-13T15:40:35.009" v="533" actId="962"/>
          <ac:picMkLst>
            <pc:docMk/>
            <pc:sldMk cId="3389114252" sldId="260"/>
            <ac:picMk id="6" creationId="{68EC44D7-2B2D-4A65-B3DE-44C11F8417EA}"/>
          </ac:picMkLst>
        </pc:picChg>
      </pc:sldChg>
      <pc:sldChg chg="addSp modSp mod">
        <pc:chgData name="Kreger, Christine" userId="07b08700-4580-4b2b-8f3c-b5ccee8dc705" providerId="ADAL" clId="{8C88EE8F-2C8D-40FB-9D07-4985C81ADD99}" dt="2025-03-13T15:37:13.777" v="97" actId="20577"/>
        <pc:sldMkLst>
          <pc:docMk/>
          <pc:sldMk cId="2242745077" sldId="261"/>
        </pc:sldMkLst>
        <pc:spChg chg="add mod">
          <ac:chgData name="Kreger, Christine" userId="07b08700-4580-4b2b-8f3c-b5ccee8dc705" providerId="ADAL" clId="{8C88EE8F-2C8D-40FB-9D07-4985C81ADD99}" dt="2025-03-13T15:37:13.777" v="97" actId="20577"/>
          <ac:spMkLst>
            <pc:docMk/>
            <pc:sldMk cId="2242745077" sldId="261"/>
            <ac:spMk id="2" creationId="{B2A79A88-DDAB-7752-84B3-FC127D7D3C6C}"/>
          </ac:spMkLst>
        </pc:spChg>
        <pc:picChg chg="mod">
          <ac:chgData name="Kreger, Christine" userId="07b08700-4580-4b2b-8f3c-b5ccee8dc705" providerId="ADAL" clId="{8C88EE8F-2C8D-40FB-9D07-4985C81ADD99}" dt="2025-03-13T15:31:53.348" v="32" actId="962"/>
          <ac:picMkLst>
            <pc:docMk/>
            <pc:sldMk cId="2242745077" sldId="261"/>
            <ac:picMk id="4" creationId="{D1693025-F26D-4A50-A238-452B0FD03AB1}"/>
          </ac:picMkLst>
        </pc:picChg>
        <pc:picChg chg="mod">
          <ac:chgData name="Kreger, Christine" userId="07b08700-4580-4b2b-8f3c-b5ccee8dc705" providerId="ADAL" clId="{8C88EE8F-2C8D-40FB-9D07-4985C81ADD99}" dt="2025-03-13T15:31:57.058" v="33" actId="962"/>
          <ac:picMkLst>
            <pc:docMk/>
            <pc:sldMk cId="2242745077" sldId="261"/>
            <ac:picMk id="5" creationId="{BBD83778-D8BE-4650-A2BC-5205AAC8862D}"/>
          </ac:picMkLst>
        </pc:picChg>
        <pc:picChg chg="mod">
          <ac:chgData name="Kreger, Christine" userId="07b08700-4580-4b2b-8f3c-b5ccee8dc705" providerId="ADAL" clId="{8C88EE8F-2C8D-40FB-9D07-4985C81ADD99}" dt="2025-03-13T15:31:57.949" v="34" actId="962"/>
          <ac:picMkLst>
            <pc:docMk/>
            <pc:sldMk cId="2242745077" sldId="261"/>
            <ac:picMk id="6" creationId="{D1B49EB2-17A6-4403-87ED-A049D8714F41}"/>
          </ac:picMkLst>
        </pc:picChg>
      </pc:sldChg>
      <pc:sldChg chg="addSp modSp mod">
        <pc:chgData name="Kreger, Christine" userId="07b08700-4580-4b2b-8f3c-b5ccee8dc705" providerId="ADAL" clId="{8C88EE8F-2C8D-40FB-9D07-4985C81ADD99}" dt="2025-03-13T15:37:36.344" v="112" actId="20577"/>
        <pc:sldMkLst>
          <pc:docMk/>
          <pc:sldMk cId="1586474444" sldId="262"/>
        </pc:sldMkLst>
        <pc:spChg chg="add mod">
          <ac:chgData name="Kreger, Christine" userId="07b08700-4580-4b2b-8f3c-b5ccee8dc705" providerId="ADAL" clId="{8C88EE8F-2C8D-40FB-9D07-4985C81ADD99}" dt="2025-03-13T15:37:36.344" v="112" actId="20577"/>
          <ac:spMkLst>
            <pc:docMk/>
            <pc:sldMk cId="1586474444" sldId="262"/>
            <ac:spMk id="2" creationId="{3002ABC7-23E1-9A89-20D9-CBE0EE75710D}"/>
          </ac:spMkLst>
        </pc:spChg>
        <pc:picChg chg="mod">
          <ac:chgData name="Kreger, Christine" userId="07b08700-4580-4b2b-8f3c-b5ccee8dc705" providerId="ADAL" clId="{8C88EE8F-2C8D-40FB-9D07-4985C81ADD99}" dt="2025-03-13T15:32:34.159" v="36" actId="962"/>
          <ac:picMkLst>
            <pc:docMk/>
            <pc:sldMk cId="1586474444" sldId="262"/>
            <ac:picMk id="4" creationId="{B2963AD1-F926-432F-B5C6-0E3F3E96F369}"/>
          </ac:picMkLst>
        </pc:picChg>
        <pc:picChg chg="mod">
          <ac:chgData name="Kreger, Christine" userId="07b08700-4580-4b2b-8f3c-b5ccee8dc705" providerId="ADAL" clId="{8C88EE8F-2C8D-40FB-9D07-4985C81ADD99}" dt="2025-03-13T15:32:36.127" v="37" actId="962"/>
          <ac:picMkLst>
            <pc:docMk/>
            <pc:sldMk cId="1586474444" sldId="262"/>
            <ac:picMk id="5" creationId="{4BF95DFD-DC96-4D1C-AAD3-A74C31054115}"/>
          </ac:picMkLst>
        </pc:picChg>
      </pc:sldChg>
      <pc:sldChg chg="addSp modSp mod">
        <pc:chgData name="Kreger, Christine" userId="07b08700-4580-4b2b-8f3c-b5ccee8dc705" providerId="ADAL" clId="{8C88EE8F-2C8D-40FB-9D07-4985C81ADD99}" dt="2025-03-13T15:37:45.588" v="123" actId="20577"/>
        <pc:sldMkLst>
          <pc:docMk/>
          <pc:sldMk cId="1601706354" sldId="263"/>
        </pc:sldMkLst>
        <pc:spChg chg="add mod">
          <ac:chgData name="Kreger, Christine" userId="07b08700-4580-4b2b-8f3c-b5ccee8dc705" providerId="ADAL" clId="{8C88EE8F-2C8D-40FB-9D07-4985C81ADD99}" dt="2025-03-13T15:37:45.588" v="123" actId="20577"/>
          <ac:spMkLst>
            <pc:docMk/>
            <pc:sldMk cId="1601706354" sldId="263"/>
            <ac:spMk id="2" creationId="{71051CCC-CF99-593C-5B8E-ABE5BAB6D1FC}"/>
          </ac:spMkLst>
        </pc:spChg>
        <pc:picChg chg="mod">
          <ac:chgData name="Kreger, Christine" userId="07b08700-4580-4b2b-8f3c-b5ccee8dc705" providerId="ADAL" clId="{8C88EE8F-2C8D-40FB-9D07-4985C81ADD99}" dt="2025-03-13T15:33:11.698" v="39" actId="962"/>
          <ac:picMkLst>
            <pc:docMk/>
            <pc:sldMk cId="1601706354" sldId="263"/>
            <ac:picMk id="4" creationId="{AD4995F9-24A5-45C0-A5B1-C156EBC3AB79}"/>
          </ac:picMkLst>
        </pc:picChg>
        <pc:picChg chg="mod">
          <ac:chgData name="Kreger, Christine" userId="07b08700-4580-4b2b-8f3c-b5ccee8dc705" providerId="ADAL" clId="{8C88EE8F-2C8D-40FB-9D07-4985C81ADD99}" dt="2025-03-13T15:33:16.576" v="40" actId="962"/>
          <ac:picMkLst>
            <pc:docMk/>
            <pc:sldMk cId="1601706354" sldId="263"/>
            <ac:picMk id="5" creationId="{B7FD6F22-342F-46DE-BD06-14F529CF4678}"/>
          </ac:picMkLst>
        </pc:picChg>
      </pc:sldChg>
      <pc:sldChg chg="addSp modSp mod">
        <pc:chgData name="Kreger, Christine" userId="07b08700-4580-4b2b-8f3c-b5ccee8dc705" providerId="ADAL" clId="{8C88EE8F-2C8D-40FB-9D07-4985C81ADD99}" dt="2025-03-13T15:37:53.860" v="134" actId="20577"/>
        <pc:sldMkLst>
          <pc:docMk/>
          <pc:sldMk cId="4075293933" sldId="264"/>
        </pc:sldMkLst>
        <pc:spChg chg="add mod">
          <ac:chgData name="Kreger, Christine" userId="07b08700-4580-4b2b-8f3c-b5ccee8dc705" providerId="ADAL" clId="{8C88EE8F-2C8D-40FB-9D07-4985C81ADD99}" dt="2025-03-13T15:37:53.860" v="134" actId="20577"/>
          <ac:spMkLst>
            <pc:docMk/>
            <pc:sldMk cId="4075293933" sldId="264"/>
            <ac:spMk id="2" creationId="{23F50B4C-45C1-A6B0-7D6F-E891A2A05E5B}"/>
          </ac:spMkLst>
        </pc:spChg>
        <pc:spChg chg="mod">
          <ac:chgData name="Kreger, Christine" userId="07b08700-4580-4b2b-8f3c-b5ccee8dc705" providerId="ADAL" clId="{8C88EE8F-2C8D-40FB-9D07-4985C81ADD99}" dt="2025-03-13T15:33:40.663" v="44" actId="962"/>
          <ac:spMkLst>
            <pc:docMk/>
            <pc:sldMk cId="4075293933" sldId="264"/>
            <ac:spMk id="17" creationId="{40E7C171-14FF-4116-A186-78D147BCBD2B}"/>
          </ac:spMkLst>
        </pc:spChg>
        <pc:spChg chg="mod">
          <ac:chgData name="Kreger, Christine" userId="07b08700-4580-4b2b-8f3c-b5ccee8dc705" providerId="ADAL" clId="{8C88EE8F-2C8D-40FB-9D07-4985C81ADD99}" dt="2025-03-13T15:33:41.353" v="45" actId="962"/>
          <ac:spMkLst>
            <pc:docMk/>
            <pc:sldMk cId="4075293933" sldId="264"/>
            <ac:spMk id="18" creationId="{63159A7D-A720-45F8-A9A9-05D1444B2EAA}"/>
          </ac:spMkLst>
        </pc:spChg>
        <pc:picChg chg="mod">
          <ac:chgData name="Kreger, Christine" userId="07b08700-4580-4b2b-8f3c-b5ccee8dc705" providerId="ADAL" clId="{8C88EE8F-2C8D-40FB-9D07-4985C81ADD99}" dt="2025-03-13T15:33:37.434" v="42" actId="962"/>
          <ac:picMkLst>
            <pc:docMk/>
            <pc:sldMk cId="4075293933" sldId="264"/>
            <ac:picMk id="4" creationId="{0D628F4D-655F-4F54-BC05-771D748C2EF3}"/>
          </ac:picMkLst>
        </pc:picChg>
        <pc:picChg chg="mod">
          <ac:chgData name="Kreger, Christine" userId="07b08700-4580-4b2b-8f3c-b5ccee8dc705" providerId="ADAL" clId="{8C88EE8F-2C8D-40FB-9D07-4985C81ADD99}" dt="2025-03-13T15:33:39.364" v="43" actId="962"/>
          <ac:picMkLst>
            <pc:docMk/>
            <pc:sldMk cId="4075293933" sldId="264"/>
            <ac:picMk id="6" creationId="{B9E86C63-517E-45F2-B618-3911380FF5F4}"/>
          </ac:picMkLst>
        </pc:picChg>
      </pc:sldChg>
      <pc:sldChg chg="addSp modSp mod">
        <pc:chgData name="Kreger, Christine" userId="07b08700-4580-4b2b-8f3c-b5ccee8dc705" providerId="ADAL" clId="{8C88EE8F-2C8D-40FB-9D07-4985C81ADD99}" dt="2025-03-13T15:40:45.402" v="534" actId="13244"/>
        <pc:sldMkLst>
          <pc:docMk/>
          <pc:sldMk cId="1728807440" sldId="265"/>
        </pc:sldMkLst>
        <pc:spChg chg="add mod ord">
          <ac:chgData name="Kreger, Christine" userId="07b08700-4580-4b2b-8f3c-b5ccee8dc705" providerId="ADAL" clId="{8C88EE8F-2C8D-40FB-9D07-4985C81ADD99}" dt="2025-03-13T15:40:45.402" v="534" actId="13244"/>
          <ac:spMkLst>
            <pc:docMk/>
            <pc:sldMk cId="1728807440" sldId="265"/>
            <ac:spMk id="2" creationId="{D39D6742-0E89-789E-30C9-1948062C3256}"/>
          </ac:spMkLst>
        </pc:spChg>
        <pc:picChg chg="mod">
          <ac:chgData name="Kreger, Christine" userId="07b08700-4580-4b2b-8f3c-b5ccee8dc705" providerId="ADAL" clId="{8C88EE8F-2C8D-40FB-9D07-4985C81ADD99}" dt="2025-03-13T15:34:13.393" v="47" actId="962"/>
          <ac:picMkLst>
            <pc:docMk/>
            <pc:sldMk cId="1728807440" sldId="265"/>
            <ac:picMk id="4" creationId="{579193F0-6F36-4938-B37F-E31C5E391A23}"/>
          </ac:picMkLst>
        </pc:picChg>
      </pc:sldChg>
      <pc:sldChg chg="addSp modSp mod">
        <pc:chgData name="Kreger, Christine" userId="07b08700-4580-4b2b-8f3c-b5ccee8dc705" providerId="ADAL" clId="{8C88EE8F-2C8D-40FB-9D07-4985C81ADD99}" dt="2025-03-13T15:38:14.362" v="158" actId="313"/>
        <pc:sldMkLst>
          <pc:docMk/>
          <pc:sldMk cId="3451655123" sldId="266"/>
        </pc:sldMkLst>
        <pc:spChg chg="add mod">
          <ac:chgData name="Kreger, Christine" userId="07b08700-4580-4b2b-8f3c-b5ccee8dc705" providerId="ADAL" clId="{8C88EE8F-2C8D-40FB-9D07-4985C81ADD99}" dt="2025-03-13T15:38:14.362" v="158" actId="313"/>
          <ac:spMkLst>
            <pc:docMk/>
            <pc:sldMk cId="3451655123" sldId="266"/>
            <ac:spMk id="2" creationId="{BDDED036-05CA-1175-D822-FE1DAC17D6FF}"/>
          </ac:spMkLst>
        </pc:spChg>
        <pc:picChg chg="mod">
          <ac:chgData name="Kreger, Christine" userId="07b08700-4580-4b2b-8f3c-b5ccee8dc705" providerId="ADAL" clId="{8C88EE8F-2C8D-40FB-9D07-4985C81ADD99}" dt="2025-03-13T15:34:19.469" v="48" actId="962"/>
          <ac:picMkLst>
            <pc:docMk/>
            <pc:sldMk cId="3451655123" sldId="266"/>
            <ac:picMk id="4" creationId="{29FE3151-5C9C-45F8-9923-A9BE462248F6}"/>
          </ac:picMkLst>
        </pc:picChg>
      </pc:sldChg>
      <pc:sldChg chg="addSp modSp mod">
        <pc:chgData name="Kreger, Christine" userId="07b08700-4580-4b2b-8f3c-b5ccee8dc705" providerId="ADAL" clId="{8C88EE8F-2C8D-40FB-9D07-4985C81ADD99}" dt="2025-03-13T15:38:23.405" v="169" actId="20577"/>
        <pc:sldMkLst>
          <pc:docMk/>
          <pc:sldMk cId="1393713849" sldId="267"/>
        </pc:sldMkLst>
        <pc:spChg chg="add mod">
          <ac:chgData name="Kreger, Christine" userId="07b08700-4580-4b2b-8f3c-b5ccee8dc705" providerId="ADAL" clId="{8C88EE8F-2C8D-40FB-9D07-4985C81ADD99}" dt="2025-03-13T15:38:23.405" v="169" actId="20577"/>
          <ac:spMkLst>
            <pc:docMk/>
            <pc:sldMk cId="1393713849" sldId="267"/>
            <ac:spMk id="2" creationId="{6AA5B28F-3504-044E-34DC-39E8518E8216}"/>
          </ac:spMkLst>
        </pc:spChg>
        <pc:spChg chg="mod">
          <ac:chgData name="Kreger, Christine" userId="07b08700-4580-4b2b-8f3c-b5ccee8dc705" providerId="ADAL" clId="{8C88EE8F-2C8D-40FB-9D07-4985C81ADD99}" dt="2025-03-13T15:34:46.991" v="51" actId="962"/>
          <ac:spMkLst>
            <pc:docMk/>
            <pc:sldMk cId="1393713849" sldId="267"/>
            <ac:spMk id="5" creationId="{B22D155E-5379-4A0A-8366-65B9EA2A056B}"/>
          </ac:spMkLst>
        </pc:spChg>
        <pc:picChg chg="mod">
          <ac:chgData name="Kreger, Christine" userId="07b08700-4580-4b2b-8f3c-b5ccee8dc705" providerId="ADAL" clId="{8C88EE8F-2C8D-40FB-9D07-4985C81ADD99}" dt="2025-03-13T15:34:45.041" v="50" actId="962"/>
          <ac:picMkLst>
            <pc:docMk/>
            <pc:sldMk cId="1393713849" sldId="267"/>
            <ac:picMk id="4" creationId="{F4F29B19-FC40-48C8-9EB2-548FFF0A8962}"/>
          </ac:picMkLst>
        </pc:picChg>
      </pc:sldChg>
      <pc:sldChg chg="addSp modSp mod">
        <pc:chgData name="Kreger, Christine" userId="07b08700-4580-4b2b-8f3c-b5ccee8dc705" providerId="ADAL" clId="{8C88EE8F-2C8D-40FB-9D07-4985C81ADD99}" dt="2025-03-13T15:38:32.452" v="180" actId="20577"/>
        <pc:sldMkLst>
          <pc:docMk/>
          <pc:sldMk cId="1484127062" sldId="268"/>
        </pc:sldMkLst>
        <pc:spChg chg="add mod">
          <ac:chgData name="Kreger, Christine" userId="07b08700-4580-4b2b-8f3c-b5ccee8dc705" providerId="ADAL" clId="{8C88EE8F-2C8D-40FB-9D07-4985C81ADD99}" dt="2025-03-13T15:38:32.452" v="180" actId="20577"/>
          <ac:spMkLst>
            <pc:docMk/>
            <pc:sldMk cId="1484127062" sldId="268"/>
            <ac:spMk id="2" creationId="{911E3160-45F3-3436-87EE-824620B858CD}"/>
          </ac:spMkLst>
        </pc:spChg>
        <pc:picChg chg="mod">
          <ac:chgData name="Kreger, Christine" userId="07b08700-4580-4b2b-8f3c-b5ccee8dc705" providerId="ADAL" clId="{8C88EE8F-2C8D-40FB-9D07-4985C81ADD99}" dt="2025-03-13T15:34:54.092" v="52" actId="962"/>
          <ac:picMkLst>
            <pc:docMk/>
            <pc:sldMk cId="1484127062" sldId="268"/>
            <ac:picMk id="4" creationId="{B2A3B399-84AA-405B-B4C1-C6104CA1AD1C}"/>
          </ac:picMkLst>
        </pc:picChg>
      </pc:sldChg>
      <pc:sldChg chg="addSp modSp mod">
        <pc:chgData name="Kreger, Christine" userId="07b08700-4580-4b2b-8f3c-b5ccee8dc705" providerId="ADAL" clId="{8C88EE8F-2C8D-40FB-9D07-4985C81ADD99}" dt="2025-03-13T15:40:48.907" v="535" actId="13244"/>
        <pc:sldMkLst>
          <pc:docMk/>
          <pc:sldMk cId="4073701799" sldId="269"/>
        </pc:sldMkLst>
        <pc:spChg chg="add mod ord">
          <ac:chgData name="Kreger, Christine" userId="07b08700-4580-4b2b-8f3c-b5ccee8dc705" providerId="ADAL" clId="{8C88EE8F-2C8D-40FB-9D07-4985C81ADD99}" dt="2025-03-13T15:40:48.907" v="535" actId="13244"/>
          <ac:spMkLst>
            <pc:docMk/>
            <pc:sldMk cId="4073701799" sldId="269"/>
            <ac:spMk id="2" creationId="{E24CFBE5-6475-6B7E-5A65-0A115270F645}"/>
          </ac:spMkLst>
        </pc:spChg>
        <pc:picChg chg="mod">
          <ac:chgData name="Kreger, Christine" userId="07b08700-4580-4b2b-8f3c-b5ccee8dc705" providerId="ADAL" clId="{8C88EE8F-2C8D-40FB-9D07-4985C81ADD99}" dt="2025-03-13T15:36:02.118" v="54" actId="962"/>
          <ac:picMkLst>
            <pc:docMk/>
            <pc:sldMk cId="4073701799" sldId="269"/>
            <ac:picMk id="4" creationId="{365487C8-A0C7-4690-B0D3-C8F1A2E8EE07}"/>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778C9C-468A-4694-980D-75F8CA82D803}" type="datetimeFigureOut">
              <a:rPr lang="en-US" smtClean="0"/>
              <a:t>3/13/2025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B9C3CF-54C7-4217-B961-7ED1A5CF5247}" type="slidenum">
              <a:rPr lang="en-US" smtClean="0"/>
              <a:t>‹#›</a:t>
            </a:fld>
            <a:endParaRPr lang="en-US"/>
          </a:p>
        </p:txBody>
      </p:sp>
    </p:spTree>
    <p:extLst>
      <p:ext uri="{BB962C8B-B14F-4D97-AF65-F5344CB8AC3E}">
        <p14:creationId xmlns:p14="http://schemas.microsoft.com/office/powerpoint/2010/main" val="3522816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B9C3CF-54C7-4217-B961-7ED1A5CF5247}" type="slidenum">
              <a:rPr lang="en-US" smtClean="0"/>
              <a:t>1</a:t>
            </a:fld>
            <a:endParaRPr lang="en-US"/>
          </a:p>
        </p:txBody>
      </p:sp>
    </p:spTree>
    <p:extLst>
      <p:ext uri="{BB962C8B-B14F-4D97-AF65-F5344CB8AC3E}">
        <p14:creationId xmlns:p14="http://schemas.microsoft.com/office/powerpoint/2010/main" val="30767183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When all of the first 4 columns are filled out there will be lots of data that is useful without the other calculations</a:t>
            </a:r>
          </a:p>
        </p:txBody>
      </p:sp>
      <p:sp>
        <p:nvSpPr>
          <p:cNvPr id="4" name="Slide Number Placeholder 3"/>
          <p:cNvSpPr>
            <a:spLocks noGrp="1"/>
          </p:cNvSpPr>
          <p:nvPr>
            <p:ph type="sldNum" sz="quarter" idx="10"/>
          </p:nvPr>
        </p:nvSpPr>
        <p:spPr/>
        <p:txBody>
          <a:bodyPr/>
          <a:lstStyle/>
          <a:p>
            <a:fld id="{A2B9C3CF-54C7-4217-B961-7ED1A5CF5247}" type="slidenum">
              <a:rPr lang="en-US" smtClean="0"/>
              <a:t>13</a:t>
            </a:fld>
            <a:endParaRPr lang="en-US"/>
          </a:p>
        </p:txBody>
      </p:sp>
    </p:spTree>
    <p:extLst>
      <p:ext uri="{BB962C8B-B14F-4D97-AF65-F5344CB8AC3E}">
        <p14:creationId xmlns:p14="http://schemas.microsoft.com/office/powerpoint/2010/main" val="39699812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These are the rest of the data points</a:t>
            </a:r>
          </a:p>
          <a:p>
            <a:pPr marL="171450" indent="-171450">
              <a:buFont typeface="Arial" panose="020B0604020202020204" pitchFamily="34" charset="0"/>
              <a:buChar char="•"/>
            </a:pPr>
            <a:r>
              <a:rPr lang="en-US" dirty="0"/>
              <a:t>What jumps out at you?</a:t>
            </a:r>
          </a:p>
          <a:p>
            <a:pPr marL="171450" indent="-171450">
              <a:buFont typeface="Arial" panose="020B0604020202020204" pitchFamily="34" charset="0"/>
              <a:buChar char="•"/>
            </a:pPr>
            <a:r>
              <a:rPr lang="en-US" dirty="0"/>
              <a:t>What would you buy more or less of?</a:t>
            </a:r>
          </a:p>
          <a:p>
            <a:pPr marL="171450" indent="-171450">
              <a:buFont typeface="Arial" panose="020B0604020202020204" pitchFamily="34" charset="0"/>
              <a:buChar char="•"/>
            </a:pPr>
            <a:r>
              <a:rPr lang="en-US" dirty="0"/>
              <a:t>Should you follow this exactly and change your collection the way it recommends?</a:t>
            </a:r>
          </a:p>
          <a:p>
            <a:pPr marL="171450" indent="-171450">
              <a:buFont typeface="Arial" panose="020B0604020202020204" pitchFamily="34" charset="0"/>
              <a:buChar char="•"/>
            </a:pPr>
            <a:r>
              <a:rPr lang="en-US" dirty="0"/>
              <a:t>Are there other reasons that might explain these numbers that wouldn’t recommend buying more/fewer or weeding?</a:t>
            </a:r>
          </a:p>
        </p:txBody>
      </p:sp>
      <p:sp>
        <p:nvSpPr>
          <p:cNvPr id="4" name="Slide Number Placeholder 3"/>
          <p:cNvSpPr>
            <a:spLocks noGrp="1"/>
          </p:cNvSpPr>
          <p:nvPr>
            <p:ph type="sldNum" sz="quarter" idx="10"/>
          </p:nvPr>
        </p:nvSpPr>
        <p:spPr/>
        <p:txBody>
          <a:bodyPr/>
          <a:lstStyle/>
          <a:p>
            <a:fld id="{A2B9C3CF-54C7-4217-B961-7ED1A5CF5247}" type="slidenum">
              <a:rPr lang="en-US" smtClean="0"/>
              <a:t>14</a:t>
            </a:fld>
            <a:endParaRPr lang="en-US"/>
          </a:p>
        </p:txBody>
      </p:sp>
    </p:spTree>
    <p:extLst>
      <p:ext uri="{BB962C8B-B14F-4D97-AF65-F5344CB8AC3E}">
        <p14:creationId xmlns:p14="http://schemas.microsoft.com/office/powerpoint/2010/main" val="7320758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Downloadable version doesn’t have AspenCat reports, but does have sample data for an example, and some descriptions of how to interpret the data</a:t>
            </a:r>
          </a:p>
        </p:txBody>
      </p:sp>
      <p:sp>
        <p:nvSpPr>
          <p:cNvPr id="4" name="Slide Number Placeholder 3"/>
          <p:cNvSpPr>
            <a:spLocks noGrp="1"/>
          </p:cNvSpPr>
          <p:nvPr>
            <p:ph type="sldNum" sz="quarter" idx="10"/>
          </p:nvPr>
        </p:nvSpPr>
        <p:spPr/>
        <p:txBody>
          <a:bodyPr/>
          <a:lstStyle/>
          <a:p>
            <a:fld id="{A2B9C3CF-54C7-4217-B961-7ED1A5CF5247}" type="slidenum">
              <a:rPr lang="en-US" smtClean="0"/>
              <a:t>15</a:t>
            </a:fld>
            <a:endParaRPr lang="en-US"/>
          </a:p>
        </p:txBody>
      </p:sp>
    </p:spTree>
    <p:extLst>
      <p:ext uri="{BB962C8B-B14F-4D97-AF65-F5344CB8AC3E}">
        <p14:creationId xmlns:p14="http://schemas.microsoft.com/office/powerpoint/2010/main" val="4021690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Chris </a:t>
            </a:r>
            <a:r>
              <a:rPr lang="en-US" dirty="0" err="1"/>
              <a:t>Rippel’s</a:t>
            </a:r>
            <a:r>
              <a:rPr lang="en-US" dirty="0"/>
              <a:t> idea, has a creative commons license</a:t>
            </a:r>
          </a:p>
          <a:p>
            <a:pPr marL="171450" indent="-171450">
              <a:buFont typeface="Arial" panose="020B0604020202020204" pitchFamily="34" charset="0"/>
              <a:buChar char="•"/>
            </a:pPr>
            <a:r>
              <a:rPr lang="en-US" dirty="0"/>
              <a:t>Looking at the Template first</a:t>
            </a:r>
          </a:p>
          <a:p>
            <a:pPr marL="171450" indent="-171450">
              <a:buFont typeface="Arial" panose="020B0604020202020204" pitchFamily="34" charset="0"/>
              <a:buChar char="•"/>
            </a:pPr>
            <a:r>
              <a:rPr lang="en-US" dirty="0"/>
              <a:t>This is sample data filled in to show an example</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A2B9C3CF-54C7-4217-B961-7ED1A5CF5247}" type="slidenum">
              <a:rPr lang="en-US" smtClean="0"/>
              <a:t>5</a:t>
            </a:fld>
            <a:endParaRPr lang="en-US"/>
          </a:p>
        </p:txBody>
      </p:sp>
    </p:spTree>
    <p:extLst>
      <p:ext uri="{BB962C8B-B14F-4D97-AF65-F5344CB8AC3E}">
        <p14:creationId xmlns:p14="http://schemas.microsoft.com/office/powerpoint/2010/main" val="23215619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 instructions briefly describes the components that a user fills in</a:t>
            </a:r>
          </a:p>
          <a:p>
            <a:pPr marL="171450" indent="-171450">
              <a:buFont typeface="Arial" panose="020B0604020202020204" pitchFamily="34" charset="0"/>
              <a:buChar char="•"/>
            </a:pPr>
            <a:r>
              <a:rPr lang="en-US" dirty="0"/>
              <a:t>Columns 4 and on will autofill</a:t>
            </a:r>
          </a:p>
        </p:txBody>
      </p:sp>
      <p:sp>
        <p:nvSpPr>
          <p:cNvPr id="4" name="Slide Number Placeholder 3"/>
          <p:cNvSpPr>
            <a:spLocks noGrp="1"/>
          </p:cNvSpPr>
          <p:nvPr>
            <p:ph type="sldNum" sz="quarter" idx="10"/>
          </p:nvPr>
        </p:nvSpPr>
        <p:spPr/>
        <p:txBody>
          <a:bodyPr/>
          <a:lstStyle/>
          <a:p>
            <a:fld id="{A2B9C3CF-54C7-4217-B961-7ED1A5CF5247}" type="slidenum">
              <a:rPr lang="en-US" smtClean="0"/>
              <a:t>6</a:t>
            </a:fld>
            <a:endParaRPr lang="en-US"/>
          </a:p>
        </p:txBody>
      </p:sp>
    </p:spTree>
    <p:extLst>
      <p:ext uri="{BB962C8B-B14F-4D97-AF65-F5344CB8AC3E}">
        <p14:creationId xmlns:p14="http://schemas.microsoft.com/office/powerpoint/2010/main" val="13893201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 colors are supposed to indicate a change that needs to be made based on a percentage threshold</a:t>
            </a:r>
          </a:p>
        </p:txBody>
      </p:sp>
      <p:sp>
        <p:nvSpPr>
          <p:cNvPr id="4" name="Slide Number Placeholder 3"/>
          <p:cNvSpPr>
            <a:spLocks noGrp="1"/>
          </p:cNvSpPr>
          <p:nvPr>
            <p:ph type="sldNum" sz="quarter" idx="10"/>
          </p:nvPr>
        </p:nvSpPr>
        <p:spPr/>
        <p:txBody>
          <a:bodyPr/>
          <a:lstStyle/>
          <a:p>
            <a:fld id="{A2B9C3CF-54C7-4217-B961-7ED1A5CF5247}" type="slidenum">
              <a:rPr lang="en-US" smtClean="0"/>
              <a:t>7</a:t>
            </a:fld>
            <a:endParaRPr lang="en-US"/>
          </a:p>
        </p:txBody>
      </p:sp>
    </p:spTree>
    <p:extLst>
      <p:ext uri="{BB962C8B-B14F-4D97-AF65-F5344CB8AC3E}">
        <p14:creationId xmlns:p14="http://schemas.microsoft.com/office/powerpoint/2010/main" val="32703268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I created a list of report links for AspenCat libraries, this won’t apply for any other library</a:t>
            </a:r>
          </a:p>
          <a:p>
            <a:pPr marL="171450" indent="-171450">
              <a:buFont typeface="Arial" panose="020B0604020202020204" pitchFamily="34" charset="0"/>
              <a:buChar char="•"/>
            </a:pPr>
            <a:r>
              <a:rPr lang="en-US" dirty="0"/>
              <a:t>Find your own matching reports and link or reference them in the collection tool</a:t>
            </a:r>
          </a:p>
        </p:txBody>
      </p:sp>
      <p:sp>
        <p:nvSpPr>
          <p:cNvPr id="4" name="Slide Number Placeholder 3"/>
          <p:cNvSpPr>
            <a:spLocks noGrp="1"/>
          </p:cNvSpPr>
          <p:nvPr>
            <p:ph type="sldNum" sz="quarter" idx="10"/>
          </p:nvPr>
        </p:nvSpPr>
        <p:spPr/>
        <p:txBody>
          <a:bodyPr/>
          <a:lstStyle/>
          <a:p>
            <a:fld id="{A2B9C3CF-54C7-4217-B961-7ED1A5CF5247}" type="slidenum">
              <a:rPr lang="en-US" smtClean="0"/>
              <a:t>8</a:t>
            </a:fld>
            <a:endParaRPr lang="en-US"/>
          </a:p>
        </p:txBody>
      </p:sp>
    </p:spTree>
    <p:extLst>
      <p:ext uri="{BB962C8B-B14F-4D97-AF65-F5344CB8AC3E}">
        <p14:creationId xmlns:p14="http://schemas.microsoft.com/office/powerpoint/2010/main" val="21143681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This is the blank part of what needs to be filled out</a:t>
            </a:r>
          </a:p>
          <a:p>
            <a:pPr marL="171450" indent="-171450">
              <a:buFont typeface="Arial" panose="020B0604020202020204" pitchFamily="34" charset="0"/>
              <a:buChar char="•"/>
            </a:pPr>
            <a:r>
              <a:rPr lang="en-US" dirty="0"/>
              <a:t>As information is filled out the calculations will begin in two areas</a:t>
            </a:r>
          </a:p>
        </p:txBody>
      </p:sp>
      <p:sp>
        <p:nvSpPr>
          <p:cNvPr id="4" name="Slide Number Placeholder 3"/>
          <p:cNvSpPr>
            <a:spLocks noGrp="1"/>
          </p:cNvSpPr>
          <p:nvPr>
            <p:ph type="sldNum" sz="quarter" idx="10"/>
          </p:nvPr>
        </p:nvSpPr>
        <p:spPr/>
        <p:txBody>
          <a:bodyPr/>
          <a:lstStyle/>
          <a:p>
            <a:fld id="{A2B9C3CF-54C7-4217-B961-7ED1A5CF5247}" type="slidenum">
              <a:rPr lang="en-US" smtClean="0"/>
              <a:t>9</a:t>
            </a:fld>
            <a:endParaRPr lang="en-US"/>
          </a:p>
        </p:txBody>
      </p:sp>
    </p:spTree>
    <p:extLst>
      <p:ext uri="{BB962C8B-B14F-4D97-AF65-F5344CB8AC3E}">
        <p14:creationId xmlns:p14="http://schemas.microsoft.com/office/powerpoint/2010/main" val="37421949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When the first two columns are filled in, it should look similar to this</a:t>
            </a:r>
          </a:p>
        </p:txBody>
      </p:sp>
      <p:sp>
        <p:nvSpPr>
          <p:cNvPr id="4" name="Slide Number Placeholder 3"/>
          <p:cNvSpPr>
            <a:spLocks noGrp="1"/>
          </p:cNvSpPr>
          <p:nvPr>
            <p:ph type="sldNum" sz="quarter" idx="10"/>
          </p:nvPr>
        </p:nvSpPr>
        <p:spPr/>
        <p:txBody>
          <a:bodyPr/>
          <a:lstStyle/>
          <a:p>
            <a:fld id="{A2B9C3CF-54C7-4217-B961-7ED1A5CF5247}" type="slidenum">
              <a:rPr lang="en-US" smtClean="0"/>
              <a:t>10</a:t>
            </a:fld>
            <a:endParaRPr lang="en-US"/>
          </a:p>
        </p:txBody>
      </p:sp>
    </p:spTree>
    <p:extLst>
      <p:ext uri="{BB962C8B-B14F-4D97-AF65-F5344CB8AC3E}">
        <p14:creationId xmlns:p14="http://schemas.microsoft.com/office/powerpoint/2010/main" val="34692889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Adding the circulation column will start to display calculations in other areas</a:t>
            </a:r>
          </a:p>
        </p:txBody>
      </p:sp>
      <p:sp>
        <p:nvSpPr>
          <p:cNvPr id="4" name="Slide Number Placeholder 3"/>
          <p:cNvSpPr>
            <a:spLocks noGrp="1"/>
          </p:cNvSpPr>
          <p:nvPr>
            <p:ph type="sldNum" sz="quarter" idx="10"/>
          </p:nvPr>
        </p:nvSpPr>
        <p:spPr/>
        <p:txBody>
          <a:bodyPr/>
          <a:lstStyle/>
          <a:p>
            <a:fld id="{A2B9C3CF-54C7-4217-B961-7ED1A5CF5247}" type="slidenum">
              <a:rPr lang="en-US" smtClean="0"/>
              <a:t>11</a:t>
            </a:fld>
            <a:endParaRPr lang="en-US"/>
          </a:p>
        </p:txBody>
      </p:sp>
    </p:spTree>
    <p:extLst>
      <p:ext uri="{BB962C8B-B14F-4D97-AF65-F5344CB8AC3E}">
        <p14:creationId xmlns:p14="http://schemas.microsoft.com/office/powerpoint/2010/main" val="17250741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There may be some statistical oddities in your data, any idea why this juvenile fiction stat might look like this?</a:t>
            </a:r>
          </a:p>
        </p:txBody>
      </p:sp>
      <p:sp>
        <p:nvSpPr>
          <p:cNvPr id="4" name="Slide Number Placeholder 3"/>
          <p:cNvSpPr>
            <a:spLocks noGrp="1"/>
          </p:cNvSpPr>
          <p:nvPr>
            <p:ph type="sldNum" sz="quarter" idx="10"/>
          </p:nvPr>
        </p:nvSpPr>
        <p:spPr/>
        <p:txBody>
          <a:bodyPr/>
          <a:lstStyle/>
          <a:p>
            <a:fld id="{A2B9C3CF-54C7-4217-B961-7ED1A5CF5247}" type="slidenum">
              <a:rPr lang="en-US" smtClean="0"/>
              <a:t>12</a:t>
            </a:fld>
            <a:endParaRPr lang="en-US"/>
          </a:p>
        </p:txBody>
      </p:sp>
    </p:spTree>
    <p:extLst>
      <p:ext uri="{BB962C8B-B14F-4D97-AF65-F5344CB8AC3E}">
        <p14:creationId xmlns:p14="http://schemas.microsoft.com/office/powerpoint/2010/main" val="2697737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781749"/>
            <a:ext cx="7772400" cy="1104451"/>
          </a:xfrm>
        </p:spPr>
        <p:txBody>
          <a:bodyPr/>
          <a:lstStyle>
            <a:lvl1pPr algn="ctr">
              <a:defRPr sz="4000" b="1"/>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DACFD2E-236B-4751-9180-1F7B46FC11F6}" type="datetimeFigureOut">
              <a:rPr lang="en-US" smtClean="0"/>
              <a:t>3/13/2025</a:t>
            </a:fld>
            <a:endParaRPr lang="en-US"/>
          </a:p>
        </p:txBody>
      </p:sp>
      <p:sp>
        <p:nvSpPr>
          <p:cNvPr id="5" name="Footer Placeholder 4"/>
          <p:cNvSpPr>
            <a:spLocks noGrp="1"/>
          </p:cNvSpPr>
          <p:nvPr>
            <p:ph type="ftr" sz="quarter" idx="11"/>
          </p:nvPr>
        </p:nvSpPr>
        <p:spPr/>
        <p:txBody>
          <a:bodyPr/>
          <a:lstStyle/>
          <a:p>
            <a:r>
              <a:rPr lang="en-US" dirty="0"/>
              <a:t>www.clicweb.org</a:t>
            </a:r>
          </a:p>
        </p:txBody>
      </p:sp>
      <p:sp>
        <p:nvSpPr>
          <p:cNvPr id="6" name="Slide Number Placeholder 5"/>
          <p:cNvSpPr>
            <a:spLocks noGrp="1"/>
          </p:cNvSpPr>
          <p:nvPr>
            <p:ph type="sldNum" sz="quarter" idx="12"/>
          </p:nvPr>
        </p:nvSpPr>
        <p:spPr/>
        <p:txBody>
          <a:bodyPr/>
          <a:lstStyle/>
          <a:p>
            <a:fld id="{50FDB26A-EF0B-45AC-B075-D0DE1BCB5BF8}" type="slidenum">
              <a:rPr lang="en-US" smtClean="0"/>
              <a:t>‹#›</a:t>
            </a:fld>
            <a:endParaRPr lang="en-US"/>
          </a:p>
        </p:txBody>
      </p:sp>
    </p:spTree>
    <p:extLst>
      <p:ext uri="{BB962C8B-B14F-4D97-AF65-F5344CB8AC3E}">
        <p14:creationId xmlns:p14="http://schemas.microsoft.com/office/powerpoint/2010/main" val="570430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DACFD2E-236B-4751-9180-1F7B46FC11F6}" type="datetimeFigureOut">
              <a:rPr lang="en-US" smtClean="0"/>
              <a:t>3/13/2025</a:t>
            </a:fld>
            <a:endParaRPr lang="en-US"/>
          </a:p>
        </p:txBody>
      </p:sp>
      <p:sp>
        <p:nvSpPr>
          <p:cNvPr id="5" name="Footer Placeholder 4"/>
          <p:cNvSpPr>
            <a:spLocks noGrp="1"/>
          </p:cNvSpPr>
          <p:nvPr>
            <p:ph type="ftr" sz="quarter" idx="11"/>
          </p:nvPr>
        </p:nvSpPr>
        <p:spPr/>
        <p:txBody>
          <a:bodyPr/>
          <a:lstStyle/>
          <a:p>
            <a:r>
              <a:rPr lang="en-US" dirty="0"/>
              <a:t>www.clicweb.org</a:t>
            </a:r>
          </a:p>
        </p:txBody>
      </p:sp>
      <p:sp>
        <p:nvSpPr>
          <p:cNvPr id="6" name="Slide Number Placeholder 5"/>
          <p:cNvSpPr>
            <a:spLocks noGrp="1"/>
          </p:cNvSpPr>
          <p:nvPr>
            <p:ph type="sldNum" sz="quarter" idx="12"/>
          </p:nvPr>
        </p:nvSpPr>
        <p:spPr/>
        <p:txBody>
          <a:bodyPr/>
          <a:lstStyle/>
          <a:p>
            <a:fld id="{50FDB26A-EF0B-45AC-B075-D0DE1BCB5BF8}" type="slidenum">
              <a:rPr lang="en-US" smtClean="0"/>
              <a:t>‹#›</a:t>
            </a:fld>
            <a:endParaRPr lang="en-US"/>
          </a:p>
        </p:txBody>
      </p:sp>
      <p:sp>
        <p:nvSpPr>
          <p:cNvPr id="7" name="Rectangle 6"/>
          <p:cNvSpPr/>
          <p:nvPr userDrawn="1"/>
        </p:nvSpPr>
        <p:spPr>
          <a:xfrm>
            <a:off x="6324600" y="1143000"/>
            <a:ext cx="2514600" cy="1143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24813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DACFD2E-236B-4751-9180-1F7B46FC11F6}" type="datetimeFigureOut">
              <a:rPr lang="en-US" smtClean="0"/>
              <a:t>3/13/2025</a:t>
            </a:fld>
            <a:endParaRPr lang="en-US"/>
          </a:p>
        </p:txBody>
      </p:sp>
      <p:sp>
        <p:nvSpPr>
          <p:cNvPr id="5" name="Footer Placeholder 4"/>
          <p:cNvSpPr>
            <a:spLocks noGrp="1"/>
          </p:cNvSpPr>
          <p:nvPr>
            <p:ph type="ftr" sz="quarter" idx="11"/>
          </p:nvPr>
        </p:nvSpPr>
        <p:spPr/>
        <p:txBody>
          <a:bodyPr/>
          <a:lstStyle/>
          <a:p>
            <a:r>
              <a:rPr lang="en-US" dirty="0"/>
              <a:t>www.clicweb.org</a:t>
            </a:r>
          </a:p>
        </p:txBody>
      </p:sp>
      <p:sp>
        <p:nvSpPr>
          <p:cNvPr id="6" name="Slide Number Placeholder 5"/>
          <p:cNvSpPr>
            <a:spLocks noGrp="1"/>
          </p:cNvSpPr>
          <p:nvPr>
            <p:ph type="sldNum" sz="quarter" idx="12"/>
          </p:nvPr>
        </p:nvSpPr>
        <p:spPr/>
        <p:txBody>
          <a:bodyPr/>
          <a:lstStyle/>
          <a:p>
            <a:fld id="{50FDB26A-EF0B-45AC-B075-D0DE1BCB5BF8}" type="slidenum">
              <a:rPr lang="en-US" smtClean="0"/>
              <a:t>‹#›</a:t>
            </a:fld>
            <a:endParaRPr lang="en-US"/>
          </a:p>
        </p:txBody>
      </p:sp>
      <p:sp>
        <p:nvSpPr>
          <p:cNvPr id="7" name="Rectangle 6"/>
          <p:cNvSpPr/>
          <p:nvPr userDrawn="1"/>
        </p:nvSpPr>
        <p:spPr>
          <a:xfrm>
            <a:off x="6324600" y="1143000"/>
            <a:ext cx="2514600" cy="1143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12510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DACFD2E-236B-4751-9180-1F7B46FC11F6}" type="datetimeFigureOut">
              <a:rPr lang="en-US" smtClean="0"/>
              <a:t>3/13/2025</a:t>
            </a:fld>
            <a:endParaRPr lang="en-US"/>
          </a:p>
        </p:txBody>
      </p:sp>
      <p:sp>
        <p:nvSpPr>
          <p:cNvPr id="5" name="Footer Placeholder 4"/>
          <p:cNvSpPr>
            <a:spLocks noGrp="1"/>
          </p:cNvSpPr>
          <p:nvPr>
            <p:ph type="ftr" sz="quarter" idx="11"/>
          </p:nvPr>
        </p:nvSpPr>
        <p:spPr/>
        <p:txBody>
          <a:bodyPr/>
          <a:lstStyle/>
          <a:p>
            <a:r>
              <a:rPr lang="en-US" dirty="0"/>
              <a:t>www.clicweb.org</a:t>
            </a:r>
          </a:p>
        </p:txBody>
      </p:sp>
      <p:sp>
        <p:nvSpPr>
          <p:cNvPr id="6" name="Slide Number Placeholder 5"/>
          <p:cNvSpPr>
            <a:spLocks noGrp="1"/>
          </p:cNvSpPr>
          <p:nvPr>
            <p:ph type="sldNum" sz="quarter" idx="12"/>
          </p:nvPr>
        </p:nvSpPr>
        <p:spPr/>
        <p:txBody>
          <a:bodyPr/>
          <a:lstStyle/>
          <a:p>
            <a:fld id="{50FDB26A-EF0B-45AC-B075-D0DE1BCB5BF8}" type="slidenum">
              <a:rPr lang="en-US" smtClean="0"/>
              <a:t>‹#›</a:t>
            </a:fld>
            <a:endParaRPr lang="en-US"/>
          </a:p>
        </p:txBody>
      </p:sp>
      <p:sp>
        <p:nvSpPr>
          <p:cNvPr id="7" name="Rectangle 6"/>
          <p:cNvSpPr/>
          <p:nvPr userDrawn="1"/>
        </p:nvSpPr>
        <p:spPr>
          <a:xfrm>
            <a:off x="6324600" y="1143000"/>
            <a:ext cx="2514600" cy="1143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80564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DACFD2E-236B-4751-9180-1F7B46FC11F6}" type="datetimeFigureOut">
              <a:rPr lang="en-US" smtClean="0"/>
              <a:t>3/13/2025</a:t>
            </a:fld>
            <a:endParaRPr lang="en-US"/>
          </a:p>
        </p:txBody>
      </p:sp>
      <p:sp>
        <p:nvSpPr>
          <p:cNvPr id="5" name="Footer Placeholder 4"/>
          <p:cNvSpPr>
            <a:spLocks noGrp="1"/>
          </p:cNvSpPr>
          <p:nvPr>
            <p:ph type="ftr" sz="quarter" idx="11"/>
          </p:nvPr>
        </p:nvSpPr>
        <p:spPr/>
        <p:txBody>
          <a:bodyPr/>
          <a:lstStyle/>
          <a:p>
            <a:r>
              <a:rPr lang="en-US" dirty="0"/>
              <a:t>www.clicweb.org</a:t>
            </a:r>
          </a:p>
        </p:txBody>
      </p:sp>
      <p:sp>
        <p:nvSpPr>
          <p:cNvPr id="6" name="Slide Number Placeholder 5"/>
          <p:cNvSpPr>
            <a:spLocks noGrp="1"/>
          </p:cNvSpPr>
          <p:nvPr>
            <p:ph type="sldNum" sz="quarter" idx="12"/>
          </p:nvPr>
        </p:nvSpPr>
        <p:spPr/>
        <p:txBody>
          <a:bodyPr/>
          <a:lstStyle/>
          <a:p>
            <a:fld id="{50FDB26A-EF0B-45AC-B075-D0DE1BCB5BF8}" type="slidenum">
              <a:rPr lang="en-US" smtClean="0"/>
              <a:t>‹#›</a:t>
            </a:fld>
            <a:endParaRPr lang="en-US"/>
          </a:p>
        </p:txBody>
      </p:sp>
      <p:sp>
        <p:nvSpPr>
          <p:cNvPr id="7" name="Rectangle 6"/>
          <p:cNvSpPr/>
          <p:nvPr userDrawn="1"/>
        </p:nvSpPr>
        <p:spPr>
          <a:xfrm>
            <a:off x="6324600" y="1143000"/>
            <a:ext cx="2514600" cy="1143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67867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DACFD2E-236B-4751-9180-1F7B46FC11F6}" type="datetimeFigureOut">
              <a:rPr lang="en-US" smtClean="0"/>
              <a:t>3/13/2025</a:t>
            </a:fld>
            <a:endParaRPr lang="en-US"/>
          </a:p>
        </p:txBody>
      </p:sp>
      <p:sp>
        <p:nvSpPr>
          <p:cNvPr id="6" name="Footer Placeholder 5"/>
          <p:cNvSpPr>
            <a:spLocks noGrp="1"/>
          </p:cNvSpPr>
          <p:nvPr>
            <p:ph type="ftr" sz="quarter" idx="11"/>
          </p:nvPr>
        </p:nvSpPr>
        <p:spPr/>
        <p:txBody>
          <a:bodyPr/>
          <a:lstStyle/>
          <a:p>
            <a:r>
              <a:rPr lang="en-US" dirty="0"/>
              <a:t>www.clicweb.org</a:t>
            </a:r>
          </a:p>
        </p:txBody>
      </p:sp>
      <p:sp>
        <p:nvSpPr>
          <p:cNvPr id="7" name="Slide Number Placeholder 6"/>
          <p:cNvSpPr>
            <a:spLocks noGrp="1"/>
          </p:cNvSpPr>
          <p:nvPr>
            <p:ph type="sldNum" sz="quarter" idx="12"/>
          </p:nvPr>
        </p:nvSpPr>
        <p:spPr/>
        <p:txBody>
          <a:bodyPr/>
          <a:lstStyle/>
          <a:p>
            <a:fld id="{50FDB26A-EF0B-45AC-B075-D0DE1BCB5BF8}" type="slidenum">
              <a:rPr lang="en-US" smtClean="0"/>
              <a:t>‹#›</a:t>
            </a:fld>
            <a:endParaRPr lang="en-US"/>
          </a:p>
        </p:txBody>
      </p:sp>
      <p:sp>
        <p:nvSpPr>
          <p:cNvPr id="8" name="Rectangle 7"/>
          <p:cNvSpPr/>
          <p:nvPr userDrawn="1"/>
        </p:nvSpPr>
        <p:spPr>
          <a:xfrm>
            <a:off x="6324600" y="1143000"/>
            <a:ext cx="2514600" cy="1143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457200" y="960438"/>
            <a:ext cx="5715000" cy="639762"/>
          </a:xfrm>
        </p:spPr>
        <p:txBody>
          <a:bodyPr/>
          <a:lstStyle/>
          <a:p>
            <a:r>
              <a:rPr lang="en-US" dirty="0"/>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58929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884238"/>
            <a:ext cx="5715000" cy="639762"/>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DACFD2E-236B-4751-9180-1F7B46FC11F6}" type="datetimeFigureOut">
              <a:rPr lang="en-US" smtClean="0"/>
              <a:t>3/13/2025</a:t>
            </a:fld>
            <a:endParaRPr lang="en-US"/>
          </a:p>
        </p:txBody>
      </p:sp>
      <p:sp>
        <p:nvSpPr>
          <p:cNvPr id="8" name="Footer Placeholder 7"/>
          <p:cNvSpPr>
            <a:spLocks noGrp="1"/>
          </p:cNvSpPr>
          <p:nvPr>
            <p:ph type="ftr" sz="quarter" idx="11"/>
          </p:nvPr>
        </p:nvSpPr>
        <p:spPr/>
        <p:txBody>
          <a:bodyPr/>
          <a:lstStyle/>
          <a:p>
            <a:r>
              <a:rPr lang="en-US" dirty="0"/>
              <a:t>www.clicweb.org</a:t>
            </a:r>
          </a:p>
        </p:txBody>
      </p:sp>
      <p:sp>
        <p:nvSpPr>
          <p:cNvPr id="9" name="Slide Number Placeholder 8"/>
          <p:cNvSpPr>
            <a:spLocks noGrp="1"/>
          </p:cNvSpPr>
          <p:nvPr>
            <p:ph type="sldNum" sz="quarter" idx="12"/>
          </p:nvPr>
        </p:nvSpPr>
        <p:spPr/>
        <p:txBody>
          <a:bodyPr/>
          <a:lstStyle/>
          <a:p>
            <a:fld id="{50FDB26A-EF0B-45AC-B075-D0DE1BCB5BF8}" type="slidenum">
              <a:rPr lang="en-US" smtClean="0"/>
              <a:t>‹#›</a:t>
            </a:fld>
            <a:endParaRPr lang="en-US"/>
          </a:p>
        </p:txBody>
      </p:sp>
      <p:sp>
        <p:nvSpPr>
          <p:cNvPr id="10" name="Rectangle 9"/>
          <p:cNvSpPr/>
          <p:nvPr userDrawn="1"/>
        </p:nvSpPr>
        <p:spPr>
          <a:xfrm>
            <a:off x="6324600" y="1143000"/>
            <a:ext cx="2514600" cy="1143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Tree>
    <p:extLst>
      <p:ext uri="{BB962C8B-B14F-4D97-AF65-F5344CB8AC3E}">
        <p14:creationId xmlns:p14="http://schemas.microsoft.com/office/powerpoint/2010/main" val="793214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857250"/>
            <a:ext cx="9144000" cy="5143500"/>
          </a:xfrm>
          <a:prstGeom prst="rect">
            <a:avLst/>
          </a:prstGeom>
        </p:spPr>
      </p:pic>
      <p:sp>
        <p:nvSpPr>
          <p:cNvPr id="2" name="Title 1"/>
          <p:cNvSpPr>
            <a:spLocks noGrp="1"/>
          </p:cNvSpPr>
          <p:nvPr>
            <p:ph type="title" hasCustomPrompt="1"/>
          </p:nvPr>
        </p:nvSpPr>
        <p:spPr>
          <a:xfrm>
            <a:off x="457200" y="3200400"/>
            <a:ext cx="8229600" cy="709714"/>
          </a:xfrm>
        </p:spPr>
        <p:txBody>
          <a:bodyPr>
            <a:normAutofit/>
          </a:bodyPr>
          <a:lstStyle>
            <a:lvl1pPr algn="ctr">
              <a:defRPr sz="3600" b="1"/>
            </a:lvl1pPr>
          </a:lstStyle>
          <a:p>
            <a:r>
              <a:rPr lang="en-US" dirty="0"/>
              <a:t>EDIT THE TITLE</a:t>
            </a:r>
          </a:p>
        </p:txBody>
      </p:sp>
      <p:sp>
        <p:nvSpPr>
          <p:cNvPr id="3" name="Date Placeholder 2"/>
          <p:cNvSpPr>
            <a:spLocks noGrp="1"/>
          </p:cNvSpPr>
          <p:nvPr>
            <p:ph type="dt" sz="half" idx="10"/>
          </p:nvPr>
        </p:nvSpPr>
        <p:spPr/>
        <p:txBody>
          <a:bodyPr/>
          <a:lstStyle/>
          <a:p>
            <a:fld id="{8DACFD2E-236B-4751-9180-1F7B46FC11F6}" type="datetimeFigureOut">
              <a:rPr lang="en-US" smtClean="0"/>
              <a:t>3/13/2025</a:t>
            </a:fld>
            <a:endParaRPr lang="en-US"/>
          </a:p>
        </p:txBody>
      </p:sp>
      <p:sp>
        <p:nvSpPr>
          <p:cNvPr id="4" name="Footer Placeholder 3"/>
          <p:cNvSpPr>
            <a:spLocks noGrp="1"/>
          </p:cNvSpPr>
          <p:nvPr>
            <p:ph type="ftr" sz="quarter" idx="11"/>
          </p:nvPr>
        </p:nvSpPr>
        <p:spPr/>
        <p:txBody>
          <a:bodyPr/>
          <a:lstStyle/>
          <a:p>
            <a:r>
              <a:rPr lang="en-US" dirty="0"/>
              <a:t>www.clicweb.org</a:t>
            </a:r>
          </a:p>
        </p:txBody>
      </p:sp>
      <p:sp>
        <p:nvSpPr>
          <p:cNvPr id="5" name="Slide Number Placeholder 4"/>
          <p:cNvSpPr>
            <a:spLocks noGrp="1"/>
          </p:cNvSpPr>
          <p:nvPr>
            <p:ph type="sldNum" sz="quarter" idx="12"/>
          </p:nvPr>
        </p:nvSpPr>
        <p:spPr/>
        <p:txBody>
          <a:bodyPr/>
          <a:lstStyle/>
          <a:p>
            <a:fld id="{50FDB26A-EF0B-45AC-B075-D0DE1BCB5BF8}" type="slidenum">
              <a:rPr lang="en-US" smtClean="0"/>
              <a:t>‹#›</a:t>
            </a:fld>
            <a:endParaRPr lang="en-US"/>
          </a:p>
        </p:txBody>
      </p:sp>
    </p:spTree>
    <p:extLst>
      <p:ext uri="{BB962C8B-B14F-4D97-AF65-F5344CB8AC3E}">
        <p14:creationId xmlns:p14="http://schemas.microsoft.com/office/powerpoint/2010/main" val="3308570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ACFD2E-236B-4751-9180-1F7B46FC11F6}" type="datetimeFigureOut">
              <a:rPr lang="en-US" smtClean="0"/>
              <a:t>3/13/2025</a:t>
            </a:fld>
            <a:endParaRPr lang="en-US"/>
          </a:p>
        </p:txBody>
      </p:sp>
      <p:sp>
        <p:nvSpPr>
          <p:cNvPr id="3" name="Footer Placeholder 2"/>
          <p:cNvSpPr>
            <a:spLocks noGrp="1"/>
          </p:cNvSpPr>
          <p:nvPr>
            <p:ph type="ftr" sz="quarter" idx="11"/>
          </p:nvPr>
        </p:nvSpPr>
        <p:spPr/>
        <p:txBody>
          <a:bodyPr/>
          <a:lstStyle/>
          <a:p>
            <a:r>
              <a:rPr lang="en-US" dirty="0"/>
              <a:t>www.clicweb.org</a:t>
            </a:r>
          </a:p>
        </p:txBody>
      </p:sp>
      <p:sp>
        <p:nvSpPr>
          <p:cNvPr id="4" name="Slide Number Placeholder 3"/>
          <p:cNvSpPr>
            <a:spLocks noGrp="1"/>
          </p:cNvSpPr>
          <p:nvPr>
            <p:ph type="sldNum" sz="quarter" idx="12"/>
          </p:nvPr>
        </p:nvSpPr>
        <p:spPr/>
        <p:txBody>
          <a:bodyPr/>
          <a:lstStyle/>
          <a:p>
            <a:fld id="{50FDB26A-EF0B-45AC-B075-D0DE1BCB5BF8}" type="slidenum">
              <a:rPr lang="en-US" smtClean="0"/>
              <a:t>‹#›</a:t>
            </a:fld>
            <a:endParaRPr lang="en-US"/>
          </a:p>
        </p:txBody>
      </p:sp>
      <p:sp>
        <p:nvSpPr>
          <p:cNvPr id="5" name="Rectangle 4"/>
          <p:cNvSpPr/>
          <p:nvPr userDrawn="1"/>
        </p:nvSpPr>
        <p:spPr>
          <a:xfrm>
            <a:off x="6324600" y="1143000"/>
            <a:ext cx="2514600" cy="1143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48270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3050"/>
            <a:ext cx="3008313" cy="1162050"/>
          </a:xfrm>
        </p:spPr>
        <p:txBody>
          <a:bodyPr anchor="b"/>
          <a:lstStyle>
            <a:lvl1pPr algn="l">
              <a:defRPr sz="2000" b="1"/>
            </a:lvl1pPr>
          </a:lstStyle>
          <a:p>
            <a:r>
              <a:rPr lang="en-US" dirty="0"/>
              <a:t>CLICK TO EDIT MASTER TITLE STYLE</a:t>
            </a:r>
          </a:p>
        </p:txBody>
      </p:sp>
      <p:sp>
        <p:nvSpPr>
          <p:cNvPr id="3" name="Content Placeholder 2"/>
          <p:cNvSpPr>
            <a:spLocks noGrp="1"/>
          </p:cNvSpPr>
          <p:nvPr>
            <p:ph idx="1"/>
          </p:nvPr>
        </p:nvSpPr>
        <p:spPr>
          <a:xfrm>
            <a:off x="3575050" y="2438400"/>
            <a:ext cx="5111750" cy="3687763"/>
          </a:xfrm>
        </p:spPr>
        <p:txBody>
          <a:bodyPr>
            <a:normAutofit/>
          </a:bodyPr>
          <a:lstStyle>
            <a:lvl1pPr>
              <a:defRPr sz="2800"/>
            </a:lvl1pPr>
            <a:lvl2pPr>
              <a:defRPr sz="2800"/>
            </a:lvl2pPr>
            <a:lvl3pPr>
              <a:defRPr sz="2800"/>
            </a:lvl3pPr>
            <a:lvl4pPr>
              <a:defRPr sz="2800"/>
            </a:lvl4pPr>
            <a:lvl5pPr>
              <a:defRPr sz="28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8DACFD2E-236B-4751-9180-1F7B46FC11F6}" type="datetimeFigureOut">
              <a:rPr lang="en-US" smtClean="0"/>
              <a:t>3/13/2025</a:t>
            </a:fld>
            <a:endParaRPr lang="en-US"/>
          </a:p>
        </p:txBody>
      </p:sp>
      <p:sp>
        <p:nvSpPr>
          <p:cNvPr id="6" name="Footer Placeholder 5"/>
          <p:cNvSpPr>
            <a:spLocks noGrp="1"/>
          </p:cNvSpPr>
          <p:nvPr>
            <p:ph type="ftr" sz="quarter" idx="11"/>
          </p:nvPr>
        </p:nvSpPr>
        <p:spPr/>
        <p:txBody>
          <a:bodyPr/>
          <a:lstStyle/>
          <a:p>
            <a:r>
              <a:rPr lang="en-US" dirty="0"/>
              <a:t>www.clicweb.org</a:t>
            </a:r>
          </a:p>
        </p:txBody>
      </p:sp>
      <p:sp>
        <p:nvSpPr>
          <p:cNvPr id="7" name="Slide Number Placeholder 6"/>
          <p:cNvSpPr>
            <a:spLocks noGrp="1"/>
          </p:cNvSpPr>
          <p:nvPr>
            <p:ph type="sldNum" sz="quarter" idx="12"/>
          </p:nvPr>
        </p:nvSpPr>
        <p:spPr/>
        <p:txBody>
          <a:bodyPr/>
          <a:lstStyle/>
          <a:p>
            <a:fld id="{50FDB26A-EF0B-45AC-B075-D0DE1BCB5BF8}" type="slidenum">
              <a:rPr lang="en-US" smtClean="0"/>
              <a:t>‹#›</a:t>
            </a:fld>
            <a:endParaRPr lang="en-US"/>
          </a:p>
        </p:txBody>
      </p:sp>
      <p:sp>
        <p:nvSpPr>
          <p:cNvPr id="8" name="Rectangle 7"/>
          <p:cNvSpPr/>
          <p:nvPr userDrawn="1"/>
        </p:nvSpPr>
        <p:spPr>
          <a:xfrm>
            <a:off x="6324600" y="1143000"/>
            <a:ext cx="2514600" cy="1143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17570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0" y="3352800"/>
            <a:ext cx="2779712" cy="566738"/>
          </a:xfrm>
        </p:spPr>
        <p:txBody>
          <a:bodyPr anchor="b"/>
          <a:lstStyle>
            <a:lvl1pPr algn="l">
              <a:defRPr sz="2000" b="1"/>
            </a:lvl1pPr>
          </a:lstStyle>
          <a:p>
            <a:r>
              <a:rPr lang="en-US" dirty="0"/>
              <a:t>CLICK TO EDIT MASTER TITLE STYLE</a:t>
            </a:r>
          </a:p>
        </p:txBody>
      </p:sp>
      <p:sp>
        <p:nvSpPr>
          <p:cNvPr id="3" name="Picture Placeholder 2"/>
          <p:cNvSpPr>
            <a:spLocks noGrp="1"/>
          </p:cNvSpPr>
          <p:nvPr>
            <p:ph type="pic" idx="1"/>
          </p:nvPr>
        </p:nvSpPr>
        <p:spPr>
          <a:xfrm>
            <a:off x="457200" y="228600"/>
            <a:ext cx="5486400" cy="50291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096000" y="3919538"/>
            <a:ext cx="2779712"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DACFD2E-236B-4751-9180-1F7B46FC11F6}" type="datetimeFigureOut">
              <a:rPr lang="en-US" smtClean="0"/>
              <a:t>3/13/2025</a:t>
            </a:fld>
            <a:endParaRPr lang="en-US"/>
          </a:p>
        </p:txBody>
      </p:sp>
      <p:sp>
        <p:nvSpPr>
          <p:cNvPr id="6" name="Footer Placeholder 5"/>
          <p:cNvSpPr>
            <a:spLocks noGrp="1"/>
          </p:cNvSpPr>
          <p:nvPr>
            <p:ph type="ftr" sz="quarter" idx="11"/>
          </p:nvPr>
        </p:nvSpPr>
        <p:spPr/>
        <p:txBody>
          <a:bodyPr/>
          <a:lstStyle/>
          <a:p>
            <a:r>
              <a:rPr lang="en-US" dirty="0"/>
              <a:t>www.clicweb.org</a:t>
            </a:r>
          </a:p>
        </p:txBody>
      </p:sp>
      <p:sp>
        <p:nvSpPr>
          <p:cNvPr id="7" name="Slide Number Placeholder 6"/>
          <p:cNvSpPr>
            <a:spLocks noGrp="1"/>
          </p:cNvSpPr>
          <p:nvPr>
            <p:ph type="sldNum" sz="quarter" idx="12"/>
          </p:nvPr>
        </p:nvSpPr>
        <p:spPr/>
        <p:txBody>
          <a:bodyPr/>
          <a:lstStyle/>
          <a:p>
            <a:fld id="{50FDB26A-EF0B-45AC-B075-D0DE1BCB5BF8}" type="slidenum">
              <a:rPr lang="en-US" smtClean="0"/>
              <a:t>‹#›</a:t>
            </a:fld>
            <a:endParaRPr lang="en-US"/>
          </a:p>
        </p:txBody>
      </p:sp>
      <p:sp>
        <p:nvSpPr>
          <p:cNvPr id="8" name="Rectangle 7"/>
          <p:cNvSpPr/>
          <p:nvPr userDrawn="1"/>
        </p:nvSpPr>
        <p:spPr>
          <a:xfrm>
            <a:off x="6324600" y="1143000"/>
            <a:ext cx="2514600" cy="1143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3771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0" y="857250"/>
            <a:ext cx="9144000" cy="5143500"/>
          </a:xfrm>
          <a:prstGeom prst="rect">
            <a:avLst/>
          </a:prstGeom>
        </p:spPr>
      </p:pic>
      <p:sp>
        <p:nvSpPr>
          <p:cNvPr id="2" name="Title Placeholder 1"/>
          <p:cNvSpPr>
            <a:spLocks noGrp="1"/>
          </p:cNvSpPr>
          <p:nvPr>
            <p:ph type="title"/>
          </p:nvPr>
        </p:nvSpPr>
        <p:spPr>
          <a:xfrm>
            <a:off x="457200" y="1722438"/>
            <a:ext cx="5715000" cy="63976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2362199"/>
            <a:ext cx="8229600" cy="297180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ACFD2E-236B-4751-9180-1F7B46FC11F6}" type="datetimeFigureOut">
              <a:rPr lang="en-US" smtClean="0"/>
              <a:t>3/13/2025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www.clicweb.org</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FDB26A-EF0B-45AC-B075-D0DE1BCB5BF8}" type="slidenum">
              <a:rPr lang="en-US" smtClean="0"/>
              <a:t>‹#›</a:t>
            </a:fld>
            <a:endParaRPr lang="en-US"/>
          </a:p>
        </p:txBody>
      </p:sp>
    </p:spTree>
    <p:extLst>
      <p:ext uri="{BB962C8B-B14F-4D97-AF65-F5344CB8AC3E}">
        <p14:creationId xmlns:p14="http://schemas.microsoft.com/office/powerpoint/2010/main" val="76911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spcBef>
          <a:spcPct val="0"/>
        </a:spcBef>
        <a:buNone/>
        <a:defRPr sz="2800" kern="1200">
          <a:solidFill>
            <a:schemeClr val="bg1">
              <a:lumMod val="50000"/>
            </a:schemeClr>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bbennhoff@clicweb.org"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s://tinyurl.com/collectiontoo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531E6-EC70-BAF0-41FA-ABD9CE199C8D}"/>
              </a:ext>
            </a:extLst>
          </p:cNvPr>
          <p:cNvSpPr>
            <a:spLocks noGrp="1"/>
          </p:cNvSpPr>
          <p:nvPr>
            <p:ph type="title" idx="4294967295"/>
          </p:nvPr>
        </p:nvSpPr>
        <p:spPr>
          <a:xfrm>
            <a:off x="457200" y="-639762"/>
            <a:ext cx="5715000" cy="639762"/>
          </a:xfrm>
        </p:spPr>
        <p:txBody>
          <a:bodyPr vert="horz" lIns="91440" tIns="45720" rIns="91440" bIns="45720" rtlCol="0" anchor="b">
            <a:normAutofit/>
          </a:bodyPr>
          <a:lstStyle/>
          <a:p>
            <a:r>
              <a:rPr lang="en-US" dirty="0"/>
              <a:t>Collection Management Data</a:t>
            </a:r>
          </a:p>
        </p:txBody>
      </p:sp>
      <p:pic>
        <p:nvPicPr>
          <p:cNvPr id="3" name="Picture 2" descr="This is a CLiC presentation.">
            <a:extLst>
              <a:ext uri="{FF2B5EF4-FFF2-40B4-BE49-F238E27FC236}">
                <a16:creationId xmlns:a16="http://schemas.microsoft.com/office/drawing/2014/main" id="{17B8A116-8347-4DAF-800E-E6B4BB4A73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531"/>
            <a:ext cx="9144000" cy="6844937"/>
          </a:xfrm>
          <a:prstGeom prst="rect">
            <a:avLst/>
          </a:prstGeom>
        </p:spPr>
      </p:pic>
    </p:spTree>
    <p:extLst>
      <p:ext uri="{BB962C8B-B14F-4D97-AF65-F5344CB8AC3E}">
        <p14:creationId xmlns:p14="http://schemas.microsoft.com/office/powerpoint/2010/main" val="35681098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D6742-0E89-789E-30C9-1948062C3256}"/>
              </a:ext>
            </a:extLst>
          </p:cNvPr>
          <p:cNvSpPr>
            <a:spLocks noGrp="1"/>
          </p:cNvSpPr>
          <p:nvPr>
            <p:ph type="title"/>
          </p:nvPr>
        </p:nvSpPr>
        <p:spPr>
          <a:xfrm>
            <a:off x="457200" y="-639762"/>
            <a:ext cx="5715000" cy="639762"/>
          </a:xfrm>
        </p:spPr>
        <p:txBody>
          <a:bodyPr vert="horz" lIns="91440" tIns="45720" rIns="91440" bIns="45720" rtlCol="0" anchor="b">
            <a:normAutofit/>
          </a:bodyPr>
          <a:lstStyle/>
          <a:p>
            <a:r>
              <a:rPr lang="en-US" dirty="0"/>
              <a:t>Example #5</a:t>
            </a:r>
          </a:p>
        </p:txBody>
      </p:sp>
      <p:pic>
        <p:nvPicPr>
          <p:cNvPr id="4" name="Picture 3" descr="Another screenshot shoing when collection size is filled in, percent of total collection is generated.">
            <a:extLst>
              <a:ext uri="{FF2B5EF4-FFF2-40B4-BE49-F238E27FC236}">
                <a16:creationId xmlns:a16="http://schemas.microsoft.com/office/drawing/2014/main" id="{579193F0-6F36-4938-B37F-E31C5E391A23}"/>
              </a:ext>
            </a:extLst>
          </p:cNvPr>
          <p:cNvPicPr>
            <a:picLocks noChangeAspect="1"/>
          </p:cNvPicPr>
          <p:nvPr/>
        </p:nvPicPr>
        <p:blipFill>
          <a:blip r:embed="rId3"/>
          <a:stretch>
            <a:fillRect/>
          </a:stretch>
        </p:blipFill>
        <p:spPr>
          <a:xfrm>
            <a:off x="1091680" y="26581"/>
            <a:ext cx="6960640" cy="5347246"/>
          </a:xfrm>
          <a:prstGeom prst="rect">
            <a:avLst/>
          </a:prstGeom>
        </p:spPr>
      </p:pic>
    </p:spTree>
    <p:extLst>
      <p:ext uri="{BB962C8B-B14F-4D97-AF65-F5344CB8AC3E}">
        <p14:creationId xmlns:p14="http://schemas.microsoft.com/office/powerpoint/2010/main" val="17288074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9FE3151-5C9C-45F8-9923-A9BE462248F6}"/>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2962" y="1066800"/>
            <a:ext cx="9123292" cy="3847307"/>
          </a:xfrm>
          <a:prstGeom prst="rect">
            <a:avLst/>
          </a:prstGeom>
        </p:spPr>
      </p:pic>
      <p:sp>
        <p:nvSpPr>
          <p:cNvPr id="2" name="Title 1">
            <a:extLst>
              <a:ext uri="{FF2B5EF4-FFF2-40B4-BE49-F238E27FC236}">
                <a16:creationId xmlns:a16="http://schemas.microsoft.com/office/drawing/2014/main" id="{BDDED036-05CA-1175-D822-FE1DAC17D6FF}"/>
              </a:ext>
            </a:extLst>
          </p:cNvPr>
          <p:cNvSpPr>
            <a:spLocks noGrp="1"/>
          </p:cNvSpPr>
          <p:nvPr>
            <p:ph type="title"/>
          </p:nvPr>
        </p:nvSpPr>
        <p:spPr>
          <a:xfrm>
            <a:off x="457200" y="-639762"/>
            <a:ext cx="5715000" cy="639762"/>
          </a:xfrm>
        </p:spPr>
        <p:txBody>
          <a:bodyPr vert="horz" lIns="91440" tIns="45720" rIns="91440" bIns="45720" rtlCol="0" anchor="b">
            <a:normAutofit/>
          </a:bodyPr>
          <a:lstStyle/>
          <a:p>
            <a:r>
              <a:rPr lang="en-US" dirty="0"/>
              <a:t>Example #6</a:t>
            </a:r>
          </a:p>
        </p:txBody>
      </p:sp>
    </p:spTree>
    <p:extLst>
      <p:ext uri="{BB962C8B-B14F-4D97-AF65-F5344CB8AC3E}">
        <p14:creationId xmlns:p14="http://schemas.microsoft.com/office/powerpoint/2010/main" val="34516551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shot showing a statistical oddity.">
            <a:extLst>
              <a:ext uri="{FF2B5EF4-FFF2-40B4-BE49-F238E27FC236}">
                <a16:creationId xmlns:a16="http://schemas.microsoft.com/office/drawing/2014/main" id="{F4F29B19-FC40-48C8-9EB2-548FFF0A8962}"/>
              </a:ext>
            </a:extLst>
          </p:cNvPr>
          <p:cNvPicPr>
            <a:picLocks noChangeAspect="1"/>
          </p:cNvPicPr>
          <p:nvPr/>
        </p:nvPicPr>
        <p:blipFill>
          <a:blip r:embed="rId3"/>
          <a:stretch>
            <a:fillRect/>
          </a:stretch>
        </p:blipFill>
        <p:spPr>
          <a:xfrm>
            <a:off x="31897" y="1220218"/>
            <a:ext cx="9082595" cy="3868513"/>
          </a:xfrm>
          <a:prstGeom prst="rect">
            <a:avLst/>
          </a:prstGeom>
        </p:spPr>
      </p:pic>
      <p:sp>
        <p:nvSpPr>
          <p:cNvPr id="5" name="Arrow: Right 4">
            <a:extLst>
              <a:ext uri="{FF2B5EF4-FFF2-40B4-BE49-F238E27FC236}">
                <a16:creationId xmlns:a16="http://schemas.microsoft.com/office/drawing/2014/main" id="{B22D155E-5379-4A0A-8366-65B9EA2A056B}"/>
              </a:ext>
              <a:ext uri="{C183D7F6-B498-43B3-948B-1728B52AA6E4}">
                <adec:decorative xmlns:adec="http://schemas.microsoft.com/office/drawing/2017/decorative" val="1"/>
              </a:ext>
            </a:extLst>
          </p:cNvPr>
          <p:cNvSpPr/>
          <p:nvPr/>
        </p:nvSpPr>
        <p:spPr>
          <a:xfrm rot="10800000">
            <a:off x="3048000" y="3352800"/>
            <a:ext cx="978408" cy="484632"/>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AA5B28F-3504-044E-34DC-39E8518E8216}"/>
              </a:ext>
            </a:extLst>
          </p:cNvPr>
          <p:cNvSpPr>
            <a:spLocks noGrp="1"/>
          </p:cNvSpPr>
          <p:nvPr>
            <p:ph type="title"/>
          </p:nvPr>
        </p:nvSpPr>
        <p:spPr>
          <a:xfrm>
            <a:off x="457200" y="-639762"/>
            <a:ext cx="5715000" cy="639762"/>
          </a:xfrm>
        </p:spPr>
        <p:txBody>
          <a:bodyPr vert="horz" lIns="91440" tIns="45720" rIns="91440" bIns="45720" rtlCol="0" anchor="b">
            <a:normAutofit/>
          </a:bodyPr>
          <a:lstStyle/>
          <a:p>
            <a:r>
              <a:rPr lang="en-US" dirty="0"/>
              <a:t>Example #7</a:t>
            </a:r>
          </a:p>
        </p:txBody>
      </p:sp>
    </p:spTree>
    <p:extLst>
      <p:ext uri="{BB962C8B-B14F-4D97-AF65-F5344CB8AC3E}">
        <p14:creationId xmlns:p14="http://schemas.microsoft.com/office/powerpoint/2010/main" val="1393713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2A3B399-84AA-405B-B4C1-C6104CA1AD1C}"/>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4580" y="12405"/>
            <a:ext cx="9158580" cy="4986338"/>
          </a:xfrm>
          <a:prstGeom prst="rect">
            <a:avLst/>
          </a:prstGeom>
        </p:spPr>
      </p:pic>
      <p:sp>
        <p:nvSpPr>
          <p:cNvPr id="2" name="Title 1">
            <a:extLst>
              <a:ext uri="{FF2B5EF4-FFF2-40B4-BE49-F238E27FC236}">
                <a16:creationId xmlns:a16="http://schemas.microsoft.com/office/drawing/2014/main" id="{911E3160-45F3-3436-87EE-824620B858CD}"/>
              </a:ext>
            </a:extLst>
          </p:cNvPr>
          <p:cNvSpPr>
            <a:spLocks noGrp="1"/>
          </p:cNvSpPr>
          <p:nvPr>
            <p:ph type="title"/>
          </p:nvPr>
        </p:nvSpPr>
        <p:spPr>
          <a:xfrm>
            <a:off x="457200" y="-639762"/>
            <a:ext cx="5715000" cy="639762"/>
          </a:xfrm>
        </p:spPr>
        <p:txBody>
          <a:bodyPr vert="horz" lIns="91440" tIns="45720" rIns="91440" bIns="45720" rtlCol="0" anchor="b">
            <a:normAutofit/>
          </a:bodyPr>
          <a:lstStyle/>
          <a:p>
            <a:r>
              <a:rPr lang="en-US" dirty="0"/>
              <a:t>Example #8</a:t>
            </a:r>
          </a:p>
        </p:txBody>
      </p:sp>
    </p:spTree>
    <p:extLst>
      <p:ext uri="{BB962C8B-B14F-4D97-AF65-F5344CB8AC3E}">
        <p14:creationId xmlns:p14="http://schemas.microsoft.com/office/powerpoint/2010/main" val="14841270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CFBE5-6475-6B7E-5A65-0A115270F645}"/>
              </a:ext>
            </a:extLst>
          </p:cNvPr>
          <p:cNvSpPr>
            <a:spLocks noGrp="1"/>
          </p:cNvSpPr>
          <p:nvPr>
            <p:ph type="title"/>
          </p:nvPr>
        </p:nvSpPr>
        <p:spPr>
          <a:xfrm>
            <a:off x="457200" y="-639762"/>
            <a:ext cx="5715000" cy="639762"/>
          </a:xfrm>
        </p:spPr>
        <p:txBody>
          <a:bodyPr vert="horz" lIns="91440" tIns="45720" rIns="91440" bIns="45720" rtlCol="0" anchor="b">
            <a:normAutofit/>
          </a:bodyPr>
          <a:lstStyle/>
          <a:p>
            <a:r>
              <a:rPr lang="en-US" dirty="0"/>
              <a:t>Example #9</a:t>
            </a:r>
          </a:p>
        </p:txBody>
      </p:sp>
      <p:pic>
        <p:nvPicPr>
          <p:cNvPr id="4" name="Picture 3" descr="Screenshot of filled out tool. There are some items in green that indicate where more titles are needed, and red where fewer titles are needed.">
            <a:extLst>
              <a:ext uri="{FF2B5EF4-FFF2-40B4-BE49-F238E27FC236}">
                <a16:creationId xmlns:a16="http://schemas.microsoft.com/office/drawing/2014/main" id="{365487C8-A0C7-4690-B0D3-C8F1A2E8EE07}"/>
              </a:ext>
            </a:extLst>
          </p:cNvPr>
          <p:cNvPicPr>
            <a:picLocks noChangeAspect="1"/>
          </p:cNvPicPr>
          <p:nvPr/>
        </p:nvPicPr>
        <p:blipFill>
          <a:blip r:embed="rId3"/>
          <a:stretch>
            <a:fillRect/>
          </a:stretch>
        </p:blipFill>
        <p:spPr>
          <a:xfrm>
            <a:off x="-16513" y="838200"/>
            <a:ext cx="9160513" cy="4090988"/>
          </a:xfrm>
          <a:prstGeom prst="rect">
            <a:avLst/>
          </a:prstGeom>
        </p:spPr>
      </p:pic>
    </p:spTree>
    <p:extLst>
      <p:ext uri="{BB962C8B-B14F-4D97-AF65-F5344CB8AC3E}">
        <p14:creationId xmlns:p14="http://schemas.microsoft.com/office/powerpoint/2010/main" val="40737017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E9F6D-E021-406F-B869-FA893C8BC261}"/>
              </a:ext>
            </a:extLst>
          </p:cNvPr>
          <p:cNvSpPr>
            <a:spLocks noGrp="1"/>
          </p:cNvSpPr>
          <p:nvPr>
            <p:ph type="title"/>
          </p:nvPr>
        </p:nvSpPr>
        <p:spPr>
          <a:xfrm>
            <a:off x="457200" y="533400"/>
            <a:ext cx="5715000" cy="639762"/>
          </a:xfrm>
        </p:spPr>
        <p:txBody>
          <a:bodyPr>
            <a:normAutofit fontScale="90000"/>
          </a:bodyPr>
          <a:lstStyle/>
          <a:p>
            <a:r>
              <a:rPr lang="en-US" sz="4000" dirty="0"/>
              <a:t>Questions</a:t>
            </a:r>
            <a:r>
              <a:rPr lang="en-US" dirty="0"/>
              <a:t>?</a:t>
            </a:r>
          </a:p>
        </p:txBody>
      </p:sp>
      <p:sp>
        <p:nvSpPr>
          <p:cNvPr id="3" name="Content Placeholder 2">
            <a:extLst>
              <a:ext uri="{FF2B5EF4-FFF2-40B4-BE49-F238E27FC236}">
                <a16:creationId xmlns:a16="http://schemas.microsoft.com/office/drawing/2014/main" id="{D84EED2A-ECA3-46E8-AAB4-F44B5415FBD0}"/>
              </a:ext>
            </a:extLst>
          </p:cNvPr>
          <p:cNvSpPr>
            <a:spLocks noGrp="1"/>
          </p:cNvSpPr>
          <p:nvPr>
            <p:ph idx="1"/>
          </p:nvPr>
        </p:nvSpPr>
        <p:spPr>
          <a:xfrm>
            <a:off x="457200" y="1943099"/>
            <a:ext cx="8229600" cy="2971801"/>
          </a:xfrm>
        </p:spPr>
        <p:txBody>
          <a:bodyPr>
            <a:normAutofit/>
          </a:bodyPr>
          <a:lstStyle/>
          <a:p>
            <a:pPr marL="0" indent="0">
              <a:buNone/>
            </a:pPr>
            <a:r>
              <a:rPr lang="en-US" dirty="0"/>
              <a:t>For Additional Questions contact me at </a:t>
            </a:r>
            <a:r>
              <a:rPr lang="en-US" dirty="0">
                <a:hlinkClick r:id="rId3"/>
              </a:rPr>
              <a:t>bbennhoff@clicweb.org</a:t>
            </a:r>
            <a:endParaRPr lang="en-US" dirty="0"/>
          </a:p>
          <a:p>
            <a:pPr marL="0" indent="0">
              <a:buNone/>
            </a:pPr>
            <a:endParaRPr lang="en-US" dirty="0"/>
          </a:p>
          <a:p>
            <a:pPr marL="0" indent="0">
              <a:buNone/>
            </a:pPr>
            <a:r>
              <a:rPr lang="en-US" dirty="0"/>
              <a:t>Collection Management Template can be found at</a:t>
            </a:r>
          </a:p>
          <a:p>
            <a:pPr marL="0" indent="0">
              <a:buNone/>
            </a:pPr>
            <a:r>
              <a:rPr lang="en-US" dirty="0"/>
              <a:t>(</a:t>
            </a:r>
            <a:r>
              <a:rPr lang="en-US" dirty="0">
                <a:hlinkClick r:id="rId4"/>
              </a:rPr>
              <a:t>https://tinyurl.com/collectiontool</a:t>
            </a:r>
            <a:r>
              <a:rPr lang="en-US" dirty="0"/>
              <a:t>)</a:t>
            </a:r>
          </a:p>
          <a:p>
            <a:pPr marL="0" indent="0">
              <a:buNone/>
            </a:pPr>
            <a:endParaRPr lang="en-US" dirty="0"/>
          </a:p>
        </p:txBody>
      </p:sp>
    </p:spTree>
    <p:extLst>
      <p:ext uri="{BB962C8B-B14F-4D97-AF65-F5344CB8AC3E}">
        <p14:creationId xmlns:p14="http://schemas.microsoft.com/office/powerpoint/2010/main" val="20479583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Collection Management Data:</a:t>
            </a:r>
            <a:br>
              <a:rPr lang="en-US" dirty="0"/>
            </a:br>
            <a:r>
              <a:rPr lang="en-US" dirty="0"/>
              <a:t>Quick and Easy</a:t>
            </a:r>
          </a:p>
        </p:txBody>
      </p:sp>
    </p:spTree>
    <p:extLst>
      <p:ext uri="{BB962C8B-B14F-4D97-AF65-F5344CB8AC3E}">
        <p14:creationId xmlns:p14="http://schemas.microsoft.com/office/powerpoint/2010/main" val="34731327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32E81-5F5B-42E8-A83F-291564DE71C0}"/>
              </a:ext>
            </a:extLst>
          </p:cNvPr>
          <p:cNvSpPr>
            <a:spLocks noGrp="1"/>
          </p:cNvSpPr>
          <p:nvPr>
            <p:ph type="title"/>
          </p:nvPr>
        </p:nvSpPr>
        <p:spPr>
          <a:xfrm>
            <a:off x="473148" y="762000"/>
            <a:ext cx="7070651" cy="639762"/>
          </a:xfrm>
        </p:spPr>
        <p:txBody>
          <a:bodyPr>
            <a:noAutofit/>
          </a:bodyPr>
          <a:lstStyle/>
          <a:p>
            <a:r>
              <a:rPr lang="en-US" sz="3200" dirty="0"/>
              <a:t>Why Would Anyone Use Data to Purchase Materials?</a:t>
            </a:r>
          </a:p>
        </p:txBody>
      </p:sp>
      <p:sp>
        <p:nvSpPr>
          <p:cNvPr id="3" name="Content Placeholder 2">
            <a:extLst>
              <a:ext uri="{FF2B5EF4-FFF2-40B4-BE49-F238E27FC236}">
                <a16:creationId xmlns:a16="http://schemas.microsoft.com/office/drawing/2014/main" id="{CEDB356F-6117-4FCE-B375-83AD5B0B6131}"/>
              </a:ext>
            </a:extLst>
          </p:cNvPr>
          <p:cNvSpPr>
            <a:spLocks noGrp="1"/>
          </p:cNvSpPr>
          <p:nvPr>
            <p:ph idx="1"/>
          </p:nvPr>
        </p:nvSpPr>
        <p:spPr/>
        <p:txBody>
          <a:bodyPr/>
          <a:lstStyle/>
          <a:p>
            <a:r>
              <a:rPr lang="en-US" dirty="0"/>
              <a:t>Know what is popular and what is not</a:t>
            </a:r>
          </a:p>
          <a:p>
            <a:r>
              <a:rPr lang="en-US" dirty="0"/>
              <a:t>Create a balanced collection</a:t>
            </a:r>
          </a:p>
          <a:p>
            <a:r>
              <a:rPr lang="en-US" dirty="0"/>
              <a:t>Anticipate what needs to be weeded</a:t>
            </a:r>
          </a:p>
          <a:p>
            <a:r>
              <a:rPr lang="en-US" dirty="0"/>
              <a:t>Budget ahead of time by forecasting trends</a:t>
            </a:r>
          </a:p>
          <a:p>
            <a:r>
              <a:rPr lang="en-US" dirty="0"/>
              <a:t>Spend less time guessing what patrons want</a:t>
            </a:r>
          </a:p>
        </p:txBody>
      </p:sp>
    </p:spTree>
    <p:extLst>
      <p:ext uri="{BB962C8B-B14F-4D97-AF65-F5344CB8AC3E}">
        <p14:creationId xmlns:p14="http://schemas.microsoft.com/office/powerpoint/2010/main" val="2458822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32E81-5F5B-42E8-A83F-291564DE71C0}"/>
              </a:ext>
            </a:extLst>
          </p:cNvPr>
          <p:cNvSpPr>
            <a:spLocks noGrp="1"/>
          </p:cNvSpPr>
          <p:nvPr>
            <p:ph type="title"/>
          </p:nvPr>
        </p:nvSpPr>
        <p:spPr>
          <a:xfrm>
            <a:off x="473148" y="762000"/>
            <a:ext cx="7070651" cy="639762"/>
          </a:xfrm>
        </p:spPr>
        <p:txBody>
          <a:bodyPr>
            <a:noAutofit/>
          </a:bodyPr>
          <a:lstStyle/>
          <a:p>
            <a:r>
              <a:rPr lang="en-US" sz="3200" dirty="0"/>
              <a:t>When Does Data Fail?</a:t>
            </a:r>
          </a:p>
        </p:txBody>
      </p:sp>
      <p:sp>
        <p:nvSpPr>
          <p:cNvPr id="3" name="Content Placeholder 2">
            <a:extLst>
              <a:ext uri="{FF2B5EF4-FFF2-40B4-BE49-F238E27FC236}">
                <a16:creationId xmlns:a16="http://schemas.microsoft.com/office/drawing/2014/main" id="{CEDB356F-6117-4FCE-B375-83AD5B0B6131}"/>
              </a:ext>
            </a:extLst>
          </p:cNvPr>
          <p:cNvSpPr>
            <a:spLocks noGrp="1"/>
          </p:cNvSpPr>
          <p:nvPr>
            <p:ph idx="1"/>
          </p:nvPr>
        </p:nvSpPr>
        <p:spPr>
          <a:xfrm>
            <a:off x="473148" y="2133600"/>
            <a:ext cx="8229600" cy="2971801"/>
          </a:xfrm>
        </p:spPr>
        <p:txBody>
          <a:bodyPr/>
          <a:lstStyle/>
          <a:p>
            <a:r>
              <a:rPr lang="en-US" dirty="0"/>
              <a:t>Poor metric – e.g. Saves (baseball stat)</a:t>
            </a:r>
          </a:p>
          <a:p>
            <a:r>
              <a:rPr lang="en-US" dirty="0"/>
              <a:t>Badly Collected – e.g. Broken Door Count</a:t>
            </a:r>
          </a:p>
          <a:p>
            <a:r>
              <a:rPr lang="en-US" dirty="0"/>
              <a:t>Bad Extrapolation – e.g. Reference stats once a year</a:t>
            </a:r>
          </a:p>
          <a:p>
            <a:r>
              <a:rPr lang="en-US" dirty="0"/>
              <a:t>Incorrect Assumptions – e.g. Low circ for a collection can be due to multiple variables (quality of materials, location in library) not just having bought too much</a:t>
            </a:r>
          </a:p>
        </p:txBody>
      </p:sp>
    </p:spTree>
    <p:extLst>
      <p:ext uri="{BB962C8B-B14F-4D97-AF65-F5344CB8AC3E}">
        <p14:creationId xmlns:p14="http://schemas.microsoft.com/office/powerpoint/2010/main" val="2573818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B9CE8-A52F-441E-9DE9-F9DE19123584}"/>
              </a:ext>
            </a:extLst>
          </p:cNvPr>
          <p:cNvSpPr>
            <a:spLocks noGrp="1"/>
          </p:cNvSpPr>
          <p:nvPr>
            <p:ph type="title"/>
          </p:nvPr>
        </p:nvSpPr>
        <p:spPr>
          <a:xfrm>
            <a:off x="457200" y="-639762"/>
            <a:ext cx="5715000" cy="639762"/>
          </a:xfrm>
        </p:spPr>
        <p:txBody>
          <a:bodyPr vert="horz" lIns="91440" tIns="45720" rIns="91440" bIns="45720" rtlCol="0" anchor="b">
            <a:normAutofit/>
          </a:bodyPr>
          <a:lstStyle/>
          <a:p>
            <a:r>
              <a:rPr lang="en-US" dirty="0"/>
              <a:t>Collection Manager Tool</a:t>
            </a:r>
          </a:p>
        </p:txBody>
      </p:sp>
      <p:pic>
        <p:nvPicPr>
          <p:cNvPr id="6" name="Picture 5" descr="Collection Manager is created by Chris Ripple, Central Kansan Library Syste, Great Bend, Kansas. Edited for use by Patrick Bodily, Idaho Commission for Libraries.">
            <a:extLst>
              <a:ext uri="{FF2B5EF4-FFF2-40B4-BE49-F238E27FC236}">
                <a16:creationId xmlns:a16="http://schemas.microsoft.com/office/drawing/2014/main" id="{68EC44D7-2B2D-4A65-B3DE-44C11F8417EA}"/>
              </a:ext>
              <a:ext uri="{C183D7F6-B498-43B3-948B-1728B52AA6E4}">
                <adec:decorative xmlns:adec="http://schemas.microsoft.com/office/drawing/2017/decorative" val="0"/>
              </a:ext>
            </a:extLst>
          </p:cNvPr>
          <p:cNvPicPr>
            <a:picLocks noChangeAspect="1"/>
          </p:cNvPicPr>
          <p:nvPr/>
        </p:nvPicPr>
        <p:blipFill>
          <a:blip r:embed="rId3"/>
          <a:stretch>
            <a:fillRect/>
          </a:stretch>
        </p:blipFill>
        <p:spPr>
          <a:xfrm>
            <a:off x="1952280" y="76993"/>
            <a:ext cx="5239439" cy="990600"/>
          </a:xfrm>
          <a:prstGeom prst="rect">
            <a:avLst/>
          </a:prstGeom>
        </p:spPr>
      </p:pic>
      <p:pic>
        <p:nvPicPr>
          <p:cNvPr id="4" name="Picture 3" descr="Screenshot of the Collection Manager with columns for things like Collection Names, Collection size, Circulation, Percent of total collection, and more.">
            <a:extLst>
              <a:ext uri="{FF2B5EF4-FFF2-40B4-BE49-F238E27FC236}">
                <a16:creationId xmlns:a16="http://schemas.microsoft.com/office/drawing/2014/main" id="{768B1850-BCCF-427B-9E81-84ADB9CF4F93}"/>
              </a:ext>
            </a:extLst>
          </p:cNvPr>
          <p:cNvPicPr>
            <a:picLocks noChangeAspect="1"/>
          </p:cNvPicPr>
          <p:nvPr/>
        </p:nvPicPr>
        <p:blipFill>
          <a:blip r:embed="rId4"/>
          <a:stretch>
            <a:fillRect/>
          </a:stretch>
        </p:blipFill>
        <p:spPr>
          <a:xfrm>
            <a:off x="-5316" y="2362200"/>
            <a:ext cx="9144000" cy="4495800"/>
          </a:xfrm>
          <a:prstGeom prst="rect">
            <a:avLst/>
          </a:prstGeom>
        </p:spPr>
      </p:pic>
      <p:pic>
        <p:nvPicPr>
          <p:cNvPr id="5" name="Picture 4">
            <a:extLst>
              <a:ext uri="{FF2B5EF4-FFF2-40B4-BE49-F238E27FC236}">
                <a16:creationId xmlns:a16="http://schemas.microsoft.com/office/drawing/2014/main" id="{41E88C91-B063-40DC-AF64-613A4BA2A536}"/>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0" y="1295400"/>
            <a:ext cx="9144000" cy="572293"/>
          </a:xfrm>
          <a:prstGeom prst="rect">
            <a:avLst/>
          </a:prstGeom>
        </p:spPr>
      </p:pic>
    </p:spTree>
    <p:extLst>
      <p:ext uri="{BB962C8B-B14F-4D97-AF65-F5344CB8AC3E}">
        <p14:creationId xmlns:p14="http://schemas.microsoft.com/office/powerpoint/2010/main" val="3389114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shot of Collection Manger showing thst if users fill in data for collecion size, circulation, and added to collection, the software autofills percent of total collection, percent of total circulation, and percent of total not added.">
            <a:extLst>
              <a:ext uri="{FF2B5EF4-FFF2-40B4-BE49-F238E27FC236}">
                <a16:creationId xmlns:a16="http://schemas.microsoft.com/office/drawing/2014/main" id="{D1693025-F26D-4A50-A238-452B0FD03AB1}"/>
              </a:ext>
            </a:extLst>
          </p:cNvPr>
          <p:cNvPicPr>
            <a:picLocks noChangeAspect="1"/>
          </p:cNvPicPr>
          <p:nvPr/>
        </p:nvPicPr>
        <p:blipFill>
          <a:blip r:embed="rId3"/>
          <a:stretch>
            <a:fillRect/>
          </a:stretch>
        </p:blipFill>
        <p:spPr>
          <a:xfrm>
            <a:off x="649472" y="0"/>
            <a:ext cx="914819" cy="5429250"/>
          </a:xfrm>
          <a:prstGeom prst="rect">
            <a:avLst/>
          </a:prstGeom>
        </p:spPr>
      </p:pic>
      <p:pic>
        <p:nvPicPr>
          <p:cNvPr id="5" name="Picture 4">
            <a:extLst>
              <a:ext uri="{FF2B5EF4-FFF2-40B4-BE49-F238E27FC236}">
                <a16:creationId xmlns:a16="http://schemas.microsoft.com/office/drawing/2014/main" id="{BBD83778-D8BE-4650-A2BC-5205AAC8862D}"/>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2438400" y="0"/>
            <a:ext cx="2419350" cy="5425706"/>
          </a:xfrm>
          <a:prstGeom prst="rect">
            <a:avLst/>
          </a:prstGeom>
        </p:spPr>
      </p:pic>
      <p:pic>
        <p:nvPicPr>
          <p:cNvPr id="6" name="Picture 5">
            <a:extLst>
              <a:ext uri="{FF2B5EF4-FFF2-40B4-BE49-F238E27FC236}">
                <a16:creationId xmlns:a16="http://schemas.microsoft.com/office/drawing/2014/main" id="{D1B49EB2-17A6-4403-87ED-A049D8714F41}"/>
              </a:ext>
              <a:ext uri="{C183D7F6-B498-43B3-948B-1728B52AA6E4}">
                <adec:decorative xmlns:adec="http://schemas.microsoft.com/office/drawing/2017/decorative" val="1"/>
              </a:ext>
            </a:extLst>
          </p:cNvPr>
          <p:cNvPicPr>
            <a:picLocks noChangeAspect="1"/>
          </p:cNvPicPr>
          <p:nvPr/>
        </p:nvPicPr>
        <p:blipFill rotWithShape="1">
          <a:blip r:embed="rId5"/>
          <a:srcRect l="201" r="-134" b="1690"/>
          <a:stretch/>
        </p:blipFill>
        <p:spPr>
          <a:xfrm>
            <a:off x="5867400" y="0"/>
            <a:ext cx="2627128" cy="5425706"/>
          </a:xfrm>
          <a:prstGeom prst="rect">
            <a:avLst/>
          </a:prstGeom>
        </p:spPr>
      </p:pic>
      <p:sp>
        <p:nvSpPr>
          <p:cNvPr id="2" name="Title 1">
            <a:extLst>
              <a:ext uri="{FF2B5EF4-FFF2-40B4-BE49-F238E27FC236}">
                <a16:creationId xmlns:a16="http://schemas.microsoft.com/office/drawing/2014/main" id="{B2A79A88-DDAB-7752-84B3-FC127D7D3C6C}"/>
              </a:ext>
            </a:extLst>
          </p:cNvPr>
          <p:cNvSpPr>
            <a:spLocks noGrp="1"/>
          </p:cNvSpPr>
          <p:nvPr>
            <p:ph type="title"/>
          </p:nvPr>
        </p:nvSpPr>
        <p:spPr>
          <a:xfrm>
            <a:off x="457200" y="-639762"/>
            <a:ext cx="5715000" cy="639762"/>
          </a:xfrm>
        </p:spPr>
        <p:txBody>
          <a:bodyPr vert="horz" lIns="91440" tIns="45720" rIns="91440" bIns="45720" rtlCol="0" anchor="b">
            <a:normAutofit/>
          </a:bodyPr>
          <a:lstStyle/>
          <a:p>
            <a:r>
              <a:rPr lang="en-US" dirty="0"/>
              <a:t>Example #1</a:t>
            </a:r>
          </a:p>
        </p:txBody>
      </p:sp>
    </p:spTree>
    <p:extLst>
      <p:ext uri="{BB962C8B-B14F-4D97-AF65-F5344CB8AC3E}">
        <p14:creationId xmlns:p14="http://schemas.microsoft.com/office/powerpoint/2010/main" val="2242745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he software will also recommend the number of titles to wees and to add.">
            <a:extLst>
              <a:ext uri="{FF2B5EF4-FFF2-40B4-BE49-F238E27FC236}">
                <a16:creationId xmlns:a16="http://schemas.microsoft.com/office/drawing/2014/main" id="{B2963AD1-F926-432F-B5C6-0E3F3E96F369}"/>
              </a:ext>
            </a:extLst>
          </p:cNvPr>
          <p:cNvPicPr>
            <a:picLocks noChangeAspect="1"/>
          </p:cNvPicPr>
          <p:nvPr/>
        </p:nvPicPr>
        <p:blipFill>
          <a:blip r:embed="rId3"/>
          <a:stretch>
            <a:fillRect/>
          </a:stretch>
        </p:blipFill>
        <p:spPr>
          <a:xfrm>
            <a:off x="533400" y="1772"/>
            <a:ext cx="4505325" cy="5408428"/>
          </a:xfrm>
          <a:prstGeom prst="rect">
            <a:avLst/>
          </a:prstGeom>
        </p:spPr>
      </p:pic>
      <p:pic>
        <p:nvPicPr>
          <p:cNvPr id="5" name="Picture 4">
            <a:extLst>
              <a:ext uri="{FF2B5EF4-FFF2-40B4-BE49-F238E27FC236}">
                <a16:creationId xmlns:a16="http://schemas.microsoft.com/office/drawing/2014/main" id="{4BF95DFD-DC96-4D1C-AAD3-A74C31054115}"/>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6019800" y="35442"/>
            <a:ext cx="1943100" cy="5374758"/>
          </a:xfrm>
          <a:prstGeom prst="rect">
            <a:avLst/>
          </a:prstGeom>
        </p:spPr>
      </p:pic>
      <p:sp>
        <p:nvSpPr>
          <p:cNvPr id="2" name="Title 1">
            <a:extLst>
              <a:ext uri="{FF2B5EF4-FFF2-40B4-BE49-F238E27FC236}">
                <a16:creationId xmlns:a16="http://schemas.microsoft.com/office/drawing/2014/main" id="{3002ABC7-23E1-9A89-20D9-CBE0EE75710D}"/>
              </a:ext>
            </a:extLst>
          </p:cNvPr>
          <p:cNvSpPr>
            <a:spLocks noGrp="1"/>
          </p:cNvSpPr>
          <p:nvPr>
            <p:ph type="title"/>
          </p:nvPr>
        </p:nvSpPr>
        <p:spPr>
          <a:xfrm>
            <a:off x="457200" y="-639762"/>
            <a:ext cx="5715000" cy="639762"/>
          </a:xfrm>
        </p:spPr>
        <p:txBody>
          <a:bodyPr vert="horz" lIns="91440" tIns="45720" rIns="91440" bIns="45720" rtlCol="0" anchor="b">
            <a:normAutofit/>
          </a:bodyPr>
          <a:lstStyle/>
          <a:p>
            <a:r>
              <a:rPr lang="en-US" dirty="0"/>
              <a:t>Example #2</a:t>
            </a:r>
          </a:p>
        </p:txBody>
      </p:sp>
    </p:spTree>
    <p:extLst>
      <p:ext uri="{BB962C8B-B14F-4D97-AF65-F5344CB8AC3E}">
        <p14:creationId xmlns:p14="http://schemas.microsoft.com/office/powerpoint/2010/main" val="1586474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Reports to use include links to reports just for AspenCat libraries.">
            <a:extLst>
              <a:ext uri="{FF2B5EF4-FFF2-40B4-BE49-F238E27FC236}">
                <a16:creationId xmlns:a16="http://schemas.microsoft.com/office/drawing/2014/main" id="{AD4995F9-24A5-45C0-A5B1-C156EBC3AB79}"/>
              </a:ext>
            </a:extLst>
          </p:cNvPr>
          <p:cNvPicPr>
            <a:picLocks noChangeAspect="1"/>
          </p:cNvPicPr>
          <p:nvPr/>
        </p:nvPicPr>
        <p:blipFill>
          <a:blip r:embed="rId3"/>
          <a:stretch>
            <a:fillRect/>
          </a:stretch>
        </p:blipFill>
        <p:spPr>
          <a:xfrm>
            <a:off x="79772" y="381000"/>
            <a:ext cx="8984456" cy="533400"/>
          </a:xfrm>
          <a:prstGeom prst="rect">
            <a:avLst/>
          </a:prstGeom>
        </p:spPr>
      </p:pic>
      <p:pic>
        <p:nvPicPr>
          <p:cNvPr id="5" name="Picture 4">
            <a:extLst>
              <a:ext uri="{FF2B5EF4-FFF2-40B4-BE49-F238E27FC236}">
                <a16:creationId xmlns:a16="http://schemas.microsoft.com/office/drawing/2014/main" id="{B7FD6F22-342F-46DE-BD06-14F529CF4678}"/>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0" y="2133600"/>
            <a:ext cx="9144000" cy="1752600"/>
          </a:xfrm>
          <a:prstGeom prst="rect">
            <a:avLst/>
          </a:prstGeom>
        </p:spPr>
      </p:pic>
      <p:sp>
        <p:nvSpPr>
          <p:cNvPr id="2" name="Title 1">
            <a:extLst>
              <a:ext uri="{FF2B5EF4-FFF2-40B4-BE49-F238E27FC236}">
                <a16:creationId xmlns:a16="http://schemas.microsoft.com/office/drawing/2014/main" id="{71051CCC-CF99-593C-5B8E-ABE5BAB6D1FC}"/>
              </a:ext>
            </a:extLst>
          </p:cNvPr>
          <p:cNvSpPr>
            <a:spLocks noGrp="1"/>
          </p:cNvSpPr>
          <p:nvPr>
            <p:ph type="title"/>
          </p:nvPr>
        </p:nvSpPr>
        <p:spPr>
          <a:xfrm>
            <a:off x="457200" y="-639762"/>
            <a:ext cx="5715000" cy="639762"/>
          </a:xfrm>
        </p:spPr>
        <p:txBody>
          <a:bodyPr vert="horz" lIns="91440" tIns="45720" rIns="91440" bIns="45720" rtlCol="0" anchor="b">
            <a:normAutofit/>
          </a:bodyPr>
          <a:lstStyle/>
          <a:p>
            <a:r>
              <a:rPr lang="en-US" dirty="0"/>
              <a:t>Example #3</a:t>
            </a:r>
          </a:p>
        </p:txBody>
      </p:sp>
    </p:spTree>
    <p:extLst>
      <p:ext uri="{BB962C8B-B14F-4D97-AF65-F5344CB8AC3E}">
        <p14:creationId xmlns:p14="http://schemas.microsoft.com/office/powerpoint/2010/main" val="1601706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shot of blank Collection Management Software.">
            <a:extLst>
              <a:ext uri="{FF2B5EF4-FFF2-40B4-BE49-F238E27FC236}">
                <a16:creationId xmlns:a16="http://schemas.microsoft.com/office/drawing/2014/main" id="{0D628F4D-655F-4F54-BC05-771D748C2EF3}"/>
              </a:ext>
            </a:extLst>
          </p:cNvPr>
          <p:cNvPicPr>
            <a:picLocks noChangeAspect="1"/>
          </p:cNvPicPr>
          <p:nvPr/>
        </p:nvPicPr>
        <p:blipFill>
          <a:blip r:embed="rId3"/>
          <a:stretch>
            <a:fillRect/>
          </a:stretch>
        </p:blipFill>
        <p:spPr>
          <a:xfrm>
            <a:off x="-37214" y="0"/>
            <a:ext cx="3333750" cy="5410200"/>
          </a:xfrm>
          <a:prstGeom prst="rect">
            <a:avLst/>
          </a:prstGeom>
        </p:spPr>
      </p:pic>
      <p:pic>
        <p:nvPicPr>
          <p:cNvPr id="6" name="Picture 5">
            <a:extLst>
              <a:ext uri="{FF2B5EF4-FFF2-40B4-BE49-F238E27FC236}">
                <a16:creationId xmlns:a16="http://schemas.microsoft.com/office/drawing/2014/main" id="{B9E86C63-517E-45F2-B618-3911380FF5F4}"/>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3657600" y="762000"/>
            <a:ext cx="5296784" cy="4078055"/>
          </a:xfrm>
          <a:prstGeom prst="rect">
            <a:avLst/>
          </a:prstGeom>
        </p:spPr>
      </p:pic>
      <p:sp>
        <p:nvSpPr>
          <p:cNvPr id="17" name="Arrow: Right 16">
            <a:extLst>
              <a:ext uri="{FF2B5EF4-FFF2-40B4-BE49-F238E27FC236}">
                <a16:creationId xmlns:a16="http://schemas.microsoft.com/office/drawing/2014/main" id="{40E7C171-14FF-4116-A186-78D147BCBD2B}"/>
              </a:ext>
              <a:ext uri="{C183D7F6-B498-43B3-948B-1728B52AA6E4}">
                <adec:decorative xmlns:adec="http://schemas.microsoft.com/office/drawing/2017/decorative" val="1"/>
              </a:ext>
            </a:extLst>
          </p:cNvPr>
          <p:cNvSpPr/>
          <p:nvPr/>
        </p:nvSpPr>
        <p:spPr>
          <a:xfrm>
            <a:off x="4082796" y="4424534"/>
            <a:ext cx="978408" cy="484632"/>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8" name="Arrow: Right 17">
            <a:extLst>
              <a:ext uri="{FF2B5EF4-FFF2-40B4-BE49-F238E27FC236}">
                <a16:creationId xmlns:a16="http://schemas.microsoft.com/office/drawing/2014/main" id="{63159A7D-A720-45F8-A9A9-05D1444B2EAA}"/>
              </a:ext>
              <a:ext uri="{C183D7F6-B498-43B3-948B-1728B52AA6E4}">
                <adec:decorative xmlns:adec="http://schemas.microsoft.com/office/drawing/2017/decorative" val="1"/>
              </a:ext>
            </a:extLst>
          </p:cNvPr>
          <p:cNvSpPr/>
          <p:nvPr/>
        </p:nvSpPr>
        <p:spPr>
          <a:xfrm>
            <a:off x="7010400" y="2057400"/>
            <a:ext cx="978408" cy="484632"/>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3F50B4C-45C1-A6B0-7D6F-E891A2A05E5B}"/>
              </a:ext>
            </a:extLst>
          </p:cNvPr>
          <p:cNvSpPr>
            <a:spLocks noGrp="1"/>
          </p:cNvSpPr>
          <p:nvPr>
            <p:ph type="title"/>
          </p:nvPr>
        </p:nvSpPr>
        <p:spPr>
          <a:xfrm>
            <a:off x="457200" y="-639762"/>
            <a:ext cx="5715000" cy="639762"/>
          </a:xfrm>
        </p:spPr>
        <p:txBody>
          <a:bodyPr vert="horz" lIns="91440" tIns="45720" rIns="91440" bIns="45720" rtlCol="0" anchor="b">
            <a:normAutofit/>
          </a:bodyPr>
          <a:lstStyle/>
          <a:p>
            <a:r>
              <a:rPr lang="en-US" dirty="0"/>
              <a:t>Example #4</a:t>
            </a:r>
          </a:p>
        </p:txBody>
      </p:sp>
    </p:spTree>
    <p:extLst>
      <p:ext uri="{BB962C8B-B14F-4D97-AF65-F5344CB8AC3E}">
        <p14:creationId xmlns:p14="http://schemas.microsoft.com/office/powerpoint/2010/main" val="4075293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Lst>
  </p:timing>
</p:sld>
</file>

<file path=ppt/theme/theme1.xml><?xml version="1.0" encoding="utf-8"?>
<a:theme xmlns:a="http://schemas.openxmlformats.org/drawingml/2006/main" name="CLiC PowerPoint Template">
  <a:themeElements>
    <a:clrScheme name="Custom 1">
      <a:dk1>
        <a:sysClr val="windowText" lastClr="000000"/>
      </a:dk1>
      <a:lt1>
        <a:sysClr val="window" lastClr="FFFFFF"/>
      </a:lt1>
      <a:dk2>
        <a:srgbClr val="007391"/>
      </a:dk2>
      <a:lt2>
        <a:srgbClr val="EEECE1"/>
      </a:lt2>
      <a:accent1>
        <a:srgbClr val="708315"/>
      </a:accent1>
      <a:accent2>
        <a:srgbClr val="C4280B"/>
      </a:accent2>
      <a:accent3>
        <a:srgbClr val="2E9BBD"/>
      </a:accent3>
      <a:accent4>
        <a:srgbClr val="9FBF13"/>
      </a:accent4>
      <a:accent5>
        <a:srgbClr val="E74708"/>
      </a:accent5>
      <a:accent6>
        <a:srgbClr val="A2A2A2"/>
      </a:accent6>
      <a:hlink>
        <a:srgbClr val="007391"/>
      </a:hlink>
      <a:folHlink>
        <a:srgbClr val="0073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674D9380-CB79-465F-9957-E85F3B0CED75}" vid="{89B9A138-3DAF-44A3-8055-B9B14B443A8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CLiC PowerPoint Template</Template>
  <TotalTime>1278</TotalTime>
  <Words>463</Words>
  <Application>Microsoft Office PowerPoint</Application>
  <PresentationFormat>On-screen Show (4:3)</PresentationFormat>
  <Paragraphs>60</Paragraphs>
  <Slides>15</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CLiC PowerPoint Template</vt:lpstr>
      <vt:lpstr>Collection Management Data</vt:lpstr>
      <vt:lpstr>Collection Management Data: Quick and Easy</vt:lpstr>
      <vt:lpstr>Why Would Anyone Use Data to Purchase Materials?</vt:lpstr>
      <vt:lpstr>When Does Data Fail?</vt:lpstr>
      <vt:lpstr>Collection Manager Tool</vt:lpstr>
      <vt:lpstr>Example #1</vt:lpstr>
      <vt:lpstr>Example #2</vt:lpstr>
      <vt:lpstr>Example #3</vt:lpstr>
      <vt:lpstr>Example #4</vt:lpstr>
      <vt:lpstr>Example #5</vt:lpstr>
      <vt:lpstr>Example #6</vt:lpstr>
      <vt:lpstr>Example #7</vt:lpstr>
      <vt:lpstr>Example #8</vt:lpstr>
      <vt:lpstr>Example #9</vt:lpstr>
      <vt:lpstr>Questions?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Bob Bennhoff</dc:creator>
  <cp:lastModifiedBy>Kreger, Christine</cp:lastModifiedBy>
  <cp:revision>20</cp:revision>
  <dcterms:created xsi:type="dcterms:W3CDTF">2018-07-26T19:12:35Z</dcterms:created>
  <dcterms:modified xsi:type="dcterms:W3CDTF">2025-03-13T15:41:00Z</dcterms:modified>
</cp:coreProperties>
</file>