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2" r:id="rId7"/>
    <p:sldId id="263" r:id="rId8"/>
    <p:sldId id="264" r:id="rId9"/>
    <p:sldId id="265" r:id="rId10"/>
    <p:sldId id="267" r:id="rId11"/>
    <p:sldId id="276" r:id="rId12"/>
    <p:sldId id="266" r:id="rId13"/>
    <p:sldId id="271" r:id="rId14"/>
    <p:sldId id="272" r:id="rId15"/>
    <p:sldId id="273" r:id="rId16"/>
    <p:sldId id="275" r:id="rId17"/>
    <p:sldId id="274" r:id="rId18"/>
    <p:sldId id="277" r:id="rId19"/>
    <p:sldId id="278"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B"/>
    <a:srgbClr val="FFFF57"/>
    <a:srgbClr val="637CE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8A3C6-011B-40DC-8793-E5F56B8079B4}" v="524" dt="2025-04-01T12:32:23.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39" autoAdjust="0"/>
  </p:normalViewPr>
  <p:slideViewPr>
    <p:cSldViewPr>
      <p:cViewPr>
        <p:scale>
          <a:sx n="76" d="100"/>
          <a:sy n="76" d="100"/>
        </p:scale>
        <p:origin x="18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3FA8A3C6-011B-40DC-8793-E5F56B8079B4}"/>
    <pc:docChg chg="undo custSel mod modSld">
      <pc:chgData name="Kreger, Christine" userId="07b08700-4580-4b2b-8f3c-b5ccee8dc705" providerId="ADAL" clId="{3FA8A3C6-011B-40DC-8793-E5F56B8079B4}" dt="2025-04-01T12:32:54.822" v="600"/>
      <pc:docMkLst>
        <pc:docMk/>
      </pc:docMkLst>
      <pc:sldChg chg="modSp mod">
        <pc:chgData name="Kreger, Christine" userId="07b08700-4580-4b2b-8f3c-b5ccee8dc705" providerId="ADAL" clId="{3FA8A3C6-011B-40DC-8793-E5F56B8079B4}" dt="2025-04-01T12:07:56.539" v="0" actId="33553"/>
        <pc:sldMkLst>
          <pc:docMk/>
          <pc:sldMk cId="2859339125" sldId="257"/>
        </pc:sldMkLst>
        <pc:spChg chg="mod">
          <ac:chgData name="Kreger, Christine" userId="07b08700-4580-4b2b-8f3c-b5ccee8dc705" providerId="ADAL" clId="{3FA8A3C6-011B-40DC-8793-E5F56B8079B4}" dt="2025-04-01T12:07:56.539" v="0" actId="33553"/>
          <ac:spMkLst>
            <pc:docMk/>
            <pc:sldMk cId="2859339125" sldId="257"/>
            <ac:spMk id="3" creationId="{00000000-0000-0000-0000-000000000000}"/>
          </ac:spMkLst>
        </pc:spChg>
      </pc:sldChg>
      <pc:sldChg chg="modSp mod">
        <pc:chgData name="Kreger, Christine" userId="07b08700-4580-4b2b-8f3c-b5ccee8dc705" providerId="ADAL" clId="{3FA8A3C6-011B-40DC-8793-E5F56B8079B4}" dt="2025-04-01T12:07:59.846" v="1" actId="33553"/>
        <pc:sldMkLst>
          <pc:docMk/>
          <pc:sldMk cId="259049520" sldId="258"/>
        </pc:sldMkLst>
        <pc:spChg chg="mod">
          <ac:chgData name="Kreger, Christine" userId="07b08700-4580-4b2b-8f3c-b5ccee8dc705" providerId="ADAL" clId="{3FA8A3C6-011B-40DC-8793-E5F56B8079B4}" dt="2025-04-01T12:07:59.846" v="1" actId="33553"/>
          <ac:spMkLst>
            <pc:docMk/>
            <pc:sldMk cId="259049520" sldId="258"/>
            <ac:spMk id="3" creationId="{00000000-0000-0000-0000-000000000000}"/>
          </ac:spMkLst>
        </pc:spChg>
      </pc:sldChg>
      <pc:sldChg chg="addSp delSp modSp mod">
        <pc:chgData name="Kreger, Christine" userId="07b08700-4580-4b2b-8f3c-b5ccee8dc705" providerId="ADAL" clId="{3FA8A3C6-011B-40DC-8793-E5F56B8079B4}" dt="2025-04-01T12:29:49.516" v="577" actId="13244"/>
        <pc:sldMkLst>
          <pc:docMk/>
          <pc:sldMk cId="998296174" sldId="259"/>
        </pc:sldMkLst>
        <pc:spChg chg="ord">
          <ac:chgData name="Kreger, Christine" userId="07b08700-4580-4b2b-8f3c-b5ccee8dc705" providerId="ADAL" clId="{3FA8A3C6-011B-40DC-8793-E5F56B8079B4}" dt="2025-04-01T12:29:49.516" v="577" actId="13244"/>
          <ac:spMkLst>
            <pc:docMk/>
            <pc:sldMk cId="998296174" sldId="259"/>
            <ac:spMk id="3" creationId="{00000000-0000-0000-0000-000000000000}"/>
          </ac:spMkLst>
        </pc:spChg>
        <pc:spChg chg="add del mod ord">
          <ac:chgData name="Kreger, Christine" userId="07b08700-4580-4b2b-8f3c-b5ccee8dc705" providerId="ADAL" clId="{3FA8A3C6-011B-40DC-8793-E5F56B8079B4}" dt="2025-04-01T12:29:37.396" v="575" actId="1076"/>
          <ac:spMkLst>
            <pc:docMk/>
            <pc:sldMk cId="998296174" sldId="259"/>
            <ac:spMk id="4" creationId="{00000000-0000-0000-0000-000000000000}"/>
          </ac:spMkLst>
        </pc:spChg>
        <pc:spChg chg="mod">
          <ac:chgData name="Kreger, Christine" userId="07b08700-4580-4b2b-8f3c-b5ccee8dc705" providerId="ADAL" clId="{3FA8A3C6-011B-40DC-8793-E5F56B8079B4}" dt="2025-04-01T12:15:01.692" v="43" actId="962"/>
          <ac:spMkLst>
            <pc:docMk/>
            <pc:sldMk cId="998296174" sldId="259"/>
            <ac:spMk id="5" creationId="{00000000-0000-0000-0000-000000000000}"/>
          </ac:spMkLst>
        </pc:spChg>
        <pc:picChg chg="mod">
          <ac:chgData name="Kreger, Christine" userId="07b08700-4580-4b2b-8f3c-b5ccee8dc705" providerId="ADAL" clId="{3FA8A3C6-011B-40DC-8793-E5F56B8079B4}" dt="2025-04-01T12:29:45.466" v="576" actId="13244"/>
          <ac:picMkLst>
            <pc:docMk/>
            <pc:sldMk cId="998296174" sldId="259"/>
            <ac:picMk id="1026" creationId="{00000000-0000-0000-0000-000000000000}"/>
          </ac:picMkLst>
        </pc:picChg>
      </pc:sldChg>
      <pc:sldChg chg="modSp mod">
        <pc:chgData name="Kreger, Christine" userId="07b08700-4580-4b2b-8f3c-b5ccee8dc705" providerId="ADAL" clId="{3FA8A3C6-011B-40DC-8793-E5F56B8079B4}" dt="2025-04-01T12:16:52.766" v="83" actId="962"/>
        <pc:sldMkLst>
          <pc:docMk/>
          <pc:sldMk cId="3184349459" sldId="260"/>
        </pc:sldMkLst>
        <pc:spChg chg="mod">
          <ac:chgData name="Kreger, Christine" userId="07b08700-4580-4b2b-8f3c-b5ccee8dc705" providerId="ADAL" clId="{3FA8A3C6-011B-40DC-8793-E5F56B8079B4}" dt="2025-04-01T12:08:10.971" v="3" actId="33553"/>
          <ac:spMkLst>
            <pc:docMk/>
            <pc:sldMk cId="3184349459" sldId="260"/>
            <ac:spMk id="4" creationId="{00000000-0000-0000-0000-000000000000}"/>
          </ac:spMkLst>
        </pc:spChg>
        <pc:picChg chg="mod">
          <ac:chgData name="Kreger, Christine" userId="07b08700-4580-4b2b-8f3c-b5ccee8dc705" providerId="ADAL" clId="{3FA8A3C6-011B-40DC-8793-E5F56B8079B4}" dt="2025-04-01T12:16:52.766" v="83" actId="962"/>
          <ac:picMkLst>
            <pc:docMk/>
            <pc:sldMk cId="3184349459" sldId="260"/>
            <ac:picMk id="6146" creationId="{00000000-0000-0000-0000-000000000000}"/>
          </ac:picMkLst>
        </pc:picChg>
      </pc:sldChg>
      <pc:sldChg chg="modSp mod">
        <pc:chgData name="Kreger, Christine" userId="07b08700-4580-4b2b-8f3c-b5ccee8dc705" providerId="ADAL" clId="{3FA8A3C6-011B-40DC-8793-E5F56B8079B4}" dt="2025-04-01T12:30:04" v="581" actId="13244"/>
        <pc:sldMkLst>
          <pc:docMk/>
          <pc:sldMk cId="4050284827" sldId="262"/>
        </pc:sldMkLst>
        <pc:spChg chg="ord">
          <ac:chgData name="Kreger, Christine" userId="07b08700-4580-4b2b-8f3c-b5ccee8dc705" providerId="ADAL" clId="{3FA8A3C6-011B-40DC-8793-E5F56B8079B4}" dt="2025-04-01T12:30:04" v="581" actId="13244"/>
          <ac:spMkLst>
            <pc:docMk/>
            <pc:sldMk cId="4050284827" sldId="262"/>
            <ac:spMk id="3" creationId="{00000000-0000-0000-0000-000000000000}"/>
          </ac:spMkLst>
        </pc:spChg>
        <pc:spChg chg="mod">
          <ac:chgData name="Kreger, Christine" userId="07b08700-4580-4b2b-8f3c-b5ccee8dc705" providerId="ADAL" clId="{3FA8A3C6-011B-40DC-8793-E5F56B8079B4}" dt="2025-04-01T12:16:55.758" v="84" actId="962"/>
          <ac:spMkLst>
            <pc:docMk/>
            <pc:sldMk cId="4050284827" sldId="262"/>
            <ac:spMk id="4" creationId="{00000000-0000-0000-0000-000000000000}"/>
          </ac:spMkLst>
        </pc:spChg>
        <pc:spChg chg="mod ord">
          <ac:chgData name="Kreger, Christine" userId="07b08700-4580-4b2b-8f3c-b5ccee8dc705" providerId="ADAL" clId="{3FA8A3C6-011B-40DC-8793-E5F56B8079B4}" dt="2025-04-01T12:29:59.955" v="580" actId="13244"/>
          <ac:spMkLst>
            <pc:docMk/>
            <pc:sldMk cId="4050284827" sldId="262"/>
            <ac:spMk id="5" creationId="{00000000-0000-0000-0000-000000000000}"/>
          </ac:spMkLst>
        </pc:spChg>
      </pc:sldChg>
      <pc:sldChg chg="modSp mod">
        <pc:chgData name="Kreger, Christine" userId="07b08700-4580-4b2b-8f3c-b5ccee8dc705" providerId="ADAL" clId="{3FA8A3C6-011B-40DC-8793-E5F56B8079B4}" dt="2025-04-01T12:30:09.495" v="582" actId="13244"/>
        <pc:sldMkLst>
          <pc:docMk/>
          <pc:sldMk cId="357400529" sldId="263"/>
        </pc:sldMkLst>
        <pc:spChg chg="ord">
          <ac:chgData name="Kreger, Christine" userId="07b08700-4580-4b2b-8f3c-b5ccee8dc705" providerId="ADAL" clId="{3FA8A3C6-011B-40DC-8793-E5F56B8079B4}" dt="2025-04-01T12:30:09.495" v="582" actId="13244"/>
          <ac:spMkLst>
            <pc:docMk/>
            <pc:sldMk cId="357400529" sldId="263"/>
            <ac:spMk id="3" creationId="{00000000-0000-0000-0000-000000000000}"/>
          </ac:spMkLst>
        </pc:spChg>
        <pc:spChg chg="mod">
          <ac:chgData name="Kreger, Christine" userId="07b08700-4580-4b2b-8f3c-b5ccee8dc705" providerId="ADAL" clId="{3FA8A3C6-011B-40DC-8793-E5F56B8079B4}" dt="2025-04-01T12:16:56.918" v="85" actId="962"/>
          <ac:spMkLst>
            <pc:docMk/>
            <pc:sldMk cId="357400529" sldId="263"/>
            <ac:spMk id="4" creationId="{00000000-0000-0000-0000-000000000000}"/>
          </ac:spMkLst>
        </pc:spChg>
        <pc:spChg chg="mod">
          <ac:chgData name="Kreger, Christine" userId="07b08700-4580-4b2b-8f3c-b5ccee8dc705" providerId="ADAL" clId="{3FA8A3C6-011B-40DC-8793-E5F56B8079B4}" dt="2025-04-01T12:08:16.235" v="5" actId="33553"/>
          <ac:spMkLst>
            <pc:docMk/>
            <pc:sldMk cId="357400529" sldId="263"/>
            <ac:spMk id="5" creationId="{00000000-0000-0000-0000-000000000000}"/>
          </ac:spMkLst>
        </pc:spChg>
      </pc:sldChg>
      <pc:sldChg chg="modSp mod">
        <pc:chgData name="Kreger, Christine" userId="07b08700-4580-4b2b-8f3c-b5ccee8dc705" providerId="ADAL" clId="{3FA8A3C6-011B-40DC-8793-E5F56B8079B4}" dt="2025-04-01T12:30:15.139" v="583" actId="13244"/>
        <pc:sldMkLst>
          <pc:docMk/>
          <pc:sldMk cId="1262067560" sldId="264"/>
        </pc:sldMkLst>
        <pc:spChg chg="ord">
          <ac:chgData name="Kreger, Christine" userId="07b08700-4580-4b2b-8f3c-b5ccee8dc705" providerId="ADAL" clId="{3FA8A3C6-011B-40DC-8793-E5F56B8079B4}" dt="2025-04-01T12:30:15.139" v="583" actId="13244"/>
          <ac:spMkLst>
            <pc:docMk/>
            <pc:sldMk cId="1262067560" sldId="264"/>
            <ac:spMk id="3" creationId="{00000000-0000-0000-0000-000000000000}"/>
          </ac:spMkLst>
        </pc:spChg>
        <pc:spChg chg="mod">
          <ac:chgData name="Kreger, Christine" userId="07b08700-4580-4b2b-8f3c-b5ccee8dc705" providerId="ADAL" clId="{3FA8A3C6-011B-40DC-8793-E5F56B8079B4}" dt="2025-04-01T12:16:58.015" v="86" actId="962"/>
          <ac:spMkLst>
            <pc:docMk/>
            <pc:sldMk cId="1262067560" sldId="264"/>
            <ac:spMk id="5" creationId="{00000000-0000-0000-0000-000000000000}"/>
          </ac:spMkLst>
        </pc:spChg>
        <pc:spChg chg="mod">
          <ac:chgData name="Kreger, Christine" userId="07b08700-4580-4b2b-8f3c-b5ccee8dc705" providerId="ADAL" clId="{3FA8A3C6-011B-40DC-8793-E5F56B8079B4}" dt="2025-04-01T12:08:18.318" v="6" actId="33553"/>
          <ac:spMkLst>
            <pc:docMk/>
            <pc:sldMk cId="1262067560" sldId="264"/>
            <ac:spMk id="6" creationId="{00000000-0000-0000-0000-000000000000}"/>
          </ac:spMkLst>
        </pc:spChg>
      </pc:sldChg>
      <pc:sldChg chg="modSp mod">
        <pc:chgData name="Kreger, Christine" userId="07b08700-4580-4b2b-8f3c-b5ccee8dc705" providerId="ADAL" clId="{3FA8A3C6-011B-40DC-8793-E5F56B8079B4}" dt="2025-04-01T12:30:19.702" v="584" actId="13244"/>
        <pc:sldMkLst>
          <pc:docMk/>
          <pc:sldMk cId="3457652398" sldId="265"/>
        </pc:sldMkLst>
        <pc:spChg chg="ord">
          <ac:chgData name="Kreger, Christine" userId="07b08700-4580-4b2b-8f3c-b5ccee8dc705" providerId="ADAL" clId="{3FA8A3C6-011B-40DC-8793-E5F56B8079B4}" dt="2025-04-01T12:30:19.702" v="584" actId="13244"/>
          <ac:spMkLst>
            <pc:docMk/>
            <pc:sldMk cId="3457652398" sldId="265"/>
            <ac:spMk id="3" creationId="{00000000-0000-0000-0000-000000000000}"/>
          </ac:spMkLst>
        </pc:spChg>
        <pc:spChg chg="mod">
          <ac:chgData name="Kreger, Christine" userId="07b08700-4580-4b2b-8f3c-b5ccee8dc705" providerId="ADAL" clId="{3FA8A3C6-011B-40DC-8793-E5F56B8079B4}" dt="2025-04-01T12:16:59.320" v="87" actId="962"/>
          <ac:spMkLst>
            <pc:docMk/>
            <pc:sldMk cId="3457652398" sldId="265"/>
            <ac:spMk id="7" creationId="{00000000-0000-0000-0000-000000000000}"/>
          </ac:spMkLst>
        </pc:spChg>
        <pc:spChg chg="mod">
          <ac:chgData name="Kreger, Christine" userId="07b08700-4580-4b2b-8f3c-b5ccee8dc705" providerId="ADAL" clId="{3FA8A3C6-011B-40DC-8793-E5F56B8079B4}" dt="2025-04-01T12:08:21.325" v="7" actId="33553"/>
          <ac:spMkLst>
            <pc:docMk/>
            <pc:sldMk cId="3457652398" sldId="265"/>
            <ac:spMk id="8" creationId="{00000000-0000-0000-0000-000000000000}"/>
          </ac:spMkLst>
        </pc:spChg>
      </pc:sldChg>
      <pc:sldChg chg="modSp mod">
        <pc:chgData name="Kreger, Christine" userId="07b08700-4580-4b2b-8f3c-b5ccee8dc705" providerId="ADAL" clId="{3FA8A3C6-011B-40DC-8793-E5F56B8079B4}" dt="2025-04-01T12:30:57.407" v="588" actId="13244"/>
        <pc:sldMkLst>
          <pc:docMk/>
          <pc:sldMk cId="1982770729" sldId="266"/>
        </pc:sldMkLst>
        <pc:spChg chg="mod">
          <ac:chgData name="Kreger, Christine" userId="07b08700-4580-4b2b-8f3c-b5ccee8dc705" providerId="ADAL" clId="{3FA8A3C6-011B-40DC-8793-E5F56B8079B4}" dt="2025-04-01T12:20:27.820" v="177" actId="962"/>
          <ac:spMkLst>
            <pc:docMk/>
            <pc:sldMk cId="1982770729" sldId="266"/>
            <ac:spMk id="6" creationId="{00000000-0000-0000-0000-000000000000}"/>
          </ac:spMkLst>
        </pc:spChg>
        <pc:spChg chg="mod">
          <ac:chgData name="Kreger, Christine" userId="07b08700-4580-4b2b-8f3c-b5ccee8dc705" providerId="ADAL" clId="{3FA8A3C6-011B-40DC-8793-E5F56B8079B4}" dt="2025-04-01T12:10:00.760" v="21" actId="33553"/>
          <ac:spMkLst>
            <pc:docMk/>
            <pc:sldMk cId="1982770729" sldId="266"/>
            <ac:spMk id="7" creationId="{00000000-0000-0000-0000-000000000000}"/>
          </ac:spMkLst>
        </pc:spChg>
        <pc:picChg chg="mod">
          <ac:chgData name="Kreger, Christine" userId="07b08700-4580-4b2b-8f3c-b5ccee8dc705" providerId="ADAL" clId="{3FA8A3C6-011B-40DC-8793-E5F56B8079B4}" dt="2025-04-01T12:30:55.611" v="587" actId="13244"/>
          <ac:picMkLst>
            <pc:docMk/>
            <pc:sldMk cId="1982770729" sldId="266"/>
            <ac:picMk id="4" creationId="{00000000-0000-0000-0000-000000000000}"/>
          </ac:picMkLst>
        </pc:picChg>
        <pc:picChg chg="mod">
          <ac:chgData name="Kreger, Christine" userId="07b08700-4580-4b2b-8f3c-b5ccee8dc705" providerId="ADAL" clId="{3FA8A3C6-011B-40DC-8793-E5F56B8079B4}" dt="2025-04-01T12:30:57.407" v="588" actId="13244"/>
          <ac:picMkLst>
            <pc:docMk/>
            <pc:sldMk cId="1982770729" sldId="266"/>
            <ac:picMk id="3074" creationId="{00000000-0000-0000-0000-000000000000}"/>
          </ac:picMkLst>
        </pc:picChg>
      </pc:sldChg>
      <pc:sldChg chg="modSp mod">
        <pc:chgData name="Kreger, Christine" userId="07b08700-4580-4b2b-8f3c-b5ccee8dc705" providerId="ADAL" clId="{3FA8A3C6-011B-40DC-8793-E5F56B8079B4}" dt="2025-04-01T12:18:07.162" v="166" actId="962"/>
        <pc:sldMkLst>
          <pc:docMk/>
          <pc:sldMk cId="235176375" sldId="267"/>
        </pc:sldMkLst>
        <pc:spChg chg="mod">
          <ac:chgData name="Kreger, Christine" userId="07b08700-4580-4b2b-8f3c-b5ccee8dc705" providerId="ADAL" clId="{3FA8A3C6-011B-40DC-8793-E5F56B8079B4}" dt="2025-04-01T12:17:31.663" v="90" actId="962"/>
          <ac:spMkLst>
            <pc:docMk/>
            <pc:sldMk cId="235176375" sldId="267"/>
            <ac:spMk id="5" creationId="{00000000-0000-0000-0000-000000000000}"/>
          </ac:spMkLst>
        </pc:spChg>
        <pc:spChg chg="mod">
          <ac:chgData name="Kreger, Christine" userId="07b08700-4580-4b2b-8f3c-b5ccee8dc705" providerId="ADAL" clId="{3FA8A3C6-011B-40DC-8793-E5F56B8079B4}" dt="2025-04-01T12:08:23.985" v="8" actId="33553"/>
          <ac:spMkLst>
            <pc:docMk/>
            <pc:sldMk cId="235176375" sldId="267"/>
            <ac:spMk id="6" creationId="{00000000-0000-0000-0000-000000000000}"/>
          </ac:spMkLst>
        </pc:spChg>
        <pc:picChg chg="mod">
          <ac:chgData name="Kreger, Christine" userId="07b08700-4580-4b2b-8f3c-b5ccee8dc705" providerId="ADAL" clId="{3FA8A3C6-011B-40DC-8793-E5F56B8079B4}" dt="2025-04-01T12:17:28.755" v="89" actId="962"/>
          <ac:picMkLst>
            <pc:docMk/>
            <pc:sldMk cId="235176375" sldId="267"/>
            <ac:picMk id="1026" creationId="{00000000-0000-0000-0000-000000000000}"/>
          </ac:picMkLst>
        </pc:picChg>
        <pc:picChg chg="mod">
          <ac:chgData name="Kreger, Christine" userId="07b08700-4580-4b2b-8f3c-b5ccee8dc705" providerId="ADAL" clId="{3FA8A3C6-011B-40DC-8793-E5F56B8079B4}" dt="2025-04-01T12:18:07.162" v="166" actId="962"/>
          <ac:picMkLst>
            <pc:docMk/>
            <pc:sldMk cId="235176375" sldId="267"/>
            <ac:picMk id="4098" creationId="{00000000-0000-0000-0000-000000000000}"/>
          </ac:picMkLst>
        </pc:picChg>
      </pc:sldChg>
      <pc:sldChg chg="modSp">
        <pc:chgData name="Kreger, Christine" userId="07b08700-4580-4b2b-8f3c-b5ccee8dc705" providerId="ADAL" clId="{3FA8A3C6-011B-40DC-8793-E5F56B8079B4}" dt="2025-04-01T12:29:12.556" v="570" actId="962"/>
        <pc:sldMkLst>
          <pc:docMk/>
          <pc:sldMk cId="4154362076" sldId="268"/>
        </pc:sldMkLst>
        <pc:picChg chg="mod">
          <ac:chgData name="Kreger, Christine" userId="07b08700-4580-4b2b-8f3c-b5ccee8dc705" providerId="ADAL" clId="{3FA8A3C6-011B-40DC-8793-E5F56B8079B4}" dt="2025-04-01T12:29:12.556" v="570" actId="962"/>
          <ac:picMkLst>
            <pc:docMk/>
            <pc:sldMk cId="4154362076" sldId="268"/>
            <ac:picMk id="12296" creationId="{00000000-0000-0000-0000-000000000000}"/>
          </ac:picMkLst>
        </pc:picChg>
      </pc:sldChg>
      <pc:sldChg chg="modSp mod">
        <pc:chgData name="Kreger, Christine" userId="07b08700-4580-4b2b-8f3c-b5ccee8dc705" providerId="ADAL" clId="{3FA8A3C6-011B-40DC-8793-E5F56B8079B4}" dt="2025-04-01T12:31:09.553" v="591" actId="13244"/>
        <pc:sldMkLst>
          <pc:docMk/>
          <pc:sldMk cId="2257968027" sldId="271"/>
        </pc:sldMkLst>
        <pc:spChg chg="mod">
          <ac:chgData name="Kreger, Christine" userId="07b08700-4580-4b2b-8f3c-b5ccee8dc705" providerId="ADAL" clId="{3FA8A3C6-011B-40DC-8793-E5F56B8079B4}" dt="2025-04-01T12:21:40.017" v="184" actId="962"/>
          <ac:spMkLst>
            <pc:docMk/>
            <pc:sldMk cId="2257968027" sldId="271"/>
            <ac:spMk id="7" creationId="{00000000-0000-0000-0000-000000000000}"/>
          </ac:spMkLst>
        </pc:spChg>
        <pc:spChg chg="mod">
          <ac:chgData name="Kreger, Christine" userId="07b08700-4580-4b2b-8f3c-b5ccee8dc705" providerId="ADAL" clId="{3FA8A3C6-011B-40DC-8793-E5F56B8079B4}" dt="2025-04-01T12:10:03.629" v="22" actId="33553"/>
          <ac:spMkLst>
            <pc:docMk/>
            <pc:sldMk cId="2257968027" sldId="271"/>
            <ac:spMk id="8" creationId="{00000000-0000-0000-0000-000000000000}"/>
          </ac:spMkLst>
        </pc:spChg>
        <pc:picChg chg="mod">
          <ac:chgData name="Kreger, Christine" userId="07b08700-4580-4b2b-8f3c-b5ccee8dc705" providerId="ADAL" clId="{3FA8A3C6-011B-40DC-8793-E5F56B8079B4}" dt="2025-04-01T12:31:05.733" v="589" actId="13244"/>
          <ac:picMkLst>
            <pc:docMk/>
            <pc:sldMk cId="2257968027" sldId="271"/>
            <ac:picMk id="5" creationId="{00000000-0000-0000-0000-000000000000}"/>
          </ac:picMkLst>
        </pc:picChg>
        <pc:picChg chg="mod">
          <ac:chgData name="Kreger, Christine" userId="07b08700-4580-4b2b-8f3c-b5ccee8dc705" providerId="ADAL" clId="{3FA8A3C6-011B-40DC-8793-E5F56B8079B4}" dt="2025-04-01T12:31:09.553" v="591" actId="13244"/>
          <ac:picMkLst>
            <pc:docMk/>
            <pc:sldMk cId="2257968027" sldId="271"/>
            <ac:picMk id="4099" creationId="{00000000-0000-0000-0000-000000000000}"/>
          </ac:picMkLst>
        </pc:picChg>
        <pc:picChg chg="mod">
          <ac:chgData name="Kreger, Christine" userId="07b08700-4580-4b2b-8f3c-b5ccee8dc705" providerId="ADAL" clId="{3FA8A3C6-011B-40DC-8793-E5F56B8079B4}" dt="2025-04-01T12:31:08.227" v="590" actId="13244"/>
          <ac:picMkLst>
            <pc:docMk/>
            <pc:sldMk cId="2257968027" sldId="271"/>
            <ac:picMk id="4102" creationId="{00000000-0000-0000-0000-000000000000}"/>
          </ac:picMkLst>
        </pc:picChg>
      </pc:sldChg>
      <pc:sldChg chg="modSp mod">
        <pc:chgData name="Kreger, Christine" userId="07b08700-4580-4b2b-8f3c-b5ccee8dc705" providerId="ADAL" clId="{3FA8A3C6-011B-40DC-8793-E5F56B8079B4}" dt="2025-04-01T12:31:29.903" v="593" actId="13244"/>
        <pc:sldMkLst>
          <pc:docMk/>
          <pc:sldMk cId="3724136093" sldId="272"/>
        </pc:sldMkLst>
        <pc:spChg chg="mod">
          <ac:chgData name="Kreger, Christine" userId="07b08700-4580-4b2b-8f3c-b5ccee8dc705" providerId="ADAL" clId="{3FA8A3C6-011B-40DC-8793-E5F56B8079B4}" dt="2025-04-01T12:23:01.637" v="190" actId="962"/>
          <ac:spMkLst>
            <pc:docMk/>
            <pc:sldMk cId="3724136093" sldId="272"/>
            <ac:spMk id="5" creationId="{00000000-0000-0000-0000-000000000000}"/>
          </ac:spMkLst>
        </pc:spChg>
        <pc:spChg chg="mod">
          <ac:chgData name="Kreger, Christine" userId="07b08700-4580-4b2b-8f3c-b5ccee8dc705" providerId="ADAL" clId="{3FA8A3C6-011B-40DC-8793-E5F56B8079B4}" dt="2025-04-01T12:10:06.422" v="23" actId="33553"/>
          <ac:spMkLst>
            <pc:docMk/>
            <pc:sldMk cId="3724136093" sldId="272"/>
            <ac:spMk id="6" creationId="{00000000-0000-0000-0000-000000000000}"/>
          </ac:spMkLst>
        </pc:spChg>
        <pc:picChg chg="mod ord">
          <ac:chgData name="Kreger, Christine" userId="07b08700-4580-4b2b-8f3c-b5ccee8dc705" providerId="ADAL" clId="{3FA8A3C6-011B-40DC-8793-E5F56B8079B4}" dt="2025-04-01T12:31:27.831" v="592" actId="13244"/>
          <ac:picMkLst>
            <pc:docMk/>
            <pc:sldMk cId="3724136093" sldId="272"/>
            <ac:picMk id="4" creationId="{00000000-0000-0000-0000-000000000000}"/>
          </ac:picMkLst>
        </pc:picChg>
        <pc:picChg chg="mod">
          <ac:chgData name="Kreger, Christine" userId="07b08700-4580-4b2b-8f3c-b5ccee8dc705" providerId="ADAL" clId="{3FA8A3C6-011B-40DC-8793-E5F56B8079B4}" dt="2025-04-01T12:31:29.903" v="593" actId="13244"/>
          <ac:picMkLst>
            <pc:docMk/>
            <pc:sldMk cId="3724136093" sldId="272"/>
            <ac:picMk id="2050" creationId="{00000000-0000-0000-0000-000000000000}"/>
          </ac:picMkLst>
        </pc:picChg>
        <pc:picChg chg="mod">
          <ac:chgData name="Kreger, Christine" userId="07b08700-4580-4b2b-8f3c-b5ccee8dc705" providerId="ADAL" clId="{3FA8A3C6-011B-40DC-8793-E5F56B8079B4}" dt="2025-04-01T12:22:56.806" v="189" actId="962"/>
          <ac:picMkLst>
            <pc:docMk/>
            <pc:sldMk cId="3724136093" sldId="272"/>
            <ac:picMk id="2051" creationId="{00000000-0000-0000-0000-000000000000}"/>
          </ac:picMkLst>
        </pc:picChg>
      </pc:sldChg>
      <pc:sldChg chg="modSp mod">
        <pc:chgData name="Kreger, Christine" userId="07b08700-4580-4b2b-8f3c-b5ccee8dc705" providerId="ADAL" clId="{3FA8A3C6-011B-40DC-8793-E5F56B8079B4}" dt="2025-04-01T12:31:41.961" v="594" actId="13244"/>
        <pc:sldMkLst>
          <pc:docMk/>
          <pc:sldMk cId="1093992251" sldId="273"/>
        </pc:sldMkLst>
        <pc:spChg chg="mod">
          <ac:chgData name="Kreger, Christine" userId="07b08700-4580-4b2b-8f3c-b5ccee8dc705" providerId="ADAL" clId="{3FA8A3C6-011B-40DC-8793-E5F56B8079B4}" dt="2025-04-01T12:23:32.750" v="194" actId="962"/>
          <ac:spMkLst>
            <pc:docMk/>
            <pc:sldMk cId="1093992251" sldId="273"/>
            <ac:spMk id="5" creationId="{00000000-0000-0000-0000-000000000000}"/>
          </ac:spMkLst>
        </pc:spChg>
        <pc:spChg chg="mod">
          <ac:chgData name="Kreger, Christine" userId="07b08700-4580-4b2b-8f3c-b5ccee8dc705" providerId="ADAL" clId="{3FA8A3C6-011B-40DC-8793-E5F56B8079B4}" dt="2025-04-01T12:10:08.703" v="24" actId="33553"/>
          <ac:spMkLst>
            <pc:docMk/>
            <pc:sldMk cId="1093992251" sldId="273"/>
            <ac:spMk id="6" creationId="{00000000-0000-0000-0000-000000000000}"/>
          </ac:spMkLst>
        </pc:spChg>
        <pc:picChg chg="mod">
          <ac:chgData name="Kreger, Christine" userId="07b08700-4580-4b2b-8f3c-b5ccee8dc705" providerId="ADAL" clId="{3FA8A3C6-011B-40DC-8793-E5F56B8079B4}" dt="2025-04-01T12:23:11.339" v="191" actId="962"/>
          <ac:picMkLst>
            <pc:docMk/>
            <pc:sldMk cId="1093992251" sldId="273"/>
            <ac:picMk id="4" creationId="{00000000-0000-0000-0000-000000000000}"/>
          </ac:picMkLst>
        </pc:picChg>
        <pc:picChg chg="mod">
          <ac:chgData name="Kreger, Christine" userId="07b08700-4580-4b2b-8f3c-b5ccee8dc705" providerId="ADAL" clId="{3FA8A3C6-011B-40DC-8793-E5F56B8079B4}" dt="2025-04-01T12:31:41.961" v="594" actId="13244"/>
          <ac:picMkLst>
            <pc:docMk/>
            <pc:sldMk cId="1093992251" sldId="273"/>
            <ac:picMk id="5122" creationId="{00000000-0000-0000-0000-000000000000}"/>
          </ac:picMkLst>
        </pc:picChg>
      </pc:sldChg>
      <pc:sldChg chg="modSp mod">
        <pc:chgData name="Kreger, Christine" userId="07b08700-4580-4b2b-8f3c-b5ccee8dc705" providerId="ADAL" clId="{3FA8A3C6-011B-40DC-8793-E5F56B8079B4}" dt="2025-04-01T12:32:01.937" v="596" actId="13244"/>
        <pc:sldMkLst>
          <pc:docMk/>
          <pc:sldMk cId="2040814148" sldId="274"/>
        </pc:sldMkLst>
        <pc:spChg chg="mod">
          <ac:chgData name="Kreger, Christine" userId="07b08700-4580-4b2b-8f3c-b5ccee8dc705" providerId="ADAL" clId="{3FA8A3C6-011B-40DC-8793-E5F56B8079B4}" dt="2025-04-01T12:10:14.377" v="26" actId="33553"/>
          <ac:spMkLst>
            <pc:docMk/>
            <pc:sldMk cId="2040814148" sldId="274"/>
            <ac:spMk id="2" creationId="{00000000-0000-0000-0000-000000000000}"/>
          </ac:spMkLst>
        </pc:spChg>
        <pc:picChg chg="mod">
          <ac:chgData name="Kreger, Christine" userId="07b08700-4580-4b2b-8f3c-b5ccee8dc705" providerId="ADAL" clId="{3FA8A3C6-011B-40DC-8793-E5F56B8079B4}" dt="2025-04-01T12:25:08.410" v="208" actId="962"/>
          <ac:picMkLst>
            <pc:docMk/>
            <pc:sldMk cId="2040814148" sldId="274"/>
            <ac:picMk id="7172" creationId="{00000000-0000-0000-0000-000000000000}"/>
          </ac:picMkLst>
        </pc:picChg>
        <pc:picChg chg="mod">
          <ac:chgData name="Kreger, Christine" userId="07b08700-4580-4b2b-8f3c-b5ccee8dc705" providerId="ADAL" clId="{3FA8A3C6-011B-40DC-8793-E5F56B8079B4}" dt="2025-04-01T12:32:01.937" v="596" actId="13244"/>
          <ac:picMkLst>
            <pc:docMk/>
            <pc:sldMk cId="2040814148" sldId="274"/>
            <ac:picMk id="7173" creationId="{00000000-0000-0000-0000-000000000000}"/>
          </ac:picMkLst>
        </pc:picChg>
      </pc:sldChg>
      <pc:sldChg chg="modSp mod">
        <pc:chgData name="Kreger, Christine" userId="07b08700-4580-4b2b-8f3c-b5ccee8dc705" providerId="ADAL" clId="{3FA8A3C6-011B-40DC-8793-E5F56B8079B4}" dt="2025-04-01T12:31:49.049" v="595" actId="13244"/>
        <pc:sldMkLst>
          <pc:docMk/>
          <pc:sldMk cId="356971176" sldId="275"/>
        </pc:sldMkLst>
        <pc:spChg chg="mod">
          <ac:chgData name="Kreger, Christine" userId="07b08700-4580-4b2b-8f3c-b5ccee8dc705" providerId="ADAL" clId="{3FA8A3C6-011B-40DC-8793-E5F56B8079B4}" dt="2025-04-01T12:24:33.708" v="201" actId="962"/>
          <ac:spMkLst>
            <pc:docMk/>
            <pc:sldMk cId="356971176" sldId="275"/>
            <ac:spMk id="3" creationId="{00000000-0000-0000-0000-000000000000}"/>
          </ac:spMkLst>
        </pc:spChg>
        <pc:spChg chg="mod">
          <ac:chgData name="Kreger, Christine" userId="07b08700-4580-4b2b-8f3c-b5ccee8dc705" providerId="ADAL" clId="{3FA8A3C6-011B-40DC-8793-E5F56B8079B4}" dt="2025-04-01T12:10:11.160" v="25" actId="33553"/>
          <ac:spMkLst>
            <pc:docMk/>
            <pc:sldMk cId="356971176" sldId="275"/>
            <ac:spMk id="4" creationId="{00000000-0000-0000-0000-000000000000}"/>
          </ac:spMkLst>
        </pc:spChg>
        <pc:picChg chg="mod">
          <ac:chgData name="Kreger, Christine" userId="07b08700-4580-4b2b-8f3c-b5ccee8dc705" providerId="ADAL" clId="{3FA8A3C6-011B-40DC-8793-E5F56B8079B4}" dt="2025-04-01T12:24:37.564" v="203" actId="962"/>
          <ac:picMkLst>
            <pc:docMk/>
            <pc:sldMk cId="356971176" sldId="275"/>
            <ac:picMk id="2" creationId="{00000000-0000-0000-0000-000000000000}"/>
          </ac:picMkLst>
        </pc:picChg>
        <pc:picChg chg="mod">
          <ac:chgData name="Kreger, Christine" userId="07b08700-4580-4b2b-8f3c-b5ccee8dc705" providerId="ADAL" clId="{3FA8A3C6-011B-40DC-8793-E5F56B8079B4}" dt="2025-04-01T12:31:49.049" v="595" actId="13244"/>
          <ac:picMkLst>
            <pc:docMk/>
            <pc:sldMk cId="356971176" sldId="275"/>
            <ac:picMk id="8194" creationId="{00000000-0000-0000-0000-000000000000}"/>
          </ac:picMkLst>
        </pc:picChg>
      </pc:sldChg>
      <pc:sldChg chg="addSp modSp mod">
        <pc:chgData name="Kreger, Christine" userId="07b08700-4580-4b2b-8f3c-b5ccee8dc705" providerId="ADAL" clId="{3FA8A3C6-011B-40DC-8793-E5F56B8079B4}" dt="2025-04-01T12:30:46.432" v="586" actId="13244"/>
        <pc:sldMkLst>
          <pc:docMk/>
          <pc:sldMk cId="1078953189" sldId="276"/>
        </pc:sldMkLst>
        <pc:spChg chg="add mod ord">
          <ac:chgData name="Kreger, Christine" userId="07b08700-4580-4b2b-8f3c-b5ccee8dc705" providerId="ADAL" clId="{3FA8A3C6-011B-40DC-8793-E5F56B8079B4}" dt="2025-04-01T12:30:41.746" v="585" actId="13244"/>
          <ac:spMkLst>
            <pc:docMk/>
            <pc:sldMk cId="1078953189" sldId="276"/>
            <ac:spMk id="3" creationId="{9975426A-6165-4300-C18E-21C424B35D70}"/>
          </ac:spMkLst>
        </pc:spChg>
        <pc:picChg chg="mod ord">
          <ac:chgData name="Kreger, Christine" userId="07b08700-4580-4b2b-8f3c-b5ccee8dc705" providerId="ADAL" clId="{3FA8A3C6-011B-40DC-8793-E5F56B8079B4}" dt="2025-04-01T12:30:46.432" v="586" actId="13244"/>
          <ac:picMkLst>
            <pc:docMk/>
            <pc:sldMk cId="1078953189" sldId="276"/>
            <ac:picMk id="2" creationId="{00000000-0000-0000-0000-000000000000}"/>
          </ac:picMkLst>
        </pc:picChg>
        <pc:picChg chg="mod">
          <ac:chgData name="Kreger, Christine" userId="07b08700-4580-4b2b-8f3c-b5ccee8dc705" providerId="ADAL" clId="{3FA8A3C6-011B-40DC-8793-E5F56B8079B4}" dt="2025-04-01T12:18:26.534" v="168" actId="962"/>
          <ac:picMkLst>
            <pc:docMk/>
            <pc:sldMk cId="1078953189" sldId="276"/>
            <ac:picMk id="5123" creationId="{00000000-0000-0000-0000-000000000000}"/>
          </ac:picMkLst>
        </pc:picChg>
        <pc:picChg chg="mod">
          <ac:chgData name="Kreger, Christine" userId="07b08700-4580-4b2b-8f3c-b5ccee8dc705" providerId="ADAL" clId="{3FA8A3C6-011B-40DC-8793-E5F56B8079B4}" dt="2025-04-01T12:18:47.079" v="170" actId="962"/>
          <ac:picMkLst>
            <pc:docMk/>
            <pc:sldMk cId="1078953189" sldId="276"/>
            <ac:picMk id="5124" creationId="{00000000-0000-0000-0000-000000000000}"/>
          </ac:picMkLst>
        </pc:picChg>
      </pc:sldChg>
      <pc:sldChg chg="addSp modSp mod">
        <pc:chgData name="Kreger, Christine" userId="07b08700-4580-4b2b-8f3c-b5ccee8dc705" providerId="ADAL" clId="{3FA8A3C6-011B-40DC-8793-E5F56B8079B4}" dt="2025-04-01T12:32:13.809" v="598" actId="13244"/>
        <pc:sldMkLst>
          <pc:docMk/>
          <pc:sldMk cId="1487144795" sldId="277"/>
        </pc:sldMkLst>
        <pc:spChg chg="add mod">
          <ac:chgData name="Kreger, Christine" userId="07b08700-4580-4b2b-8f3c-b5ccee8dc705" providerId="ADAL" clId="{3FA8A3C6-011B-40DC-8793-E5F56B8079B4}" dt="2025-04-01T12:14:40.544" v="41" actId="20577"/>
          <ac:spMkLst>
            <pc:docMk/>
            <pc:sldMk cId="1487144795" sldId="277"/>
            <ac:spMk id="2" creationId="{F9009DB5-AF22-67B1-6757-FF3901EC1742}"/>
          </ac:spMkLst>
        </pc:spChg>
        <pc:picChg chg="mod">
          <ac:chgData name="Kreger, Christine" userId="07b08700-4580-4b2b-8f3c-b5ccee8dc705" providerId="ADAL" clId="{3FA8A3C6-011B-40DC-8793-E5F56B8079B4}" dt="2025-04-01T12:32:13.809" v="598" actId="13244"/>
          <ac:picMkLst>
            <pc:docMk/>
            <pc:sldMk cId="1487144795" sldId="277"/>
            <ac:picMk id="3074" creationId="{00000000-0000-0000-0000-000000000000}"/>
          </ac:picMkLst>
        </pc:picChg>
        <pc:picChg chg="mod">
          <ac:chgData name="Kreger, Christine" userId="07b08700-4580-4b2b-8f3c-b5ccee8dc705" providerId="ADAL" clId="{3FA8A3C6-011B-40DC-8793-E5F56B8079B4}" dt="2025-04-01T12:32:10.222" v="597" actId="13244"/>
          <ac:picMkLst>
            <pc:docMk/>
            <pc:sldMk cId="1487144795" sldId="277"/>
            <ac:picMk id="3075" creationId="{00000000-0000-0000-0000-000000000000}"/>
          </ac:picMkLst>
        </pc:picChg>
      </pc:sldChg>
      <pc:sldChg chg="modSp mod">
        <pc:chgData name="Kreger, Christine" userId="07b08700-4580-4b2b-8f3c-b5ccee8dc705" providerId="ADAL" clId="{3FA8A3C6-011B-40DC-8793-E5F56B8079B4}" dt="2025-04-01T12:32:23.177" v="599" actId="13244"/>
        <pc:sldMkLst>
          <pc:docMk/>
          <pc:sldMk cId="3197391261" sldId="278"/>
        </pc:sldMkLst>
        <pc:spChg chg="mod">
          <ac:chgData name="Kreger, Christine" userId="07b08700-4580-4b2b-8f3c-b5ccee8dc705" providerId="ADAL" clId="{3FA8A3C6-011B-40DC-8793-E5F56B8079B4}" dt="2025-04-01T12:27:37.163" v="528" actId="962"/>
          <ac:spMkLst>
            <pc:docMk/>
            <pc:sldMk cId="3197391261" sldId="278"/>
            <ac:spMk id="4" creationId="{00000000-0000-0000-0000-000000000000}"/>
          </ac:spMkLst>
        </pc:spChg>
        <pc:spChg chg="mod">
          <ac:chgData name="Kreger, Christine" userId="07b08700-4580-4b2b-8f3c-b5ccee8dc705" providerId="ADAL" clId="{3FA8A3C6-011B-40DC-8793-E5F56B8079B4}" dt="2025-04-01T12:14:46.580" v="42" actId="33553"/>
          <ac:spMkLst>
            <pc:docMk/>
            <pc:sldMk cId="3197391261" sldId="278"/>
            <ac:spMk id="5" creationId="{00000000-0000-0000-0000-000000000000}"/>
          </ac:spMkLst>
        </pc:spChg>
        <pc:picChg chg="mod">
          <ac:chgData name="Kreger, Christine" userId="07b08700-4580-4b2b-8f3c-b5ccee8dc705" providerId="ADAL" clId="{3FA8A3C6-011B-40DC-8793-E5F56B8079B4}" dt="2025-04-01T12:32:23.177" v="599" actId="13244"/>
          <ac:picMkLst>
            <pc:docMk/>
            <pc:sldMk cId="3197391261" sldId="278"/>
            <ac:picMk id="6147" creationId="{00000000-0000-0000-0000-000000000000}"/>
          </ac:picMkLst>
        </pc:picChg>
        <pc:picChg chg="mod">
          <ac:chgData name="Kreger, Christine" userId="07b08700-4580-4b2b-8f3c-b5ccee8dc705" providerId="ADAL" clId="{3FA8A3C6-011B-40DC-8793-E5F56B8079B4}" dt="2025-04-01T12:28:16.581" v="532" actId="962"/>
          <ac:picMkLst>
            <pc:docMk/>
            <pc:sldMk cId="3197391261" sldId="278"/>
            <ac:picMk id="614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91309-75A2-4EAB-83A7-AF95A349AE7E}" type="datetimeFigureOut">
              <a:rPr lang="en-US" smtClean="0"/>
              <a:t>4/1/2025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ED543-E235-4ECA-8C4C-DDF10F261D59}" type="slidenum">
              <a:rPr lang="en-US" smtClean="0"/>
              <a:t>‹#›</a:t>
            </a:fld>
            <a:endParaRPr lang="en-US"/>
          </a:p>
        </p:txBody>
      </p:sp>
    </p:spTree>
    <p:extLst>
      <p:ext uri="{BB962C8B-B14F-4D97-AF65-F5344CB8AC3E}">
        <p14:creationId xmlns:p14="http://schemas.microsoft.com/office/powerpoint/2010/main" val="274845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Seattle public</a:t>
            </a:r>
          </a:p>
        </p:txBody>
      </p:sp>
      <p:sp>
        <p:nvSpPr>
          <p:cNvPr id="4" name="Slide Number Placeholder 3"/>
          <p:cNvSpPr>
            <a:spLocks noGrp="1"/>
          </p:cNvSpPr>
          <p:nvPr>
            <p:ph type="sldNum" sz="quarter" idx="10"/>
          </p:nvPr>
        </p:nvSpPr>
        <p:spPr/>
        <p:txBody>
          <a:bodyPr/>
          <a:lstStyle/>
          <a:p>
            <a:fld id="{817ED543-E235-4ECA-8C4C-DDF10F261D59}" type="slidenum">
              <a:rPr lang="en-US" smtClean="0"/>
              <a:t>1</a:t>
            </a:fld>
            <a:endParaRPr lang="en-US"/>
          </a:p>
        </p:txBody>
      </p:sp>
    </p:spTree>
    <p:extLst>
      <p:ext uri="{BB962C8B-B14F-4D97-AF65-F5344CB8AC3E}">
        <p14:creationId xmlns:p14="http://schemas.microsoft.com/office/powerpoint/2010/main" val="23777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 and work through existing infrastructures</a:t>
            </a:r>
          </a:p>
          <a:p>
            <a:r>
              <a:rPr lang="en-US" dirty="0"/>
              <a:t>Last bullet—includes</a:t>
            </a:r>
            <a:r>
              <a:rPr lang="en-US" baseline="0" dirty="0"/>
              <a:t> where and when is best place to serve them</a:t>
            </a:r>
            <a:endParaRPr lang="en-US" dirty="0"/>
          </a:p>
        </p:txBody>
      </p:sp>
      <p:sp>
        <p:nvSpPr>
          <p:cNvPr id="4" name="Slide Number Placeholder 3"/>
          <p:cNvSpPr>
            <a:spLocks noGrp="1"/>
          </p:cNvSpPr>
          <p:nvPr>
            <p:ph type="sldNum" sz="quarter" idx="10"/>
          </p:nvPr>
        </p:nvSpPr>
        <p:spPr/>
        <p:txBody>
          <a:bodyPr/>
          <a:lstStyle/>
          <a:p>
            <a:fld id="{817ED543-E235-4ECA-8C4C-DDF10F261D59}" type="slidenum">
              <a:rPr lang="en-US" smtClean="0"/>
              <a:t>7</a:t>
            </a:fld>
            <a:endParaRPr lang="en-US"/>
          </a:p>
        </p:txBody>
      </p:sp>
    </p:spTree>
    <p:extLst>
      <p:ext uri="{BB962C8B-B14F-4D97-AF65-F5344CB8AC3E}">
        <p14:creationId xmlns:p14="http://schemas.microsoft.com/office/powerpoint/2010/main" val="2794007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SAA: Free up funding by simplifying your summer program</a:t>
            </a:r>
          </a:p>
          <a:p>
            <a:pPr lvl="1"/>
            <a:r>
              <a:rPr lang="en-US" dirty="0"/>
              <a:t>Prioritize outreach</a:t>
            </a:r>
          </a:p>
          <a:p>
            <a:pPr lvl="1"/>
            <a:r>
              <a:rPr lang="en-US" dirty="0"/>
              <a:t>Work with partners &amp; volunteers to deliver library services</a:t>
            </a:r>
          </a:p>
          <a:p>
            <a:r>
              <a:rPr lang="en-US" dirty="0"/>
              <a:t>See</a:t>
            </a:r>
            <a:r>
              <a:rPr lang="en-US" baseline="0" dirty="0"/>
              <a:t> handout for grant sources</a:t>
            </a:r>
            <a:endParaRPr lang="en-US" dirty="0"/>
          </a:p>
        </p:txBody>
      </p:sp>
      <p:sp>
        <p:nvSpPr>
          <p:cNvPr id="4" name="Slide Number Placeholder 3"/>
          <p:cNvSpPr>
            <a:spLocks noGrp="1"/>
          </p:cNvSpPr>
          <p:nvPr>
            <p:ph type="sldNum" sz="quarter" idx="10"/>
          </p:nvPr>
        </p:nvSpPr>
        <p:spPr/>
        <p:txBody>
          <a:bodyPr/>
          <a:lstStyle/>
          <a:p>
            <a:fld id="{817ED543-E235-4ECA-8C4C-DDF10F261D59}" type="slidenum">
              <a:rPr lang="en-US" smtClean="0"/>
              <a:t>9</a:t>
            </a:fld>
            <a:endParaRPr lang="en-US"/>
          </a:p>
        </p:txBody>
      </p:sp>
    </p:spTree>
    <p:extLst>
      <p:ext uri="{BB962C8B-B14F-4D97-AF65-F5344CB8AC3E}">
        <p14:creationId xmlns:p14="http://schemas.microsoft.com/office/powerpoint/2010/main" val="320418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you do in</a:t>
            </a:r>
            <a:r>
              <a:rPr lang="en-US" baseline="0" dirty="0"/>
              <a:t> your library, like </a:t>
            </a:r>
            <a:r>
              <a:rPr lang="en-US" baseline="0" dirty="0" err="1"/>
              <a:t>storytime</a:t>
            </a:r>
            <a:r>
              <a:rPr lang="en-US" baseline="0" dirty="0"/>
              <a:t> and makerspaces</a:t>
            </a:r>
            <a:endParaRPr lang="en-US" dirty="0"/>
          </a:p>
          <a:p>
            <a:r>
              <a:rPr lang="en-US" dirty="0"/>
              <a:t>Arapahoe</a:t>
            </a:r>
            <a:r>
              <a:rPr lang="en-US" baseline="0" dirty="0"/>
              <a:t> library district outreach</a:t>
            </a:r>
          </a:p>
          <a:p>
            <a:r>
              <a:rPr lang="en-US" sz="1200" b="0" i="0" kern="1200" dirty="0">
                <a:solidFill>
                  <a:schemeClr val="tx1"/>
                </a:solidFill>
                <a:effectLst/>
                <a:latin typeface="+mn-lt"/>
                <a:ea typeface="+mn-ea"/>
                <a:cs typeface="+mn-cs"/>
              </a:rPr>
              <a:t>Public Library of Mount Vernon and Knox County in Ohio mobile makerspace with 3 modules: button maker, photo booth with homemade costumes, and teen coloring stations</a:t>
            </a:r>
            <a:endParaRPr lang="en-US" dirty="0"/>
          </a:p>
        </p:txBody>
      </p:sp>
      <p:sp>
        <p:nvSpPr>
          <p:cNvPr id="4" name="Slide Number Placeholder 3"/>
          <p:cNvSpPr>
            <a:spLocks noGrp="1"/>
          </p:cNvSpPr>
          <p:nvPr>
            <p:ph type="sldNum" sz="quarter" idx="10"/>
          </p:nvPr>
        </p:nvSpPr>
        <p:spPr/>
        <p:txBody>
          <a:bodyPr/>
          <a:lstStyle/>
          <a:p>
            <a:fld id="{817ED543-E235-4ECA-8C4C-DDF10F261D59}" type="slidenum">
              <a:rPr lang="en-US" smtClean="0"/>
              <a:t>10</a:t>
            </a:fld>
            <a:endParaRPr lang="en-US"/>
          </a:p>
        </p:txBody>
      </p:sp>
    </p:spTree>
    <p:extLst>
      <p:ext uri="{BB962C8B-B14F-4D97-AF65-F5344CB8AC3E}">
        <p14:creationId xmlns:p14="http://schemas.microsoft.com/office/powerpoint/2010/main" val="346191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Garfield Co Lit Launch kits</a:t>
            </a:r>
          </a:p>
          <a:p>
            <a:r>
              <a:rPr lang="en-US" dirty="0"/>
              <a:t>Arrowhead Library System</a:t>
            </a:r>
            <a:r>
              <a:rPr lang="en-US" baseline="0" dirty="0"/>
              <a:t> in Rock Co, WI, has</a:t>
            </a:r>
            <a:r>
              <a:rPr lang="en-US" dirty="0"/>
              <a:t> Mobile Makerspaces that</a:t>
            </a:r>
            <a:r>
              <a:rPr lang="en-US" baseline="0" dirty="0"/>
              <a:t> help library staff take makerspaces into community. Here are the sewing and 3d printing kits</a:t>
            </a:r>
            <a:endParaRPr lang="en-US" dirty="0"/>
          </a:p>
        </p:txBody>
      </p:sp>
      <p:sp>
        <p:nvSpPr>
          <p:cNvPr id="4" name="Slide Number Placeholder 3"/>
          <p:cNvSpPr>
            <a:spLocks noGrp="1"/>
          </p:cNvSpPr>
          <p:nvPr>
            <p:ph type="sldNum" sz="quarter" idx="10"/>
          </p:nvPr>
        </p:nvSpPr>
        <p:spPr/>
        <p:txBody>
          <a:bodyPr/>
          <a:lstStyle/>
          <a:p>
            <a:fld id="{817ED543-E235-4ECA-8C4C-DDF10F261D59}" type="slidenum">
              <a:rPr lang="en-US" smtClean="0"/>
              <a:t>11</a:t>
            </a:fld>
            <a:endParaRPr lang="en-US"/>
          </a:p>
        </p:txBody>
      </p:sp>
    </p:spTree>
    <p:extLst>
      <p:ext uri="{BB962C8B-B14F-4D97-AF65-F5344CB8AC3E}">
        <p14:creationId xmlns:p14="http://schemas.microsoft.com/office/powerpoint/2010/main" val="314586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DPL Connect: Denver Public Library’s pedal-powered mobile library and </a:t>
            </a:r>
            <a:r>
              <a:rPr lang="en-US" sz="1200" dirty="0" err="1"/>
              <a:t>wi-fi</a:t>
            </a:r>
            <a:r>
              <a:rPr lang="en-US" sz="1200" dirty="0"/>
              <a:t> hotspot</a:t>
            </a:r>
          </a:p>
          <a:p>
            <a:endParaRPr lang="en-US" dirty="0"/>
          </a:p>
        </p:txBody>
      </p:sp>
      <p:sp>
        <p:nvSpPr>
          <p:cNvPr id="4" name="Slide Number Placeholder 3"/>
          <p:cNvSpPr>
            <a:spLocks noGrp="1"/>
          </p:cNvSpPr>
          <p:nvPr>
            <p:ph type="sldNum" sz="quarter" idx="10"/>
          </p:nvPr>
        </p:nvSpPr>
        <p:spPr/>
        <p:txBody>
          <a:bodyPr/>
          <a:lstStyle/>
          <a:p>
            <a:fld id="{817ED543-E235-4ECA-8C4C-DDF10F261D59}" type="slidenum">
              <a:rPr lang="en-US" smtClean="0"/>
              <a:t>17</a:t>
            </a:fld>
            <a:endParaRPr lang="en-US"/>
          </a:p>
        </p:txBody>
      </p:sp>
    </p:spTree>
    <p:extLst>
      <p:ext uri="{BB962C8B-B14F-4D97-AF65-F5344CB8AC3E}">
        <p14:creationId xmlns:p14="http://schemas.microsoft.com/office/powerpoint/2010/main" val="117228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Houston</a:t>
            </a:r>
            <a:r>
              <a:rPr lang="en-US" baseline="0" dirty="0"/>
              <a:t> public—for young children. Ideal for preschool, childcare, any indoor space; includes </a:t>
            </a:r>
            <a:r>
              <a:rPr lang="en-US" sz="1200" b="0" i="0" kern="1200" dirty="0">
                <a:solidFill>
                  <a:schemeClr val="tx1"/>
                </a:solidFill>
                <a:effectLst/>
                <a:latin typeface="+mn-lt"/>
                <a:ea typeface="+mn-ea"/>
                <a:cs typeface="+mn-cs"/>
              </a:rPr>
              <a:t>tent with iPads, library materials and resources. Staff deliver </a:t>
            </a:r>
            <a:r>
              <a:rPr lang="en-US" sz="1200" b="0" i="0" kern="1200" dirty="0" err="1">
                <a:solidFill>
                  <a:schemeClr val="tx1"/>
                </a:solidFill>
                <a:effectLst/>
                <a:latin typeface="+mn-lt"/>
                <a:ea typeface="+mn-ea"/>
                <a:cs typeface="+mn-cs"/>
              </a:rPr>
              <a:t>storytimes</a:t>
            </a:r>
            <a:r>
              <a:rPr lang="en-US" sz="1200" b="0" i="0" kern="1200" dirty="0">
                <a:solidFill>
                  <a:schemeClr val="tx1"/>
                </a:solidFill>
                <a:effectLst/>
                <a:latin typeface="+mn-lt"/>
                <a:ea typeface="+mn-ea"/>
                <a:cs typeface="+mn-cs"/>
              </a:rPr>
              <a:t>. Also have version for children with special needs</a:t>
            </a:r>
            <a:endParaRPr lang="en-US" dirty="0"/>
          </a:p>
          <a:p>
            <a:r>
              <a:rPr lang="en-US" dirty="0"/>
              <a:t>Plainville- check books in and out</a:t>
            </a:r>
            <a:r>
              <a:rPr lang="en-US" baseline="0" dirty="0"/>
              <a:t> and general </a:t>
            </a:r>
            <a:r>
              <a:rPr lang="en-US" baseline="0" dirty="0" err="1"/>
              <a:t>circ</a:t>
            </a:r>
            <a:r>
              <a:rPr lang="en-US" baseline="0" dirty="0"/>
              <a:t>, issue library cards, one on one tech lessons with patrons’ own devices</a:t>
            </a:r>
          </a:p>
        </p:txBody>
      </p:sp>
      <p:sp>
        <p:nvSpPr>
          <p:cNvPr id="4" name="Slide Number Placeholder 3"/>
          <p:cNvSpPr>
            <a:spLocks noGrp="1"/>
          </p:cNvSpPr>
          <p:nvPr>
            <p:ph type="sldNum" sz="quarter" idx="10"/>
          </p:nvPr>
        </p:nvSpPr>
        <p:spPr/>
        <p:txBody>
          <a:bodyPr/>
          <a:lstStyle/>
          <a:p>
            <a:fld id="{817ED543-E235-4ECA-8C4C-DDF10F261D59}" type="slidenum">
              <a:rPr lang="en-US" smtClean="0"/>
              <a:t>18</a:t>
            </a:fld>
            <a:endParaRPr lang="en-US"/>
          </a:p>
        </p:txBody>
      </p:sp>
    </p:spTree>
    <p:extLst>
      <p:ext uri="{BB962C8B-B14F-4D97-AF65-F5344CB8AC3E}">
        <p14:creationId xmlns:p14="http://schemas.microsoft.com/office/powerpoint/2010/main" val="25927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Chicago City of Learning</a:t>
            </a:r>
          </a:p>
        </p:txBody>
      </p:sp>
      <p:sp>
        <p:nvSpPr>
          <p:cNvPr id="4" name="Slide Number Placeholder 3"/>
          <p:cNvSpPr>
            <a:spLocks noGrp="1"/>
          </p:cNvSpPr>
          <p:nvPr>
            <p:ph type="sldNum" sz="quarter" idx="10"/>
          </p:nvPr>
        </p:nvSpPr>
        <p:spPr/>
        <p:txBody>
          <a:bodyPr/>
          <a:lstStyle/>
          <a:p>
            <a:fld id="{817ED543-E235-4ECA-8C4C-DDF10F261D59}" type="slidenum">
              <a:rPr lang="en-US" smtClean="0"/>
              <a:t>19</a:t>
            </a:fld>
            <a:endParaRPr lang="en-US"/>
          </a:p>
        </p:txBody>
      </p:sp>
    </p:spTree>
    <p:extLst>
      <p:ext uri="{BB962C8B-B14F-4D97-AF65-F5344CB8AC3E}">
        <p14:creationId xmlns:p14="http://schemas.microsoft.com/office/powerpoint/2010/main" val="428438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libraries are being organized by the Uni Project, the nonprofit that organizes roaming, open-air reading rooms all across New York City.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a:t>
            </a:r>
            <a:r>
              <a:rPr lang="en-US" dirty="0"/>
              <a:t>ention resource handout</a:t>
            </a:r>
          </a:p>
        </p:txBody>
      </p:sp>
      <p:sp>
        <p:nvSpPr>
          <p:cNvPr id="4" name="Slide Number Placeholder 3"/>
          <p:cNvSpPr>
            <a:spLocks noGrp="1"/>
          </p:cNvSpPr>
          <p:nvPr>
            <p:ph type="sldNum" sz="quarter" idx="10"/>
          </p:nvPr>
        </p:nvSpPr>
        <p:spPr/>
        <p:txBody>
          <a:bodyPr/>
          <a:lstStyle/>
          <a:p>
            <a:fld id="{817ED543-E235-4ECA-8C4C-DDF10F261D59}" type="slidenum">
              <a:rPr lang="en-US" smtClean="0"/>
              <a:t>20</a:t>
            </a:fld>
            <a:endParaRPr lang="en-US"/>
          </a:p>
        </p:txBody>
      </p:sp>
    </p:spTree>
    <p:extLst>
      <p:ext uri="{BB962C8B-B14F-4D97-AF65-F5344CB8AC3E}">
        <p14:creationId xmlns:p14="http://schemas.microsoft.com/office/powerpoint/2010/main" val="191520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A6DEC5-DC45-41EF-A033-1368D4301108}"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399989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6DEC5-DC45-41EF-A033-1368D4301108}"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266159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6DEC5-DC45-41EF-A033-1368D4301108}"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19662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A6DEC5-DC45-41EF-A033-1368D4301108}"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96981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6DEC5-DC45-41EF-A033-1368D4301108}"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1618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A6DEC5-DC45-41EF-A033-1368D4301108}"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157840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A6DEC5-DC45-41EF-A033-1368D4301108}"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53572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A6DEC5-DC45-41EF-A033-1368D4301108}"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180452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6DEC5-DC45-41EF-A033-1368D4301108}"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339983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A6DEC5-DC45-41EF-A033-1368D4301108}"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136386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A6DEC5-DC45-41EF-A033-1368D4301108}"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84DD2-FF40-4DA5-BD3C-D00AD4996E6E}" type="slidenum">
              <a:rPr lang="en-US" smtClean="0"/>
              <a:t>‹#›</a:t>
            </a:fld>
            <a:endParaRPr lang="en-US"/>
          </a:p>
        </p:txBody>
      </p:sp>
    </p:spTree>
    <p:extLst>
      <p:ext uri="{BB962C8B-B14F-4D97-AF65-F5344CB8AC3E}">
        <p14:creationId xmlns:p14="http://schemas.microsoft.com/office/powerpoint/2010/main" val="416840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6DEC5-DC45-41EF-A033-1368D4301108}" type="datetimeFigureOut">
              <a:rPr lang="en-US" smtClean="0"/>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4DD2-FF40-4DA5-BD3C-D00AD4996E6E}" type="slidenum">
              <a:rPr lang="en-US" smtClean="0"/>
              <a:t>‹#›</a:t>
            </a:fld>
            <a:endParaRPr lang="en-US"/>
          </a:p>
        </p:txBody>
      </p:sp>
    </p:spTree>
    <p:extLst>
      <p:ext uri="{BB962C8B-B14F-4D97-AF65-F5344CB8AC3E}">
        <p14:creationId xmlns:p14="http://schemas.microsoft.com/office/powerpoint/2010/main" val="387439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log.firstbook.org/wp-content/uploads/2013/05/summer-slide-infographic-BLOG.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gradelevelreading.net/our-work/summer-learning-lo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4419600" cy="4038600"/>
          </a:xfrm>
        </p:spPr>
        <p:txBody>
          <a:bodyPr>
            <a:normAutofit/>
          </a:bodyPr>
          <a:lstStyle/>
          <a:p>
            <a:r>
              <a:rPr lang="en-US" sz="5400" b="1" dirty="0">
                <a:solidFill>
                  <a:schemeClr val="bg1">
                    <a:lumMod val="95000"/>
                  </a:schemeClr>
                </a:solidFill>
              </a:rPr>
              <a:t>Summertime Outreach: </a:t>
            </a:r>
            <a:r>
              <a:rPr lang="en-US" b="1" dirty="0">
                <a:solidFill>
                  <a:schemeClr val="bg1"/>
                </a:solidFill>
              </a:rPr>
              <a:t>Bringing Summer Learning into the Community</a:t>
            </a:r>
          </a:p>
        </p:txBody>
      </p:sp>
      <p:pic>
        <p:nvPicPr>
          <p:cNvPr id="1026" name="Picture 2" descr="Kids choose books from SPL's Books on Bi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206" y="-9832"/>
            <a:ext cx="4554794" cy="686783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0" y="5410200"/>
            <a:ext cx="5334000" cy="1447800"/>
          </a:xfrm>
          <a:solidFill>
            <a:schemeClr val="bg1">
              <a:lumMod val="65000"/>
              <a:alpha val="35000"/>
            </a:schemeClr>
          </a:solidFill>
        </p:spPr>
        <p:txBody>
          <a:bodyPr>
            <a:noAutofit/>
          </a:bodyPr>
          <a:lstStyle/>
          <a:p>
            <a:pPr algn="l">
              <a:spcBef>
                <a:spcPts val="0"/>
              </a:spcBef>
            </a:pPr>
            <a:r>
              <a:rPr lang="en-US" sz="2800" dirty="0">
                <a:solidFill>
                  <a:schemeClr val="tx1"/>
                </a:solidFill>
              </a:rPr>
              <a:t>Beth Crist</a:t>
            </a:r>
          </a:p>
          <a:p>
            <a:pPr algn="l">
              <a:spcBef>
                <a:spcPts val="0"/>
              </a:spcBef>
            </a:pPr>
            <a:r>
              <a:rPr lang="en-US" sz="2800" dirty="0">
                <a:solidFill>
                  <a:schemeClr val="tx1"/>
                </a:solidFill>
              </a:rPr>
              <a:t>Youth &amp; Family Services Consultant</a:t>
            </a:r>
          </a:p>
          <a:p>
            <a:pPr algn="l">
              <a:spcBef>
                <a:spcPts val="0"/>
              </a:spcBef>
            </a:pPr>
            <a:r>
              <a:rPr lang="en-US" sz="2800" dirty="0">
                <a:solidFill>
                  <a:schemeClr val="tx1"/>
                </a:solidFill>
              </a:rPr>
              <a:t>Colorado State Library</a:t>
            </a:r>
          </a:p>
        </p:txBody>
      </p:sp>
    </p:spTree>
    <p:extLst>
      <p:ext uri="{BB962C8B-B14F-4D97-AF65-F5344CB8AC3E}">
        <p14:creationId xmlns:p14="http://schemas.microsoft.com/office/powerpoint/2010/main" val="365389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groups of kids attending storytime outsid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071" y="1074241"/>
            <a:ext cx="4482592" cy="288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113071" y="329184"/>
            <a:ext cx="89154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lumMod val="95000"/>
                  </a:schemeClr>
                </a:solidFill>
                <a:effectLst/>
                <a:uLnTx/>
                <a:uFillTx/>
                <a:latin typeface="+mj-lt"/>
                <a:ea typeface="+mn-ea"/>
                <a:cs typeface="+mn-cs"/>
              </a:rPr>
              <a:t>What might it look like?</a:t>
            </a:r>
          </a:p>
        </p:txBody>
      </p:sp>
      <p:pic>
        <p:nvPicPr>
          <p:cNvPr id="4098" name="Picture 2" descr="An outreach table featuring stem ki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471" y="23622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7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5426A-6165-4300-C18E-21C424B35D70}"/>
              </a:ext>
            </a:extLst>
          </p:cNvPr>
          <p:cNvSpPr>
            <a:spLocks noGrp="1"/>
          </p:cNvSpPr>
          <p:nvPr>
            <p:ph type="title"/>
          </p:nvPr>
        </p:nvSpPr>
        <p:spPr>
          <a:xfrm>
            <a:off x="457200" y="-1143000"/>
            <a:ext cx="8229600" cy="1143000"/>
          </a:xfrm>
        </p:spPr>
        <p:txBody>
          <a:bodyPr vert="horz" lIns="91440" tIns="45720" rIns="91440" bIns="45720" rtlCol="0" anchor="b">
            <a:normAutofit fontScale="90000"/>
          </a:bodyPr>
          <a:lstStyle/>
          <a:p>
            <a:r>
              <a:rPr lang="en-US" dirty="0"/>
              <a:t>Garfield County Literacy Launch kits</a:t>
            </a:r>
          </a:p>
        </p:txBody>
      </p:sp>
      <p:pic>
        <p:nvPicPr>
          <p:cNvPr id="2" name="Picture 1" descr="Literacy kit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2400" y="220717"/>
            <a:ext cx="4603491" cy="3452618"/>
          </a:xfrm>
          <a:prstGeom prst="rect">
            <a:avLst/>
          </a:prstGeom>
        </p:spPr>
      </p:pic>
      <p:pic>
        <p:nvPicPr>
          <p:cNvPr id="5123" name="Picture 3" descr="Sewing machine and thr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662" y="228600"/>
            <a:ext cx="3841338" cy="3444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3D printing kits."/>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r="15345" b="12430"/>
          <a:stretch/>
        </p:blipFill>
        <p:spPr bwMode="auto">
          <a:xfrm>
            <a:off x="2931415" y="3825766"/>
            <a:ext cx="3895247" cy="300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95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txBox="1">
            <a:spLocks noGrp="1"/>
          </p:cNvSpPr>
          <p:nvPr>
            <p:ph type="title" idx="4294967295"/>
          </p:nvPr>
        </p:nvSpPr>
        <p:spPr>
          <a:xfrm>
            <a:off x="113071" y="329184"/>
            <a:ext cx="89154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lumMod val="95000"/>
                  </a:schemeClr>
                </a:solidFill>
                <a:effectLst/>
                <a:uLnTx/>
                <a:uFillTx/>
                <a:latin typeface="+mj-lt"/>
                <a:ea typeface="+mn-ea"/>
                <a:cs typeface="+mn-cs"/>
              </a:rPr>
              <a:t>Passive programs</a:t>
            </a:r>
          </a:p>
        </p:txBody>
      </p:sp>
      <p:pic>
        <p:nvPicPr>
          <p:cNvPr id="4" name="Picture 4" descr="Dad walks with his two kids through a stoywa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43" y="3124200"/>
            <a:ext cx="45243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 boy scout stands next to a Litte Fee Library."/>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48200" y="1981200"/>
            <a:ext cx="432649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77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txBox="1">
            <a:spLocks noGrp="1"/>
          </p:cNvSpPr>
          <p:nvPr>
            <p:ph type="title" idx="4294967295"/>
          </p:nvPr>
        </p:nvSpPr>
        <p:spPr>
          <a:xfrm>
            <a:off x="113071" y="338328"/>
            <a:ext cx="89154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bg1">
                    <a:lumMod val="95000"/>
                  </a:schemeClr>
                </a:solidFill>
                <a:effectLst/>
                <a:uLnTx/>
                <a:uFillTx/>
                <a:latin typeface="+mj-lt"/>
                <a:ea typeface="+mn-ea"/>
                <a:cs typeface="+mn-cs"/>
              </a:rPr>
              <a:t>Partner: Summer Food Service Program</a:t>
            </a:r>
          </a:p>
        </p:txBody>
      </p:sp>
      <p:pic>
        <p:nvPicPr>
          <p:cNvPr id="5" name="Content Placeholder 4" descr="Patrons browsing a pop up library."/>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495800" y="1445485"/>
            <a:ext cx="3515216" cy="270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A young girl reads while hoola hoopin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876800" y="4151671"/>
            <a:ext cx="2684806" cy="25527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descr="Marketing flyer for summer meals for kids and teen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0888" y="1600200"/>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968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2124456"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113071" y="347472"/>
            <a:ext cx="89154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bg1">
                    <a:lumMod val="95000"/>
                  </a:schemeClr>
                </a:solidFill>
                <a:effectLst/>
                <a:uLnTx/>
                <a:uFillTx/>
                <a:latin typeface="+mj-lt"/>
                <a:ea typeface="+mn-ea"/>
                <a:cs typeface="+mn-cs"/>
              </a:rPr>
              <a:t>Partner: Reach Out and Read</a:t>
            </a:r>
          </a:p>
        </p:txBody>
      </p:sp>
      <p:pic>
        <p:nvPicPr>
          <p:cNvPr id="4" name="Picture Placeholder 6" descr="A bag full of books and bookmarks."/>
          <p:cNvPicPr>
            <a:picLocks noGrp="1" noChangeAspect="1"/>
          </p:cNvPicPr>
          <p:nvPr>
            <p:ph idx="1"/>
          </p:nvPr>
        </p:nvPicPr>
        <p:blipFill>
          <a:blip r:embed="rId3" cstate="print"/>
          <a:srcRect t="3640" b="3640"/>
          <a:stretch>
            <a:fillRect/>
          </a:stretch>
        </p:blipFill>
        <p:spPr>
          <a:xfrm>
            <a:off x="4267200" y="1785695"/>
            <a:ext cx="3947160" cy="2960346"/>
          </a:xfrm>
        </p:spPr>
      </p:pic>
      <p:pic>
        <p:nvPicPr>
          <p:cNvPr id="2050" name="Picture 2" descr="Kids area in the library with blocks, magnetic letters and m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51875"/>
            <a:ext cx="399817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13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a:stretch/>
        </p:blipFill>
        <p:spPr bwMode="auto">
          <a:xfrm rot="5400000">
            <a:off x="198079" y="1706921"/>
            <a:ext cx="4434605"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113071" y="347472"/>
            <a:ext cx="89154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bg1">
                    <a:lumMod val="95000"/>
                  </a:schemeClr>
                </a:solidFill>
                <a:effectLst/>
                <a:uLnTx/>
                <a:uFillTx/>
                <a:latin typeface="+mj-lt"/>
                <a:ea typeface="+mn-ea"/>
                <a:cs typeface="+mn-cs"/>
              </a:rPr>
              <a:t>More partners</a:t>
            </a:r>
          </a:p>
        </p:txBody>
      </p:sp>
      <p:pic>
        <p:nvPicPr>
          <p:cNvPr id="5122" name="Picture 2" descr="Young kids building twers with cup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46042" y="2209800"/>
            <a:ext cx="4202695" cy="291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992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noGrp="1"/>
          </p:cNvSpPr>
          <p:nvPr>
            <p:ph type="title" idx="4294967295"/>
          </p:nvPr>
        </p:nvSpPr>
        <p:spPr>
          <a:xfrm>
            <a:off x="113071" y="347472"/>
            <a:ext cx="89154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bg1">
                    <a:lumMod val="95000"/>
                  </a:schemeClr>
                </a:solidFill>
                <a:effectLst/>
                <a:uLnTx/>
                <a:uFillTx/>
                <a:latin typeface="+mj-lt"/>
                <a:ea typeface="+mn-ea"/>
                <a:cs typeface="+mn-cs"/>
              </a:rPr>
              <a:t>Be mobile</a:t>
            </a:r>
          </a:p>
        </p:txBody>
      </p:sp>
      <p:pic>
        <p:nvPicPr>
          <p:cNvPr id="2" name="Picture 1" descr="Kids attending storytime inside a mobile van,"/>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24056" y="2362200"/>
            <a:ext cx="3130315" cy="4191000"/>
          </a:xfrm>
          <a:prstGeom prst="rect">
            <a:avLst/>
          </a:prstGeom>
        </p:spPr>
      </p:pic>
      <p:pic>
        <p:nvPicPr>
          <p:cNvPr id="8194" name="Picture 2" descr="Montrose library's Library-to-Go mobile van."/>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13071" y="1172518"/>
            <a:ext cx="5666553"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71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67200" y="3143250"/>
            <a:ext cx="4724400" cy="3543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noGrp="1"/>
          </p:cNvSpPr>
          <p:nvPr>
            <p:ph type="title" idx="4294967295"/>
          </p:nvPr>
        </p:nvSpPr>
        <p:spPr>
          <a:xfrm>
            <a:off x="620771" y="3886200"/>
            <a:ext cx="396240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mn-lt"/>
                <a:ea typeface="+mn-ea"/>
                <a:cs typeface="+mn-cs"/>
              </a:rPr>
              <a:t>No bookmobile needed!</a:t>
            </a:r>
          </a:p>
        </p:txBody>
      </p:sp>
      <p:pic>
        <p:nvPicPr>
          <p:cNvPr id="7173" name="Picture 5" descr="Denver Public Library’s pedal-powered mobile library and wi-fi hotspo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15971" y="4572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81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9DB5-AF22-67B1-6757-FF3901EC1742}"/>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Pop Up Library</a:t>
            </a:r>
          </a:p>
        </p:txBody>
      </p:sp>
      <p:pic>
        <p:nvPicPr>
          <p:cNvPr id="3075" name="Picture 3" descr="Houston Library's Pop Up Library includes a tent, iPads, books, and mor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5614" y="304800"/>
            <a:ext cx="5089495" cy="335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Also have version for children with special needs&#10;Plainville Library's Pop Up Library allows patrons to check out books and provide tech hole with patron device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971800"/>
            <a:ext cx="5012830" cy="36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144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txBox="1">
            <a:spLocks noGrp="1"/>
          </p:cNvSpPr>
          <p:nvPr>
            <p:ph type="title" idx="4294967295"/>
          </p:nvPr>
        </p:nvSpPr>
        <p:spPr>
          <a:xfrm>
            <a:off x="113071" y="347472"/>
            <a:ext cx="8915400"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chemeClr val="bg1">
                    <a:lumMod val="95000"/>
                  </a:schemeClr>
                </a:solidFill>
                <a:effectLst/>
                <a:uLnTx/>
                <a:uFillTx/>
                <a:latin typeface="+mj-lt"/>
                <a:ea typeface="+mn-ea"/>
                <a:cs typeface="+mn-cs"/>
              </a:rPr>
              <a:t>Take it community wide</a:t>
            </a:r>
          </a:p>
        </p:txBody>
      </p:sp>
      <p:pic>
        <p:nvPicPr>
          <p:cNvPr id="6147" name="Picture 3" descr="Community meal."/>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r="4874"/>
          <a:stretch/>
        </p:blipFill>
        <p:spPr bwMode="auto">
          <a:xfrm>
            <a:off x="1752600" y="1086136"/>
            <a:ext cx="5436476"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Some 99,000 kids participated in Chicago Public Library’s 2015 Summer Learning Challenge.  Photo courtesy of Chicago Public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9" y="2846617"/>
            <a:ext cx="4344629" cy="28891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ids playing with robots."/>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l="20015"/>
          <a:stretch/>
        </p:blipFill>
        <p:spPr bwMode="auto">
          <a:xfrm>
            <a:off x="4573399" y="2846616"/>
            <a:ext cx="4455072" cy="288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39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57200" y="1219200"/>
            <a:ext cx="8229600" cy="4525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[speaking to teens] “…we are going to serve you and give you what you need where you are and we don’t care whether you come into one of our buildings. It’s not about us and our buildings—it’s about you and your needs.”</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Linda Braun, “Who Cares Where?,” </a:t>
            </a:r>
            <a:br>
              <a:rPr kumimoji="0" lang="en-US" sz="3200" b="0" i="0" u="none" strike="noStrike" kern="1200" cap="none" spc="0" normalizeH="0" baseline="0" noProof="0" dirty="0">
                <a:ln>
                  <a:noFill/>
                </a:ln>
                <a:solidFill>
                  <a:schemeClr val="bg1"/>
                </a:solidFill>
                <a:effectLst/>
                <a:uLnTx/>
                <a:uFillTx/>
                <a:latin typeface="+mn-lt"/>
                <a:ea typeface="+mn-ea"/>
                <a:cs typeface="+mn-cs"/>
              </a:rPr>
            </a:br>
            <a:r>
              <a:rPr kumimoji="0" lang="en-US" sz="3200" b="0" i="1" u="none" strike="noStrike" kern="1200" cap="none" spc="0" normalizeH="0" baseline="0" noProof="0" dirty="0">
                <a:ln>
                  <a:noFill/>
                </a:ln>
                <a:solidFill>
                  <a:schemeClr val="bg1"/>
                </a:solidFill>
                <a:effectLst/>
                <a:uLnTx/>
                <a:uFillTx/>
                <a:latin typeface="+mn-lt"/>
                <a:ea typeface="+mn-ea"/>
                <a:cs typeface="+mn-cs"/>
              </a:rPr>
              <a:t>VOYA</a:t>
            </a:r>
            <a:r>
              <a:rPr kumimoji="0" lang="en-US" sz="3200" b="0" i="0" u="none" strike="noStrike" kern="1200" cap="none" spc="0" normalizeH="0" baseline="0" noProof="0" dirty="0">
                <a:ln>
                  <a:noFill/>
                </a:ln>
                <a:solidFill>
                  <a:schemeClr val="bg1"/>
                </a:solidFill>
                <a:effectLst/>
                <a:uLnTx/>
                <a:uFillTx/>
                <a:latin typeface="+mn-lt"/>
                <a:ea typeface="+mn-ea"/>
                <a:cs typeface="+mn-cs"/>
              </a:rPr>
              <a:t>, Oct 2015</a:t>
            </a:r>
          </a:p>
        </p:txBody>
      </p:sp>
    </p:spTree>
    <p:extLst>
      <p:ext uri="{BB962C8B-B14F-4D97-AF65-F5344CB8AC3E}">
        <p14:creationId xmlns:p14="http://schemas.microsoft.com/office/powerpoint/2010/main" val="2859339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276"/>
            <a:ext cx="9144000" cy="1143000"/>
          </a:xfrm>
        </p:spPr>
        <p:txBody>
          <a:bodyPr/>
          <a:lstStyle/>
          <a:p>
            <a:r>
              <a:rPr lang="en-US" b="1" dirty="0">
                <a:solidFill>
                  <a:schemeClr val="bg1"/>
                </a:solidFill>
              </a:rPr>
              <a:t>Thank you!</a:t>
            </a:r>
          </a:p>
        </p:txBody>
      </p:sp>
      <p:pic>
        <p:nvPicPr>
          <p:cNvPr id="12296" name="Picture 8" descr="New York City's Uni Project, organizes roaming, open-air reading rooms all across New York City."/>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24303" y="914400"/>
            <a:ext cx="6172200" cy="4629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083" y="5638800"/>
            <a:ext cx="6011917" cy="1077218"/>
          </a:xfrm>
          <a:prstGeom prst="rect">
            <a:avLst/>
          </a:prstGeom>
          <a:noFill/>
        </p:spPr>
        <p:txBody>
          <a:bodyPr wrap="square" rtlCol="0">
            <a:spAutoFit/>
          </a:bodyPr>
          <a:lstStyle/>
          <a:p>
            <a:r>
              <a:rPr lang="en-US" sz="3200" dirty="0">
                <a:solidFill>
                  <a:schemeClr val="bg1"/>
                </a:solidFill>
              </a:rPr>
              <a:t>Beth Crist</a:t>
            </a:r>
          </a:p>
          <a:p>
            <a:r>
              <a:rPr lang="en-US" sz="3200" dirty="0">
                <a:solidFill>
                  <a:schemeClr val="bg1"/>
                </a:solidFill>
              </a:rPr>
              <a:t>Crist_b@cde.state.co.us </a:t>
            </a:r>
          </a:p>
        </p:txBody>
      </p:sp>
    </p:spTree>
    <p:extLst>
      <p:ext uri="{BB962C8B-B14F-4D97-AF65-F5344CB8AC3E}">
        <p14:creationId xmlns:p14="http://schemas.microsoft.com/office/powerpoint/2010/main" val="415436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57200" y="1600200"/>
            <a:ext cx="8229600" cy="4525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lumMod val="95000"/>
                  </a:schemeClr>
                </a:solidFill>
                <a:effectLst/>
                <a:uLnTx/>
                <a:uFillTx/>
                <a:latin typeface="+mn-lt"/>
                <a:ea typeface="+mn-ea"/>
                <a:cs typeface="+mn-cs"/>
              </a:rPr>
              <a:t>“The services the library offers are as important for those who don't walk into the library as for those who do.”</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bg1">
                    <a:lumMod val="95000"/>
                  </a:schemeClr>
                </a:solidFill>
                <a:effectLst/>
                <a:uLnTx/>
                <a:uFillTx/>
                <a:latin typeface="+mn-lt"/>
                <a:ea typeface="+mn-ea"/>
                <a:cs typeface="+mn-cs"/>
              </a:rPr>
              <a:t>– Sharon Smitty Miller, “Advocates: Think Outside the Cube,” </a:t>
            </a:r>
            <a:r>
              <a:rPr kumimoji="0" lang="en-US" sz="3200" b="0" i="1" u="none" strike="noStrike" kern="1200" cap="none" spc="0" normalizeH="0" baseline="0" noProof="0" dirty="0">
                <a:ln>
                  <a:noFill/>
                </a:ln>
                <a:solidFill>
                  <a:schemeClr val="bg1">
                    <a:lumMod val="95000"/>
                  </a:schemeClr>
                </a:solidFill>
                <a:effectLst/>
                <a:uLnTx/>
                <a:uFillTx/>
                <a:latin typeface="+mn-lt"/>
                <a:ea typeface="+mn-ea"/>
                <a:cs typeface="+mn-cs"/>
              </a:rPr>
              <a:t>Library Journal</a:t>
            </a:r>
            <a:r>
              <a:rPr kumimoji="0" lang="en-US" sz="3200" b="0" i="0" u="none" strike="noStrike" kern="1200" cap="none" spc="0" normalizeH="0" baseline="0" noProof="0" dirty="0">
                <a:ln>
                  <a:noFill/>
                </a:ln>
                <a:solidFill>
                  <a:schemeClr val="bg1">
                    <a:lumMod val="95000"/>
                  </a:schemeClr>
                </a:solidFill>
                <a:effectLst/>
                <a:uLnTx/>
                <a:uFillTx/>
                <a:latin typeface="+mn-lt"/>
                <a:ea typeface="+mn-ea"/>
                <a:cs typeface="+mn-cs"/>
              </a:rPr>
              <a:t>, 3/15/2014</a:t>
            </a:r>
          </a:p>
        </p:txBody>
      </p:sp>
    </p:spTree>
    <p:extLst>
      <p:ext uri="{BB962C8B-B14F-4D97-AF65-F5344CB8AC3E}">
        <p14:creationId xmlns:p14="http://schemas.microsoft.com/office/powerpoint/2010/main" val="25904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458" y="0"/>
            <a:ext cx="9146458"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txBox="1">
            <a:spLocks noGrp="1"/>
          </p:cNvSpPr>
          <p:nvPr>
            <p:ph type="title" idx="4294967295"/>
          </p:nvPr>
        </p:nvSpPr>
        <p:spPr>
          <a:xfrm>
            <a:off x="182879" y="173621"/>
            <a:ext cx="89154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n-ea"/>
                <a:cs typeface="+mn-cs"/>
              </a:rPr>
              <a:t>Why do outreach in the summer?</a:t>
            </a:r>
          </a:p>
        </p:txBody>
      </p:sp>
      <p:pic>
        <p:nvPicPr>
          <p:cNvPr id="1026" name="Picture 2" descr="Studies show that access to books during the summer prevents a drastic loss in reading skill."/>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774004" y="1135201"/>
            <a:ext cx="7733151" cy="4849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0003" y="6027003"/>
            <a:ext cx="8421535" cy="830997"/>
          </a:xfrm>
          <a:prstGeom prst="rect">
            <a:avLst/>
          </a:prstGeom>
          <a:noFill/>
        </p:spPr>
        <p:txBody>
          <a:bodyPr wrap="square" rtlCol="0">
            <a:spAutoFit/>
          </a:bodyPr>
          <a:lstStyle/>
          <a:p>
            <a:r>
              <a:rPr lang="en-US" sz="2400" dirty="0"/>
              <a:t>First Book, </a:t>
            </a:r>
            <a:r>
              <a:rPr lang="en-US" sz="2400" dirty="0">
                <a:hlinkClick r:id="rId3"/>
              </a:rPr>
              <a:t>https://blog.firstbook.org/wp-content/uploads/ 2013/05/summer-slide-infographic-BLOG.jpg</a:t>
            </a:r>
            <a:r>
              <a:rPr lang="en-US" sz="2400" dirty="0"/>
              <a:t> </a:t>
            </a:r>
          </a:p>
        </p:txBody>
      </p:sp>
    </p:spTree>
    <p:extLst>
      <p:ext uri="{BB962C8B-B14F-4D97-AF65-F5344CB8AC3E}">
        <p14:creationId xmlns:p14="http://schemas.microsoft.com/office/powerpoint/2010/main" val="99829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440845" y="5864558"/>
            <a:ext cx="8382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Campaign for Grade Level Reading, </a:t>
            </a:r>
            <a:br>
              <a:rPr kumimoji="0" lang="en-US" sz="2400" b="0" i="0" u="none" strike="noStrike" kern="1200" cap="none" spc="0" normalizeH="0" baseline="0" noProof="0" dirty="0">
                <a:ln>
                  <a:noFill/>
                </a:ln>
                <a:solidFill>
                  <a:schemeClr val="tx1"/>
                </a:solidFill>
                <a:effectLst/>
                <a:uLnTx/>
                <a:uFillTx/>
                <a:latin typeface="+mn-lt"/>
                <a:ea typeface="+mn-ea"/>
                <a:cs typeface="+mn-cs"/>
              </a:rPr>
            </a:br>
            <a:r>
              <a:rPr kumimoji="0" lang="en-US" sz="2400" b="0" i="0" u="none" strike="noStrike" kern="1200" cap="none" spc="0" normalizeH="0" baseline="0" noProof="0" dirty="0">
                <a:ln>
                  <a:noFill/>
                </a:ln>
                <a:solidFill>
                  <a:schemeClr val="tx1"/>
                </a:solidFill>
                <a:effectLst/>
                <a:uLnTx/>
                <a:uFillTx/>
                <a:latin typeface="+mn-lt"/>
                <a:ea typeface="+mn-ea"/>
                <a:cs typeface="+mn-cs"/>
                <a:hlinkClick r:id="rId2"/>
              </a:rPr>
              <a:t>gradelevelreading.net/our-work/summer-learning-loss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p>
        </p:txBody>
      </p:sp>
      <p:pic>
        <p:nvPicPr>
          <p:cNvPr id="6146" name="Picture 2" descr="Low income students fall 2.5 to 3 years behind bu fifth g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459" y="0"/>
            <a:ext cx="6267997" cy="585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4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2458" y="0"/>
            <a:ext cx="9146458" cy="1219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txBox="1">
            <a:spLocks noGrp="1"/>
          </p:cNvSpPr>
          <p:nvPr>
            <p:ph type="title" idx="4294967295"/>
          </p:nvPr>
        </p:nvSpPr>
        <p:spPr>
          <a:xfrm>
            <a:off x="182880" y="0"/>
            <a:ext cx="8915400"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chemeClr val="bg1">
                    <a:lumMod val="95000"/>
                  </a:schemeClr>
                </a:solidFill>
                <a:effectLst/>
                <a:uLnTx/>
                <a:uFillTx/>
                <a:latin typeface="+mj-lt"/>
                <a:ea typeface="+mn-ea"/>
                <a:cs typeface="+mn-cs"/>
              </a:rPr>
              <a:t>How </a:t>
            </a:r>
            <a:r>
              <a:rPr kumimoji="0" lang="en-US" sz="4400" b="1" i="0" u="none" strike="noStrike" kern="1200" cap="none" spc="0" normalizeH="0" baseline="0" noProof="0" dirty="0">
                <a:ln>
                  <a:noFill/>
                </a:ln>
                <a:solidFill>
                  <a:schemeClr val="bg1">
                    <a:lumMod val="95000"/>
                  </a:schemeClr>
                </a:solidFill>
                <a:effectLst/>
                <a:uLnTx/>
                <a:uFillTx/>
                <a:latin typeface="+mj-lt"/>
                <a:ea typeface="+mn-ea"/>
                <a:cs typeface="+mn-cs"/>
              </a:rPr>
              <a:t>can you provide summertime outreach?</a:t>
            </a:r>
          </a:p>
        </p:txBody>
      </p:sp>
      <p:sp>
        <p:nvSpPr>
          <p:cNvPr id="3" name="Content Placeholder 2"/>
          <p:cNvSpPr>
            <a:spLocks noGrp="1"/>
          </p:cNvSpPr>
          <p:nvPr>
            <p:ph idx="1"/>
          </p:nvPr>
        </p:nvSpPr>
        <p:spPr/>
        <p:txBody>
          <a:bodyPr>
            <a:normAutofit/>
          </a:bodyPr>
          <a:lstStyle/>
          <a:p>
            <a:pPr marL="0" indent="0">
              <a:buNone/>
            </a:pPr>
            <a:r>
              <a:rPr lang="en-US" sz="3600" dirty="0"/>
              <a:t>Start with a close look at your community:</a:t>
            </a:r>
          </a:p>
          <a:p>
            <a:r>
              <a:rPr lang="en-US" sz="3600" dirty="0"/>
              <a:t>Review the current demographics, and look ahead too</a:t>
            </a:r>
          </a:p>
          <a:p>
            <a:r>
              <a:rPr lang="en-US" sz="3600" dirty="0"/>
              <a:t>Who </a:t>
            </a:r>
            <a:r>
              <a:rPr lang="en-US" sz="3600" i="1" dirty="0"/>
              <a:t>isn’t</a:t>
            </a:r>
            <a:r>
              <a:rPr lang="en-US" sz="3600" dirty="0"/>
              <a:t> coming to your library? </a:t>
            </a:r>
            <a:r>
              <a:rPr lang="en-US" sz="3600" i="1" dirty="0"/>
              <a:t>Why</a:t>
            </a:r>
            <a:r>
              <a:rPr lang="en-US" sz="3600" dirty="0"/>
              <a:t> aren’t they coming?</a:t>
            </a:r>
          </a:p>
          <a:p>
            <a:r>
              <a:rPr lang="en-US" sz="3600" dirty="0"/>
              <a:t>Select a target audience</a:t>
            </a:r>
          </a:p>
        </p:txBody>
      </p:sp>
    </p:spTree>
    <p:extLst>
      <p:ext uri="{BB962C8B-B14F-4D97-AF65-F5344CB8AC3E}">
        <p14:creationId xmlns:p14="http://schemas.microsoft.com/office/powerpoint/2010/main" val="405028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txBox="1">
            <a:spLocks noGrp="1"/>
          </p:cNvSpPr>
          <p:nvPr>
            <p:ph type="title" idx="4294967295"/>
          </p:nvPr>
        </p:nvSpPr>
        <p:spPr>
          <a:xfrm>
            <a:off x="225972" y="320040"/>
            <a:ext cx="89154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lumMod val="95000"/>
                  </a:schemeClr>
                </a:solidFill>
                <a:effectLst/>
                <a:uLnTx/>
                <a:uFillTx/>
                <a:latin typeface="+mj-lt"/>
                <a:ea typeface="+mn-ea"/>
                <a:cs typeface="+mn-cs"/>
              </a:rPr>
              <a:t>Planning</a:t>
            </a:r>
          </a:p>
        </p:txBody>
      </p:sp>
      <p:sp>
        <p:nvSpPr>
          <p:cNvPr id="3" name="Content Placeholder 2"/>
          <p:cNvSpPr>
            <a:spLocks noGrp="1"/>
          </p:cNvSpPr>
          <p:nvPr>
            <p:ph idx="1"/>
          </p:nvPr>
        </p:nvSpPr>
        <p:spPr>
          <a:xfrm>
            <a:off x="457200" y="1600200"/>
            <a:ext cx="8229600" cy="4953000"/>
          </a:xfrm>
        </p:spPr>
        <p:txBody>
          <a:bodyPr>
            <a:normAutofit/>
          </a:bodyPr>
          <a:lstStyle/>
          <a:p>
            <a:r>
              <a:rPr lang="en-US" sz="3400" dirty="0"/>
              <a:t>Reach out to leaders and organizations in target communities early in planning</a:t>
            </a:r>
          </a:p>
          <a:p>
            <a:r>
              <a:rPr lang="en-US" sz="3400" dirty="0"/>
              <a:t>Set goals that focus on outcomes, not outputs</a:t>
            </a:r>
          </a:p>
          <a:p>
            <a:r>
              <a:rPr lang="en-US" sz="3400" dirty="0"/>
              <a:t>Collaborate with organizations and individuals</a:t>
            </a:r>
          </a:p>
          <a:p>
            <a:r>
              <a:rPr lang="en-US" sz="3400" dirty="0"/>
              <a:t>Listen to partners and target audience</a:t>
            </a:r>
          </a:p>
        </p:txBody>
      </p:sp>
    </p:spTree>
    <p:extLst>
      <p:ext uri="{BB962C8B-B14F-4D97-AF65-F5344CB8AC3E}">
        <p14:creationId xmlns:p14="http://schemas.microsoft.com/office/powerpoint/2010/main" val="35740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noGrp="1"/>
          </p:cNvSpPr>
          <p:nvPr>
            <p:ph type="title" idx="4294967295"/>
          </p:nvPr>
        </p:nvSpPr>
        <p:spPr>
          <a:xfrm>
            <a:off x="113071" y="329184"/>
            <a:ext cx="89154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lumMod val="95000"/>
                  </a:schemeClr>
                </a:solidFill>
                <a:effectLst/>
                <a:uLnTx/>
                <a:uFillTx/>
                <a:latin typeface="+mj-lt"/>
                <a:ea typeface="+mn-ea"/>
                <a:cs typeface="+mn-cs"/>
              </a:rPr>
              <a:t>But who has the </a:t>
            </a:r>
            <a:r>
              <a:rPr kumimoji="0" lang="en-US" sz="4400" b="1" i="1" u="none" strike="noStrike" kern="1200" cap="none" spc="0" normalizeH="0" baseline="0" noProof="0" dirty="0">
                <a:ln>
                  <a:noFill/>
                </a:ln>
                <a:solidFill>
                  <a:schemeClr val="bg1">
                    <a:lumMod val="95000"/>
                  </a:schemeClr>
                </a:solidFill>
                <a:effectLst/>
                <a:uLnTx/>
                <a:uFillTx/>
                <a:latin typeface="+mj-lt"/>
                <a:ea typeface="+mn-ea"/>
                <a:cs typeface="+mn-cs"/>
              </a:rPr>
              <a:t>time</a:t>
            </a:r>
            <a:r>
              <a:rPr kumimoji="0" lang="en-US" sz="4400" b="1" i="0" u="none" strike="noStrike" kern="1200" cap="none" spc="0" normalizeH="0" baseline="0" noProof="0" dirty="0">
                <a:ln>
                  <a:noFill/>
                </a:ln>
                <a:solidFill>
                  <a:schemeClr val="bg1">
                    <a:lumMod val="95000"/>
                  </a:schemeClr>
                </a:solidFill>
                <a:effectLst/>
                <a:uLnTx/>
                <a:uFillTx/>
                <a:latin typeface="+mj-lt"/>
                <a:ea typeface="+mn-ea"/>
                <a:cs typeface="+mn-cs"/>
              </a:rPr>
              <a:t>??</a:t>
            </a:r>
          </a:p>
        </p:txBody>
      </p:sp>
      <p:sp>
        <p:nvSpPr>
          <p:cNvPr id="3" name="Content Placeholder 2"/>
          <p:cNvSpPr>
            <a:spLocks noGrp="1"/>
          </p:cNvSpPr>
          <p:nvPr>
            <p:ph idx="1"/>
          </p:nvPr>
        </p:nvSpPr>
        <p:spPr/>
        <p:txBody>
          <a:bodyPr/>
          <a:lstStyle/>
          <a:p>
            <a:r>
              <a:rPr lang="en-US" sz="3400" dirty="0"/>
              <a:t>Free up staff time by simplifying your summer program</a:t>
            </a:r>
          </a:p>
          <a:p>
            <a:r>
              <a:rPr lang="en-US" sz="3400" dirty="0"/>
              <a:t>Prioritize outreach</a:t>
            </a:r>
          </a:p>
          <a:p>
            <a:r>
              <a:rPr lang="en-US" sz="3400" dirty="0"/>
              <a:t>Collaborate with partners to deliver library services</a:t>
            </a:r>
          </a:p>
          <a:p>
            <a:r>
              <a:rPr lang="en-US" sz="3400" dirty="0"/>
              <a:t>Train volunteers to deliver library services</a:t>
            </a:r>
          </a:p>
          <a:p>
            <a:endParaRPr lang="en-US" dirty="0"/>
          </a:p>
        </p:txBody>
      </p:sp>
    </p:spTree>
    <p:extLst>
      <p:ext uri="{BB962C8B-B14F-4D97-AF65-F5344CB8AC3E}">
        <p14:creationId xmlns:p14="http://schemas.microsoft.com/office/powerpoint/2010/main" val="126206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2458" y="0"/>
            <a:ext cx="9146458" cy="86088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txBox="1">
            <a:spLocks noGrp="1"/>
          </p:cNvSpPr>
          <p:nvPr>
            <p:ph type="title" idx="4294967295"/>
          </p:nvPr>
        </p:nvSpPr>
        <p:spPr>
          <a:xfrm>
            <a:off x="113071" y="329184"/>
            <a:ext cx="89154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lumMod val="95000"/>
                  </a:schemeClr>
                </a:solidFill>
                <a:effectLst/>
                <a:uLnTx/>
                <a:uFillTx/>
                <a:latin typeface="+mj-lt"/>
                <a:ea typeface="+mn-ea"/>
                <a:cs typeface="+mn-cs"/>
              </a:rPr>
              <a:t>And the </a:t>
            </a:r>
            <a:r>
              <a:rPr kumimoji="0" lang="en-US" sz="4400" b="1" i="1" u="none" strike="noStrike" kern="1200" cap="none" spc="0" normalizeH="0" baseline="0" noProof="0" dirty="0">
                <a:ln>
                  <a:noFill/>
                </a:ln>
                <a:solidFill>
                  <a:schemeClr val="bg1">
                    <a:lumMod val="95000"/>
                  </a:schemeClr>
                </a:solidFill>
                <a:effectLst/>
                <a:uLnTx/>
                <a:uFillTx/>
                <a:latin typeface="+mj-lt"/>
                <a:ea typeface="+mn-ea"/>
                <a:cs typeface="+mn-cs"/>
              </a:rPr>
              <a:t>funding</a:t>
            </a:r>
            <a:r>
              <a:rPr kumimoji="0" lang="en-US" sz="4400" b="1" i="0" u="none" strike="noStrike" kern="1200" cap="none" spc="0" normalizeH="0" baseline="0" noProof="0" dirty="0">
                <a:ln>
                  <a:noFill/>
                </a:ln>
                <a:solidFill>
                  <a:schemeClr val="bg1">
                    <a:lumMod val="95000"/>
                  </a:schemeClr>
                </a:solidFill>
                <a:effectLst/>
                <a:uLnTx/>
                <a:uFillTx/>
                <a:latin typeface="+mj-lt"/>
                <a:ea typeface="+mn-ea"/>
                <a:cs typeface="+mn-cs"/>
              </a:rPr>
              <a:t>??</a:t>
            </a:r>
          </a:p>
        </p:txBody>
      </p:sp>
      <p:sp>
        <p:nvSpPr>
          <p:cNvPr id="3" name="Content Placeholder 2"/>
          <p:cNvSpPr>
            <a:spLocks noGrp="1"/>
          </p:cNvSpPr>
          <p:nvPr>
            <p:ph idx="1"/>
          </p:nvPr>
        </p:nvSpPr>
        <p:spPr>
          <a:xfrm>
            <a:off x="455971" y="1332338"/>
            <a:ext cx="8229600" cy="4839862"/>
          </a:xfrm>
        </p:spPr>
        <p:txBody>
          <a:bodyPr>
            <a:normAutofit/>
          </a:bodyPr>
          <a:lstStyle/>
          <a:p>
            <a:r>
              <a:rPr lang="en-US" sz="3600" dirty="0"/>
              <a:t>Same as above!</a:t>
            </a:r>
          </a:p>
          <a:p>
            <a:r>
              <a:rPr lang="en-US" sz="3600" dirty="0"/>
              <a:t>Seek funds from library Friends group</a:t>
            </a:r>
          </a:p>
          <a:p>
            <a:r>
              <a:rPr lang="en-US" sz="3600" dirty="0"/>
              <a:t>Ask local businesses for funds &amp; in-kind contributions </a:t>
            </a:r>
          </a:p>
          <a:p>
            <a:r>
              <a:rPr lang="en-US" sz="3600" dirty="0"/>
              <a:t>Seek grant funds</a:t>
            </a:r>
          </a:p>
        </p:txBody>
      </p:sp>
    </p:spTree>
    <p:extLst>
      <p:ext uri="{BB962C8B-B14F-4D97-AF65-F5344CB8AC3E}">
        <p14:creationId xmlns:p14="http://schemas.microsoft.com/office/powerpoint/2010/main" val="3457652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589</Words>
  <Application>Microsoft Office PowerPoint</Application>
  <PresentationFormat>On-screen Show (4:3)</PresentationFormat>
  <Paragraphs>70</Paragraphs>
  <Slides>20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Summertime Outreach: Bringing Summer Learning into the Community</vt:lpstr>
      <vt:lpstr>[speaking to teens] “…we are going to serve you and give you what you need where you are and we don’t care whether you come into one of our buildings. It’s not about us and our buildings—it’s about you and your needs.” Linda Braun, “Who Cares Where?,”  VOYA, Oct 2015</vt:lpstr>
      <vt:lpstr>“The services the library offers are as important for those who don't walk into the library as for those who do.” – Sharon Smitty Miller, “Advocates: Think Outside the Cube,” Library Journal, 3/15/2014</vt:lpstr>
      <vt:lpstr>Why do outreach in the summer?</vt:lpstr>
      <vt:lpstr>Campaign for Grade Level Reading,  gradelevelreading.net/our-work/summer-learning-loss  </vt:lpstr>
      <vt:lpstr>How can you provide summertime outreach?</vt:lpstr>
      <vt:lpstr>Planning</vt:lpstr>
      <vt:lpstr>But who has the time??</vt:lpstr>
      <vt:lpstr>And the funding??</vt:lpstr>
      <vt:lpstr>What might it look like?</vt:lpstr>
      <vt:lpstr>Garfield County Literacy Launch kits</vt:lpstr>
      <vt:lpstr>Passive programs</vt:lpstr>
      <vt:lpstr>Partner: Summer Food Service Program</vt:lpstr>
      <vt:lpstr>Partner: Reach Out and Read</vt:lpstr>
      <vt:lpstr>More partners</vt:lpstr>
      <vt:lpstr>Be mobile</vt:lpstr>
      <vt:lpstr>No bookmobile needed!</vt:lpstr>
      <vt:lpstr>Pop Up Library</vt:lpstr>
      <vt:lpstr>Take it community wide</vt:lpstr>
      <vt:lpstr>Thank you!</vt:lpstr>
    </vt:vector>
  </TitlesOfParts>
  <Company>CDE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Summertime Outreach: Bringing Summer Learning into the Community</dc:title>
  <dc:creator>Crist, Beth</dc:creator>
  <cp:lastModifiedBy>Kreger, Christine</cp:lastModifiedBy>
  <cp:revision>59</cp:revision>
  <dcterms:created xsi:type="dcterms:W3CDTF">2016-12-02T21:18:24Z</dcterms:created>
  <dcterms:modified xsi:type="dcterms:W3CDTF">2025-04-01T12:32:58Z</dcterms:modified>
</cp:coreProperties>
</file>