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316" r:id="rId5"/>
    <p:sldId id="483" r:id="rId6"/>
    <p:sldId id="410" r:id="rId7"/>
    <p:sldId id="467" r:id="rId8"/>
    <p:sldId id="387" r:id="rId9"/>
    <p:sldId id="341" r:id="rId10"/>
    <p:sldId id="486" r:id="rId11"/>
    <p:sldId id="481" r:id="rId12"/>
    <p:sldId id="324" r:id="rId13"/>
    <p:sldId id="470" r:id="rId14"/>
    <p:sldId id="479" r:id="rId15"/>
    <p:sldId id="459" r:id="rId16"/>
    <p:sldId id="397" r:id="rId17"/>
    <p:sldId id="282" r:id="rId18"/>
    <p:sldId id="460" r:id="rId19"/>
    <p:sldId id="487" r:id="rId20"/>
    <p:sldId id="443" r:id="rId21"/>
    <p:sldId id="378" r:id="rId22"/>
    <p:sldId id="383" r:id="rId23"/>
    <p:sldId id="412" r:id="rId24"/>
    <p:sldId id="484" r:id="rId25"/>
    <p:sldId id="485" r:id="rId26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50">
          <p15:clr>
            <a:srgbClr val="A4A3A4"/>
          </p15:clr>
        </p15:guide>
        <p15:guide id="4" orient="horz" pos="2442">
          <p15:clr>
            <a:srgbClr val="A4A3A4"/>
          </p15:clr>
        </p15:guide>
        <p15:guide id="5" orient="horz" pos="1590">
          <p15:clr>
            <a:srgbClr val="A4A3A4"/>
          </p15:clr>
        </p15:guide>
        <p15:guide id="6" pos="5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760A1-F291-4026-AE9C-3EA5194E2C0D}" v="327" dt="2025-10-17T20:43:12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288"/>
      </p:cViewPr>
      <p:guideLst>
        <p:guide orient="horz" pos="1620"/>
        <p:guide pos="2880"/>
        <p:guide orient="horz" pos="1950"/>
        <p:guide orient="horz" pos="2442"/>
        <p:guide orient="horz" pos="1590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ush Balayan" userId="S::abalayan@ald.lib.co.us::3529484e-0fde-49a5-90c9-8f673cf05163" providerId="AD" clId="Web-{84EC0107-B730-575A-BE72-80FC9F7E7149}"/>
    <pc:docChg chg="modSld">
      <pc:chgData name="Anush Balayan" userId="S::abalayan@ald.lib.co.us::3529484e-0fde-49a5-90c9-8f673cf05163" providerId="AD" clId="Web-{84EC0107-B730-575A-BE72-80FC9F7E7149}" dt="2025-09-18T16:49:56.157" v="0" actId="1076"/>
      <pc:docMkLst>
        <pc:docMk/>
      </pc:docMkLst>
    </pc:docChg>
  </pc:docChgLst>
  <pc:docChgLst>
    <pc:chgData name="Catherine Boddie" userId="e6bba637-c853-487c-806a-96399e582e97" providerId="ADAL" clId="{4C9760A1-F291-4026-AE9C-3EA5194E2C0D}"/>
    <pc:docChg chg="undo custSel addSld delSld modSld sldOrd">
      <pc:chgData name="Catherine Boddie" userId="e6bba637-c853-487c-806a-96399e582e97" providerId="ADAL" clId="{4C9760A1-F291-4026-AE9C-3EA5194E2C0D}" dt="2025-10-17T20:31:54.562" v="2919" actId="18131"/>
      <pc:docMkLst>
        <pc:docMk/>
      </pc:docMkLst>
      <pc:sldChg chg="addSp delSp modSp add mod ord setBg modClrScheme modAnim chgLayout">
        <pc:chgData name="Catherine Boddie" userId="e6bba637-c853-487c-806a-96399e582e97" providerId="ADAL" clId="{4C9760A1-F291-4026-AE9C-3EA5194E2C0D}" dt="2025-10-17T20:17:20.001" v="2875" actId="962"/>
        <pc:sldMkLst>
          <pc:docMk/>
          <pc:sldMk cId="4086230458" sldId="282"/>
        </pc:sldMkLst>
        <pc:spChg chg="mod ord">
          <ac:chgData name="Catherine Boddie" userId="e6bba637-c853-487c-806a-96399e582e97" providerId="ADAL" clId="{4C9760A1-F291-4026-AE9C-3EA5194E2C0D}" dt="2025-10-17T20:16:53.385" v="2874" actId="13244"/>
          <ac:spMkLst>
            <pc:docMk/>
            <pc:sldMk cId="4086230458" sldId="282"/>
            <ac:spMk id="2" creationId="{BDBD9E5B-2841-8447-A46F-A45B808A4E02}"/>
          </ac:spMkLst>
        </pc:spChg>
        <pc:spChg chg="del mod ord">
          <ac:chgData name="Catherine Boddie" userId="e6bba637-c853-487c-806a-96399e582e97" providerId="ADAL" clId="{4C9760A1-F291-4026-AE9C-3EA5194E2C0D}" dt="2025-10-17T15:51:48.317" v="2638" actId="931"/>
          <ac:spMkLst>
            <pc:docMk/>
            <pc:sldMk cId="4086230458" sldId="282"/>
            <ac:spMk id="3" creationId="{670F9168-BB78-FF49-9E4F-8B49D704EF9E}"/>
          </ac:spMkLst>
        </pc:spChg>
        <pc:spChg chg="add mod ord">
          <ac:chgData name="Catherine Boddie" userId="e6bba637-c853-487c-806a-96399e582e97" providerId="ADAL" clId="{4C9760A1-F291-4026-AE9C-3EA5194E2C0D}" dt="2025-10-17T19:31:58.732" v="2859" actId="20577"/>
          <ac:spMkLst>
            <pc:docMk/>
            <pc:sldMk cId="4086230458" sldId="282"/>
            <ac:spMk id="4" creationId="{43B16B8B-E061-72A7-90C0-E51F0712BD59}"/>
          </ac:spMkLst>
        </pc:spChg>
        <pc:picChg chg="add del mod">
          <ac:chgData name="Catherine Boddie" userId="e6bba637-c853-487c-806a-96399e582e97" providerId="ADAL" clId="{4C9760A1-F291-4026-AE9C-3EA5194E2C0D}" dt="2025-10-17T15:32:25.561" v="2499" actId="478"/>
          <ac:picMkLst>
            <pc:docMk/>
            <pc:sldMk cId="4086230458" sldId="282"/>
            <ac:picMk id="5" creationId="{3745DF0E-FB59-08C5-DB38-2B70B0B8E49C}"/>
          </ac:picMkLst>
        </pc:picChg>
        <pc:picChg chg="add mod modCrop">
          <ac:chgData name="Catherine Boddie" userId="e6bba637-c853-487c-806a-96399e582e97" providerId="ADAL" clId="{4C9760A1-F291-4026-AE9C-3EA5194E2C0D}" dt="2025-10-17T20:17:20.001" v="2875" actId="962"/>
          <ac:picMkLst>
            <pc:docMk/>
            <pc:sldMk cId="4086230458" sldId="282"/>
            <ac:picMk id="7" creationId="{F7BB27F3-E942-9999-C04F-E5D73DBB3A4B}"/>
          </ac:picMkLst>
        </pc:picChg>
        <pc:picChg chg="add mod">
          <ac:chgData name="Catherine Boddie" userId="e6bba637-c853-487c-806a-96399e582e97" providerId="ADAL" clId="{4C9760A1-F291-4026-AE9C-3EA5194E2C0D}" dt="2025-10-17T15:52:33.128" v="2642" actId="1076"/>
          <ac:picMkLst>
            <pc:docMk/>
            <pc:sldMk cId="4086230458" sldId="282"/>
            <ac:picMk id="8" creationId="{051B3A81-9563-809C-02E1-00762C4A737D}"/>
          </ac:picMkLst>
        </pc:picChg>
        <pc:picChg chg="add del mod">
          <ac:chgData name="Catherine Boddie" userId="e6bba637-c853-487c-806a-96399e582e97" providerId="ADAL" clId="{4C9760A1-F291-4026-AE9C-3EA5194E2C0D}" dt="2025-10-17T15:51:59.133" v="2639" actId="21"/>
          <ac:picMkLst>
            <pc:docMk/>
            <pc:sldMk cId="4086230458" sldId="282"/>
            <ac:picMk id="9" creationId="{051B3A81-9563-809C-02E1-00762C4A737D}"/>
          </ac:picMkLst>
        </pc:picChg>
      </pc:sldChg>
      <pc:sldChg chg="modSp mod modClrScheme chgLayout">
        <pc:chgData name="Catherine Boddie" userId="e6bba637-c853-487c-806a-96399e582e97" providerId="ADAL" clId="{4C9760A1-F291-4026-AE9C-3EA5194E2C0D}" dt="2025-10-17T20:31:54.562" v="2919" actId="18131"/>
        <pc:sldMkLst>
          <pc:docMk/>
          <pc:sldMk cId="2315980236" sldId="316"/>
        </pc:sldMkLst>
        <pc:spChg chg="mod ord">
          <ac:chgData name="Catherine Boddie" userId="e6bba637-c853-487c-806a-96399e582e97" providerId="ADAL" clId="{4C9760A1-F291-4026-AE9C-3EA5194E2C0D}" dt="2025-09-18T14:44:12.130" v="53" actId="255"/>
          <ac:spMkLst>
            <pc:docMk/>
            <pc:sldMk cId="2315980236" sldId="316"/>
            <ac:spMk id="3" creationId="{446DFDDD-F09D-A589-A0EC-AD6F5D82C89F}"/>
          </ac:spMkLst>
        </pc:spChg>
        <pc:picChg chg="mod ord modCrop">
          <ac:chgData name="Catherine Boddie" userId="e6bba637-c853-487c-806a-96399e582e97" providerId="ADAL" clId="{4C9760A1-F291-4026-AE9C-3EA5194E2C0D}" dt="2025-10-17T20:24:45.785" v="2898" actId="14826"/>
          <ac:picMkLst>
            <pc:docMk/>
            <pc:sldMk cId="2315980236" sldId="316"/>
            <ac:picMk id="7" creationId="{63718C06-724D-A279-26FE-B5C0F351C58A}"/>
          </ac:picMkLst>
        </pc:picChg>
        <pc:picChg chg="mod ord modCrop">
          <ac:chgData name="Catherine Boddie" userId="e6bba637-c853-487c-806a-96399e582e97" providerId="ADAL" clId="{4C9760A1-F291-4026-AE9C-3EA5194E2C0D}" dt="2025-10-17T20:31:54.562" v="2919" actId="18131"/>
          <ac:picMkLst>
            <pc:docMk/>
            <pc:sldMk cId="2315980236" sldId="316"/>
            <ac:picMk id="9" creationId="{F3258420-1F6D-EB11-BFEF-CF3100770836}"/>
          </ac:picMkLst>
        </pc:picChg>
      </pc:sldChg>
      <pc:sldChg chg="addSp delSp modSp mod modClrScheme chgLayout">
        <pc:chgData name="Catherine Boddie" userId="e6bba637-c853-487c-806a-96399e582e97" providerId="ADAL" clId="{4C9760A1-F291-4026-AE9C-3EA5194E2C0D}" dt="2025-10-15T15:15:03.316" v="2185" actId="403"/>
        <pc:sldMkLst>
          <pc:docMk/>
          <pc:sldMk cId="3148202104" sldId="324"/>
        </pc:sldMkLst>
        <pc:spChg chg="mod ord">
          <ac:chgData name="Catherine Boddie" userId="e6bba637-c853-487c-806a-96399e582e97" providerId="ADAL" clId="{4C9760A1-F291-4026-AE9C-3EA5194E2C0D}" dt="2025-10-15T15:15:03.316" v="2185" actId="403"/>
          <ac:spMkLst>
            <pc:docMk/>
            <pc:sldMk cId="3148202104" sldId="324"/>
            <ac:spMk id="2" creationId="{A7F7C648-6D14-E146-9FDB-01F215A1E7B6}"/>
          </ac:spMkLst>
        </pc:spChg>
        <pc:spChg chg="add mod ord">
          <ac:chgData name="Catherine Boddie" userId="e6bba637-c853-487c-806a-96399e582e97" providerId="ADAL" clId="{4C9760A1-F291-4026-AE9C-3EA5194E2C0D}" dt="2025-10-15T15:13:51.357" v="2182" actId="20577"/>
          <ac:spMkLst>
            <pc:docMk/>
            <pc:sldMk cId="3148202104" sldId="324"/>
            <ac:spMk id="3" creationId="{171382A7-2CB5-A79D-264A-328F7157DF97}"/>
          </ac:spMkLst>
        </pc:spChg>
      </pc:sldChg>
      <pc:sldChg chg="modSp mod">
        <pc:chgData name="Catherine Boddie" userId="e6bba637-c853-487c-806a-96399e582e97" providerId="ADAL" clId="{4C9760A1-F291-4026-AE9C-3EA5194E2C0D}" dt="2025-10-15T14:47:53.914" v="2020" actId="33553"/>
        <pc:sldMkLst>
          <pc:docMk/>
          <pc:sldMk cId="1158796070" sldId="341"/>
        </pc:sldMkLst>
        <pc:spChg chg="mod">
          <ac:chgData name="Catherine Boddie" userId="e6bba637-c853-487c-806a-96399e582e97" providerId="ADAL" clId="{4C9760A1-F291-4026-AE9C-3EA5194E2C0D}" dt="2025-10-15T14:47:53.914" v="2020" actId="33553"/>
          <ac:spMkLst>
            <pc:docMk/>
            <pc:sldMk cId="1158796070" sldId="341"/>
            <ac:spMk id="6" creationId="{00000000-0000-0000-0000-000000000000}"/>
          </ac:spMkLst>
        </pc:spChg>
      </pc:sldChg>
      <pc:sldChg chg="addSp delSp modSp add mod ord modClrScheme chgLayout">
        <pc:chgData name="Catherine Boddie" userId="e6bba637-c853-487c-806a-96399e582e97" providerId="ADAL" clId="{4C9760A1-F291-4026-AE9C-3EA5194E2C0D}" dt="2025-10-17T18:53:55.074" v="2804"/>
        <pc:sldMkLst>
          <pc:docMk/>
          <pc:sldMk cId="585137521" sldId="378"/>
        </pc:sldMkLst>
        <pc:spChg chg="add mod ord">
          <ac:chgData name="Catherine Boddie" userId="e6bba637-c853-487c-806a-96399e582e97" providerId="ADAL" clId="{4C9760A1-F291-4026-AE9C-3EA5194E2C0D}" dt="2025-10-17T15:38:09.312" v="2581" actId="207"/>
          <ac:spMkLst>
            <pc:docMk/>
            <pc:sldMk cId="585137521" sldId="378"/>
            <ac:spMk id="5" creationId="{26B01570-B79E-4C17-97E4-8E6476F4B2D9}"/>
          </ac:spMkLst>
        </pc:spChg>
        <pc:spChg chg="add mod ord">
          <ac:chgData name="Catherine Boddie" userId="e6bba637-c853-487c-806a-96399e582e97" providerId="ADAL" clId="{4C9760A1-F291-4026-AE9C-3EA5194E2C0D}" dt="2025-10-15T15:08:30.917" v="2154" actId="962"/>
          <ac:spMkLst>
            <pc:docMk/>
            <pc:sldMk cId="585137521" sldId="378"/>
            <ac:spMk id="10" creationId="{9583227F-0307-D03E-7747-C67C94C38A68}"/>
          </ac:spMkLst>
        </pc:spChg>
        <pc:picChg chg="add mod">
          <ac:chgData name="Catherine Boddie" userId="e6bba637-c853-487c-806a-96399e582e97" providerId="ADAL" clId="{4C9760A1-F291-4026-AE9C-3EA5194E2C0D}" dt="2025-09-29T22:15:03.329" v="1281" actId="1076"/>
          <ac:picMkLst>
            <pc:docMk/>
            <pc:sldMk cId="585137521" sldId="378"/>
            <ac:picMk id="9" creationId="{0EC6A618-1F4A-158B-A928-9505540E539A}"/>
          </ac:picMkLst>
        </pc:picChg>
      </pc:sldChg>
      <pc:sldChg chg="modSp add mod ord">
        <pc:chgData name="Catherine Boddie" userId="e6bba637-c853-487c-806a-96399e582e97" providerId="ADAL" clId="{4C9760A1-F291-4026-AE9C-3EA5194E2C0D}" dt="2025-10-17T18:53:57.569" v="2806"/>
        <pc:sldMkLst>
          <pc:docMk/>
          <pc:sldMk cId="1611973364" sldId="383"/>
        </pc:sldMkLst>
        <pc:spChg chg="mod ord">
          <ac:chgData name="Catherine Boddie" userId="e6bba637-c853-487c-806a-96399e582e97" providerId="ADAL" clId="{4C9760A1-F291-4026-AE9C-3EA5194E2C0D}" dt="2025-10-17T15:38:16.578" v="2582" actId="207"/>
          <ac:spMkLst>
            <pc:docMk/>
            <pc:sldMk cId="1611973364" sldId="383"/>
            <ac:spMk id="2" creationId="{51CDFE80-4533-64A3-9D7B-D6BCF3AB66BA}"/>
          </ac:spMkLst>
        </pc:spChg>
        <pc:spChg chg="ord">
          <ac:chgData name="Catherine Boddie" userId="e6bba637-c853-487c-806a-96399e582e97" providerId="ADAL" clId="{4C9760A1-F291-4026-AE9C-3EA5194E2C0D}" dt="2025-10-15T15:09:15.090" v="2160" actId="13244"/>
          <ac:spMkLst>
            <pc:docMk/>
            <pc:sldMk cId="1611973364" sldId="383"/>
            <ac:spMk id="8" creationId="{2E4EFD05-DEA2-6035-1A5A-A3E182739BF9}"/>
          </ac:spMkLst>
        </pc:spChg>
        <pc:spChg chg="ord">
          <ac:chgData name="Catherine Boddie" userId="e6bba637-c853-487c-806a-96399e582e97" providerId="ADAL" clId="{4C9760A1-F291-4026-AE9C-3EA5194E2C0D}" dt="2025-10-15T15:09:08.541" v="2158" actId="13244"/>
          <ac:spMkLst>
            <pc:docMk/>
            <pc:sldMk cId="1611973364" sldId="383"/>
            <ac:spMk id="9" creationId="{72A11F6B-096A-5793-36E2-60C4D4A22111}"/>
          </ac:spMkLst>
        </pc:spChg>
      </pc:sldChg>
      <pc:sldChg chg="delSp modSp mod">
        <pc:chgData name="Catherine Boddie" userId="e6bba637-c853-487c-806a-96399e582e97" providerId="ADAL" clId="{4C9760A1-F291-4026-AE9C-3EA5194E2C0D}" dt="2025-10-14T22:05:52.404" v="1327" actId="207"/>
        <pc:sldMkLst>
          <pc:docMk/>
          <pc:sldMk cId="1211265535" sldId="387"/>
        </pc:sldMkLst>
        <pc:spChg chg="mod">
          <ac:chgData name="Catherine Boddie" userId="e6bba637-c853-487c-806a-96399e582e97" providerId="ADAL" clId="{4C9760A1-F291-4026-AE9C-3EA5194E2C0D}" dt="2025-10-14T22:05:52.404" v="1327" actId="207"/>
          <ac:spMkLst>
            <pc:docMk/>
            <pc:sldMk cId="1211265535" sldId="387"/>
            <ac:spMk id="2" creationId="{7028C5F5-FB26-B114-BAFB-9491100D6D63}"/>
          </ac:spMkLst>
        </pc:spChg>
      </pc:sldChg>
      <pc:sldChg chg="addSp delSp modSp mod modClrScheme chgLayout">
        <pc:chgData name="Catherine Boddie" userId="e6bba637-c853-487c-806a-96399e582e97" providerId="ADAL" clId="{4C9760A1-F291-4026-AE9C-3EA5194E2C0D}" dt="2025-10-17T20:16:43.349" v="2873" actId="962"/>
        <pc:sldMkLst>
          <pc:docMk/>
          <pc:sldMk cId="2625246186" sldId="397"/>
        </pc:sldMkLst>
        <pc:spChg chg="add mod ord">
          <ac:chgData name="Catherine Boddie" userId="e6bba637-c853-487c-806a-96399e582e97" providerId="ADAL" clId="{4C9760A1-F291-4026-AE9C-3EA5194E2C0D}" dt="2025-10-17T15:48:14.814" v="2628" actId="1076"/>
          <ac:spMkLst>
            <pc:docMk/>
            <pc:sldMk cId="2625246186" sldId="397"/>
            <ac:spMk id="2" creationId="{FFBE75B0-A4FA-CFA7-F4AF-1347B33C6B5F}"/>
          </ac:spMkLst>
        </pc:spChg>
        <pc:spChg chg="mod ord">
          <ac:chgData name="Catherine Boddie" userId="e6bba637-c853-487c-806a-96399e582e97" providerId="ADAL" clId="{4C9760A1-F291-4026-AE9C-3EA5194E2C0D}" dt="2025-10-17T20:16:09.638" v="2872" actId="13244"/>
          <ac:spMkLst>
            <pc:docMk/>
            <pc:sldMk cId="2625246186" sldId="397"/>
            <ac:spMk id="3" creationId="{3A72876D-8FF1-54CE-506D-B3F6B8A18496}"/>
          </ac:spMkLst>
        </pc:spChg>
        <pc:spChg chg="add del mod ord">
          <ac:chgData name="Catherine Boddie" userId="e6bba637-c853-487c-806a-96399e582e97" providerId="ADAL" clId="{4C9760A1-F291-4026-AE9C-3EA5194E2C0D}" dt="2025-10-17T15:41:15.273" v="2595" actId="931"/>
          <ac:spMkLst>
            <pc:docMk/>
            <pc:sldMk cId="2625246186" sldId="397"/>
            <ac:spMk id="5" creationId="{13929F0C-EF1A-B593-F964-BBD8BF4D3392}"/>
          </ac:spMkLst>
        </pc:spChg>
        <pc:picChg chg="del mod">
          <ac:chgData name="Catherine Boddie" userId="e6bba637-c853-487c-806a-96399e582e97" providerId="ADAL" clId="{4C9760A1-F291-4026-AE9C-3EA5194E2C0D}" dt="2025-10-17T15:26:39.531" v="2398" actId="478"/>
          <ac:picMkLst>
            <pc:docMk/>
            <pc:sldMk cId="2625246186" sldId="397"/>
            <ac:picMk id="4" creationId="{89152196-5E1A-1F1D-3195-70A6B1262B85}"/>
          </ac:picMkLst>
        </pc:picChg>
        <pc:picChg chg="add mod ord modCrop">
          <ac:chgData name="Catherine Boddie" userId="e6bba637-c853-487c-806a-96399e582e97" providerId="ADAL" clId="{4C9760A1-F291-4026-AE9C-3EA5194E2C0D}" dt="2025-10-17T20:16:43.349" v="2873" actId="962"/>
          <ac:picMkLst>
            <pc:docMk/>
            <pc:sldMk cId="2625246186" sldId="397"/>
            <ac:picMk id="7" creationId="{06652F19-75C1-2899-B81B-458F70FB1F0D}"/>
          </ac:picMkLst>
        </pc:picChg>
      </pc:sldChg>
      <pc:sldChg chg="modSp add mod modClrScheme chgLayout">
        <pc:chgData name="Catherine Boddie" userId="e6bba637-c853-487c-806a-96399e582e97" providerId="ADAL" clId="{4C9760A1-F291-4026-AE9C-3EA5194E2C0D}" dt="2025-10-17T20:18:51.212" v="2882" actId="13244"/>
        <pc:sldMkLst>
          <pc:docMk/>
          <pc:sldMk cId="1162964872" sldId="410"/>
        </pc:sldMkLst>
        <pc:spChg chg="mod ord">
          <ac:chgData name="Catherine Boddie" userId="e6bba637-c853-487c-806a-96399e582e97" providerId="ADAL" clId="{4C9760A1-F291-4026-AE9C-3EA5194E2C0D}" dt="2025-10-17T20:18:51.212" v="2882" actId="13244"/>
          <ac:spMkLst>
            <pc:docMk/>
            <pc:sldMk cId="1162964872" sldId="410"/>
            <ac:spMk id="2" creationId="{E128373C-2C19-AE26-F522-62507C620B33}"/>
          </ac:spMkLst>
        </pc:spChg>
        <pc:spChg chg="mod ord">
          <ac:chgData name="Catherine Boddie" userId="e6bba637-c853-487c-806a-96399e582e97" providerId="ADAL" clId="{4C9760A1-F291-4026-AE9C-3EA5194E2C0D}" dt="2025-10-17T20:18:45.765" v="2881" actId="700"/>
          <ac:spMkLst>
            <pc:docMk/>
            <pc:sldMk cId="1162964872" sldId="410"/>
            <ac:spMk id="4" creationId="{EAF8D675-6D2F-1666-B852-78526C3E8B52}"/>
          </ac:spMkLst>
        </pc:spChg>
      </pc:sldChg>
      <pc:sldChg chg="modSp mod">
        <pc:chgData name="Catherine Boddie" userId="e6bba637-c853-487c-806a-96399e582e97" providerId="ADAL" clId="{4C9760A1-F291-4026-AE9C-3EA5194E2C0D}" dt="2025-10-15T15:11:14.274" v="2171" actId="13244"/>
        <pc:sldMkLst>
          <pc:docMk/>
          <pc:sldMk cId="4196313989" sldId="412"/>
        </pc:sldMkLst>
        <pc:spChg chg="mod">
          <ac:chgData name="Catherine Boddie" userId="e6bba637-c853-487c-806a-96399e582e97" providerId="ADAL" clId="{4C9760A1-F291-4026-AE9C-3EA5194E2C0D}" dt="2025-09-29T22:23:17.289" v="1287" actId="14100"/>
          <ac:spMkLst>
            <pc:docMk/>
            <pc:sldMk cId="4196313989" sldId="412"/>
            <ac:spMk id="2" creationId="{7FB423D7-589A-137C-E9C8-1EA971A48A74}"/>
          </ac:spMkLst>
        </pc:spChg>
        <pc:spChg chg="mod ord">
          <ac:chgData name="Catherine Boddie" userId="e6bba637-c853-487c-806a-96399e582e97" providerId="ADAL" clId="{4C9760A1-F291-4026-AE9C-3EA5194E2C0D}" dt="2025-10-15T15:11:14.274" v="2171" actId="13244"/>
          <ac:spMkLst>
            <pc:docMk/>
            <pc:sldMk cId="4196313989" sldId="412"/>
            <ac:spMk id="4" creationId="{FD3196B4-353B-4867-F124-40FD8C3A2AC0}"/>
          </ac:spMkLst>
        </pc:spChg>
      </pc:sldChg>
      <pc:sldChg chg="addSp delSp modSp add mod modClrScheme chgLayout">
        <pc:chgData name="Catherine Boddie" userId="e6bba637-c853-487c-806a-96399e582e97" providerId="ADAL" clId="{4C9760A1-F291-4026-AE9C-3EA5194E2C0D}" dt="2025-10-15T15:26:08.955" v="2204" actId="2711"/>
        <pc:sldMkLst>
          <pc:docMk/>
          <pc:sldMk cId="68257488" sldId="443"/>
        </pc:sldMkLst>
        <pc:spChg chg="mod ord">
          <ac:chgData name="Catherine Boddie" userId="e6bba637-c853-487c-806a-96399e582e97" providerId="ADAL" clId="{4C9760A1-F291-4026-AE9C-3EA5194E2C0D}" dt="2025-10-15T15:26:08.955" v="2204" actId="2711"/>
          <ac:spMkLst>
            <pc:docMk/>
            <pc:sldMk cId="68257488" sldId="443"/>
            <ac:spMk id="2" creationId="{00000000-0000-0000-0000-000000000000}"/>
          </ac:spMkLst>
        </pc:spChg>
        <pc:picChg chg="mod ord">
          <ac:chgData name="Catherine Boddie" userId="e6bba637-c853-487c-806a-96399e582e97" providerId="ADAL" clId="{4C9760A1-F291-4026-AE9C-3EA5194E2C0D}" dt="2025-10-15T15:10:42.647" v="2168" actId="13244"/>
          <ac:picMkLst>
            <pc:docMk/>
            <pc:sldMk cId="68257488" sldId="443"/>
            <ac:picMk id="4" creationId="{40602E51-4A51-966D-BA75-351969BA46A0}"/>
          </ac:picMkLst>
        </pc:picChg>
      </pc:sldChg>
      <pc:sldChg chg="modSp mod ord modAnim">
        <pc:chgData name="Catherine Boddie" userId="e6bba637-c853-487c-806a-96399e582e97" providerId="ADAL" clId="{4C9760A1-F291-4026-AE9C-3EA5194E2C0D}" dt="2025-10-15T15:23:37.518" v="2194" actId="2711"/>
        <pc:sldMkLst>
          <pc:docMk/>
          <pc:sldMk cId="2141543558" sldId="459"/>
        </pc:sldMkLst>
        <pc:spChg chg="mod">
          <ac:chgData name="Catherine Boddie" userId="e6bba637-c853-487c-806a-96399e582e97" providerId="ADAL" clId="{4C9760A1-F291-4026-AE9C-3EA5194E2C0D}" dt="2025-10-15T15:23:37.518" v="2194" actId="2711"/>
          <ac:spMkLst>
            <pc:docMk/>
            <pc:sldMk cId="2141543558" sldId="459"/>
            <ac:spMk id="5" creationId="{9F93C0A2-934D-7745-AE12-48EBDA78C60F}"/>
          </ac:spMkLst>
        </pc:spChg>
      </pc:sldChg>
      <pc:sldChg chg="addSp delSp modSp add mod modTransition modClrScheme modAnim chgLayout">
        <pc:chgData name="Catherine Boddie" userId="e6bba637-c853-487c-806a-96399e582e97" providerId="ADAL" clId="{4C9760A1-F291-4026-AE9C-3EA5194E2C0D}" dt="2025-10-17T20:17:36.105" v="2877" actId="962"/>
        <pc:sldMkLst>
          <pc:docMk/>
          <pc:sldMk cId="1422418353" sldId="460"/>
        </pc:sldMkLst>
        <pc:spChg chg="mod ord">
          <ac:chgData name="Catherine Boddie" userId="e6bba637-c853-487c-806a-96399e582e97" providerId="ADAL" clId="{4C9760A1-F291-4026-AE9C-3EA5194E2C0D}" dt="2025-10-17T20:17:28.604" v="2876" actId="13244"/>
          <ac:spMkLst>
            <pc:docMk/>
            <pc:sldMk cId="1422418353" sldId="460"/>
            <ac:spMk id="2" creationId="{A6BF7551-2111-A775-182E-7A58E956F394}"/>
          </ac:spMkLst>
        </pc:spChg>
        <pc:spChg chg="add del mod ord">
          <ac:chgData name="Catherine Boddie" userId="e6bba637-c853-487c-806a-96399e582e97" providerId="ADAL" clId="{4C9760A1-F291-4026-AE9C-3EA5194E2C0D}" dt="2025-10-17T16:04:01.105" v="2708" actId="26606"/>
          <ac:spMkLst>
            <pc:docMk/>
            <pc:sldMk cId="1422418353" sldId="460"/>
            <ac:spMk id="3" creationId="{09BEE75A-26ED-81B1-E8CC-4A431FBE7668}"/>
          </ac:spMkLst>
        </pc:spChg>
        <pc:spChg chg="mod">
          <ac:chgData name="Catherine Boddie" userId="e6bba637-c853-487c-806a-96399e582e97" providerId="ADAL" clId="{4C9760A1-F291-4026-AE9C-3EA5194E2C0D}" dt="2025-10-17T16:20:58.402" v="2728" actId="1076"/>
          <ac:spMkLst>
            <pc:docMk/>
            <pc:sldMk cId="1422418353" sldId="460"/>
            <ac:spMk id="4" creationId="{601A5265-9305-1825-60C9-1DD1BFCE0F8C}"/>
          </ac:spMkLst>
        </pc:spChg>
        <pc:spChg chg="add del mod ord">
          <ac:chgData name="Catherine Boddie" userId="e6bba637-c853-487c-806a-96399e582e97" providerId="ADAL" clId="{4C9760A1-F291-4026-AE9C-3EA5194E2C0D}" dt="2025-10-17T16:04:01.105" v="2708" actId="26606"/>
          <ac:spMkLst>
            <pc:docMk/>
            <pc:sldMk cId="1422418353" sldId="460"/>
            <ac:spMk id="6" creationId="{4041E912-26D6-A05E-49D6-E15751D8E50F}"/>
          </ac:spMkLst>
        </pc:spChg>
        <pc:spChg chg="add del mod ord">
          <ac:chgData name="Catherine Boddie" userId="e6bba637-c853-487c-806a-96399e582e97" providerId="ADAL" clId="{4C9760A1-F291-4026-AE9C-3EA5194E2C0D}" dt="2025-10-17T16:20:22.064" v="2718" actId="26606"/>
          <ac:spMkLst>
            <pc:docMk/>
            <pc:sldMk cId="1422418353" sldId="460"/>
            <ac:spMk id="7" creationId="{489C710D-CADD-FF60-E024-77C0FE848D7C}"/>
          </ac:spMkLst>
        </pc:spChg>
        <pc:spChg chg="add del mod ord">
          <ac:chgData name="Catherine Boddie" userId="e6bba637-c853-487c-806a-96399e582e97" providerId="ADAL" clId="{4C9760A1-F291-4026-AE9C-3EA5194E2C0D}" dt="2025-10-17T16:20:22.064" v="2718" actId="26606"/>
          <ac:spMkLst>
            <pc:docMk/>
            <pc:sldMk cId="1422418353" sldId="460"/>
            <ac:spMk id="8" creationId="{6DC3B419-F647-72E5-8560-7C2B33B6618E}"/>
          </ac:spMkLst>
        </pc:spChg>
        <pc:picChg chg="mod">
          <ac:chgData name="Catherine Boddie" userId="e6bba637-c853-487c-806a-96399e582e97" providerId="ADAL" clId="{4C9760A1-F291-4026-AE9C-3EA5194E2C0D}" dt="2025-10-17T20:17:36.105" v="2877" actId="962"/>
          <ac:picMkLst>
            <pc:docMk/>
            <pc:sldMk cId="1422418353" sldId="460"/>
            <ac:picMk id="5" creationId="{B9EA1932-AD6B-F51F-B626-92E5197C4F6F}"/>
          </ac:picMkLst>
        </pc:picChg>
      </pc:sldChg>
      <pc:sldChg chg="modSp add mod">
        <pc:chgData name="Catherine Boddie" userId="e6bba637-c853-487c-806a-96399e582e97" providerId="ADAL" clId="{4C9760A1-F291-4026-AE9C-3EA5194E2C0D}" dt="2025-10-15T15:23:10.643" v="2193" actId="208"/>
        <pc:sldMkLst>
          <pc:docMk/>
          <pc:sldMk cId="3849016960" sldId="467"/>
        </pc:sldMkLst>
        <pc:spChg chg="mod ord">
          <ac:chgData name="Catherine Boddie" userId="e6bba637-c853-487c-806a-96399e582e97" providerId="ADAL" clId="{4C9760A1-F291-4026-AE9C-3EA5194E2C0D}" dt="2025-10-15T15:23:03.472" v="2192" actId="208"/>
          <ac:spMkLst>
            <pc:docMk/>
            <pc:sldMk cId="3849016960" sldId="467"/>
            <ac:spMk id="4" creationId="{D3E76AAB-4B1E-C644-A423-487E6CECBCFA}"/>
          </ac:spMkLst>
        </pc:spChg>
        <pc:spChg chg="mod ord">
          <ac:chgData name="Catherine Boddie" userId="e6bba637-c853-487c-806a-96399e582e97" providerId="ADAL" clId="{4C9760A1-F291-4026-AE9C-3EA5194E2C0D}" dt="2025-10-15T15:23:10.643" v="2193" actId="208"/>
          <ac:spMkLst>
            <pc:docMk/>
            <pc:sldMk cId="3849016960" sldId="467"/>
            <ac:spMk id="5" creationId="{13ACF4F0-69A3-6F4A-9824-3A17E0613214}"/>
          </ac:spMkLst>
        </pc:spChg>
        <pc:spChg chg="mod">
          <ac:chgData name="Catherine Boddie" userId="e6bba637-c853-487c-806a-96399e582e97" providerId="ADAL" clId="{4C9760A1-F291-4026-AE9C-3EA5194E2C0D}" dt="2025-10-14T22:03:17.443" v="1318" actId="962"/>
          <ac:spMkLst>
            <pc:docMk/>
            <pc:sldMk cId="3849016960" sldId="467"/>
            <ac:spMk id="6" creationId="{D4DA1039-EC94-884D-864F-F628A019E995}"/>
          </ac:spMkLst>
        </pc:spChg>
        <pc:picChg chg="mod ord">
          <ac:chgData name="Catherine Boddie" userId="e6bba637-c853-487c-806a-96399e582e97" providerId="ADAL" clId="{4C9760A1-F291-4026-AE9C-3EA5194E2C0D}" dt="2025-10-14T22:05:06.592" v="1325" actId="13244"/>
          <ac:picMkLst>
            <pc:docMk/>
            <pc:sldMk cId="3849016960" sldId="467"/>
            <ac:picMk id="7" creationId="{96A99D8E-221D-DF41-A492-24FD9587AF2A}"/>
          </ac:picMkLst>
        </pc:picChg>
        <pc:picChg chg="mod modCrop">
          <ac:chgData name="Catherine Boddie" userId="e6bba637-c853-487c-806a-96399e582e97" providerId="ADAL" clId="{4C9760A1-F291-4026-AE9C-3EA5194E2C0D}" dt="2025-09-24T20:36:57.981" v="1137" actId="1076"/>
          <ac:picMkLst>
            <pc:docMk/>
            <pc:sldMk cId="3849016960" sldId="467"/>
            <ac:picMk id="8" creationId="{23C2D310-3C1F-154B-BC41-404A66A19027}"/>
          </ac:picMkLst>
        </pc:picChg>
        <pc:picChg chg="mod modCrop">
          <ac:chgData name="Catherine Boddie" userId="e6bba637-c853-487c-806a-96399e582e97" providerId="ADAL" clId="{4C9760A1-F291-4026-AE9C-3EA5194E2C0D}" dt="2025-10-14T22:04:03.296" v="1320" actId="962"/>
          <ac:picMkLst>
            <pc:docMk/>
            <pc:sldMk cId="3849016960" sldId="467"/>
            <ac:picMk id="9" creationId="{4E37B7BD-F1FA-6B4B-8B25-2A53385197A6}"/>
          </ac:picMkLst>
        </pc:picChg>
        <pc:picChg chg="mod modCrop">
          <ac:chgData name="Catherine Boddie" userId="e6bba637-c853-487c-806a-96399e582e97" providerId="ADAL" clId="{4C9760A1-F291-4026-AE9C-3EA5194E2C0D}" dt="2025-09-24T20:35:09.078" v="1125" actId="18131"/>
          <ac:picMkLst>
            <pc:docMk/>
            <pc:sldMk cId="3849016960" sldId="467"/>
            <ac:picMk id="10" creationId="{F4B12BD9-E181-1840-999D-EEA0728FD2BA}"/>
          </ac:picMkLst>
        </pc:picChg>
        <pc:picChg chg="mod ord">
          <ac:chgData name="Catherine Boddie" userId="e6bba637-c853-487c-806a-96399e582e97" providerId="ADAL" clId="{4C9760A1-F291-4026-AE9C-3EA5194E2C0D}" dt="2025-10-14T22:04:48.152" v="1323" actId="13244"/>
          <ac:picMkLst>
            <pc:docMk/>
            <pc:sldMk cId="3849016960" sldId="467"/>
            <ac:picMk id="14" creationId="{CD019435-2F80-9F46-B231-CC6400A1BB7B}"/>
          </ac:picMkLst>
        </pc:picChg>
        <pc:picChg chg="mod">
          <ac:chgData name="Catherine Boddie" userId="e6bba637-c853-487c-806a-96399e582e97" providerId="ADAL" clId="{4C9760A1-F291-4026-AE9C-3EA5194E2C0D}" dt="2025-09-24T20:38:22.161" v="1144" actId="1076"/>
          <ac:picMkLst>
            <pc:docMk/>
            <pc:sldMk cId="3849016960" sldId="467"/>
            <ac:picMk id="16" creationId="{759AD9E6-9310-584B-9660-A61E3F92091F}"/>
          </ac:picMkLst>
        </pc:picChg>
        <pc:picChg chg="mod">
          <ac:chgData name="Catherine Boddie" userId="e6bba637-c853-487c-806a-96399e582e97" providerId="ADAL" clId="{4C9760A1-F291-4026-AE9C-3EA5194E2C0D}" dt="2025-09-24T20:38:18.091" v="1143" actId="1076"/>
          <ac:picMkLst>
            <pc:docMk/>
            <pc:sldMk cId="3849016960" sldId="467"/>
            <ac:picMk id="18" creationId="{F5A66879-CD3E-8641-88CF-4EBDB11953A5}"/>
          </ac:picMkLst>
        </pc:picChg>
        <pc:picChg chg="mod ord">
          <ac:chgData name="Catherine Boddie" userId="e6bba637-c853-487c-806a-96399e582e97" providerId="ADAL" clId="{4C9760A1-F291-4026-AE9C-3EA5194E2C0D}" dt="2025-10-14T22:05:02.535" v="1324" actId="13244"/>
          <ac:picMkLst>
            <pc:docMk/>
            <pc:sldMk cId="3849016960" sldId="467"/>
            <ac:picMk id="20" creationId="{30156DF3-DA9B-494D-B512-BD2B6829BE87}"/>
          </ac:picMkLst>
        </pc:picChg>
      </pc:sldChg>
      <pc:sldChg chg="addSp modSp add mod modAnim">
        <pc:chgData name="Catherine Boddie" userId="e6bba637-c853-487c-806a-96399e582e97" providerId="ADAL" clId="{4C9760A1-F291-4026-AE9C-3EA5194E2C0D}" dt="2025-10-15T14:51:42.228" v="2053" actId="167"/>
        <pc:sldMkLst>
          <pc:docMk/>
          <pc:sldMk cId="582939146" sldId="470"/>
        </pc:sldMkLst>
        <pc:spChg chg="mod ord">
          <ac:chgData name="Catherine Boddie" userId="e6bba637-c853-487c-806a-96399e582e97" providerId="ADAL" clId="{4C9760A1-F291-4026-AE9C-3EA5194E2C0D}" dt="2025-10-15T14:50:45.038" v="2045" actId="13244"/>
          <ac:spMkLst>
            <pc:docMk/>
            <pc:sldMk cId="582939146" sldId="470"/>
            <ac:spMk id="2" creationId="{660FBDC8-8009-4A77-B39D-BB656ED75E0B}"/>
          </ac:spMkLst>
        </pc:spChg>
        <pc:spChg chg="mod ord">
          <ac:chgData name="Catherine Boddie" userId="e6bba637-c853-487c-806a-96399e582e97" providerId="ADAL" clId="{4C9760A1-F291-4026-AE9C-3EA5194E2C0D}" dt="2025-10-15T14:49:39.814" v="2030" actId="13244"/>
          <ac:spMkLst>
            <pc:docMk/>
            <pc:sldMk cId="582939146" sldId="470"/>
            <ac:spMk id="3" creationId="{8D2F6673-ECA6-6543-985E-ADCD6CE08D70}"/>
          </ac:spMkLst>
        </pc:spChg>
        <pc:spChg chg="mod ord">
          <ac:chgData name="Catherine Boddie" userId="e6bba637-c853-487c-806a-96399e582e97" providerId="ADAL" clId="{4C9760A1-F291-4026-AE9C-3EA5194E2C0D}" dt="2025-10-15T14:49:43.984" v="2031" actId="13244"/>
          <ac:spMkLst>
            <pc:docMk/>
            <pc:sldMk cId="582939146" sldId="470"/>
            <ac:spMk id="4" creationId="{83E1F008-764E-6247-B13B-DD6155564D44}"/>
          </ac:spMkLst>
        </pc:spChg>
        <pc:spChg chg="mod ord">
          <ac:chgData name="Catherine Boddie" userId="e6bba637-c853-487c-806a-96399e582e97" providerId="ADAL" clId="{4C9760A1-F291-4026-AE9C-3EA5194E2C0D}" dt="2025-10-15T14:51:37.006" v="2052" actId="13244"/>
          <ac:spMkLst>
            <pc:docMk/>
            <pc:sldMk cId="582939146" sldId="470"/>
            <ac:spMk id="5" creationId="{9CC9880E-D397-777F-67A1-96F82B4B477A}"/>
          </ac:spMkLst>
        </pc:spChg>
        <pc:spChg chg="mod ord">
          <ac:chgData name="Catherine Boddie" userId="e6bba637-c853-487c-806a-96399e582e97" providerId="ADAL" clId="{4C9760A1-F291-4026-AE9C-3EA5194E2C0D}" dt="2025-10-15T14:51:42.228" v="2053" actId="167"/>
          <ac:spMkLst>
            <pc:docMk/>
            <pc:sldMk cId="582939146" sldId="470"/>
            <ac:spMk id="7" creationId="{ABE07525-54F8-EFAC-56FA-6BDC69F5CB5C}"/>
          </ac:spMkLst>
        </pc:spChg>
        <pc:spChg chg="add mod ord">
          <ac:chgData name="Catherine Boddie" userId="e6bba637-c853-487c-806a-96399e582e97" providerId="ADAL" clId="{4C9760A1-F291-4026-AE9C-3EA5194E2C0D}" dt="2025-10-15T14:49:57.018" v="2034" actId="13244"/>
          <ac:spMkLst>
            <pc:docMk/>
            <pc:sldMk cId="582939146" sldId="470"/>
            <ac:spMk id="8" creationId="{8F8C7021-0C6E-9209-6162-0EF3626716B1}"/>
          </ac:spMkLst>
        </pc:spChg>
        <pc:cxnChg chg="mod ord">
          <ac:chgData name="Catherine Boddie" userId="e6bba637-c853-487c-806a-96399e582e97" providerId="ADAL" clId="{4C9760A1-F291-4026-AE9C-3EA5194E2C0D}" dt="2025-10-15T14:49:51.704" v="2033" actId="13244"/>
          <ac:cxnSpMkLst>
            <pc:docMk/>
            <pc:sldMk cId="582939146" sldId="470"/>
            <ac:cxnSpMk id="6" creationId="{3F5B2842-0161-F04E-A063-CB39242CDAF5}"/>
          </ac:cxnSpMkLst>
        </pc:cxnChg>
      </pc:sldChg>
      <pc:sldChg chg="addSp modSp mod modTransition">
        <pc:chgData name="Catherine Boddie" userId="e6bba637-c853-487c-806a-96399e582e97" providerId="ADAL" clId="{4C9760A1-F291-4026-AE9C-3EA5194E2C0D}" dt="2025-10-17T15:39:00.340" v="2591" actId="207"/>
        <pc:sldMkLst>
          <pc:docMk/>
          <pc:sldMk cId="3752255337" sldId="479"/>
        </pc:sldMkLst>
        <pc:spChg chg="mod ord">
          <ac:chgData name="Catherine Boddie" userId="e6bba637-c853-487c-806a-96399e582e97" providerId="ADAL" clId="{4C9760A1-F291-4026-AE9C-3EA5194E2C0D}" dt="2025-10-15T15:04:00.837" v="2145" actId="167"/>
          <ac:spMkLst>
            <pc:docMk/>
            <pc:sldMk cId="3752255337" sldId="479"/>
            <ac:spMk id="2" creationId="{660FBDC8-8009-4A77-B39D-BB656ED75E0B}"/>
          </ac:spMkLst>
        </pc:spChg>
        <pc:spChg chg="mod or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3" creationId="{E1413D4F-A78A-CCE0-4645-89901C9E8EBA}"/>
          </ac:spMkLst>
        </pc:spChg>
        <pc:spChg chg="ord">
          <ac:chgData name="Catherine Boddie" userId="e6bba637-c853-487c-806a-96399e582e97" providerId="ADAL" clId="{4C9760A1-F291-4026-AE9C-3EA5194E2C0D}" dt="2025-10-15T14:53:28.239" v="2088" actId="13244"/>
          <ac:spMkLst>
            <pc:docMk/>
            <pc:sldMk cId="3752255337" sldId="479"/>
            <ac:spMk id="4" creationId="{83E1F008-764E-6247-B13B-DD6155564D44}"/>
          </ac:spMkLst>
        </pc:spChg>
        <pc:spChg chg="mod or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5" creationId="{9CC9880E-D397-777F-67A1-96F82B4B477A}"/>
          </ac:spMkLst>
        </pc:spChg>
        <pc:spChg chg="mod ord">
          <ac:chgData name="Catherine Boddie" userId="e6bba637-c853-487c-806a-96399e582e97" providerId="ADAL" clId="{4C9760A1-F291-4026-AE9C-3EA5194E2C0D}" dt="2025-10-15T15:04:03.579" v="2146" actId="167"/>
          <ac:spMkLst>
            <pc:docMk/>
            <pc:sldMk cId="3752255337" sldId="479"/>
            <ac:spMk id="7" creationId="{ABE07525-54F8-EFAC-56FA-6BDC69F5CB5C}"/>
          </ac:spMkLst>
        </pc:spChg>
        <pc:spChg chg="mod ord">
          <ac:chgData name="Catherine Boddie" userId="e6bba637-c853-487c-806a-96399e582e97" providerId="ADAL" clId="{4C9760A1-F291-4026-AE9C-3EA5194E2C0D}" dt="2025-10-17T15:38:31.692" v="2584" actId="207"/>
          <ac:spMkLst>
            <pc:docMk/>
            <pc:sldMk cId="3752255337" sldId="479"/>
            <ac:spMk id="9" creationId="{B48A9E50-1A5D-2FF8-C7A8-5CCCBA78306F}"/>
          </ac:spMkLst>
        </pc:spChg>
        <pc:spChg chg="mo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10" creationId="{B3F059AF-00E4-BEC6-F3F4-934BE5BBDE52}"/>
          </ac:spMkLst>
        </pc:spChg>
        <pc:spChg chg="mod ord">
          <ac:chgData name="Catherine Boddie" userId="e6bba637-c853-487c-806a-96399e582e97" providerId="ADAL" clId="{4C9760A1-F291-4026-AE9C-3EA5194E2C0D}" dt="2025-10-17T15:38:35.558" v="2585" actId="207"/>
          <ac:spMkLst>
            <pc:docMk/>
            <pc:sldMk cId="3752255337" sldId="479"/>
            <ac:spMk id="12" creationId="{A04A4AC6-EE85-C390-E056-5F1193D3700F}"/>
          </ac:spMkLst>
        </pc:spChg>
        <pc:spChg chg="mod">
          <ac:chgData name="Catherine Boddie" userId="e6bba637-c853-487c-806a-96399e582e97" providerId="ADAL" clId="{4C9760A1-F291-4026-AE9C-3EA5194E2C0D}" dt="2025-10-15T14:59:16.137" v="2121" actId="164"/>
          <ac:spMkLst>
            <pc:docMk/>
            <pc:sldMk cId="3752255337" sldId="479"/>
            <ac:spMk id="13" creationId="{5E690CC1-5BC4-19B0-004D-71F669945CE9}"/>
          </ac:spMkLst>
        </pc:spChg>
        <pc:spChg chg="mod ord">
          <ac:chgData name="Catherine Boddie" userId="e6bba637-c853-487c-806a-96399e582e97" providerId="ADAL" clId="{4C9760A1-F291-4026-AE9C-3EA5194E2C0D}" dt="2025-10-17T15:38:38.917" v="2586" actId="207"/>
          <ac:spMkLst>
            <pc:docMk/>
            <pc:sldMk cId="3752255337" sldId="479"/>
            <ac:spMk id="15" creationId="{423421D5-7CD4-8C02-1CAF-6D71B9442BA5}"/>
          </ac:spMkLst>
        </pc:spChg>
        <pc:spChg chg="mod">
          <ac:chgData name="Catherine Boddie" userId="e6bba637-c853-487c-806a-96399e582e97" providerId="ADAL" clId="{4C9760A1-F291-4026-AE9C-3EA5194E2C0D}" dt="2025-10-15T14:59:32.536" v="2123" actId="164"/>
          <ac:spMkLst>
            <pc:docMk/>
            <pc:sldMk cId="3752255337" sldId="479"/>
            <ac:spMk id="16" creationId="{D6E5A2B7-2175-15C2-5FD4-C3B81B38E112}"/>
          </ac:spMkLst>
        </pc:spChg>
        <pc:spChg chg="mod ord">
          <ac:chgData name="Catherine Boddie" userId="e6bba637-c853-487c-806a-96399e582e97" providerId="ADAL" clId="{4C9760A1-F291-4026-AE9C-3EA5194E2C0D}" dt="2025-10-17T15:38:42.683" v="2587" actId="207"/>
          <ac:spMkLst>
            <pc:docMk/>
            <pc:sldMk cId="3752255337" sldId="479"/>
            <ac:spMk id="18" creationId="{A066D9B2-42C8-0DB2-3DEE-DAEFB5012349}"/>
          </ac:spMkLst>
        </pc:spChg>
        <pc:spChg chg="mod">
          <ac:chgData name="Catherine Boddie" userId="e6bba637-c853-487c-806a-96399e582e97" providerId="ADAL" clId="{4C9760A1-F291-4026-AE9C-3EA5194E2C0D}" dt="2025-10-15T14:59:56.700" v="2125" actId="164"/>
          <ac:spMkLst>
            <pc:docMk/>
            <pc:sldMk cId="3752255337" sldId="479"/>
            <ac:spMk id="19" creationId="{8F1A814A-386E-16F8-3D5C-0D4D8BBD7FC1}"/>
          </ac:spMkLst>
        </pc:spChg>
        <pc:spChg chg="mod ord">
          <ac:chgData name="Catherine Boddie" userId="e6bba637-c853-487c-806a-96399e582e97" providerId="ADAL" clId="{4C9760A1-F291-4026-AE9C-3EA5194E2C0D}" dt="2025-10-17T15:38:45.864" v="2588" actId="207"/>
          <ac:spMkLst>
            <pc:docMk/>
            <pc:sldMk cId="3752255337" sldId="479"/>
            <ac:spMk id="21" creationId="{68E21029-3FB5-0C46-1883-967FB11471AF}"/>
          </ac:spMkLst>
        </pc:spChg>
        <pc:spChg chg="mod">
          <ac:chgData name="Catherine Boddie" userId="e6bba637-c853-487c-806a-96399e582e97" providerId="ADAL" clId="{4C9760A1-F291-4026-AE9C-3EA5194E2C0D}" dt="2025-10-15T15:24:32.498" v="2201" actId="20577"/>
          <ac:spMkLst>
            <pc:docMk/>
            <pc:sldMk cId="3752255337" sldId="479"/>
            <ac:spMk id="22" creationId="{B2E59043-7E89-ADA6-62D9-708FEA36D070}"/>
          </ac:spMkLst>
        </pc:spChg>
        <pc:spChg chg="mod ord">
          <ac:chgData name="Catherine Boddie" userId="e6bba637-c853-487c-806a-96399e582e97" providerId="ADAL" clId="{4C9760A1-F291-4026-AE9C-3EA5194E2C0D}" dt="2025-10-17T15:38:49.728" v="2589" actId="207"/>
          <ac:spMkLst>
            <pc:docMk/>
            <pc:sldMk cId="3752255337" sldId="479"/>
            <ac:spMk id="24" creationId="{C14C830D-8EEB-6980-1824-A2D37896F78D}"/>
          </ac:spMkLst>
        </pc:spChg>
        <pc:spChg chg="mod">
          <ac:chgData name="Catherine Boddie" userId="e6bba637-c853-487c-806a-96399e582e97" providerId="ADAL" clId="{4C9760A1-F291-4026-AE9C-3EA5194E2C0D}" dt="2025-10-15T15:00:46.941" v="2129" actId="164"/>
          <ac:spMkLst>
            <pc:docMk/>
            <pc:sldMk cId="3752255337" sldId="479"/>
            <ac:spMk id="25" creationId="{21944A98-230D-4899-94A8-9D0A7FC00612}"/>
          </ac:spMkLst>
        </pc:spChg>
        <pc:spChg chg="mod ord">
          <ac:chgData name="Catherine Boddie" userId="e6bba637-c853-487c-806a-96399e582e97" providerId="ADAL" clId="{4C9760A1-F291-4026-AE9C-3EA5194E2C0D}" dt="2025-10-17T15:38:55.294" v="2590" actId="207"/>
          <ac:spMkLst>
            <pc:docMk/>
            <pc:sldMk cId="3752255337" sldId="479"/>
            <ac:spMk id="27" creationId="{4B99AE66-77B4-B43A-2DAC-4594C5CF6FB7}"/>
          </ac:spMkLst>
        </pc:spChg>
        <pc:spChg chg="mod">
          <ac:chgData name="Catherine Boddie" userId="e6bba637-c853-487c-806a-96399e582e97" providerId="ADAL" clId="{4C9760A1-F291-4026-AE9C-3EA5194E2C0D}" dt="2025-10-15T15:01:07.352" v="2131" actId="164"/>
          <ac:spMkLst>
            <pc:docMk/>
            <pc:sldMk cId="3752255337" sldId="479"/>
            <ac:spMk id="28" creationId="{A4B69BBD-4B47-8BDA-6F93-1B8E097D8C22}"/>
          </ac:spMkLst>
        </pc:spChg>
        <pc:spChg chg="mod ord">
          <ac:chgData name="Catherine Boddie" userId="e6bba637-c853-487c-806a-96399e582e97" providerId="ADAL" clId="{4C9760A1-F291-4026-AE9C-3EA5194E2C0D}" dt="2025-10-17T15:39:00.340" v="2591" actId="207"/>
          <ac:spMkLst>
            <pc:docMk/>
            <pc:sldMk cId="3752255337" sldId="479"/>
            <ac:spMk id="30" creationId="{DE993A2C-5CD3-3EA4-8BEF-98A2F7760FC3}"/>
          </ac:spMkLst>
        </pc:spChg>
        <pc:spChg chg="mod">
          <ac:chgData name="Catherine Boddie" userId="e6bba637-c853-487c-806a-96399e582e97" providerId="ADAL" clId="{4C9760A1-F291-4026-AE9C-3EA5194E2C0D}" dt="2025-10-15T15:01:30.370" v="2133" actId="164"/>
          <ac:spMkLst>
            <pc:docMk/>
            <pc:sldMk cId="3752255337" sldId="479"/>
            <ac:spMk id="31" creationId="{6082AB11-27DB-7464-97FF-F6A4E6DBB037}"/>
          </ac:spMkLst>
        </pc:spChg>
        <pc:spChg chg="mod or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33" creationId="{C1FB0598-3327-D8E4-7EDF-75A723C2A488}"/>
          </ac:spMkLst>
        </pc:spChg>
        <pc:spChg chg="mo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34" creationId="{58FE6488-BB42-0B42-02F1-DC855B3FE1EF}"/>
          </ac:spMkLst>
        </pc:spChg>
        <pc:spChg chg="mod ord">
          <ac:chgData name="Catherine Boddie" userId="e6bba637-c853-487c-806a-96399e582e97" providerId="ADAL" clId="{4C9760A1-F291-4026-AE9C-3EA5194E2C0D}" dt="2025-10-15T15:02:27.817" v="2137" actId="164"/>
          <ac:spMkLst>
            <pc:docMk/>
            <pc:sldMk cId="3752255337" sldId="479"/>
            <ac:spMk id="36" creationId="{2CB143C2-2288-8436-2A44-A44005D0FD18}"/>
          </ac:spMkLst>
        </pc:spChg>
        <pc:spChg chg="mo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37" creationId="{248026B2-11F9-DC8E-2D50-DC9F70DF93B1}"/>
          </ac:spMkLst>
        </pc:spChg>
        <pc:spChg chg="mod or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39" creationId="{ADDA1F85-0FB1-C5DC-2381-7677CF484D67}"/>
          </ac:spMkLst>
        </pc:spChg>
        <pc:spChg chg="mod">
          <ac:chgData name="Catherine Boddie" userId="e6bba637-c853-487c-806a-96399e582e97" providerId="ADAL" clId="{4C9760A1-F291-4026-AE9C-3EA5194E2C0D}" dt="2025-10-15T15:02:49.786" v="2139" actId="164"/>
          <ac:spMkLst>
            <pc:docMk/>
            <pc:sldMk cId="3752255337" sldId="479"/>
            <ac:spMk id="40" creationId="{2B08C200-4DF3-F363-2BC4-86A4EF5EA54A}"/>
          </ac:spMkLst>
        </pc:spChg>
        <pc:spChg chg="mod ord">
          <ac:chgData name="Catherine Boddie" userId="e6bba637-c853-487c-806a-96399e582e97" providerId="ADAL" clId="{4C9760A1-F291-4026-AE9C-3EA5194E2C0D}" dt="2025-10-15T15:03:10.230" v="2141" actId="164"/>
          <ac:spMkLst>
            <pc:docMk/>
            <pc:sldMk cId="3752255337" sldId="479"/>
            <ac:spMk id="42" creationId="{A68E7D3B-5C35-781D-EC43-E398B03DBB5C}"/>
          </ac:spMkLst>
        </pc:spChg>
        <pc:spChg chg="mod">
          <ac:chgData name="Catherine Boddie" userId="e6bba637-c853-487c-806a-96399e582e97" providerId="ADAL" clId="{4C9760A1-F291-4026-AE9C-3EA5194E2C0D}" dt="2025-10-15T15:03:10.230" v="2141" actId="164"/>
          <ac:spMkLst>
            <pc:docMk/>
            <pc:sldMk cId="3752255337" sldId="479"/>
            <ac:spMk id="43" creationId="{81055EBE-D468-327D-8290-2DB3AAA6B57D}"/>
          </ac:spMkLst>
        </pc:spChg>
        <pc:spChg chg="add mod ord">
          <ac:chgData name="Catherine Boddie" userId="e6bba637-c853-487c-806a-96399e582e97" providerId="ADAL" clId="{4C9760A1-F291-4026-AE9C-3EA5194E2C0D}" dt="2025-10-15T15:03:32.746" v="2143" actId="164"/>
          <ac:spMkLst>
            <pc:docMk/>
            <pc:sldMk cId="3752255337" sldId="479"/>
            <ac:spMk id="45" creationId="{E7E2848B-CE6A-FE59-89F9-EA717C2CB3B9}"/>
          </ac:spMkLst>
        </pc:spChg>
        <pc:spChg chg="add mod">
          <ac:chgData name="Catherine Boddie" userId="e6bba637-c853-487c-806a-96399e582e97" providerId="ADAL" clId="{4C9760A1-F291-4026-AE9C-3EA5194E2C0D}" dt="2025-10-15T15:24:16.541" v="2198" actId="2711"/>
          <ac:spMkLst>
            <pc:docMk/>
            <pc:sldMk cId="3752255337" sldId="479"/>
            <ac:spMk id="46" creationId="{14A0F98F-767B-CE69-EC7F-D5783AE12279}"/>
          </ac:spMkLst>
        </pc:spChg>
        <pc:grpChg chg="add mod">
          <ac:chgData name="Catherine Boddie" userId="e6bba637-c853-487c-806a-96399e582e97" providerId="ADAL" clId="{4C9760A1-F291-4026-AE9C-3EA5194E2C0D}" dt="2025-10-15T14:59:07.570" v="2120" actId="962"/>
          <ac:grpSpMkLst>
            <pc:docMk/>
            <pc:sldMk cId="3752255337" sldId="479"/>
            <ac:grpSpMk id="47" creationId="{25354B5E-A827-7AC0-AC92-6BA9E9D7F2B7}"/>
          </ac:grpSpMkLst>
        </pc:grpChg>
        <pc:grpChg chg="add mod">
          <ac:chgData name="Catherine Boddie" userId="e6bba637-c853-487c-806a-96399e582e97" providerId="ADAL" clId="{4C9760A1-F291-4026-AE9C-3EA5194E2C0D}" dt="2025-10-15T14:59:26.944" v="2122" actId="962"/>
          <ac:grpSpMkLst>
            <pc:docMk/>
            <pc:sldMk cId="3752255337" sldId="479"/>
            <ac:grpSpMk id="48" creationId="{D4B15EE6-2557-294E-1D49-292E752CE2BA}"/>
          </ac:grpSpMkLst>
        </pc:grpChg>
        <pc:grpChg chg="add mod">
          <ac:chgData name="Catherine Boddie" userId="e6bba637-c853-487c-806a-96399e582e97" providerId="ADAL" clId="{4C9760A1-F291-4026-AE9C-3EA5194E2C0D}" dt="2025-10-15T14:59:51.651" v="2124" actId="962"/>
          <ac:grpSpMkLst>
            <pc:docMk/>
            <pc:sldMk cId="3752255337" sldId="479"/>
            <ac:grpSpMk id="49" creationId="{6BFB0698-A1BC-4BA8-6FAD-FB54A8C1DF91}"/>
          </ac:grpSpMkLst>
        </pc:grpChg>
        <pc:grpChg chg="add mod">
          <ac:chgData name="Catherine Boddie" userId="e6bba637-c853-487c-806a-96399e582e97" providerId="ADAL" clId="{4C9760A1-F291-4026-AE9C-3EA5194E2C0D}" dt="2025-10-15T15:00:12.261" v="2126" actId="962"/>
          <ac:grpSpMkLst>
            <pc:docMk/>
            <pc:sldMk cId="3752255337" sldId="479"/>
            <ac:grpSpMk id="50" creationId="{6DB220E1-A213-38B6-28AC-53880EDDE7DA}"/>
          </ac:grpSpMkLst>
        </pc:grpChg>
        <pc:grpChg chg="add mod">
          <ac:chgData name="Catherine Boddie" userId="e6bba637-c853-487c-806a-96399e582e97" providerId="ADAL" clId="{4C9760A1-F291-4026-AE9C-3EA5194E2C0D}" dt="2025-10-15T15:24:43.421" v="2202" actId="1076"/>
          <ac:grpSpMkLst>
            <pc:docMk/>
            <pc:sldMk cId="3752255337" sldId="479"/>
            <ac:grpSpMk id="51" creationId="{38A913E3-0F0A-11CB-018D-1819422F60BF}"/>
          </ac:grpSpMkLst>
        </pc:grpChg>
        <pc:grpChg chg="add mod">
          <ac:chgData name="Catherine Boddie" userId="e6bba637-c853-487c-806a-96399e582e97" providerId="ADAL" clId="{4C9760A1-F291-4026-AE9C-3EA5194E2C0D}" dt="2025-10-15T15:01:02.281" v="2130" actId="962"/>
          <ac:grpSpMkLst>
            <pc:docMk/>
            <pc:sldMk cId="3752255337" sldId="479"/>
            <ac:grpSpMk id="52" creationId="{A2DB1BA0-B5F2-917D-D780-E364B02499A5}"/>
          </ac:grpSpMkLst>
        </pc:grpChg>
        <pc:grpChg chg="add mod">
          <ac:chgData name="Catherine Boddie" userId="e6bba637-c853-487c-806a-96399e582e97" providerId="ADAL" clId="{4C9760A1-F291-4026-AE9C-3EA5194E2C0D}" dt="2025-10-15T15:01:24.730" v="2132" actId="962"/>
          <ac:grpSpMkLst>
            <pc:docMk/>
            <pc:sldMk cId="3752255337" sldId="479"/>
            <ac:grpSpMk id="53" creationId="{66C212B9-62BF-73C4-652A-F554C36668C4}"/>
          </ac:grpSpMkLst>
        </pc:grpChg>
        <pc:grpChg chg="add mod">
          <ac:chgData name="Catherine Boddie" userId="e6bba637-c853-487c-806a-96399e582e97" providerId="ADAL" clId="{4C9760A1-F291-4026-AE9C-3EA5194E2C0D}" dt="2025-10-15T15:01:57.542" v="2134" actId="962"/>
          <ac:grpSpMkLst>
            <pc:docMk/>
            <pc:sldMk cId="3752255337" sldId="479"/>
            <ac:grpSpMk id="54" creationId="{644D1138-D4C7-137F-3855-19019E2677AD}"/>
          </ac:grpSpMkLst>
        </pc:grpChg>
        <pc:grpChg chg="add mod">
          <ac:chgData name="Catherine Boddie" userId="e6bba637-c853-487c-806a-96399e582e97" providerId="ADAL" clId="{4C9760A1-F291-4026-AE9C-3EA5194E2C0D}" dt="2025-10-15T15:02:20.182" v="2136" actId="962"/>
          <ac:grpSpMkLst>
            <pc:docMk/>
            <pc:sldMk cId="3752255337" sldId="479"/>
            <ac:grpSpMk id="55" creationId="{00A6DA3A-921E-5B4D-5FF5-1006C11F05A7}"/>
          </ac:grpSpMkLst>
        </pc:grpChg>
        <pc:grpChg chg="add mod">
          <ac:chgData name="Catherine Boddie" userId="e6bba637-c853-487c-806a-96399e582e97" providerId="ADAL" clId="{4C9760A1-F291-4026-AE9C-3EA5194E2C0D}" dt="2025-10-15T15:02:41.677" v="2138" actId="962"/>
          <ac:grpSpMkLst>
            <pc:docMk/>
            <pc:sldMk cId="3752255337" sldId="479"/>
            <ac:grpSpMk id="56" creationId="{C54A748E-FA4A-9E37-61D6-AE3041CCCF3B}"/>
          </ac:grpSpMkLst>
        </pc:grpChg>
        <pc:grpChg chg="add mod">
          <ac:chgData name="Catherine Boddie" userId="e6bba637-c853-487c-806a-96399e582e97" providerId="ADAL" clId="{4C9760A1-F291-4026-AE9C-3EA5194E2C0D}" dt="2025-10-15T15:03:04.017" v="2140" actId="962"/>
          <ac:grpSpMkLst>
            <pc:docMk/>
            <pc:sldMk cId="3752255337" sldId="479"/>
            <ac:grpSpMk id="57" creationId="{4A945283-15EB-6BDE-C1EE-98918D832CB0}"/>
          </ac:grpSpMkLst>
        </pc:grpChg>
        <pc:grpChg chg="add mod">
          <ac:chgData name="Catherine Boddie" userId="e6bba637-c853-487c-806a-96399e582e97" providerId="ADAL" clId="{4C9760A1-F291-4026-AE9C-3EA5194E2C0D}" dt="2025-10-15T15:03:26.969" v="2142" actId="962"/>
          <ac:grpSpMkLst>
            <pc:docMk/>
            <pc:sldMk cId="3752255337" sldId="479"/>
            <ac:grpSpMk id="58" creationId="{79D94506-CB13-F0E8-E17E-3D0395E6270C}"/>
          </ac:grpSpMkLst>
        </pc:grpChg>
        <pc:grpChg chg="add mod">
          <ac:chgData name="Catherine Boddie" userId="e6bba637-c853-487c-806a-96399e582e97" providerId="ADAL" clId="{4C9760A1-F291-4026-AE9C-3EA5194E2C0D}" dt="2025-10-15T15:03:49.061" v="2144" actId="962"/>
          <ac:grpSpMkLst>
            <pc:docMk/>
            <pc:sldMk cId="3752255337" sldId="479"/>
            <ac:grpSpMk id="59" creationId="{1DF9A80E-B64E-333A-8CF6-298F131A04F2}"/>
          </ac:grpSpMkLst>
        </pc:grpChg>
        <pc:picChg chg="mod ord">
          <ac:chgData name="Catherine Boddie" userId="e6bba637-c853-487c-806a-96399e582e97" providerId="ADAL" clId="{4C9760A1-F291-4026-AE9C-3EA5194E2C0D}" dt="2025-10-15T15:24:25.274" v="2199" actId="14100"/>
          <ac:picMkLst>
            <pc:docMk/>
            <pc:sldMk cId="3752255337" sldId="479"/>
            <ac:picMk id="44" creationId="{A9A63B70-0286-4CA7-C610-F53715F6C804}"/>
          </ac:picMkLst>
        </pc:picChg>
        <pc:cxnChg chg="add mod">
          <ac:chgData name="Catherine Boddie" userId="e6bba637-c853-487c-806a-96399e582e97" providerId="ADAL" clId="{4C9760A1-F291-4026-AE9C-3EA5194E2C0D}" dt="2025-10-15T15:03:32.746" v="2143" actId="164"/>
          <ac:cxnSpMkLst>
            <pc:docMk/>
            <pc:sldMk cId="3752255337" sldId="479"/>
            <ac:cxnSpMk id="6" creationId="{3B2762EC-E7B1-D7C5-4E91-416EDD5388FB}"/>
          </ac:cxnSpMkLst>
        </pc:cxnChg>
        <pc:cxnChg chg="mod">
          <ac:chgData name="Catherine Boddie" userId="e6bba637-c853-487c-806a-96399e582e97" providerId="ADAL" clId="{4C9760A1-F291-4026-AE9C-3EA5194E2C0D}" dt="2025-10-15T14:58:50.505" v="2119" actId="164"/>
          <ac:cxnSpMkLst>
            <pc:docMk/>
            <pc:sldMk cId="3752255337" sldId="479"/>
            <ac:cxnSpMk id="8" creationId="{433A7CFB-DA5F-45AB-2DEF-6782F0554DD6}"/>
          </ac:cxnSpMkLst>
        </pc:cxnChg>
        <pc:cxnChg chg="mod">
          <ac:chgData name="Catherine Boddie" userId="e6bba637-c853-487c-806a-96399e582e97" providerId="ADAL" clId="{4C9760A1-F291-4026-AE9C-3EA5194E2C0D}" dt="2025-10-15T14:59:16.137" v="2121" actId="164"/>
          <ac:cxnSpMkLst>
            <pc:docMk/>
            <pc:sldMk cId="3752255337" sldId="479"/>
            <ac:cxnSpMk id="11" creationId="{96C2F414-1448-53C5-1222-D0004478F51E}"/>
          </ac:cxnSpMkLst>
        </pc:cxnChg>
        <pc:cxnChg chg="mod">
          <ac:chgData name="Catherine Boddie" userId="e6bba637-c853-487c-806a-96399e582e97" providerId="ADAL" clId="{4C9760A1-F291-4026-AE9C-3EA5194E2C0D}" dt="2025-10-15T14:59:32.536" v="2123" actId="164"/>
          <ac:cxnSpMkLst>
            <pc:docMk/>
            <pc:sldMk cId="3752255337" sldId="479"/>
            <ac:cxnSpMk id="14" creationId="{D7E4D178-2CA3-DD0E-64D9-12B04B15682E}"/>
          </ac:cxnSpMkLst>
        </pc:cxnChg>
        <pc:cxnChg chg="mod">
          <ac:chgData name="Catherine Boddie" userId="e6bba637-c853-487c-806a-96399e582e97" providerId="ADAL" clId="{4C9760A1-F291-4026-AE9C-3EA5194E2C0D}" dt="2025-10-15T14:59:56.700" v="2125" actId="164"/>
          <ac:cxnSpMkLst>
            <pc:docMk/>
            <pc:sldMk cId="3752255337" sldId="479"/>
            <ac:cxnSpMk id="17" creationId="{B4A85EB1-753B-DEE6-E641-945E17C0CE1C}"/>
          </ac:cxnSpMkLst>
        </pc:cxnChg>
        <pc:cxnChg chg="mod">
          <ac:chgData name="Catherine Boddie" userId="e6bba637-c853-487c-806a-96399e582e97" providerId="ADAL" clId="{4C9760A1-F291-4026-AE9C-3EA5194E2C0D}" dt="2025-10-15T15:00:18.927" v="2127" actId="164"/>
          <ac:cxnSpMkLst>
            <pc:docMk/>
            <pc:sldMk cId="3752255337" sldId="479"/>
            <ac:cxnSpMk id="20" creationId="{1DB3037D-8414-89FB-B9C0-476C6BBE6B5E}"/>
          </ac:cxnSpMkLst>
        </pc:cxnChg>
        <pc:cxnChg chg="mod">
          <ac:chgData name="Catherine Boddie" userId="e6bba637-c853-487c-806a-96399e582e97" providerId="ADAL" clId="{4C9760A1-F291-4026-AE9C-3EA5194E2C0D}" dt="2025-10-15T15:00:46.941" v="2129" actId="164"/>
          <ac:cxnSpMkLst>
            <pc:docMk/>
            <pc:sldMk cId="3752255337" sldId="479"/>
            <ac:cxnSpMk id="23" creationId="{A9D38B11-2B9B-6349-7031-5C0A8FE52A43}"/>
          </ac:cxnSpMkLst>
        </pc:cxnChg>
        <pc:cxnChg chg="mod">
          <ac:chgData name="Catherine Boddie" userId="e6bba637-c853-487c-806a-96399e582e97" providerId="ADAL" clId="{4C9760A1-F291-4026-AE9C-3EA5194E2C0D}" dt="2025-10-15T15:01:07.352" v="2131" actId="164"/>
          <ac:cxnSpMkLst>
            <pc:docMk/>
            <pc:sldMk cId="3752255337" sldId="479"/>
            <ac:cxnSpMk id="26" creationId="{36A60FCC-9B9A-EB78-FCC2-82EC0DDFB95F}"/>
          </ac:cxnSpMkLst>
        </pc:cxnChg>
        <pc:cxnChg chg="mod">
          <ac:chgData name="Catherine Boddie" userId="e6bba637-c853-487c-806a-96399e582e97" providerId="ADAL" clId="{4C9760A1-F291-4026-AE9C-3EA5194E2C0D}" dt="2025-10-15T15:01:30.370" v="2133" actId="164"/>
          <ac:cxnSpMkLst>
            <pc:docMk/>
            <pc:sldMk cId="3752255337" sldId="479"/>
            <ac:cxnSpMk id="29" creationId="{9A31662D-4B18-9101-8483-E1DE731AD5D8}"/>
          </ac:cxnSpMkLst>
        </pc:cxnChg>
        <pc:cxnChg chg="mod">
          <ac:chgData name="Catherine Boddie" userId="e6bba637-c853-487c-806a-96399e582e97" providerId="ADAL" clId="{4C9760A1-F291-4026-AE9C-3EA5194E2C0D}" dt="2025-10-15T15:02:02.615" v="2135" actId="164"/>
          <ac:cxnSpMkLst>
            <pc:docMk/>
            <pc:sldMk cId="3752255337" sldId="479"/>
            <ac:cxnSpMk id="32" creationId="{3D1B0DA8-3629-4ACC-954E-1B6443E1448F}"/>
          </ac:cxnSpMkLst>
        </pc:cxnChg>
        <pc:cxnChg chg="mod">
          <ac:chgData name="Catherine Boddie" userId="e6bba637-c853-487c-806a-96399e582e97" providerId="ADAL" clId="{4C9760A1-F291-4026-AE9C-3EA5194E2C0D}" dt="2025-10-15T15:02:27.817" v="2137" actId="164"/>
          <ac:cxnSpMkLst>
            <pc:docMk/>
            <pc:sldMk cId="3752255337" sldId="479"/>
            <ac:cxnSpMk id="35" creationId="{54C032FA-A06B-490F-E679-6C9641213040}"/>
          </ac:cxnSpMkLst>
        </pc:cxnChg>
        <pc:cxnChg chg="mod">
          <ac:chgData name="Catherine Boddie" userId="e6bba637-c853-487c-806a-96399e582e97" providerId="ADAL" clId="{4C9760A1-F291-4026-AE9C-3EA5194E2C0D}" dt="2025-10-15T15:02:49.786" v="2139" actId="164"/>
          <ac:cxnSpMkLst>
            <pc:docMk/>
            <pc:sldMk cId="3752255337" sldId="479"/>
            <ac:cxnSpMk id="38" creationId="{82857AE2-CB2C-AE29-E95B-60195442C07B}"/>
          </ac:cxnSpMkLst>
        </pc:cxnChg>
        <pc:cxnChg chg="mod">
          <ac:chgData name="Catherine Boddie" userId="e6bba637-c853-487c-806a-96399e582e97" providerId="ADAL" clId="{4C9760A1-F291-4026-AE9C-3EA5194E2C0D}" dt="2025-10-15T15:03:10.230" v="2141" actId="164"/>
          <ac:cxnSpMkLst>
            <pc:docMk/>
            <pc:sldMk cId="3752255337" sldId="479"/>
            <ac:cxnSpMk id="41" creationId="{6FE1A393-24B9-4A65-D84C-03E84A1B711D}"/>
          </ac:cxnSpMkLst>
        </pc:cxnChg>
      </pc:sldChg>
      <pc:sldChg chg="addSp delSp modSp mod modTransition modClrScheme chgLayout">
        <pc:chgData name="Catherine Boddie" userId="e6bba637-c853-487c-806a-96399e582e97" providerId="ADAL" clId="{4C9760A1-F291-4026-AE9C-3EA5194E2C0D}" dt="2025-10-17T20:15:47.807" v="2871" actId="962"/>
        <pc:sldMkLst>
          <pc:docMk/>
          <pc:sldMk cId="1488991459" sldId="481"/>
        </pc:sldMkLst>
        <pc:spChg chg="add mod ord">
          <ac:chgData name="Catherine Boddie" userId="e6bba637-c853-487c-806a-96399e582e97" providerId="ADAL" clId="{4C9760A1-F291-4026-AE9C-3EA5194E2C0D}" dt="2025-10-17T20:15:38.187" v="2870" actId="13244"/>
          <ac:spMkLst>
            <pc:docMk/>
            <pc:sldMk cId="1488991459" sldId="481"/>
            <ac:spMk id="2" creationId="{47D0D8B9-8B4C-96F0-7CDE-BBA8AE7A2784}"/>
          </ac:spMkLst>
        </pc:spChg>
        <pc:spChg chg="add mod">
          <ac:chgData name="Catherine Boddie" userId="e6bba637-c853-487c-806a-96399e582e97" providerId="ADAL" clId="{4C9760A1-F291-4026-AE9C-3EA5194E2C0D}" dt="2025-10-17T20:12:57.089" v="2869" actId="403"/>
          <ac:spMkLst>
            <pc:docMk/>
            <pc:sldMk cId="1488991459" sldId="481"/>
            <ac:spMk id="9" creationId="{16FA4E2B-E8EA-3A96-6A91-D6CE9451186B}"/>
          </ac:spMkLst>
        </pc:spChg>
        <pc:picChg chg="mod modCrop">
          <ac:chgData name="Catherine Boddie" userId="e6bba637-c853-487c-806a-96399e582e97" providerId="ADAL" clId="{4C9760A1-F291-4026-AE9C-3EA5194E2C0D}" dt="2025-10-17T20:15:47.807" v="2871" actId="962"/>
          <ac:picMkLst>
            <pc:docMk/>
            <pc:sldMk cId="1488991459" sldId="481"/>
            <ac:picMk id="4" creationId="{6124D315-0848-4C96-44CE-AE6AFFCD5F83}"/>
          </ac:picMkLst>
        </pc:picChg>
      </pc:sldChg>
      <pc:sldChg chg="addSp delSp modSp add mod modClrScheme chgLayout">
        <pc:chgData name="Catherine Boddie" userId="e6bba637-c853-487c-806a-96399e582e97" providerId="ADAL" clId="{4C9760A1-F291-4026-AE9C-3EA5194E2C0D}" dt="2025-10-17T20:19:54.318" v="2891" actId="1076"/>
        <pc:sldMkLst>
          <pc:docMk/>
          <pc:sldMk cId="2498435517" sldId="483"/>
        </pc:sldMkLst>
        <pc:spChg chg="mod ord">
          <ac:chgData name="Catherine Boddie" userId="e6bba637-c853-487c-806a-96399e582e97" providerId="ADAL" clId="{4C9760A1-F291-4026-AE9C-3EA5194E2C0D}" dt="2025-10-17T20:19:09.585" v="2883" actId="700"/>
          <ac:spMkLst>
            <pc:docMk/>
            <pc:sldMk cId="2498435517" sldId="483"/>
            <ac:spMk id="2" creationId="{D1FB4956-E4E2-38A0-42FC-113AFD2E9840}"/>
          </ac:spMkLst>
        </pc:spChg>
        <pc:spChg chg="add del mod ord">
          <ac:chgData name="Catherine Boddie" userId="e6bba637-c853-487c-806a-96399e582e97" providerId="ADAL" clId="{4C9760A1-F291-4026-AE9C-3EA5194E2C0D}" dt="2025-10-17T20:19:16.613" v="2884" actId="478"/>
          <ac:spMkLst>
            <pc:docMk/>
            <pc:sldMk cId="2498435517" sldId="483"/>
            <ac:spMk id="4" creationId="{C1D8C26B-0AB0-6BC6-AD1A-AD86F3297B2C}"/>
          </ac:spMkLst>
        </pc:spChg>
        <pc:spChg chg="add del mod ord">
          <ac:chgData name="Catherine Boddie" userId="e6bba637-c853-487c-806a-96399e582e97" providerId="ADAL" clId="{4C9760A1-F291-4026-AE9C-3EA5194E2C0D}" dt="2025-10-17T20:19:19.741" v="2885" actId="478"/>
          <ac:spMkLst>
            <pc:docMk/>
            <pc:sldMk cId="2498435517" sldId="483"/>
            <ac:spMk id="5" creationId="{43E99D74-6762-9A30-A273-7968BCE94A22}"/>
          </ac:spMkLst>
        </pc:spChg>
        <pc:picChg chg="mod ord modCrop">
          <ac:chgData name="Catherine Boddie" userId="e6bba637-c853-487c-806a-96399e582e97" providerId="ADAL" clId="{4C9760A1-F291-4026-AE9C-3EA5194E2C0D}" dt="2025-10-17T20:19:54.318" v="2891" actId="1076"/>
          <ac:picMkLst>
            <pc:docMk/>
            <pc:sldMk cId="2498435517" sldId="483"/>
            <ac:picMk id="11" creationId="{35BFE073-D53F-CDFB-5E5C-5918755107B8}"/>
          </ac:picMkLst>
        </pc:picChg>
      </pc:sldChg>
      <pc:sldChg chg="addSp delSp modSp add mod modClrScheme chgLayout">
        <pc:chgData name="Catherine Boddie" userId="e6bba637-c853-487c-806a-96399e582e97" providerId="ADAL" clId="{4C9760A1-F291-4026-AE9C-3EA5194E2C0D}" dt="2025-09-18T15:12:50.369" v="151" actId="2711"/>
        <pc:sldMkLst>
          <pc:docMk/>
          <pc:sldMk cId="2094331657" sldId="484"/>
        </pc:sldMkLst>
        <pc:spChg chg="mod ord">
          <ac:chgData name="Catherine Boddie" userId="e6bba637-c853-487c-806a-96399e582e97" providerId="ADAL" clId="{4C9760A1-F291-4026-AE9C-3EA5194E2C0D}" dt="2025-09-18T15:12:50.369" v="151" actId="2711"/>
          <ac:spMkLst>
            <pc:docMk/>
            <pc:sldMk cId="2094331657" sldId="484"/>
            <ac:spMk id="2" creationId="{52B41DFD-A945-B539-834B-2D5EFD5502D9}"/>
          </ac:spMkLst>
        </pc:spChg>
        <pc:picChg chg="mod ord">
          <ac:chgData name="Catherine Boddie" userId="e6bba637-c853-487c-806a-96399e582e97" providerId="ADAL" clId="{4C9760A1-F291-4026-AE9C-3EA5194E2C0D}" dt="2025-09-18T15:09:34.718" v="142" actId="26606"/>
          <ac:picMkLst>
            <pc:docMk/>
            <pc:sldMk cId="2094331657" sldId="484"/>
            <ac:picMk id="6" creationId="{192A5832-FB93-237B-91FA-90C569F00B80}"/>
          </ac:picMkLst>
        </pc:picChg>
      </pc:sldChg>
      <pc:sldChg chg="modSp add mod modClrScheme chgLayout">
        <pc:chgData name="Catherine Boddie" userId="e6bba637-c853-487c-806a-96399e582e97" providerId="ADAL" clId="{4C9760A1-F291-4026-AE9C-3EA5194E2C0D}" dt="2025-09-18T15:12:31.347" v="150" actId="1076"/>
        <pc:sldMkLst>
          <pc:docMk/>
          <pc:sldMk cId="3108379238" sldId="485"/>
        </pc:sldMkLst>
        <pc:spChg chg="mod ord">
          <ac:chgData name="Catherine Boddie" userId="e6bba637-c853-487c-806a-96399e582e97" providerId="ADAL" clId="{4C9760A1-F291-4026-AE9C-3EA5194E2C0D}" dt="2025-09-18T15:12:31.347" v="150" actId="1076"/>
          <ac:spMkLst>
            <pc:docMk/>
            <pc:sldMk cId="3108379238" sldId="485"/>
            <ac:spMk id="2" creationId="{992147C0-8619-B505-DE6F-AB22AC450C83}"/>
          </ac:spMkLst>
        </pc:spChg>
      </pc:sldChg>
      <pc:sldChg chg="addSp delSp modSp mod setBg modClrScheme chgLayout">
        <pc:chgData name="Catherine Boddie" userId="e6bba637-c853-487c-806a-96399e582e97" providerId="ADAL" clId="{4C9760A1-F291-4026-AE9C-3EA5194E2C0D}" dt="2025-10-15T14:48:02.565" v="2021" actId="33553"/>
        <pc:sldMkLst>
          <pc:docMk/>
          <pc:sldMk cId="3002078290" sldId="486"/>
        </pc:sldMkLst>
        <pc:spChg chg="mod">
          <ac:chgData name="Catherine Boddie" userId="e6bba637-c853-487c-806a-96399e582e97" providerId="ADAL" clId="{4C9760A1-F291-4026-AE9C-3EA5194E2C0D}" dt="2025-10-15T14:48:02.565" v="2021" actId="33553"/>
          <ac:spMkLst>
            <pc:docMk/>
            <pc:sldMk cId="3002078290" sldId="486"/>
            <ac:spMk id="6" creationId="{EB4A4D24-3EB9-D28B-B3EC-0C9044161B9D}"/>
          </ac:spMkLst>
        </pc:spChg>
      </pc:sldChg>
      <pc:sldChg chg="addSp delSp modSp new mod modClrScheme chgLayout">
        <pc:chgData name="Catherine Boddie" userId="e6bba637-c853-487c-806a-96399e582e97" providerId="ADAL" clId="{4C9760A1-F291-4026-AE9C-3EA5194E2C0D}" dt="2025-10-17T20:18:03.674" v="2879" actId="962"/>
        <pc:sldMkLst>
          <pc:docMk/>
          <pc:sldMk cId="4280163361" sldId="487"/>
        </pc:sldMkLst>
        <pc:spChg chg="mod ord">
          <ac:chgData name="Catherine Boddie" userId="e6bba637-c853-487c-806a-96399e582e97" providerId="ADAL" clId="{4C9760A1-F291-4026-AE9C-3EA5194E2C0D}" dt="2025-10-17T16:25:30.070" v="2783" actId="1076"/>
          <ac:spMkLst>
            <pc:docMk/>
            <pc:sldMk cId="4280163361" sldId="487"/>
            <ac:spMk id="2" creationId="{95C5618D-F528-AE12-DA95-FFF3D6A2EE4D}"/>
          </ac:spMkLst>
        </pc:spChg>
        <pc:spChg chg="mod ord">
          <ac:chgData name="Catherine Boddie" userId="e6bba637-c853-487c-806a-96399e582e97" providerId="ADAL" clId="{4C9760A1-F291-4026-AE9C-3EA5194E2C0D}" dt="2025-10-17T20:17:45.999" v="2878" actId="13244"/>
          <ac:spMkLst>
            <pc:docMk/>
            <pc:sldMk cId="4280163361" sldId="487"/>
            <ac:spMk id="3" creationId="{53EA8125-9A68-7123-8C64-913FED646E91}"/>
          </ac:spMkLst>
        </pc:spChg>
        <pc:spChg chg="del">
          <ac:chgData name="Catherine Boddie" userId="e6bba637-c853-487c-806a-96399e582e97" providerId="ADAL" clId="{4C9760A1-F291-4026-AE9C-3EA5194E2C0D}" dt="2025-10-17T16:23:34.382" v="2769" actId="931"/>
          <ac:spMkLst>
            <pc:docMk/>
            <pc:sldMk cId="4280163361" sldId="487"/>
            <ac:spMk id="4" creationId="{4887E4BF-D053-DEBC-3B2A-3581A63E6098}"/>
          </ac:spMkLst>
        </pc:spChg>
        <pc:picChg chg="add mod ord">
          <ac:chgData name="Catherine Boddie" userId="e6bba637-c853-487c-806a-96399e582e97" providerId="ADAL" clId="{4C9760A1-F291-4026-AE9C-3EA5194E2C0D}" dt="2025-10-17T20:18:03.674" v="2879" actId="962"/>
          <ac:picMkLst>
            <pc:docMk/>
            <pc:sldMk cId="4280163361" sldId="487"/>
            <ac:picMk id="6" creationId="{9C57F9C1-9169-68F0-4879-C609A6EDD49E}"/>
          </ac:picMkLst>
        </pc:picChg>
      </pc:sldChg>
      <pc:sldChg chg="modSp add del mod modClrScheme chgLayout">
        <pc:chgData name="Catherine Boddie" userId="e6bba637-c853-487c-806a-96399e582e97" providerId="ADAL" clId="{4C9760A1-F291-4026-AE9C-3EA5194E2C0D}" dt="2025-10-17T16:51:08.245" v="2802" actId="47"/>
        <pc:sldMkLst>
          <pc:docMk/>
          <pc:sldMk cId="324403179" sldId="488"/>
        </pc:sldMkLst>
        <pc:spChg chg="mod ord">
          <ac:chgData name="Catherine Boddie" userId="e6bba637-c853-487c-806a-96399e582e97" providerId="ADAL" clId="{4C9760A1-F291-4026-AE9C-3EA5194E2C0D}" dt="2025-10-17T16:47:42.935" v="2800" actId="207"/>
          <ac:spMkLst>
            <pc:docMk/>
            <pc:sldMk cId="324403179" sldId="488"/>
            <ac:spMk id="2" creationId="{33E0DB2D-849C-D746-7EDA-E356EE1F3E29}"/>
          </ac:spMkLst>
        </pc:spChg>
        <pc:picChg chg="mod ord modCrop">
          <ac:chgData name="Catherine Boddie" userId="e6bba637-c853-487c-806a-96399e582e97" providerId="ADAL" clId="{4C9760A1-F291-4026-AE9C-3EA5194E2C0D}" dt="2025-10-17T16:47:46.499" v="2801" actId="1076"/>
          <ac:picMkLst>
            <pc:docMk/>
            <pc:sldMk cId="324403179" sldId="488"/>
            <ac:picMk id="5" creationId="{6CA79277-0CAD-58E9-F42D-58739C68D37B}"/>
          </ac:picMkLst>
        </pc:picChg>
      </pc:sldChg>
      <pc:sldMasterChg chg="delSldLayout">
        <pc:chgData name="Catherine Boddie" userId="e6bba637-c853-487c-806a-96399e582e97" providerId="ADAL" clId="{4C9760A1-F291-4026-AE9C-3EA5194E2C0D}" dt="2025-09-18T14:44:36.077" v="54" actId="47"/>
        <pc:sldMasterMkLst>
          <pc:docMk/>
          <pc:sldMasterMk cId="242394628" sldId="2147483648"/>
        </pc:sldMasterMkLst>
      </pc:sldMasterChg>
    </pc:docChg>
  </pc:docChgLst>
  <pc:docChgLst>
    <pc:chgData name="Catherine Boddie" userId="S::cboddie@ald.lib.co.us::e6bba637-c853-487c-806a-96399e582e97" providerId="AD" clId="Web-{4CAFC770-3028-B005-98A5-66B15E236F0A}"/>
    <pc:docChg chg="addSld delSld modSld sldOrd">
      <pc:chgData name="Catherine Boddie" userId="S::cboddie@ald.lib.co.us::e6bba637-c853-487c-806a-96399e582e97" providerId="AD" clId="Web-{4CAFC770-3028-B005-98A5-66B15E236F0A}" dt="2025-10-13T21:10:10.171" v="18"/>
      <pc:docMkLst>
        <pc:docMk/>
      </pc:docMkLst>
      <pc:sldChg chg="ord">
        <pc:chgData name="Catherine Boddie" userId="S::cboddie@ald.lib.co.us::e6bba637-c853-487c-806a-96399e582e97" providerId="AD" clId="Web-{4CAFC770-3028-B005-98A5-66B15E236F0A}" dt="2025-10-13T21:10:10.171" v="18"/>
        <pc:sldMkLst>
          <pc:docMk/>
          <pc:sldMk cId="3148202104" sldId="324"/>
        </pc:sldMkLst>
      </pc:sldChg>
      <pc:sldChg chg="add del">
        <pc:chgData name="Catherine Boddie" userId="S::cboddie@ald.lib.co.us::e6bba637-c853-487c-806a-96399e582e97" providerId="AD" clId="Web-{4CAFC770-3028-B005-98A5-66B15E236F0A}" dt="2025-10-13T21:09:54.248" v="17"/>
        <pc:sldMkLst>
          <pc:docMk/>
          <pc:sldMk cId="2141543558" sldId="459"/>
        </pc:sldMkLst>
      </pc:sldChg>
      <pc:sldChg chg="add">
        <pc:chgData name="Catherine Boddie" userId="S::cboddie@ald.lib.co.us::e6bba637-c853-487c-806a-96399e582e97" providerId="AD" clId="Web-{4CAFC770-3028-B005-98A5-66B15E236F0A}" dt="2025-10-13T21:08:46.752" v="15"/>
        <pc:sldMkLst>
          <pc:docMk/>
          <pc:sldMk cId="1488991459" sldId="481"/>
        </pc:sldMkLst>
      </pc:sldChg>
      <pc:sldChg chg="addSp delSp modSp add replId">
        <pc:chgData name="Catherine Boddie" userId="S::cboddie@ald.lib.co.us::e6bba637-c853-487c-806a-96399e582e97" providerId="AD" clId="Web-{4CAFC770-3028-B005-98A5-66B15E236F0A}" dt="2025-10-13T21:08:15.497" v="14"/>
        <pc:sldMkLst>
          <pc:docMk/>
          <pc:sldMk cId="3002078290" sldId="486"/>
        </pc:sldMkLst>
        <pc:spChg chg="mod">
          <ac:chgData name="Catherine Boddie" userId="S::cboddie@ald.lib.co.us::e6bba637-c853-487c-806a-96399e582e97" providerId="AD" clId="Web-{4CAFC770-3028-B005-98A5-66B15E236F0A}" dt="2025-10-13T21:08:08.263" v="11" actId="20577"/>
          <ac:spMkLst>
            <pc:docMk/>
            <pc:sldMk cId="3002078290" sldId="486"/>
            <ac:spMk id="6" creationId="{EB4A4D24-3EB9-D28B-B3EC-0C9044161B9D}"/>
          </ac:spMkLst>
        </pc:spChg>
      </pc:sldChg>
      <pc:sldMasterChg chg="addSldLayout">
        <pc:chgData name="Catherine Boddie" userId="S::cboddie@ald.lib.co.us::e6bba637-c853-487c-806a-96399e582e97" providerId="AD" clId="Web-{4CAFC770-3028-B005-98A5-66B15E236F0A}" dt="2025-10-13T21:08:46.752" v="15"/>
        <pc:sldMasterMkLst>
          <pc:docMk/>
          <pc:sldMasterMk cId="242394628" sldId="2147483648"/>
        </pc:sldMasterMkLst>
        <pc:sldLayoutChg chg="add">
          <pc:chgData name="Catherine Boddie" userId="S::cboddie@ald.lib.co.us::e6bba637-c853-487c-806a-96399e582e97" providerId="AD" clId="Web-{4CAFC770-3028-B005-98A5-66B15E236F0A}" dt="2025-10-13T21:08:46.752" v="15"/>
          <pc:sldLayoutMkLst>
            <pc:docMk/>
            <pc:sldMasterMk cId="242394628" sldId="2147483648"/>
            <pc:sldLayoutMk cId="3843255375" sldId="2147483783"/>
          </pc:sldLayoutMkLst>
        </pc:sldLayoutChg>
      </pc:sldMasterChg>
    </pc:docChg>
  </pc:docChgLst>
  <pc:docChgLst>
    <pc:chgData name="Erica Schimmel" userId="S::eschimmel@ald.lib.co.us::a324b453-37d4-4643-8359-8acabac07643" providerId="AD" clId="Web-{D894D942-BE5A-4C86-1014-4A414D8E373F}"/>
    <pc:docChg chg="modSld">
      <pc:chgData name="Erica Schimmel" userId="S::eschimmel@ald.lib.co.us::a324b453-37d4-4643-8359-8acabac07643" providerId="AD" clId="Web-{D894D942-BE5A-4C86-1014-4A414D8E373F}" dt="2025-09-18T16:26:42.187" v="1" actId="20577"/>
      <pc:docMkLst>
        <pc:docMk/>
      </pc:docMkLst>
      <pc:sldChg chg="modSp">
        <pc:chgData name="Erica Schimmel" userId="S::eschimmel@ald.lib.co.us::a324b453-37d4-4643-8359-8acabac07643" providerId="AD" clId="Web-{D894D942-BE5A-4C86-1014-4A414D8E373F}" dt="2025-09-18T16:26:42.187" v="1" actId="20577"/>
        <pc:sldMkLst>
          <pc:docMk/>
          <pc:sldMk cId="3752255337" sldId="479"/>
        </pc:sldMkLst>
        <pc:spChg chg="mod">
          <ac:chgData name="Erica Schimmel" userId="S::eschimmel@ald.lib.co.us::a324b453-37d4-4643-8359-8acabac07643" providerId="AD" clId="Web-{D894D942-BE5A-4C86-1014-4A414D8E373F}" dt="2025-09-18T16:26:42.187" v="1" actId="20577"/>
          <ac:spMkLst>
            <pc:docMk/>
            <pc:sldMk cId="3752255337" sldId="479"/>
            <ac:spMk id="22" creationId="{B2E59043-7E89-ADA6-62D9-708FEA36D0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E57C-2058-4E43-BE3B-C2DC6B957C06}" type="datetimeFigureOut">
              <a:rPr lang="en-US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944A-19D8-4E1A-B7EE-97769D6421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D3AE-C1E2-D554-7B86-72E94AEB5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FA304-FA36-84ED-479E-F76BFE188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D8392-5FED-ABCF-D004-D6C1196A8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80DE-9248-039C-BDC1-7640D40BB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B79E-78EC-0F45-8B74-1CC4EC893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01C33-92F3-B471-30A2-8178F5A2E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F3427-4823-7FD4-EFD4-55CDF1F21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E129A-39A8-F336-0792-3DF76FEB4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4B44-2E3C-96C3-AF5A-8B693AD20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38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42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76EAA-C576-7D47-914F-BD15F04A51E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5" Type="http://schemas.openxmlformats.org/officeDocument/2006/relationships/image" Target="../media/image52.png"/><Relationship Id="rId4" Type="http://schemas.openxmlformats.org/officeDocument/2006/relationships/image" Target="../media/image7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BC29DE6-026D-4327-91A0-C11B756CC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B8DAE80-E2F5-0D3E-A70C-218CD55F9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5652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C60B689-C8A9-A61B-D8B0-5E1FBB4D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74172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7ED9A59-6318-45F0-8BBD-69B6B3167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CF7EAFE-4562-4BFF-A8AB-F5B0A79AC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1397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F89EDE-97F8-4F9C-8E5F-39A06B0C6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73FC496-BF85-F81E-F388-7E1238539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5702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6EB8F-CB29-4B06-8062-38A3BC742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4675BD0-CCA2-826F-4564-7B711FF14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815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D37BC7B-12FC-46DB-B4A9-338F1C80F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EF35C4-F1F5-05D9-565E-8387912F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4888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AC235BF-5FDF-495B-8F5C-C3821DA67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D70004E-DB29-7A27-2F9A-52C889F5B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782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7600A0-2302-48EE-B065-E9E55000F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2BDF3D1-F776-47E1-887B-054A27D45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0404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E869AFA-6416-4204-82DB-31F66352BB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434ED00-3457-4CDC-3919-6AF87495F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3765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56D5DB7-E53A-4B18-892D-7E0F29CCA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283BA56-9A23-D86C-C955-50D3E7DA4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4048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4CD5A2B-86D9-4A45-89FA-F272182F7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37779F4-CFE0-D977-3C2E-7CD463F66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7829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2DD1A3A-ECF3-4679-AAEB-CEBE44E45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5BD111E-83A9-4EF1-82C6-D7D38B7AA7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15BD103-E582-7653-96B8-6007BBB86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509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DD688FC-7EBB-49BF-A531-31CD315C6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097E9FE-9E38-FF21-0D46-202A50545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35086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Red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8F8576-5C31-45C3-9ACA-26016714CE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D1CE12C-0D8A-A0E0-A9F9-7A801EDBE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5055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eal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C5F63B-A1D0-4D18-9001-516978353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82485D6-5178-6A0B-A16E-07BAC8B79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8748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Yellow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7F7449-E397-4A43-BAA0-62D7C5A7E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825B5B1-D5AD-57E8-30C8-1696A5FFD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9500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28FF76-2CD9-4B01-BFEF-DA21D5149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6C74D5C3-BD31-4DE6-B386-44EA137E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29392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FFCFC1A-ACBD-4941-B8A9-68333ECAB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5EA84E-B151-4316-B4CF-CCB0317C2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3410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3471580-584B-4DD9-88B6-7710E595D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FA2EDAA-D3CA-FD21-BB2E-F310CF9CB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38568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345677-B0F8-471E-82C9-523171652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B433A5-7321-5326-1885-6A2CAB8CF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5775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88DAFE6-1C8A-4446-9DDA-E76C59C5D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B92E772E-6076-4C91-2A3D-5A24DC271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6228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5B9032F-B3F2-41B6-960F-0DF6E94C63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3CB8C81F-C4F0-0C05-8F95-B6ACB5CE5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55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E1D61308-1ECE-48B3-BC21-87EEF4153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76F5B4-1D0F-494F-A9D4-EC4E0900C7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</p:spTree>
    <p:extLst>
      <p:ext uri="{BB962C8B-B14F-4D97-AF65-F5344CB8AC3E}">
        <p14:creationId xmlns:p14="http://schemas.microsoft.com/office/powerpoint/2010/main" val="171451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B04B6E8-0CB5-4EC1-ACAB-9358F6C1E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A32F094-67D3-BB89-4E23-A4FA09A2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00430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D27DE2B-6661-4DB1-B83E-505BF16E3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44A6EEE-6C4F-92E8-75DF-04923BC17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35279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FB271A-39D5-4350-A5D0-8710DDA50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FCEB733-6A11-239D-00C9-F8730BB52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492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E082A5-5DEC-4EA1-9EDB-5F664A9CE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1B7E973-14C3-A573-C8AE-1D945F67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53835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411599-338F-4FEE-ABD6-6F16A2787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6F3DD59-5E01-D38B-CF84-D78C32B6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02270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751A0B-F791-4E1D-8FCC-46E859D6C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3CA584-0818-70D9-1700-2D73A2750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08160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F021ED4-C27B-4BD8-8FBB-53CD18BAC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4626369C-1B4F-A41B-65CF-5BE7CB42C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5324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842460B-9BC9-47C6-B4CC-C69946075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5A8AB65-172F-4F44-9A1F-8CBFD22EE0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9504F3-BC2F-009E-5AAB-EF7DBEABF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50208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AE542C2-7AE2-440E-9131-4D97C08B9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29EA1A5-B3C6-40A4-BE28-ED4F5A6DFC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9A12501-7C07-F16B-D7F3-0275C2A3F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60615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B03681-0A2A-4740-B52C-2C39518DF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D3ACA4-C19E-4E6E-BD9E-DC8DB8988D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9FD9E37-2325-1A33-EC21-6324BFD97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2302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B50169-D160-4302-8E9A-6208CE445E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582D4A9-B5EC-4F04-81A0-51E1CC18A9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FBF170A-050E-CD76-9342-6B969E318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86204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11A4400-4E9E-41E7-B867-3AE10E83B7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C330946-E27B-44C4-A89B-9C5FB66450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DA36F3-7CFF-53AA-DC2D-00E33876E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63289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7840A7A-FEDC-41CC-A133-1A6862B778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2AC478-5CFC-4DD5-9481-E883A8A76F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CAAE0E-BA33-8CD0-944A-7BADBE9FB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95932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B6C568-9A41-4AAD-94C9-42AF3F250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90707A6-9F04-4985-A50B-36D5107376C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49C52E6-0A93-926E-EA28-1D875EDA5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4892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BE3760-3933-4CDC-ADF8-5DE10CC464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1B94309-F7C6-4101-8C27-64F1BAC901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2F603AC-E035-9EBE-C0E4-0A8A41044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9209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D140F3-8881-420E-AF53-BCFBADDFD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00F8717-5303-4662-B662-9644A4AC1E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76F0DFC-A80C-C9FC-5A2E-7C7FADD70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4845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E1C729DA-DA19-44FC-A9DC-3E48FC356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032109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0763DF-CE93-7809-70C8-6FDD59B8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333414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07A0C7B-85E8-57D2-FE90-0F96824B5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4087480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043857A-1A45-CF36-3476-9F1525000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181747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64FB8E-CB68-E19A-A86B-0385B96C4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0B8A-A230-4A9C-BD13-465398839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66B3267-FB97-F6DE-15B1-DF670D5675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1521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BDF8369-AF49-82B3-857F-9E20003B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707967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C04B3708-7EDE-4543-66AE-7391254F9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111509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DC7837-A5AA-4D29-A908-B970A29C8076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3AA9A-5754-496C-9CAD-998B5098E78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CB40AB-BB6C-4F77-A5F6-7B9E21C2A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A6A7105-B1B4-4380-B74D-655E28D2FC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793860D-8836-42F6-B956-C59392FCFE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400278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9902AD-3A81-4073-9746-9EC0A1EE16C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6BB623D-460C-48E9-BA52-4C8473ADF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3CF2AAB-F973-477C-8BB7-B505F46EC2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75DD93-4F19-4BE6-A980-EB29BBAE75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3DB7340-79A6-4A8B-9BB4-F0395A407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05547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60CA5-D3F6-47C8-8942-BEB8BADE2635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762D4-A3C7-4FD7-AF2C-F686699EC7A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E91072-54F6-490E-AB4E-0B965AB89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C16E0F4-1DD6-459C-86EC-19BF6A229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E8FBD4D-BD00-407E-AD46-DE47D80FBF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458715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96560C-7AF3-4145-B287-6DE8401F2EC6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168C62-F4F8-48DD-A9C7-38B851151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5" y="129099"/>
            <a:ext cx="8437658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8F6C65C-FA6C-4042-BCC7-B3D8CC1424E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56BF41-BEA3-4DCA-95EE-608DABCC4C0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6FE8701-1F0E-4739-8E94-0A147555BD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36051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F9A13-FDB5-41CD-B9F2-48A7CFF79067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F2FACE-A647-4910-9664-9D26143FDE77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2376D93-BE9B-4F2A-87D6-D66CA587F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FB3030E0-9CCF-4A3D-BBA6-00A747CE2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AC616C6-2CF6-4BE8-A345-BB6F225DBC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656100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7816DF-D700-4B0C-8AA8-A22F2DA0BEBE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68C92C6C-F4A0-4930-8B02-D6D2C61AE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341965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20C4FD-BCFA-48A3-9344-BD4994D0BC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B9D63-9ED7-4BCF-BA8A-ABB53BA8D6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33B500E-07C5-486A-9E59-0088343B9C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205856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7139E7-B37E-4AA9-BE08-3D42C2010A99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FF74B-78B5-488C-8B86-28B26AAF997B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6323EDB-AC28-46FF-BBE5-685C0AEDE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D6F9E1B-E3B9-4FF2-825B-D94FA3A8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7603611-5AE3-415B-8501-9AF6B55F527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898394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25D0D3-8182-4A3F-ABB9-2E3EE96D2CA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2ABD031E-0B29-4606-B903-F93DD4BD0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3F46C82-33BD-4DAE-AB81-A40D5DDA40B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E24AE29-EB86-4C46-8740-7276947CF4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A4659BD-6AFC-49DB-91D5-F4C0DA29BB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84592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612A075-D202-4DF0-AC5D-C2755CB7FE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3FD9017-7FB5-449D-B58D-924422A408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69AF7FD-B946-56D4-FB1C-26FB6F857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88507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9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64892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2564892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2236" cy="32248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2236" y="-1"/>
            <a:ext cx="5951764" cy="3224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24892"/>
            <a:ext cx="3192236" cy="19186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2236" y="3224892"/>
            <a:ext cx="5951764" cy="191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62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A656B2C-D05D-45BD-8C31-4374E73826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90559"/>
            <a:ext cx="2898321" cy="3330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C5F8FB-04F5-4778-A723-C642A07B5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4708" y="3494314"/>
            <a:ext cx="2898321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8D0A0F1-8004-4851-9A86-8F846970EE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5681" y="0"/>
            <a:ext cx="2898321" cy="349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72AD976-2433-4226-9D3C-42C98E63AF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98321" y="0"/>
            <a:ext cx="2367643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A84A2-C0FD-4117-AA47-122B224D0E70}"/>
              </a:ext>
            </a:extLst>
          </p:cNvPr>
          <p:cNvSpPr/>
          <p:nvPr userDrawn="1"/>
        </p:nvSpPr>
        <p:spPr>
          <a:xfrm>
            <a:off x="0" y="0"/>
            <a:ext cx="2898319" cy="890559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86E2A-66A0-4A59-88A3-DD286F503BD6}"/>
              </a:ext>
            </a:extLst>
          </p:cNvPr>
          <p:cNvSpPr/>
          <p:nvPr userDrawn="1"/>
        </p:nvSpPr>
        <p:spPr>
          <a:xfrm>
            <a:off x="0" y="4220937"/>
            <a:ext cx="2898319" cy="9225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9EEC4-EEC0-4C6D-BDF4-029533E37210}"/>
              </a:ext>
            </a:extLst>
          </p:cNvPr>
          <p:cNvSpPr/>
          <p:nvPr userDrawn="1"/>
        </p:nvSpPr>
        <p:spPr>
          <a:xfrm>
            <a:off x="2898319" y="3494313"/>
            <a:ext cx="2106388" cy="1649187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A81E3AB-E065-4E12-BBC6-3F151DBF65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8318" y="1649186"/>
            <a:ext cx="3347358" cy="184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4D117-C5B7-466E-A66F-18F2C07DCBB7}"/>
              </a:ext>
            </a:extLst>
          </p:cNvPr>
          <p:cNvSpPr/>
          <p:nvPr userDrawn="1"/>
        </p:nvSpPr>
        <p:spPr>
          <a:xfrm>
            <a:off x="5265964" y="-3"/>
            <a:ext cx="979712" cy="16491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51BBC2-8796-478E-9BC8-159B09FB7015}"/>
              </a:ext>
            </a:extLst>
          </p:cNvPr>
          <p:cNvSpPr/>
          <p:nvPr userDrawn="1"/>
        </p:nvSpPr>
        <p:spPr>
          <a:xfrm>
            <a:off x="7903034" y="3494312"/>
            <a:ext cx="1240960" cy="16491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9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E6DCFAA-4A3C-4408-ADD7-21E6A6562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DC85B0FC-4A5B-42AE-873F-DCE5243239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7A38F89F-9C51-4183-BFAB-8F79B038D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ADEBA548-05D0-48F9-B6AE-BBB81ACC72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9E240EC-8B34-40ED-9CB4-A14330504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95846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FAB8B1D-C06B-4E02-AC28-BE5783EB30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88642D4-B717-460A-BCE8-D19D8DFF0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4F21AF4-9AAA-4E16-ACCE-5363F55F00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DB6273EB-4B99-4F4A-958D-1DBF161E7A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A0FC032-CF51-46AE-88BF-CE23E5DAF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6180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6D8035E-7AA0-498C-B15D-7D2915389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F4B938B6-AAC9-4E4D-9FA2-D4CA9A3D52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CAD7C3E8-C76E-4E1A-8930-F6AAA6D689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9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E7C89-8B66-401A-91D0-16E4420E7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E2F517F-C938-4958-9D07-E41EE2B739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EC17E89F-1E25-4095-BB46-46986BF17A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9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D0E1486-0E68-4DD0-BB47-34C26357E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1A49A35C-A8DD-4BC0-AC8D-93A867683E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224B769-BBB3-43DB-82A7-7960A0850A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8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EB3E1283-3AEA-4441-AE7B-199C1644A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5D2B00CD-798F-452F-B689-591B95EA1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F02DAB4-58A9-42C6-953C-4FC27B5BA0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9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3E8E4FFD-BA76-4D2E-83EC-A66E0B1B5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18612784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DF7827-2F5D-4770-86A4-20AA51DA15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605514-A215-48B4-B9AE-3CA940C1D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9083" y="4038037"/>
            <a:ext cx="4986219" cy="654876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Picture with title</a:t>
            </a:r>
          </a:p>
        </p:txBody>
      </p:sp>
    </p:spTree>
    <p:extLst>
      <p:ext uri="{BB962C8B-B14F-4D97-AF65-F5344CB8AC3E}">
        <p14:creationId xmlns:p14="http://schemas.microsoft.com/office/powerpoint/2010/main" val="40820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5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91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5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2" name="Shape 62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699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249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890F-674E-7B77-E40B-8B67B668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0142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755F97-150A-1F4C-A6CE-B836174EC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4132374" y="-864822"/>
            <a:ext cx="5660420" cy="635622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F11E12-CDA6-8143-8831-C101EFFF6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10778"/>
            <a:ext cx="7886700" cy="2506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“Testimonial goes here”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2AF1F57-D56C-928F-6C85-96050F8893CE}"/>
              </a:ext>
            </a:extLst>
          </p:cNvPr>
          <p:cNvSpPr/>
          <p:nvPr userDrawn="1"/>
        </p:nvSpPr>
        <p:spPr>
          <a:xfrm>
            <a:off x="228599" y="252246"/>
            <a:ext cx="8686800" cy="4639008"/>
          </a:xfrm>
          <a:prstGeom prst="roundRect">
            <a:avLst>
              <a:gd name="adj" fmla="val 54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 descr="A picture containing text, handwear, clipart&#10;&#10;Description automatically generated">
            <a:extLst>
              <a:ext uri="{FF2B5EF4-FFF2-40B4-BE49-F238E27FC236}">
                <a16:creationId xmlns:a16="http://schemas.microsoft.com/office/drawing/2014/main" id="{E64E8E58-3BC1-A843-8B0A-128942CCD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844" y="4221295"/>
            <a:ext cx="1113326" cy="4435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C357BA-562B-B24E-FCB1-95AA9DF97019}"/>
              </a:ext>
            </a:extLst>
          </p:cNvPr>
          <p:cNvSpPr txBox="1">
            <a:spLocks/>
          </p:cNvSpPr>
          <p:nvPr userDrawn="1"/>
        </p:nvSpPr>
        <p:spPr>
          <a:xfrm>
            <a:off x="741851" y="653649"/>
            <a:ext cx="7773499" cy="2153560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75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03267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801C3-90B4-50C6-602E-AE4E79179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" t="-302"/>
          <a:stretch/>
        </p:blipFill>
        <p:spPr>
          <a:xfrm rot="20294867">
            <a:off x="5631039" y="568847"/>
            <a:ext cx="3987233" cy="4441973"/>
          </a:xfrm>
          <a:prstGeom prst="rect">
            <a:avLst/>
          </a:prstGeom>
        </p:spPr>
      </p:pic>
      <p:pic>
        <p:nvPicPr>
          <p:cNvPr id="5" name="Picture 4" descr="A group of white dots on a black background&#10;&#10;Description automatically generated">
            <a:extLst>
              <a:ext uri="{FF2B5EF4-FFF2-40B4-BE49-F238E27FC236}">
                <a16:creationId xmlns:a16="http://schemas.microsoft.com/office/drawing/2014/main" id="{C2DB1FB7-2082-E592-F0E8-AD5510668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483" y="2782890"/>
            <a:ext cx="2200275" cy="211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28D75-5F5A-394E-B668-5E04B1AC2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99398" y="4168378"/>
            <a:ext cx="3988211" cy="97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7EEB2-E921-8102-7A11-07E24FF067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41264" y="565307"/>
            <a:ext cx="2971621" cy="45691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918597" cy="252055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105D25-F20F-B946-A308-A976CB3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296662" cy="757238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9B4B131-A0DB-1572-1123-E9F1C0EA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/>
          <a:p>
            <a:fld id="{C6A9EE77-C9E5-1D44-B303-000F7DFF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45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40BAB-1199-2E4B-9158-9079D9203A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37" y="696621"/>
            <a:ext cx="3927146" cy="404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E07AC-C559-2144-9311-43C16312DD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26285">
            <a:off x="4216891" y="1098351"/>
            <a:ext cx="4733496" cy="3137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BD9D1-63DA-D842-A6C8-F253980A9B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1" y="2036884"/>
            <a:ext cx="3846635" cy="1427285"/>
          </a:xfrm>
        </p:spPr>
        <p:txBody>
          <a:bodyPr anchor="t" anchorCtr="0"/>
          <a:lstStyle>
            <a:lvl1pPr algn="l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873AD-BC35-8B43-8822-50BDEB514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1" y="3536157"/>
            <a:ext cx="3846635" cy="886375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603E7-5280-9745-AFFD-F336E78248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01681" y="182144"/>
            <a:ext cx="4363915" cy="4779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622016-8388-4144-A909-84AF8FFE83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827" y="2337217"/>
            <a:ext cx="640373" cy="660243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0D4B2BC4-FFD2-4A49-9348-A4FF35FDA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03" y="479015"/>
            <a:ext cx="2058866" cy="820298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346D575-8F42-34FF-D179-BD66D6BA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A9EE77-C9E5-1D44-B303-000F7DFFAD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group of white dots on a black background&#10;&#10;Description automatically generated">
            <a:extLst>
              <a:ext uri="{FF2B5EF4-FFF2-40B4-BE49-F238E27FC236}">
                <a16:creationId xmlns:a16="http://schemas.microsoft.com/office/drawing/2014/main" id="{BDF7D1BD-76B8-7A01-69F6-04CBB0D77E7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77" y="3902532"/>
            <a:ext cx="22002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7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cept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364BC0-336E-A542-822A-1186363570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08" t="-2208"/>
          <a:stretch/>
        </p:blipFill>
        <p:spPr>
          <a:xfrm>
            <a:off x="7606957" y="201168"/>
            <a:ext cx="1537043" cy="4741164"/>
          </a:xfrm>
          <a:prstGeom prst="rect">
            <a:avLst/>
          </a:prstGeom>
        </p:spPr>
      </p:pic>
      <p:pic>
        <p:nvPicPr>
          <p:cNvPr id="7" name="Picture 6" descr="A picture containing text, handwear, clipart&#10;&#10;Description automatically generated">
            <a:extLst>
              <a:ext uri="{FF2B5EF4-FFF2-40B4-BE49-F238E27FC236}">
                <a16:creationId xmlns:a16="http://schemas.microsoft.com/office/drawing/2014/main" id="{CF7F374A-1ACE-F444-903F-AC456AE43D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4" y="4597534"/>
            <a:ext cx="1113326" cy="44357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28EDAB-E501-4548-B75D-C5135BFF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A9EE77-C9E5-1D44-B303-000F7DFFAD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0A9EDF-B430-F645-934C-E7E43BFC1B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851" y="653649"/>
            <a:ext cx="3601549" cy="2153560"/>
          </a:xfrm>
        </p:spPr>
        <p:txBody>
          <a:bodyPr anchor="t" anchorCtr="0"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2024106-9F25-BC49-B52F-BAC590AEA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060" y="2821836"/>
            <a:ext cx="3610340" cy="67856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197CB-0090-4FE9-BDBE-5A69F0E76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388" y="4777348"/>
            <a:ext cx="5781476" cy="366152"/>
          </a:xfrm>
          <a:prstGeom prst="rect">
            <a:avLst/>
          </a:prstGeom>
        </p:spPr>
      </p:pic>
      <p:pic>
        <p:nvPicPr>
          <p:cNvPr id="3" name="Picture 2" descr="A group of white dots on a black background&#10;&#10;Description automatically generated">
            <a:extLst>
              <a:ext uri="{FF2B5EF4-FFF2-40B4-BE49-F238E27FC236}">
                <a16:creationId xmlns:a16="http://schemas.microsoft.com/office/drawing/2014/main" id="{4F61E653-D5C2-75DD-FF39-3CCC39CF97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53" y="3540258"/>
            <a:ext cx="22002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27086C8C-F597-69F5-6944-AE269B4FF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990504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28D75-5F5A-394E-B668-5E04B1AC2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11472" y="3755680"/>
            <a:ext cx="5676138" cy="1387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E15E8-2464-DF46-9C20-C0C701041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42" y="692871"/>
            <a:ext cx="3219668" cy="44506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119197" cy="32635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105D25-F20F-B946-A308-A976CB3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296662" cy="757238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921AF-DA43-7B45-9AC6-0B43DE94E4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606" y="842307"/>
            <a:ext cx="412898" cy="425710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25B03B7-3F0F-8E71-EE72-22CDEE563B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216">
            <a:off x="4507534" y="4421990"/>
            <a:ext cx="2631041" cy="828088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1336C1A-3AC7-7999-A4DF-E307674E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A9EE77-C9E5-1D44-B303-000F7DFFAD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A714F-A99F-6544-874C-8A75F34330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754" y="712851"/>
            <a:ext cx="4119197" cy="44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36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28D75-5F5A-394E-B668-5E04B1AC2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11472" y="3755680"/>
            <a:ext cx="5676138" cy="13878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119197" cy="32635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105D25-F20F-B946-A308-A976CB3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296662" cy="757238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C5BC4-053B-CB19-470A-C0F25AC67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825" y="370614"/>
            <a:ext cx="4903175" cy="4605275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D31E8D3-6AC6-698C-0580-17C40BEA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/>
          <a:p>
            <a:fld id="{C6A9EE77-C9E5-1D44-B303-000F7DFF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84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3389DB-C934-8243-9758-B222023FA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982" y="3199353"/>
            <a:ext cx="5859018" cy="1944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9B82C-7DF2-7945-B5BE-0F9FBA30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928" y="3098149"/>
            <a:ext cx="527006" cy="543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04AA9-3FEB-6F4B-BD03-7C5BA1DB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C15F-6F79-AA43-9E78-AD854F71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EE77-C9E5-1D44-B303-000F7DFF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8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786AC6-B41C-4700-9842-582FF593B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37830" y="962067"/>
            <a:ext cx="4162823" cy="3064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28D75-5F5A-394E-B668-5E04B1AC2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11472" y="3755680"/>
            <a:ext cx="5676138" cy="13878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119197" cy="32635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105D25-F20F-B946-A308-A976CB3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296662" cy="757238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C5BC4-053B-CB19-470A-C0F25AC67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31201" y="1159894"/>
            <a:ext cx="6453308" cy="3983606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D31E8D3-6AC6-698C-0580-17C40BEA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/>
          <a:p>
            <a:fld id="{C6A9EE77-C9E5-1D44-B303-000F7DFFAD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oup of white dots on a black background&#10;&#10;Description automatically generated">
            <a:extLst>
              <a:ext uri="{FF2B5EF4-FFF2-40B4-BE49-F238E27FC236}">
                <a16:creationId xmlns:a16="http://schemas.microsoft.com/office/drawing/2014/main" id="{0F228267-2A07-645A-D4A2-1FF6716D73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42" y="1468563"/>
            <a:ext cx="2513765" cy="2415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C846A-B8FA-8BEA-5127-B1A74A786E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768" y="3542824"/>
            <a:ext cx="412898" cy="4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BACAEF9F-9E39-7BFE-B8AC-C47FBAF4F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424954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27" r:id="rId2"/>
    <p:sldLayoutId id="2147483688" r:id="rId3"/>
    <p:sldLayoutId id="2147483728" r:id="rId4"/>
    <p:sldLayoutId id="2147483689" r:id="rId5"/>
    <p:sldLayoutId id="214748372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35" r:id="rId37"/>
    <p:sldLayoutId id="2147483736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34" r:id="rId44"/>
    <p:sldLayoutId id="2147483730" r:id="rId45"/>
    <p:sldLayoutId id="214748373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0" r:id="rId52"/>
    <p:sldLayoutId id="2147483753" r:id="rId53"/>
    <p:sldLayoutId id="2147483721" r:id="rId54"/>
    <p:sldLayoutId id="2147483754" r:id="rId55"/>
    <p:sldLayoutId id="2147483732" r:id="rId56"/>
    <p:sldLayoutId id="2147483755" r:id="rId57"/>
    <p:sldLayoutId id="2147483733" r:id="rId58"/>
    <p:sldLayoutId id="2147483756" r:id="rId59"/>
    <p:sldLayoutId id="2147483743" r:id="rId60"/>
    <p:sldLayoutId id="2147483744" r:id="rId61"/>
    <p:sldLayoutId id="2147483746" r:id="rId62"/>
    <p:sldLayoutId id="2147483745" r:id="rId63"/>
    <p:sldLayoutId id="2147483747" r:id="rId64"/>
    <p:sldLayoutId id="2147483748" r:id="rId65"/>
    <p:sldLayoutId id="2147483749" r:id="rId66"/>
    <p:sldLayoutId id="2147483750" r:id="rId67"/>
    <p:sldLayoutId id="2147483751" r:id="rId68"/>
    <p:sldLayoutId id="2147483752" r:id="rId69"/>
    <p:sldLayoutId id="2147483757" r:id="rId70"/>
    <p:sldLayoutId id="2147483758" r:id="rId71"/>
    <p:sldLayoutId id="2147483759" r:id="rId72"/>
    <p:sldLayoutId id="2147483760" r:id="rId73"/>
    <p:sldLayoutId id="2147483774" r:id="rId74"/>
    <p:sldLayoutId id="2147483775" r:id="rId75"/>
    <p:sldLayoutId id="2147483776" r:id="rId76"/>
    <p:sldLayoutId id="2147483777" r:id="rId77"/>
    <p:sldLayoutId id="2147483778" r:id="rId78"/>
    <p:sldLayoutId id="2147483779" r:id="rId79"/>
    <p:sldLayoutId id="2147483780" r:id="rId80"/>
    <p:sldLayoutId id="2147483781" r:id="rId81"/>
    <p:sldLayoutId id="2147483782" r:id="rId82"/>
    <p:sldLayoutId id="2147483783" r:id="rId83"/>
  </p:sldLayoutIdLst>
  <p:txStyles>
    <p:titleStyle>
      <a:lvl1pPr algn="l" defTabSz="457200" rtl="0" eaLnBrk="1" latinLnBrk="0" hangingPunct="1">
        <a:lnSpc>
          <a:spcPts val="5400"/>
        </a:lnSpc>
        <a:spcBef>
          <a:spcPct val="0"/>
        </a:spcBef>
        <a:buNone/>
        <a:defRPr sz="5400" kern="1200" cap="all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boddie@ald.lib.co.us" TargetMode="External"/><Relationship Id="rId2" Type="http://schemas.openxmlformats.org/officeDocument/2006/relationships/hyperlink" Target="mailto:abalayan@ald.lib.co.us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eschimmel@ald.lib.co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Young adults drinking smoothies">
            <a:extLst>
              <a:ext uri="{FF2B5EF4-FFF2-40B4-BE49-F238E27FC236}">
                <a16:creationId xmlns:a16="http://schemas.microsoft.com/office/drawing/2014/main" id="{F3258420-1F6D-EB11-BFEF-CF3100770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9593" y="1396093"/>
            <a:ext cx="3249386" cy="3233057"/>
          </a:xfrm>
          <a:noFill/>
        </p:spPr>
      </p:pic>
      <p:pic>
        <p:nvPicPr>
          <p:cNvPr id="7" name="Picture Placeholder 6" descr="Father and son in music shop">
            <a:extLst>
              <a:ext uri="{FF2B5EF4-FFF2-40B4-BE49-F238E27FC236}">
                <a16:creationId xmlns:a16="http://schemas.microsoft.com/office/drawing/2014/main" id="{63718C06-724D-A279-26FE-B5C0F351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336" y="3245303"/>
            <a:ext cx="2060018" cy="2106385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6DFDDD-F09D-A589-A0EC-AD6F5D82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1" y="738868"/>
            <a:ext cx="7173686" cy="2318658"/>
          </a:xfrm>
        </p:spPr>
        <p:txBody>
          <a:bodyPr anchor="ctr">
            <a:normAutofit/>
          </a:bodyPr>
          <a:lstStyle/>
          <a:p>
            <a:r>
              <a:rPr lang="en-US" sz="420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Understanding Teens: Building Positive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1598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E07525-54F8-EFAC-56FA-6BDC69F5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614" y="2106159"/>
            <a:ext cx="3501736" cy="15032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2F6673-ECA6-6543-985E-ADCD6CE0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5" y="822549"/>
            <a:ext cx="7862342" cy="951874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Shifting our mindset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83E1F008-764E-6247-B13B-DD6155564D44}"/>
              </a:ext>
            </a:extLst>
          </p:cNvPr>
          <p:cNvSpPr txBox="1">
            <a:spLocks/>
          </p:cNvSpPr>
          <p:nvPr/>
        </p:nvSpPr>
        <p:spPr>
          <a:xfrm>
            <a:off x="5392312" y="2342408"/>
            <a:ext cx="3501737" cy="15032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0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INSPIRING</a:t>
            </a:r>
          </a:p>
          <a:p>
            <a:pPr algn="l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Behavior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FBDC8-8009-4A77-B39D-BB656ED75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9955" y="2074016"/>
            <a:ext cx="3501736" cy="1503258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 descr="Arrow pointing right">
            <a:extLst>
              <a:ext uri="{FF2B5EF4-FFF2-40B4-BE49-F238E27FC236}">
                <a16:creationId xmlns:a16="http://schemas.microsoft.com/office/drawing/2014/main" id="{3F5B2842-0161-F04E-A063-CB39242CDAF5}"/>
              </a:ext>
            </a:extLst>
          </p:cNvPr>
          <p:cNvCxnSpPr>
            <a:cxnSpLocks/>
          </p:cNvCxnSpPr>
          <p:nvPr/>
        </p:nvCxnSpPr>
        <p:spPr>
          <a:xfrm>
            <a:off x="4171950" y="2841973"/>
            <a:ext cx="942719" cy="0"/>
          </a:xfrm>
          <a:prstGeom prst="straightConnector1">
            <a:avLst/>
          </a:prstGeom>
          <a:ln w="1206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1">
            <a:extLst>
              <a:ext uri="{FF2B5EF4-FFF2-40B4-BE49-F238E27FC236}">
                <a16:creationId xmlns:a16="http://schemas.microsoft.com/office/drawing/2014/main" id="{9CC9880E-D397-777F-67A1-96F82B4B477A}"/>
              </a:ext>
            </a:extLst>
          </p:cNvPr>
          <p:cNvSpPr txBox="1">
            <a:spLocks/>
          </p:cNvSpPr>
          <p:nvPr/>
        </p:nvSpPr>
        <p:spPr>
          <a:xfrm>
            <a:off x="599020" y="2342408"/>
            <a:ext cx="3501737" cy="15032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0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</a:t>
            </a:r>
          </a:p>
          <a:p>
            <a:pPr algn="l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Behavior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F8C7021-0C6E-9209-6162-0EF3626716B1}"/>
              </a:ext>
            </a:extLst>
          </p:cNvPr>
          <p:cNvSpPr txBox="1">
            <a:spLocks/>
          </p:cNvSpPr>
          <p:nvPr/>
        </p:nvSpPr>
        <p:spPr>
          <a:xfrm>
            <a:off x="1240968" y="3909010"/>
            <a:ext cx="7937292" cy="951874"/>
          </a:xfr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kern="1200" cap="all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Supports social emotional learning</a:t>
            </a:r>
          </a:p>
        </p:txBody>
      </p:sp>
    </p:spTree>
    <p:extLst>
      <p:ext uri="{BB962C8B-B14F-4D97-AF65-F5344CB8AC3E}">
        <p14:creationId xmlns:p14="http://schemas.microsoft.com/office/powerpoint/2010/main" val="58293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E07525-54F8-EFAC-56FA-6BDC69F5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2048" y="8164"/>
            <a:ext cx="347295" cy="5143500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FBDC8-8009-4A77-B39D-BB656ED75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329"/>
            <a:ext cx="347295" cy="512717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413D4F-A78A-CCE0-4645-89901C9E8E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92752" y="63999"/>
            <a:ext cx="31324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Power to Partnership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9CC9880E-D397-777F-67A1-96F82B4B477A}"/>
              </a:ext>
            </a:extLst>
          </p:cNvPr>
          <p:cNvSpPr txBox="1">
            <a:spLocks/>
          </p:cNvSpPr>
          <p:nvPr/>
        </p:nvSpPr>
        <p:spPr>
          <a:xfrm rot="16200000">
            <a:off x="-2432130" y="1171808"/>
            <a:ext cx="5924245" cy="10506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0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</a:t>
            </a:r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Behavior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83E1F008-764E-6247-B13B-DD6155564D44}"/>
              </a:ext>
            </a:extLst>
          </p:cNvPr>
          <p:cNvSpPr txBox="1">
            <a:spLocks/>
          </p:cNvSpPr>
          <p:nvPr/>
        </p:nvSpPr>
        <p:spPr>
          <a:xfrm rot="5400000">
            <a:off x="6845937" y="2730772"/>
            <a:ext cx="4126103" cy="4607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20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8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BC"/>
              </a:buClr>
              <a:buSzPct val="65000"/>
              <a:buFont typeface="Arial" panose="020B0604020202020204" pitchFamily="34" charset="0"/>
              <a:buNone/>
              <a:defRPr sz="1600" kern="1200" spc="70" baseline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INSPIRING </a:t>
            </a:r>
            <a:r>
              <a:rPr lang="en-US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Behavior</a:t>
            </a:r>
          </a:p>
        </p:txBody>
      </p:sp>
      <p:grpSp>
        <p:nvGrpSpPr>
          <p:cNvPr id="47" name="Group 46" descr="Reactive to Responsive">
            <a:extLst>
              <a:ext uri="{FF2B5EF4-FFF2-40B4-BE49-F238E27FC236}">
                <a16:creationId xmlns:a16="http://schemas.microsoft.com/office/drawing/2014/main" id="{25354B5E-A827-7AC0-AC92-6BA9E9D7F2B7}"/>
              </a:ext>
            </a:extLst>
          </p:cNvPr>
          <p:cNvGrpSpPr/>
          <p:nvPr/>
        </p:nvGrpSpPr>
        <p:grpSpPr>
          <a:xfrm>
            <a:off x="2220005" y="523389"/>
            <a:ext cx="4677894" cy="377382"/>
            <a:chOff x="2220005" y="523389"/>
            <a:chExt cx="4677894" cy="3773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A9E50-1A5D-2FF8-C7A8-5CCCBA78306F}"/>
                </a:ext>
              </a:extLst>
            </p:cNvPr>
            <p:cNvSpPr txBox="1"/>
            <p:nvPr/>
          </p:nvSpPr>
          <p:spPr>
            <a:xfrm>
              <a:off x="2220005" y="523389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</a:t>
              </a:r>
            </a:p>
          </p:txBody>
        </p:sp>
        <p:cxnSp>
          <p:nvCxnSpPr>
            <p:cNvPr id="8" name="Straight Arrow Connector 7" descr="Arrow pointing right">
              <a:extLst>
                <a:ext uri="{FF2B5EF4-FFF2-40B4-BE49-F238E27FC236}">
                  <a16:creationId xmlns:a16="http://schemas.microsoft.com/office/drawing/2014/main" id="{433A7CFB-DA5F-45AB-2DEF-6782F0554DD6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709883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F059AF-00E4-BEC6-F3F4-934BE5BBDE52}"/>
                </a:ext>
              </a:extLst>
            </p:cNvPr>
            <p:cNvSpPr txBox="1"/>
            <p:nvPr/>
          </p:nvSpPr>
          <p:spPr>
            <a:xfrm>
              <a:off x="5137679" y="531439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Responsive</a:t>
              </a:r>
            </a:p>
          </p:txBody>
        </p:sp>
      </p:grpSp>
      <p:grpSp>
        <p:nvGrpSpPr>
          <p:cNvPr id="48" name="Group 47" descr="Threatening to Listening">
            <a:extLst>
              <a:ext uri="{FF2B5EF4-FFF2-40B4-BE49-F238E27FC236}">
                <a16:creationId xmlns:a16="http://schemas.microsoft.com/office/drawing/2014/main" id="{D4B15EE6-2557-294E-1D49-292E752CE2BA}"/>
              </a:ext>
            </a:extLst>
          </p:cNvPr>
          <p:cNvGrpSpPr/>
          <p:nvPr/>
        </p:nvGrpSpPr>
        <p:grpSpPr>
          <a:xfrm>
            <a:off x="2232541" y="827254"/>
            <a:ext cx="4665358" cy="389730"/>
            <a:chOff x="2232541" y="827254"/>
            <a:chExt cx="4665358" cy="3897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4A4AC6-EE85-C390-E056-5F1193D3700F}"/>
                </a:ext>
              </a:extLst>
            </p:cNvPr>
            <p:cNvSpPr txBox="1"/>
            <p:nvPr/>
          </p:nvSpPr>
          <p:spPr>
            <a:xfrm>
              <a:off x="2232541" y="827254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Threatening</a:t>
              </a:r>
            </a:p>
          </p:txBody>
        </p:sp>
        <p:cxnSp>
          <p:nvCxnSpPr>
            <p:cNvPr id="11" name="Straight Arrow Connector 10" descr="Arrow pointing right">
              <a:extLst>
                <a:ext uri="{FF2B5EF4-FFF2-40B4-BE49-F238E27FC236}">
                  <a16:creationId xmlns:a16="http://schemas.microsoft.com/office/drawing/2014/main" id="{96C2F414-1448-53C5-1222-D0004478F51E}"/>
                </a:ext>
              </a:extLst>
            </p:cNvPr>
            <p:cNvCxnSpPr>
              <a:cxnSpLocks/>
            </p:cNvCxnSpPr>
            <p:nvPr/>
          </p:nvCxnSpPr>
          <p:spPr>
            <a:xfrm>
              <a:off x="4054603" y="1020775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90CC1-5BC4-19B0-004D-71F669945CE9}"/>
                </a:ext>
              </a:extLst>
            </p:cNvPr>
            <p:cNvSpPr txBox="1"/>
            <p:nvPr/>
          </p:nvSpPr>
          <p:spPr>
            <a:xfrm>
              <a:off x="5137679" y="847652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</a:t>
              </a:r>
            </a:p>
          </p:txBody>
        </p:sp>
      </p:grpSp>
      <p:grpSp>
        <p:nvGrpSpPr>
          <p:cNvPr id="49" name="Group 48" descr="Look for the negative to Seeks out the positive">
            <a:extLst>
              <a:ext uri="{FF2B5EF4-FFF2-40B4-BE49-F238E27FC236}">
                <a16:creationId xmlns:a16="http://schemas.microsoft.com/office/drawing/2014/main" id="{6BFB0698-A1BC-4BA8-6FAD-FB54A8C1DF91}"/>
              </a:ext>
            </a:extLst>
          </p:cNvPr>
          <p:cNvGrpSpPr/>
          <p:nvPr/>
        </p:nvGrpSpPr>
        <p:grpSpPr>
          <a:xfrm>
            <a:off x="1441800" y="1167729"/>
            <a:ext cx="6302829" cy="389730"/>
            <a:chOff x="1441800" y="1167729"/>
            <a:chExt cx="6302829" cy="3897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421D5-7CD4-8C02-1CAF-6D71B9442BA5}"/>
                </a:ext>
              </a:extLst>
            </p:cNvPr>
            <p:cNvSpPr txBox="1"/>
            <p:nvPr/>
          </p:nvSpPr>
          <p:spPr>
            <a:xfrm>
              <a:off x="1441800" y="1167729"/>
              <a:ext cx="2543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Looks for the negative</a:t>
              </a:r>
            </a:p>
          </p:txBody>
        </p:sp>
        <p:cxnSp>
          <p:nvCxnSpPr>
            <p:cNvPr id="14" name="Straight Arrow Connector 13" descr="Arrow pointing right">
              <a:extLst>
                <a:ext uri="{FF2B5EF4-FFF2-40B4-BE49-F238E27FC236}">
                  <a16:creationId xmlns:a16="http://schemas.microsoft.com/office/drawing/2014/main" id="{D7E4D178-2CA3-DD0E-64D9-12B04B15682E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1361252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E5A2B7-2175-15C2-5FD4-C3B81B38E112}"/>
                </a:ext>
              </a:extLst>
            </p:cNvPr>
            <p:cNvSpPr txBox="1"/>
            <p:nvPr/>
          </p:nvSpPr>
          <p:spPr>
            <a:xfrm>
              <a:off x="5130494" y="1188127"/>
              <a:ext cx="2614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Seeks out the positive</a:t>
              </a:r>
            </a:p>
          </p:txBody>
        </p:sp>
      </p:grpSp>
      <p:grpSp>
        <p:nvGrpSpPr>
          <p:cNvPr id="50" name="Group 49" descr="Anticipates challenges to Anticipates greatness">
            <a:extLst>
              <a:ext uri="{FF2B5EF4-FFF2-40B4-BE49-F238E27FC236}">
                <a16:creationId xmlns:a16="http://schemas.microsoft.com/office/drawing/2014/main" id="{6DB220E1-A213-38B6-28AC-53880EDDE7DA}"/>
              </a:ext>
            </a:extLst>
          </p:cNvPr>
          <p:cNvGrpSpPr/>
          <p:nvPr/>
        </p:nvGrpSpPr>
        <p:grpSpPr>
          <a:xfrm>
            <a:off x="1307489" y="1500527"/>
            <a:ext cx="6493963" cy="389728"/>
            <a:chOff x="1307489" y="1500527"/>
            <a:chExt cx="6493963" cy="3897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66D9B2-42C8-0DB2-3DEE-DAEFB5012349}"/>
                </a:ext>
              </a:extLst>
            </p:cNvPr>
            <p:cNvSpPr txBox="1"/>
            <p:nvPr/>
          </p:nvSpPr>
          <p:spPr>
            <a:xfrm>
              <a:off x="1307489" y="1500527"/>
              <a:ext cx="2678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Anticipates challenges</a:t>
              </a:r>
            </a:p>
          </p:txBody>
        </p:sp>
        <p:cxnSp>
          <p:nvCxnSpPr>
            <p:cNvPr id="17" name="Straight Arrow Connector 16" descr="Arrow pointing right">
              <a:extLst>
                <a:ext uri="{FF2B5EF4-FFF2-40B4-BE49-F238E27FC236}">
                  <a16:creationId xmlns:a16="http://schemas.microsoft.com/office/drawing/2014/main" id="{B4A85EB1-753B-DEE6-E641-945E17C0CE1C}"/>
                </a:ext>
              </a:extLst>
            </p:cNvPr>
            <p:cNvCxnSpPr>
              <a:cxnSpLocks/>
            </p:cNvCxnSpPr>
            <p:nvPr/>
          </p:nvCxnSpPr>
          <p:spPr>
            <a:xfrm>
              <a:off x="4048282" y="1694048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1A814A-386E-16F8-3D5C-0D4D8BBD7FC1}"/>
                </a:ext>
              </a:extLst>
            </p:cNvPr>
            <p:cNvSpPr txBox="1"/>
            <p:nvPr/>
          </p:nvSpPr>
          <p:spPr>
            <a:xfrm>
              <a:off x="5131357" y="1520923"/>
              <a:ext cx="267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Anticipates greatness</a:t>
              </a:r>
            </a:p>
          </p:txBody>
        </p:sp>
      </p:grpSp>
      <p:grpSp>
        <p:nvGrpSpPr>
          <p:cNvPr id="51" name="Group 50" descr="&quot;What's wrong with them?&quot; to &quot;What can I do differently?&quot;">
            <a:extLst>
              <a:ext uri="{FF2B5EF4-FFF2-40B4-BE49-F238E27FC236}">
                <a16:creationId xmlns:a16="http://schemas.microsoft.com/office/drawing/2014/main" id="{38A913E3-0F0A-11CB-018D-1819422F60BF}"/>
              </a:ext>
            </a:extLst>
          </p:cNvPr>
          <p:cNvGrpSpPr/>
          <p:nvPr/>
        </p:nvGrpSpPr>
        <p:grpSpPr>
          <a:xfrm>
            <a:off x="895401" y="1869633"/>
            <a:ext cx="7327101" cy="389729"/>
            <a:chOff x="1014925" y="1868963"/>
            <a:chExt cx="7156580" cy="3897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E21029-3FB5-0C46-1883-967FB11471AF}"/>
                </a:ext>
              </a:extLst>
            </p:cNvPr>
            <p:cNvSpPr txBox="1"/>
            <p:nvPr/>
          </p:nvSpPr>
          <p:spPr>
            <a:xfrm>
              <a:off x="1014925" y="1868963"/>
              <a:ext cx="2978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“What’s wrong with them?”</a:t>
              </a:r>
            </a:p>
          </p:txBody>
        </p:sp>
        <p:cxnSp>
          <p:nvCxnSpPr>
            <p:cNvPr id="20" name="Straight Arrow Connector 19" descr="Arrow pointing right">
              <a:extLst>
                <a:ext uri="{FF2B5EF4-FFF2-40B4-BE49-F238E27FC236}">
                  <a16:creationId xmlns:a16="http://schemas.microsoft.com/office/drawing/2014/main" id="{1DB3037D-8414-89FB-B9C0-476C6BBE6B5E}"/>
                </a:ext>
              </a:extLst>
            </p:cNvPr>
            <p:cNvCxnSpPr>
              <a:cxnSpLocks/>
            </p:cNvCxnSpPr>
            <p:nvPr/>
          </p:nvCxnSpPr>
          <p:spPr>
            <a:xfrm>
              <a:off x="4055298" y="2062483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E59043-7E89-ADA6-62D9-708FEA36D070}"/>
                </a:ext>
              </a:extLst>
            </p:cNvPr>
            <p:cNvSpPr txBox="1"/>
            <p:nvPr/>
          </p:nvSpPr>
          <p:spPr>
            <a:xfrm>
              <a:off x="5138374" y="1889360"/>
              <a:ext cx="303313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“What can I do differently?"</a:t>
              </a:r>
            </a:p>
          </p:txBody>
        </p:sp>
      </p:grpSp>
      <p:grpSp>
        <p:nvGrpSpPr>
          <p:cNvPr id="52" name="Group 51" descr="Motivates through fear to Motivates through connection">
            <a:extLst>
              <a:ext uri="{FF2B5EF4-FFF2-40B4-BE49-F238E27FC236}">
                <a16:creationId xmlns:a16="http://schemas.microsoft.com/office/drawing/2014/main" id="{A2DB1BA0-B5F2-917D-D780-E364B02499A5}"/>
              </a:ext>
            </a:extLst>
          </p:cNvPr>
          <p:cNvGrpSpPr/>
          <p:nvPr/>
        </p:nvGrpSpPr>
        <p:grpSpPr>
          <a:xfrm>
            <a:off x="1217866" y="2236317"/>
            <a:ext cx="7305869" cy="389729"/>
            <a:chOff x="1217866" y="2236317"/>
            <a:chExt cx="7305869" cy="3897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4C830D-8EEB-6980-1824-A2D37896F78D}"/>
                </a:ext>
              </a:extLst>
            </p:cNvPr>
            <p:cNvSpPr txBox="1"/>
            <p:nvPr/>
          </p:nvSpPr>
          <p:spPr>
            <a:xfrm>
              <a:off x="1217866" y="2236317"/>
              <a:ext cx="2767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Motivates through fear</a:t>
              </a:r>
            </a:p>
          </p:txBody>
        </p:sp>
        <p:cxnSp>
          <p:nvCxnSpPr>
            <p:cNvPr id="23" name="Straight Arrow Connector 22" descr="Arrow pointing right">
              <a:extLst>
                <a:ext uri="{FF2B5EF4-FFF2-40B4-BE49-F238E27FC236}">
                  <a16:creationId xmlns:a16="http://schemas.microsoft.com/office/drawing/2014/main" id="{A9D38B11-2B9B-6349-7031-5C0A8FE52A43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2429838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944A98-230D-4899-94A8-9D0A7FC00612}"/>
                </a:ext>
              </a:extLst>
            </p:cNvPr>
            <p:cNvSpPr txBox="1"/>
            <p:nvPr/>
          </p:nvSpPr>
          <p:spPr>
            <a:xfrm>
              <a:off x="5130494" y="2256714"/>
              <a:ext cx="3393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Motivates through connection</a:t>
              </a:r>
            </a:p>
          </p:txBody>
        </p:sp>
      </p:grpSp>
      <p:grpSp>
        <p:nvGrpSpPr>
          <p:cNvPr id="53" name="Group 52" descr="Problem-focused to Solution-focused">
            <a:extLst>
              <a:ext uri="{FF2B5EF4-FFF2-40B4-BE49-F238E27FC236}">
                <a16:creationId xmlns:a16="http://schemas.microsoft.com/office/drawing/2014/main" id="{66C212B9-62BF-73C4-652A-F554C36668C4}"/>
              </a:ext>
            </a:extLst>
          </p:cNvPr>
          <p:cNvGrpSpPr/>
          <p:nvPr/>
        </p:nvGrpSpPr>
        <p:grpSpPr>
          <a:xfrm>
            <a:off x="1670401" y="2604753"/>
            <a:ext cx="5845628" cy="389730"/>
            <a:chOff x="1670401" y="2604753"/>
            <a:chExt cx="5845628" cy="3897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99AE66-77B4-B43A-2DAC-4594C5CF6FB7}"/>
                </a:ext>
              </a:extLst>
            </p:cNvPr>
            <p:cNvSpPr txBox="1"/>
            <p:nvPr/>
          </p:nvSpPr>
          <p:spPr>
            <a:xfrm>
              <a:off x="1670401" y="2604753"/>
              <a:ext cx="2315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Problem-focused</a:t>
              </a:r>
            </a:p>
          </p:txBody>
        </p:sp>
        <p:cxnSp>
          <p:nvCxnSpPr>
            <p:cNvPr id="26" name="Straight Arrow Connector 25" descr="Arrow pointing right">
              <a:extLst>
                <a:ext uri="{FF2B5EF4-FFF2-40B4-BE49-F238E27FC236}">
                  <a16:creationId xmlns:a16="http://schemas.microsoft.com/office/drawing/2014/main" id="{36A60FCC-9B9A-EB78-FCC2-82EC0DDFB95F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2798275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B69BBD-4B47-8BDA-6F93-1B8E097D8C22}"/>
                </a:ext>
              </a:extLst>
            </p:cNvPr>
            <p:cNvSpPr txBox="1"/>
            <p:nvPr/>
          </p:nvSpPr>
          <p:spPr>
            <a:xfrm>
              <a:off x="5130494" y="2625151"/>
              <a:ext cx="2385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Solution-focused</a:t>
              </a:r>
            </a:p>
          </p:txBody>
        </p:sp>
      </p:grpSp>
      <p:grpSp>
        <p:nvGrpSpPr>
          <p:cNvPr id="54" name="Group 53" descr="Respect means &quot;do what I say&quot; to Respect means &quot;I value you&quot;">
            <a:extLst>
              <a:ext uri="{FF2B5EF4-FFF2-40B4-BE49-F238E27FC236}">
                <a16:creationId xmlns:a16="http://schemas.microsoft.com/office/drawing/2014/main" id="{644D1138-D4C7-137F-3855-19019E2677AD}"/>
              </a:ext>
            </a:extLst>
          </p:cNvPr>
          <p:cNvGrpSpPr/>
          <p:nvPr/>
        </p:nvGrpSpPr>
        <p:grpSpPr>
          <a:xfrm>
            <a:off x="516054" y="2978944"/>
            <a:ext cx="8275994" cy="369332"/>
            <a:chOff x="516054" y="2978944"/>
            <a:chExt cx="8275994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993A2C-5CD3-3EA4-8BEF-98A2F7760FC3}"/>
                </a:ext>
              </a:extLst>
            </p:cNvPr>
            <p:cNvSpPr txBox="1"/>
            <p:nvPr/>
          </p:nvSpPr>
          <p:spPr>
            <a:xfrm>
              <a:off x="516054" y="2978944"/>
              <a:ext cx="3469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Respect means “do what I say”</a:t>
              </a:r>
            </a:p>
          </p:txBody>
        </p:sp>
        <p:cxnSp>
          <p:nvCxnSpPr>
            <p:cNvPr id="29" name="Straight Arrow Connector 28" descr="Arrow pointing right">
              <a:extLst>
                <a:ext uri="{FF2B5EF4-FFF2-40B4-BE49-F238E27FC236}">
                  <a16:creationId xmlns:a16="http://schemas.microsoft.com/office/drawing/2014/main" id="{9A31662D-4B18-9101-8483-E1DE731AD5D8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3172465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82AB11-27DB-7464-97FF-F6A4E6DBB037}"/>
                </a:ext>
              </a:extLst>
            </p:cNvPr>
            <p:cNvSpPr txBox="1"/>
            <p:nvPr/>
          </p:nvSpPr>
          <p:spPr>
            <a:xfrm>
              <a:off x="5135511" y="2978944"/>
              <a:ext cx="3656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Respect means “I value you”</a:t>
              </a:r>
            </a:p>
          </p:txBody>
        </p:sp>
      </p:grpSp>
      <p:grpSp>
        <p:nvGrpSpPr>
          <p:cNvPr id="55" name="Group 54" descr="Prioritize the rules to Prioritize the individual">
            <a:extLst>
              <a:ext uri="{FF2B5EF4-FFF2-40B4-BE49-F238E27FC236}">
                <a16:creationId xmlns:a16="http://schemas.microsoft.com/office/drawing/2014/main" id="{00A6DA3A-921E-5B4D-5FF5-1006C11F05A7}"/>
              </a:ext>
            </a:extLst>
          </p:cNvPr>
          <p:cNvGrpSpPr/>
          <p:nvPr/>
        </p:nvGrpSpPr>
        <p:grpSpPr>
          <a:xfrm>
            <a:off x="1817151" y="3336293"/>
            <a:ext cx="6146747" cy="389728"/>
            <a:chOff x="1817151" y="3336293"/>
            <a:chExt cx="6146747" cy="3897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FB0598-3327-D8E4-7EDF-75A723C2A488}"/>
                </a:ext>
              </a:extLst>
            </p:cNvPr>
            <p:cNvSpPr txBox="1"/>
            <p:nvPr/>
          </p:nvSpPr>
          <p:spPr>
            <a:xfrm>
              <a:off x="1817151" y="3336293"/>
              <a:ext cx="2168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Prioritize the rules</a:t>
              </a:r>
            </a:p>
          </p:txBody>
        </p:sp>
        <p:cxnSp>
          <p:nvCxnSpPr>
            <p:cNvPr id="32" name="Straight Arrow Connector 31" descr="Arrow pointing right">
              <a:extLst>
                <a:ext uri="{FF2B5EF4-FFF2-40B4-BE49-F238E27FC236}">
                  <a16:creationId xmlns:a16="http://schemas.microsoft.com/office/drawing/2014/main" id="{3D1B0DA8-3629-4ACC-954E-1B6443E14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3529815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FE6488-BB42-0B42-02F1-DC855B3FE1EF}"/>
                </a:ext>
              </a:extLst>
            </p:cNvPr>
            <p:cNvSpPr txBox="1"/>
            <p:nvPr/>
          </p:nvSpPr>
          <p:spPr>
            <a:xfrm>
              <a:off x="5130494" y="3356689"/>
              <a:ext cx="2833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Prioritize the individual</a:t>
              </a:r>
            </a:p>
          </p:txBody>
        </p:sp>
      </p:grpSp>
      <p:grpSp>
        <p:nvGrpSpPr>
          <p:cNvPr id="56" name="Group 55" descr="Adult voice to Youth voice">
            <a:extLst>
              <a:ext uri="{FF2B5EF4-FFF2-40B4-BE49-F238E27FC236}">
                <a16:creationId xmlns:a16="http://schemas.microsoft.com/office/drawing/2014/main" id="{C54A748E-FA4A-9E37-61D6-AE3041CCCF3B}"/>
              </a:ext>
            </a:extLst>
          </p:cNvPr>
          <p:cNvGrpSpPr/>
          <p:nvPr/>
        </p:nvGrpSpPr>
        <p:grpSpPr>
          <a:xfrm>
            <a:off x="2232541" y="3680736"/>
            <a:ext cx="4665358" cy="389730"/>
            <a:chOff x="2232541" y="3680736"/>
            <a:chExt cx="4665358" cy="3897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B143C2-2288-8436-2A44-A44005D0FD18}"/>
                </a:ext>
              </a:extLst>
            </p:cNvPr>
            <p:cNvSpPr txBox="1"/>
            <p:nvPr/>
          </p:nvSpPr>
          <p:spPr>
            <a:xfrm>
              <a:off x="2232541" y="3680736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Adult voice</a:t>
              </a:r>
            </a:p>
          </p:txBody>
        </p:sp>
        <p:cxnSp>
          <p:nvCxnSpPr>
            <p:cNvPr id="35" name="Straight Arrow Connector 34" descr="Arrow pointing right">
              <a:extLst>
                <a:ext uri="{FF2B5EF4-FFF2-40B4-BE49-F238E27FC236}">
                  <a16:creationId xmlns:a16="http://schemas.microsoft.com/office/drawing/2014/main" id="{54C032FA-A06B-490F-E679-6C9641213040}"/>
                </a:ext>
              </a:extLst>
            </p:cNvPr>
            <p:cNvCxnSpPr>
              <a:cxnSpLocks/>
            </p:cNvCxnSpPr>
            <p:nvPr/>
          </p:nvCxnSpPr>
          <p:spPr>
            <a:xfrm>
              <a:off x="4054603" y="3874259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8026B2-11F9-DC8E-2D50-DC9F70DF93B1}"/>
                </a:ext>
              </a:extLst>
            </p:cNvPr>
            <p:cNvSpPr txBox="1"/>
            <p:nvPr/>
          </p:nvSpPr>
          <p:spPr>
            <a:xfrm>
              <a:off x="5137679" y="3701134"/>
              <a:ext cx="176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Youth voice</a:t>
              </a:r>
            </a:p>
          </p:txBody>
        </p:sp>
      </p:grpSp>
      <p:grpSp>
        <p:nvGrpSpPr>
          <p:cNvPr id="57" name="Group 56" descr="Short term result to Long term growth">
            <a:extLst>
              <a:ext uri="{FF2B5EF4-FFF2-40B4-BE49-F238E27FC236}">
                <a16:creationId xmlns:a16="http://schemas.microsoft.com/office/drawing/2014/main" id="{4A945283-15EB-6BDE-C1EE-98918D832CB0}"/>
              </a:ext>
            </a:extLst>
          </p:cNvPr>
          <p:cNvGrpSpPr/>
          <p:nvPr/>
        </p:nvGrpSpPr>
        <p:grpSpPr>
          <a:xfrm>
            <a:off x="1901949" y="4024674"/>
            <a:ext cx="5465997" cy="389730"/>
            <a:chOff x="1901949" y="4024674"/>
            <a:chExt cx="5465997" cy="3897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DA1F85-0FB1-C5DC-2381-7677CF484D67}"/>
                </a:ext>
              </a:extLst>
            </p:cNvPr>
            <p:cNvSpPr txBox="1"/>
            <p:nvPr/>
          </p:nvSpPr>
          <p:spPr>
            <a:xfrm>
              <a:off x="1901949" y="4024674"/>
              <a:ext cx="209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term result</a:t>
              </a:r>
            </a:p>
          </p:txBody>
        </p:sp>
        <p:cxnSp>
          <p:nvCxnSpPr>
            <p:cNvPr id="38" name="Straight Arrow Connector 37" descr="Arrow pointing right">
              <a:extLst>
                <a:ext uri="{FF2B5EF4-FFF2-40B4-BE49-F238E27FC236}">
                  <a16:creationId xmlns:a16="http://schemas.microsoft.com/office/drawing/2014/main" id="{82857AE2-CB2C-AE29-E95B-60195442C07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603" y="4225194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08C200-4DF3-F363-2BC4-86A4EF5EA54A}"/>
                </a:ext>
              </a:extLst>
            </p:cNvPr>
            <p:cNvSpPr txBox="1"/>
            <p:nvPr/>
          </p:nvSpPr>
          <p:spPr>
            <a:xfrm>
              <a:off x="5137678" y="4045072"/>
              <a:ext cx="2230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 term growth</a:t>
              </a:r>
            </a:p>
          </p:txBody>
        </p:sp>
      </p:grpSp>
      <p:grpSp>
        <p:nvGrpSpPr>
          <p:cNvPr id="58" name="Group 57" descr="Relies on a quick fix to Requires effort and intentionality">
            <a:extLst>
              <a:ext uri="{FF2B5EF4-FFF2-40B4-BE49-F238E27FC236}">
                <a16:creationId xmlns:a16="http://schemas.microsoft.com/office/drawing/2014/main" id="{79D94506-CB13-F0E8-E17E-3D0395E6270C}"/>
              </a:ext>
            </a:extLst>
          </p:cNvPr>
          <p:cNvGrpSpPr/>
          <p:nvPr/>
        </p:nvGrpSpPr>
        <p:grpSpPr>
          <a:xfrm>
            <a:off x="1755309" y="4381337"/>
            <a:ext cx="7036739" cy="369332"/>
            <a:chOff x="1755309" y="4381337"/>
            <a:chExt cx="7036739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8E7D3B-5C35-781D-EC43-E398B03DBB5C}"/>
                </a:ext>
              </a:extLst>
            </p:cNvPr>
            <p:cNvSpPr txBox="1"/>
            <p:nvPr/>
          </p:nvSpPr>
          <p:spPr>
            <a:xfrm>
              <a:off x="1755309" y="4381337"/>
              <a:ext cx="2230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Relies on a quick fix</a:t>
              </a:r>
            </a:p>
          </p:txBody>
        </p:sp>
        <p:cxnSp>
          <p:nvCxnSpPr>
            <p:cNvPr id="41" name="Straight Arrow Connector 40" descr="Arrow pointing right">
              <a:extLst>
                <a:ext uri="{FF2B5EF4-FFF2-40B4-BE49-F238E27FC236}">
                  <a16:creationId xmlns:a16="http://schemas.microsoft.com/office/drawing/2014/main" id="{6FE1A393-24B9-4A65-D84C-03E84A1B711D}"/>
                </a:ext>
              </a:extLst>
            </p:cNvPr>
            <p:cNvCxnSpPr>
              <a:cxnSpLocks/>
            </p:cNvCxnSpPr>
            <p:nvPr/>
          </p:nvCxnSpPr>
          <p:spPr>
            <a:xfrm>
              <a:off x="4047418" y="4574858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055EBE-D468-327D-8290-2DB3AAA6B57D}"/>
                </a:ext>
              </a:extLst>
            </p:cNvPr>
            <p:cNvSpPr txBox="1"/>
            <p:nvPr/>
          </p:nvSpPr>
          <p:spPr>
            <a:xfrm>
              <a:off x="5158425" y="4381337"/>
              <a:ext cx="363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Requires effort and intentionality</a:t>
              </a:r>
            </a:p>
          </p:txBody>
        </p:sp>
      </p:grpSp>
      <p:grpSp>
        <p:nvGrpSpPr>
          <p:cNvPr id="59" name="Group 58" descr="Assumes motivation to Asks questions">
            <a:extLst>
              <a:ext uri="{FF2B5EF4-FFF2-40B4-BE49-F238E27FC236}">
                <a16:creationId xmlns:a16="http://schemas.microsoft.com/office/drawing/2014/main" id="{1DF9A80E-B64E-333A-8CF6-298F131A04F2}"/>
              </a:ext>
            </a:extLst>
          </p:cNvPr>
          <p:cNvGrpSpPr/>
          <p:nvPr/>
        </p:nvGrpSpPr>
        <p:grpSpPr>
          <a:xfrm>
            <a:off x="1761405" y="4716617"/>
            <a:ext cx="7036739" cy="369332"/>
            <a:chOff x="1761405" y="4716617"/>
            <a:chExt cx="7036739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E2848B-CE6A-FE59-89F9-EA717C2CB3B9}"/>
                </a:ext>
              </a:extLst>
            </p:cNvPr>
            <p:cNvSpPr txBox="1"/>
            <p:nvPr/>
          </p:nvSpPr>
          <p:spPr>
            <a:xfrm>
              <a:off x="1761405" y="4716617"/>
              <a:ext cx="2230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Assumes motivation</a:t>
              </a:r>
            </a:p>
          </p:txBody>
        </p:sp>
        <p:cxnSp>
          <p:nvCxnSpPr>
            <p:cNvPr id="6" name="Straight Arrow Connector 5" descr="Arrow pointing right">
              <a:extLst>
                <a:ext uri="{FF2B5EF4-FFF2-40B4-BE49-F238E27FC236}">
                  <a16:creationId xmlns:a16="http://schemas.microsoft.com/office/drawing/2014/main" id="{3B2762EC-E7B1-D7C5-4E91-416EDD5388FB}"/>
                </a:ext>
              </a:extLst>
            </p:cNvPr>
            <p:cNvCxnSpPr>
              <a:cxnSpLocks/>
            </p:cNvCxnSpPr>
            <p:nvPr/>
          </p:nvCxnSpPr>
          <p:spPr>
            <a:xfrm>
              <a:off x="4053514" y="4910138"/>
              <a:ext cx="10262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A0F98F-767B-CE69-EC7F-D5783AE12279}"/>
                </a:ext>
              </a:extLst>
            </p:cNvPr>
            <p:cNvSpPr txBox="1"/>
            <p:nvPr/>
          </p:nvSpPr>
          <p:spPr>
            <a:xfrm>
              <a:off x="5164521" y="4716617"/>
              <a:ext cx="363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Asks questions</a:t>
              </a:r>
            </a:p>
          </p:txBody>
        </p:sp>
      </p:grpSp>
      <p:pic>
        <p:nvPicPr>
          <p:cNvPr id="44" name="Picture 43" descr="The Flourish Lab Logo">
            <a:extLst>
              <a:ext uri="{FF2B5EF4-FFF2-40B4-BE49-F238E27FC236}">
                <a16:creationId xmlns:a16="http://schemas.microsoft.com/office/drawing/2014/main" id="{A9A63B70-0286-4CA7-C610-F53715F6C8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29" t="-5586"/>
          <a:stretch>
            <a:fillRect/>
          </a:stretch>
        </p:blipFill>
        <p:spPr>
          <a:xfrm>
            <a:off x="348058" y="4443885"/>
            <a:ext cx="1322343" cy="4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93C0A2-934D-7745-AE12-48EBDA78C6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3585" y="1188137"/>
            <a:ext cx="7935686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don’t see you as a problem.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see you as 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4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2876D-8FF1-54CE-506D-B3F6B8A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179881"/>
            <a:ext cx="4332157" cy="1004341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Keys to positive interaction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E75B0-A4FA-CFA7-F4AF-1347B33C6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8" y="1269595"/>
            <a:ext cx="4459575" cy="3519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0" dirty="0"/>
              <a:t>Respect is not automatic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It’s about community, not control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Power struggles are not productive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Fewer rules are better – co-create when possible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One-on-one when correction is needed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Train all staff</a:t>
            </a:r>
          </a:p>
          <a:p>
            <a:pPr>
              <a:lnSpc>
                <a:spcPct val="90000"/>
              </a:lnSpc>
            </a:pPr>
            <a:r>
              <a:rPr lang="en-US" sz="2400" b="0" dirty="0"/>
              <a:t>Don’t hold grudges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0" dirty="0"/>
          </a:p>
        </p:txBody>
      </p:sp>
      <p:pic>
        <p:nvPicPr>
          <p:cNvPr id="7" name="Content Placeholder 6" descr="Young people standing in a huddle stacking their hands together">
            <a:extLst>
              <a:ext uri="{FF2B5EF4-FFF2-40B4-BE49-F238E27FC236}">
                <a16:creationId xmlns:a16="http://schemas.microsoft.com/office/drawing/2014/main" id="{06652F19-75C1-2899-B81B-458F70FB1F0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844" y="520701"/>
            <a:ext cx="3061606" cy="4102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24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9E5B-2841-8447-A46F-A45B808A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52" y="245686"/>
            <a:ext cx="3992562" cy="69294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More Keys to Positive Interaction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16B8B-E061-72A7-90C0-E51F0712BD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0427" y="1070324"/>
            <a:ext cx="4226314" cy="3651577"/>
          </a:xfrm>
        </p:spPr>
        <p:txBody>
          <a:bodyPr>
            <a:noAutofit/>
          </a:bodyPr>
          <a:lstStyle/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Own your “stuff”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Try to remember names or faces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Get to know the teen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Recognize your biases 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See the teen, not the behavior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See potential first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Demonstrate positive tone and body language 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Talk WITH youth, not AT youth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LISTEN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Know when to back off</a:t>
            </a:r>
          </a:p>
        </p:txBody>
      </p:sp>
      <p:pic>
        <p:nvPicPr>
          <p:cNvPr id="7" name="Content Placeholder 6" descr="Students gathered in small groups sitting on the steps of an amphitheater">
            <a:extLst>
              <a:ext uri="{FF2B5EF4-FFF2-40B4-BE49-F238E27FC236}">
                <a16:creationId xmlns:a16="http://schemas.microsoft.com/office/drawing/2014/main" id="{F7BB27F3-E942-9999-C04F-E5D73DBB3A4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744" y="331779"/>
            <a:ext cx="3343609" cy="4479941"/>
          </a:xfrm>
          <a:noFill/>
        </p:spPr>
      </p:pic>
      <p:pic>
        <p:nvPicPr>
          <p:cNvPr id="8" name="Picture 7" descr="The Flourish Lab logo">
            <a:extLst>
              <a:ext uri="{FF2B5EF4-FFF2-40B4-BE49-F238E27FC236}">
                <a16:creationId xmlns:a16="http://schemas.microsoft.com/office/drawing/2014/main" id="{051B3A81-9563-809C-02E1-00762C4A7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2263" y="4622800"/>
            <a:ext cx="1064302" cy="4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3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7551-2111-A775-182E-7A58E956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7" y="173812"/>
            <a:ext cx="8486630" cy="622601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US" sz="3200" b="1" kern="1200" cap="all" dirty="0">
                <a:latin typeface="Arial" panose="020B0604020202020204" pitchFamily="34" charset="0"/>
                <a:cs typeface="Arial" panose="020B0604020202020204" pitchFamily="34" charset="0"/>
              </a:rPr>
              <a:t>Trust is built or broken in moments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A5265-9305-1825-60C9-1DD1BFCE0F8C}"/>
              </a:ext>
            </a:extLst>
          </p:cNvPr>
          <p:cNvSpPr txBox="1"/>
          <p:nvPr/>
        </p:nvSpPr>
        <p:spPr>
          <a:xfrm>
            <a:off x="289977" y="986005"/>
            <a:ext cx="3971781" cy="3576183"/>
          </a:xfrm>
          <a:prstGeom prst="rect">
            <a:avLst/>
          </a:prstGeom>
        </p:spPr>
        <p:txBody>
          <a:bodyPr lIns="0" tIns="0" rIns="0" bIns="0" numCol="1" spcCol="457200" rtlCol="0">
            <a:normAutofit fontScale="92500"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Dignity and Respect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Moments of Connection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</p:txBody>
      </p:sp>
      <p:pic>
        <p:nvPicPr>
          <p:cNvPr id="5" name="Picture 4" descr="A purple piggy bank and stacks of coins">
            <a:extLst>
              <a:ext uri="{FF2B5EF4-FFF2-40B4-BE49-F238E27FC236}">
                <a16:creationId xmlns:a16="http://schemas.microsoft.com/office/drawing/2014/main" id="{B9EA1932-AD6B-F51F-B626-92E5197C4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78"/>
          <a:stretch>
            <a:fillRect/>
          </a:stretch>
        </p:blipFill>
        <p:spPr>
          <a:xfrm>
            <a:off x="4572000" y="873579"/>
            <a:ext cx="4282023" cy="392305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2241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EA8125-9A68-7123-8C64-913FED64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2" y="575469"/>
            <a:ext cx="3992562" cy="692944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Share in Chat: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C5618D-F528-AE12-DA95-FFF3D6A2E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0119" y="1524428"/>
            <a:ext cx="3684275" cy="279273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0" dirty="0"/>
              <a:t>What are things we can do to add to the bank of trust with teens in our library? </a:t>
            </a:r>
          </a:p>
          <a:p>
            <a:pPr marL="0" indent="0" fontAlgn="base">
              <a:buNone/>
            </a:pPr>
            <a:r>
              <a:rPr lang="en-US" sz="2400" b="0" dirty="0"/>
              <a:t>What are things we do that take coins out of the bank of trust? </a:t>
            </a:r>
          </a:p>
        </p:txBody>
      </p:sp>
      <p:pic>
        <p:nvPicPr>
          <p:cNvPr id="6" name="Content Placeholder 5" descr="Piggy bank illustration with a hand dropping a coin in the bank">
            <a:extLst>
              <a:ext uri="{FF2B5EF4-FFF2-40B4-BE49-F238E27FC236}">
                <a16:creationId xmlns:a16="http://schemas.microsoft.com/office/drawing/2014/main" id="{9C57F9C1-9169-68F0-4879-C609A6EDD49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844" y="520701"/>
            <a:ext cx="3061606" cy="4102099"/>
          </a:xfrm>
          <a:noFill/>
        </p:spPr>
      </p:pic>
    </p:spTree>
    <p:extLst>
      <p:ext uri="{BB962C8B-B14F-4D97-AF65-F5344CB8AC3E}">
        <p14:creationId xmlns:p14="http://schemas.microsoft.com/office/powerpoint/2010/main" val="428016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and white picture of a broken piggy bank with money spilled underneath and a bandage on its cheek">
            <a:extLst>
              <a:ext uri="{FF2B5EF4-FFF2-40B4-BE49-F238E27FC236}">
                <a16:creationId xmlns:a16="http://schemas.microsoft.com/office/drawing/2014/main" id="{40602E51-4A51-966D-BA75-351969BA4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11" t="24282" b="22430"/>
          <a:stretch/>
        </p:blipFill>
        <p:spPr>
          <a:xfrm>
            <a:off x="55269" y="0"/>
            <a:ext cx="9033463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11" y="209749"/>
            <a:ext cx="4986219" cy="654876"/>
          </a:xfrm>
          <a:solidFill>
            <a:schemeClr val="accent5">
              <a:lumMod val="75000"/>
            </a:schemeClr>
          </a:solidFill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Repairing TRUST</a:t>
            </a:r>
          </a:p>
        </p:txBody>
      </p:sp>
    </p:spTree>
    <p:extLst>
      <p:ext uri="{BB962C8B-B14F-4D97-AF65-F5344CB8AC3E}">
        <p14:creationId xmlns:p14="http://schemas.microsoft.com/office/powerpoint/2010/main" val="6825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01570-B79E-4C17-97E4-8E6476F4B2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9955" y="277318"/>
            <a:ext cx="6755401" cy="47144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4572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A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PURPOSEFUL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THINK THIS MEANS?</a:t>
            </a:r>
          </a:p>
        </p:txBody>
      </p:sp>
      <p:sp>
        <p:nvSpPr>
          <p:cNvPr id="10" name="Oval 9" descr="Pink circle with pause symbol inside of it">
            <a:extLst>
              <a:ext uri="{FF2B5EF4-FFF2-40B4-BE49-F238E27FC236}">
                <a16:creationId xmlns:a16="http://schemas.microsoft.com/office/drawing/2014/main" id="{9583227F-0307-D03E-7747-C67C94C38A68}"/>
              </a:ext>
            </a:extLst>
          </p:cNvPr>
          <p:cNvSpPr/>
          <p:nvPr/>
        </p:nvSpPr>
        <p:spPr>
          <a:xfrm>
            <a:off x="565879" y="434714"/>
            <a:ext cx="1896256" cy="18512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Pause with solid fill">
            <a:extLst>
              <a:ext uri="{FF2B5EF4-FFF2-40B4-BE49-F238E27FC236}">
                <a16:creationId xmlns:a16="http://schemas.microsoft.com/office/drawing/2014/main" id="{0EC6A618-1F4A-158B-A928-9505540E5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381" y="790731"/>
            <a:ext cx="1139252" cy="11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FE80-4533-64A3-9D7B-D6BCF3AB6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6816" y="384551"/>
            <a:ext cx="7813936" cy="13157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Research shows that we have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SECONDS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pause between experiencing an emotional hot button and experiencing emotional flooding.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11F6B-096A-5793-36E2-60C4D4A22111}"/>
              </a:ext>
            </a:extLst>
          </p:cNvPr>
          <p:cNvSpPr txBox="1"/>
          <p:nvPr/>
        </p:nvSpPr>
        <p:spPr>
          <a:xfrm>
            <a:off x="7218443" y="1700296"/>
            <a:ext cx="2531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sixseconds.org</a:t>
            </a:r>
            <a:endParaRPr lang="en-US" sz="135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42;p14">
            <a:extLst>
              <a:ext uri="{FF2B5EF4-FFF2-40B4-BE49-F238E27FC236}">
                <a16:creationId xmlns:a16="http://schemas.microsoft.com/office/drawing/2014/main" id="{45BC367E-CBB2-C55A-45E7-28B180979FD8}"/>
              </a:ext>
            </a:extLst>
          </p:cNvPr>
          <p:cNvSpPr txBox="1"/>
          <p:nvPr/>
        </p:nvSpPr>
        <p:spPr>
          <a:xfrm>
            <a:off x="660009" y="1800330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 dirty="0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6</a:t>
            </a:r>
            <a:endParaRPr sz="135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43;p14">
            <a:extLst>
              <a:ext uri="{FF2B5EF4-FFF2-40B4-BE49-F238E27FC236}">
                <a16:creationId xmlns:a16="http://schemas.microsoft.com/office/drawing/2014/main" id="{62BBB620-F086-B459-82C5-5903D7AD37ED}"/>
              </a:ext>
            </a:extLst>
          </p:cNvPr>
          <p:cNvSpPr txBox="1"/>
          <p:nvPr/>
        </p:nvSpPr>
        <p:spPr>
          <a:xfrm>
            <a:off x="2031609" y="1800330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5</a:t>
            </a:r>
            <a:endParaRPr sz="135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4;p14">
            <a:extLst>
              <a:ext uri="{FF2B5EF4-FFF2-40B4-BE49-F238E27FC236}">
                <a16:creationId xmlns:a16="http://schemas.microsoft.com/office/drawing/2014/main" id="{E322FC43-1AB7-9452-5168-A484BE112895}"/>
              </a:ext>
            </a:extLst>
          </p:cNvPr>
          <p:cNvSpPr txBox="1"/>
          <p:nvPr/>
        </p:nvSpPr>
        <p:spPr>
          <a:xfrm>
            <a:off x="3435867" y="1826905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</a:t>
            </a:r>
            <a:endParaRPr sz="135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46;p14">
            <a:extLst>
              <a:ext uri="{FF2B5EF4-FFF2-40B4-BE49-F238E27FC236}">
                <a16:creationId xmlns:a16="http://schemas.microsoft.com/office/drawing/2014/main" id="{66B8F446-D24D-E19F-5C61-182C66BDD406}"/>
              </a:ext>
            </a:extLst>
          </p:cNvPr>
          <p:cNvSpPr txBox="1"/>
          <p:nvPr/>
        </p:nvSpPr>
        <p:spPr>
          <a:xfrm>
            <a:off x="4807467" y="1800330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</a:t>
            </a:r>
            <a:endParaRPr sz="135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5;p14">
            <a:extLst>
              <a:ext uri="{FF2B5EF4-FFF2-40B4-BE49-F238E27FC236}">
                <a16:creationId xmlns:a16="http://schemas.microsoft.com/office/drawing/2014/main" id="{BBF52934-4B99-77C8-F842-C5D51BED39EB}"/>
              </a:ext>
            </a:extLst>
          </p:cNvPr>
          <p:cNvSpPr txBox="1"/>
          <p:nvPr/>
        </p:nvSpPr>
        <p:spPr>
          <a:xfrm>
            <a:off x="6297263" y="1800329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sz="135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7;p14">
            <a:extLst>
              <a:ext uri="{FF2B5EF4-FFF2-40B4-BE49-F238E27FC236}">
                <a16:creationId xmlns:a16="http://schemas.microsoft.com/office/drawing/2014/main" id="{2E4EFD05-DEA2-6035-1A5A-A3E182739BF9}"/>
              </a:ext>
            </a:extLst>
          </p:cNvPr>
          <p:cNvSpPr txBox="1"/>
          <p:nvPr/>
        </p:nvSpPr>
        <p:spPr>
          <a:xfrm>
            <a:off x="7518009" y="1800330"/>
            <a:ext cx="1262743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500" b="1">
                <a:solidFill>
                  <a:schemeClr val="accent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</a:t>
            </a:r>
            <a:endParaRPr sz="135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1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2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3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4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5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4956-E4E2-38A0-42FC-113AFD2E984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/>
          <a:p>
            <a:r>
              <a:rPr lang="en-US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</p:txBody>
      </p:sp>
      <p:pic>
        <p:nvPicPr>
          <p:cNvPr id="11" name="Content Placeholder 10" descr="Picture of Catherine as a teen wearing a blue t-shirt and flannel shirt, holding a very old cellphone.">
            <a:extLst>
              <a:ext uri="{FF2B5EF4-FFF2-40B4-BE49-F238E27FC236}">
                <a16:creationId xmlns:a16="http://schemas.microsoft.com/office/drawing/2014/main" id="{35BFE073-D53F-CDFB-5E5C-5918755107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243" y="1428420"/>
            <a:ext cx="1750193" cy="320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5" descr="Picture of Anush as a teen, wearing a blue shirt">
            <a:extLst>
              <a:ext uri="{FF2B5EF4-FFF2-40B4-BE49-F238E27FC236}">
                <a16:creationId xmlns:a16="http://schemas.microsoft.com/office/drawing/2014/main" id="{352218D0-8648-F601-EFBE-0BC7AF18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34" y="1513689"/>
            <a:ext cx="2167245" cy="3001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2" descr="Picture of Erica as a teen wearing a blue flannel shirt">
            <a:extLst>
              <a:ext uri="{FF2B5EF4-FFF2-40B4-BE49-F238E27FC236}">
                <a16:creationId xmlns:a16="http://schemas.microsoft.com/office/drawing/2014/main" id="{1C9E1E32-DEEC-0B00-1EC8-6405E9879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907" y="1506254"/>
            <a:ext cx="222885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435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3196B4-353B-4867-F124-40FD8C3A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7" y="127034"/>
            <a:ext cx="8486630" cy="97223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are your strategies for challenging situations?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423D7-589A-137C-E9C8-1EA971A48A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7" y="1099270"/>
            <a:ext cx="7212600" cy="4044230"/>
          </a:xfrm>
        </p:spPr>
        <p:txBody>
          <a:bodyPr lIns="0" tIns="0" rIns="0" bIns="0" numCol="1" spcCol="457200" anchor="t"/>
          <a:lstStyle/>
          <a:p>
            <a:r>
              <a:rPr lang="en-US" sz="2800" dirty="0">
                <a:latin typeface="Arial"/>
                <a:cs typeface="Arial"/>
              </a:rPr>
              <a:t>Boundary setting with teens </a:t>
            </a:r>
          </a:p>
          <a:p>
            <a:r>
              <a:rPr lang="en-US" sz="2800" dirty="0">
                <a:latin typeface="Arial"/>
                <a:cs typeface="Arial"/>
              </a:rPr>
              <a:t>Loud, large groups of teens</a:t>
            </a:r>
            <a:endParaRPr lang="en-US" sz="2800" dirty="0"/>
          </a:p>
          <a:p>
            <a:r>
              <a:rPr lang="en-US" sz="2800" dirty="0">
                <a:latin typeface="Arial"/>
                <a:cs typeface="Arial"/>
              </a:rPr>
              <a:t>Messes left behind </a:t>
            </a:r>
          </a:p>
          <a:p>
            <a:r>
              <a:rPr lang="en-US" sz="2800" dirty="0">
                <a:latin typeface="Arial"/>
                <a:cs typeface="Arial"/>
              </a:rPr>
              <a:t>PDA of any kind (or middle schoolers who don’t know how to flirt)</a:t>
            </a:r>
          </a:p>
          <a:p>
            <a:r>
              <a:rPr lang="en-US" sz="2800" dirty="0">
                <a:latin typeface="Arial"/>
                <a:cs typeface="Arial"/>
              </a:rPr>
              <a:t>Cursing</a:t>
            </a:r>
          </a:p>
          <a:p>
            <a:r>
              <a:rPr lang="en-US" sz="2800" dirty="0">
                <a:latin typeface="Arial"/>
                <a:cs typeface="Arial"/>
              </a:rPr>
              <a:t>Rough housing</a:t>
            </a:r>
          </a:p>
          <a:p>
            <a:r>
              <a:rPr lang="en-US" sz="2800" dirty="0">
                <a:latin typeface="Arial"/>
                <a:cs typeface="Arial"/>
              </a:rPr>
              <a:t>New 6</a:t>
            </a:r>
            <a:r>
              <a:rPr lang="en-US" sz="2800" baseline="30000" dirty="0">
                <a:latin typeface="Arial"/>
                <a:cs typeface="Arial"/>
              </a:rPr>
              <a:t>th</a:t>
            </a:r>
            <a:r>
              <a:rPr lang="en-US" sz="2800" dirty="0">
                <a:latin typeface="Arial"/>
                <a:cs typeface="Arial"/>
              </a:rPr>
              <a:t> graders</a:t>
            </a:r>
          </a:p>
        </p:txBody>
      </p:sp>
    </p:spTree>
    <p:extLst>
      <p:ext uri="{BB962C8B-B14F-4D97-AF65-F5344CB8AC3E}">
        <p14:creationId xmlns:p14="http://schemas.microsoft.com/office/powerpoint/2010/main" val="4196313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our Javan tree frogs sitting on a twig">
            <a:extLst>
              <a:ext uri="{FF2B5EF4-FFF2-40B4-BE49-F238E27FC236}">
                <a16:creationId xmlns:a16="http://schemas.microsoft.com/office/drawing/2014/main" id="{192A5832-FB93-237B-91FA-90C569F00B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41DFD-A945-B539-834B-2D5EFD55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91" y="4127978"/>
            <a:ext cx="2914286" cy="654876"/>
          </a:xfrm>
          <a:solidFill>
            <a:schemeClr val="accent5">
              <a:lumMod val="75000"/>
            </a:schemeClr>
          </a:solidFill>
        </p:spPr>
        <p:txBody>
          <a:bodyPr wrap="square" anchor="ctr"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9433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47C0-8619-B505-DE6F-AB22AC4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75" y="656891"/>
            <a:ext cx="7372350" cy="1531673"/>
          </a:xfrm>
        </p:spPr>
        <p:txBody>
          <a:bodyPr/>
          <a:lstStyle/>
          <a:p>
            <a:r>
              <a:rPr lang="en-US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DB84B-4FFB-EE53-9266-3D9985AAE1DA}"/>
              </a:ext>
            </a:extLst>
          </p:cNvPr>
          <p:cNvSpPr txBox="1"/>
          <p:nvPr/>
        </p:nvSpPr>
        <p:spPr>
          <a:xfrm>
            <a:off x="432342" y="1919546"/>
            <a:ext cx="531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Anush – </a:t>
            </a:r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abalayan@ald.lib.co.us</a:t>
            </a:r>
            <a:endParaRPr lang="en-US" sz="2400" b="1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– </a:t>
            </a:r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cboddie@ald.lib.co.us</a:t>
            </a:r>
            <a:endParaRPr lang="en-US" sz="2400" b="1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 – </a:t>
            </a:r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eschimmel@ald.lib.co.us</a:t>
            </a:r>
            <a:r>
              <a:rPr lang="en-US" sz="24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379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822C-E43B-4DCD-171E-999C5173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373C-2C19-AE26-F522-62507C62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we invite you to…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8D675-6D2F-1666-B852-78526C3E8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Stay curious</a:t>
            </a:r>
          </a:p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Be open</a:t>
            </a:r>
          </a:p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Consider intent and impact</a:t>
            </a:r>
          </a:p>
        </p:txBody>
      </p:sp>
    </p:spTree>
    <p:extLst>
      <p:ext uri="{BB962C8B-B14F-4D97-AF65-F5344CB8AC3E}">
        <p14:creationId xmlns:p14="http://schemas.microsoft.com/office/powerpoint/2010/main" val="116296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ACF4F0-69A3-6F4A-9824-3A17E06132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45831" y="1618279"/>
            <a:ext cx="2635869" cy="6001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76AAB-4B1E-C644-A423-487E6CECBCFA}"/>
              </a:ext>
            </a:extLst>
          </p:cNvPr>
          <p:cNvSpPr txBox="1">
            <a:spLocks/>
          </p:cNvSpPr>
          <p:nvPr/>
        </p:nvSpPr>
        <p:spPr>
          <a:xfrm>
            <a:off x="3224127" y="1961150"/>
            <a:ext cx="2858265" cy="13157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50" b="1" i="0" u="none" strike="noStrike" kern="1200" cap="none" spc="0" normalizeH="0" baseline="0" noProof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A1039-EC94-884D-864F-F628A019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49385" y="1611942"/>
            <a:ext cx="2833007" cy="145767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Girl wearing shirt and crop top">
            <a:extLst>
              <a:ext uri="{FF2B5EF4-FFF2-40B4-BE49-F238E27FC236}">
                <a16:creationId xmlns:a16="http://schemas.microsoft.com/office/drawing/2014/main" id="{23C2D310-3C1F-154B-BC41-404A66A1902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971" y="119985"/>
            <a:ext cx="1476701" cy="1398963"/>
          </a:xfrm>
          <a:prstGeom prst="rect">
            <a:avLst/>
          </a:prstGeom>
          <a:noFill/>
        </p:spPr>
      </p:pic>
      <p:pic>
        <p:nvPicPr>
          <p:cNvPr id="9" name="Picture 8" descr="Young teen looking at camera. Top of head shaved with longer hair in back.">
            <a:extLst>
              <a:ext uri="{FF2B5EF4-FFF2-40B4-BE49-F238E27FC236}">
                <a16:creationId xmlns:a16="http://schemas.microsoft.com/office/drawing/2014/main" id="{4E37B7BD-F1FA-6B4B-8B25-2A53385197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609" y="92358"/>
            <a:ext cx="1486290" cy="1457675"/>
          </a:xfrm>
          <a:prstGeom prst="rect">
            <a:avLst/>
          </a:prstGeom>
          <a:noFill/>
        </p:spPr>
      </p:pic>
      <p:pic>
        <p:nvPicPr>
          <p:cNvPr id="14" name="Picture 13" descr="Youths celebrating sports victory">
            <a:extLst>
              <a:ext uri="{FF2B5EF4-FFF2-40B4-BE49-F238E27FC236}">
                <a16:creationId xmlns:a16="http://schemas.microsoft.com/office/drawing/2014/main" id="{CD019435-2F80-9F46-B231-CC6400A1BB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938" y="5701"/>
            <a:ext cx="2912506" cy="1941985"/>
          </a:xfrm>
          <a:prstGeom prst="rect">
            <a:avLst/>
          </a:prstGeom>
        </p:spPr>
      </p:pic>
      <p:pic>
        <p:nvPicPr>
          <p:cNvPr id="10" name="Picture 9" descr="Young adult with piercings by water">
            <a:extLst>
              <a:ext uri="{FF2B5EF4-FFF2-40B4-BE49-F238E27FC236}">
                <a16:creationId xmlns:a16="http://schemas.microsoft.com/office/drawing/2014/main" id="{F4B12BD9-E181-1840-999D-EEA0728FD2BA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6"/>
          <a:stretch>
            <a:fillRect/>
          </a:stretch>
        </p:blipFill>
        <p:spPr bwMode="auto">
          <a:xfrm>
            <a:off x="6208407" y="1940268"/>
            <a:ext cx="2917535" cy="2586593"/>
          </a:xfrm>
          <a:prstGeom prst="rect">
            <a:avLst/>
          </a:prstGeom>
          <a:noFill/>
        </p:spPr>
      </p:pic>
      <p:pic>
        <p:nvPicPr>
          <p:cNvPr id="20" name="Picture 19" descr="Teenager holding basketball">
            <a:extLst>
              <a:ext uri="{FF2B5EF4-FFF2-40B4-BE49-F238E27FC236}">
                <a16:creationId xmlns:a16="http://schemas.microsoft.com/office/drawing/2014/main" id="{30156DF3-DA9B-494D-B512-BD2B6829B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655" y="3131526"/>
            <a:ext cx="1419218" cy="1407607"/>
          </a:xfrm>
          <a:prstGeom prst="rect">
            <a:avLst/>
          </a:prstGeom>
        </p:spPr>
      </p:pic>
      <p:pic>
        <p:nvPicPr>
          <p:cNvPr id="7" name="Picture 6" descr="Portrait of a teenage girl">
            <a:extLst>
              <a:ext uri="{FF2B5EF4-FFF2-40B4-BE49-F238E27FC236}">
                <a16:creationId xmlns:a16="http://schemas.microsoft.com/office/drawing/2014/main" id="{96A99D8E-221D-DF41-A492-24FD9587AF2A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9385" y="3119254"/>
            <a:ext cx="1434737" cy="140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Little girl wearing eyeglasses">
            <a:extLst>
              <a:ext uri="{FF2B5EF4-FFF2-40B4-BE49-F238E27FC236}">
                <a16:creationId xmlns:a16="http://schemas.microsoft.com/office/drawing/2014/main" id="{759AD9E6-9310-584B-9660-A61E3F9209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4" y="2432957"/>
            <a:ext cx="3218649" cy="2093904"/>
          </a:xfrm>
          <a:prstGeom prst="rect">
            <a:avLst/>
          </a:prstGeom>
        </p:spPr>
      </p:pic>
      <p:pic>
        <p:nvPicPr>
          <p:cNvPr id="18" name="Picture 17" descr="Girls playing in the snow">
            <a:extLst>
              <a:ext uri="{FF2B5EF4-FFF2-40B4-BE49-F238E27FC236}">
                <a16:creationId xmlns:a16="http://schemas.microsoft.com/office/drawing/2014/main" id="{F5A66879-CD3E-8641-88CF-4EBDB11953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4" y="9573"/>
            <a:ext cx="3140857" cy="24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1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C5F5-FB26-B114-BAFB-9491100D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80" y="1300270"/>
            <a:ext cx="7923439" cy="2694215"/>
          </a:xfrm>
          <a:solidFill>
            <a:schemeClr val="accent5"/>
          </a:solidFill>
        </p:spPr>
        <p:txBody>
          <a:bodyPr lIns="91440" tIns="45720" rIns="91440" bIns="45720" anchor="ctr" anchorCtr="1">
            <a:normAutofit fontScale="90000"/>
          </a:bodyPr>
          <a:lstStyle/>
          <a:p>
            <a:pPr algn="ctr"/>
            <a:r>
              <a:rPr lang="en-US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Building relationships &amp; Positive behavior expectations</a:t>
            </a:r>
          </a:p>
        </p:txBody>
      </p:sp>
    </p:spTree>
    <p:extLst>
      <p:ext uri="{BB962C8B-B14F-4D97-AF65-F5344CB8AC3E}">
        <p14:creationId xmlns:p14="http://schemas.microsoft.com/office/powerpoint/2010/main" val="121126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224853" y="410372"/>
            <a:ext cx="8267074" cy="40934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Think of an adult who had a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positive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impact on your life as a teen.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How did they impact you?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What did they do?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9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tile tx="-9804400" ty="0" sx="100000" sy="100000" flip="x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4EE0B-1711-0847-147F-E66C2ED0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4A4D24-3EB9-D28B-B3EC-0C9044161B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7" y="357908"/>
            <a:ext cx="8267074" cy="40934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 Condensed" panose="02000503000000020004" pitchFamily="2" charset="0"/>
                <a:cs typeface="Arial"/>
              </a:rPr>
              <a:t>Think of an adult who had a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Helvetica Neue Condensed" panose="02000503000000020004" pitchFamily="2" charset="0"/>
                <a:cs typeface="Arial"/>
              </a:rPr>
              <a:t>negative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 Condensed" panose="02000503000000020004" pitchFamily="2" charset="0"/>
                <a:cs typeface="Arial"/>
              </a:rPr>
              <a:t> impact on your life as a teen.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How did they impact you?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What did they do?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7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D8B9-8B4C-96F0-7CDE-BBA8AE7A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2" y="575469"/>
            <a:ext cx="3992562" cy="692944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Please Share in Chat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6FA4E2B-E8EA-3A96-6A91-D6CE94511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dirty="0"/>
              <a:t>If the teens in your library are sitting in a workshop like this 20 years from now, what do you hope they say about YOU?</a:t>
            </a:r>
          </a:p>
        </p:txBody>
      </p:sp>
      <p:pic>
        <p:nvPicPr>
          <p:cNvPr id="4" name="Picture 3" descr="Classroom of students raising their hands in front of a teacher">
            <a:extLst>
              <a:ext uri="{FF2B5EF4-FFF2-40B4-BE49-F238E27FC236}">
                <a16:creationId xmlns:a16="http://schemas.microsoft.com/office/drawing/2014/main" id="{6124D315-0848-4C96-44CE-AE6AFFCD5F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538844" y="520701"/>
            <a:ext cx="3061606" cy="4102099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899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C648-6D14-E146-9FDB-01F215A1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Positive Adults…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382A7-2CB5-A79D-264A-328F7157D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7" y="796413"/>
            <a:ext cx="8486630" cy="37883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Are present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See potential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Don’t give 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Find strengths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Challenge youth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Notice changes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Take responsibility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Are consistent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8202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73B9"/>
      </a:dk1>
      <a:lt1>
        <a:sysClr val="window" lastClr="FFFFFF"/>
      </a:lt1>
      <a:dk2>
        <a:srgbClr val="4B4F54"/>
      </a:dk2>
      <a:lt2>
        <a:srgbClr val="FBB040"/>
      </a:lt2>
      <a:accent1>
        <a:srgbClr val="F15A29"/>
      </a:accent1>
      <a:accent2>
        <a:srgbClr val="00873C"/>
      </a:accent2>
      <a:accent3>
        <a:srgbClr val="00AAAD"/>
      </a:accent3>
      <a:accent4>
        <a:srgbClr val="BE1E2D"/>
      </a:accent4>
      <a:accent5>
        <a:srgbClr val="92318F"/>
      </a:accent5>
      <a:accent6>
        <a:srgbClr val="EE2A7B"/>
      </a:accent6>
      <a:hlink>
        <a:srgbClr val="0BB0EB"/>
      </a:hlink>
      <a:folHlink>
        <a:srgbClr val="9231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D33B64B541B45A12E8536C8EC7453" ma:contentTypeVersion="17" ma:contentTypeDescription="Create a new document." ma:contentTypeScope="" ma:versionID="fb1b414512efdf4c884d6bcec7bdec1a">
  <xsd:schema xmlns:xsd="http://www.w3.org/2001/XMLSchema" xmlns:xs="http://www.w3.org/2001/XMLSchema" xmlns:p="http://schemas.microsoft.com/office/2006/metadata/properties" xmlns:ns2="ac89eaaf-a61f-41e1-bc53-94472f982a03" xmlns:ns3="f6a0b9bb-c312-4753-bcf4-17e14fb4e831" targetNamespace="http://schemas.microsoft.com/office/2006/metadata/properties" ma:root="true" ma:fieldsID="8585e056645fc70ed233bf1aee23ac47" ns2:_="" ns3:_="">
    <xsd:import namespace="ac89eaaf-a61f-41e1-bc53-94472f982a03"/>
    <xsd:import namespace="f6a0b9bb-c312-4753-bcf4-17e14fb4e8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imag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9eaaf-a61f-41e1-bc53-94472f982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815690-9e4c-4510-97d9-fca7cca5c8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23" nillable="true" ma:displayName="image" ma:format="Thumbnail" ma:internalName="imag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0b9bb-c312-4753-bcf4-17e14fb4e83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58bd430-0227-4c08-a9d6-a2d2b62401b9}" ma:internalName="TaxCatchAll" ma:showField="CatchAllData" ma:web="f6a0b9bb-c312-4753-bcf4-17e14fb4e8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89eaaf-a61f-41e1-bc53-94472f982a03">
      <Terms xmlns="http://schemas.microsoft.com/office/infopath/2007/PartnerControls"/>
    </lcf76f155ced4ddcb4097134ff3c332f>
    <TaxCatchAll xmlns="f6a0b9bb-c312-4753-bcf4-17e14fb4e831" xsi:nil="true"/>
    <image xmlns="ac89eaaf-a61f-41e1-bc53-94472f982a0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434C96-79DC-4A5A-AEE3-A7AD75F96950}">
  <ds:schemaRefs>
    <ds:schemaRef ds:uri="ac89eaaf-a61f-41e1-bc53-94472f982a03"/>
    <ds:schemaRef ds:uri="f6a0b9bb-c312-4753-bcf4-17e14fb4e8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7BDC88-39BF-43B3-BFD3-2D3F83222B88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c89eaaf-a61f-41e1-bc53-94472f982a03"/>
    <ds:schemaRef ds:uri="http://purl.org/dc/terms/"/>
    <ds:schemaRef ds:uri="f6a0b9bb-c312-4753-bcf4-17e14fb4e83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97D5E9-DDEB-48E3-B69C-AC4B4343BD2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3a479b-1a90-4a9a-97a9-5cc62e956bab}" enabled="0" method="" siteId="{703a479b-1a90-4a9a-97a9-5cc62e956b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540</Words>
  <Application>Microsoft Office PowerPoint</Application>
  <PresentationFormat>On-screen Show (16:9)</PresentationFormat>
  <Paragraphs>130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Nunito</vt:lpstr>
      <vt:lpstr>Calibri</vt:lpstr>
      <vt:lpstr>Arial</vt:lpstr>
      <vt:lpstr>Arial Rounded MT Bold</vt:lpstr>
      <vt:lpstr>Office Theme</vt:lpstr>
      <vt:lpstr>Understanding Teens: Building Positive Relationships</vt:lpstr>
      <vt:lpstr>Introductions</vt:lpstr>
      <vt:lpstr>we invite you to…</vt:lpstr>
      <vt:lpstr>what is your</vt:lpstr>
      <vt:lpstr> Building relationships &amp; Positive behavior expectations</vt:lpstr>
      <vt:lpstr>Think of an adult who had a positive impact on your life as a teen.  How did they impact you?  What did they do? </vt:lpstr>
      <vt:lpstr>Think of an adult who had a negative impact on your life as a teen.  How did they impact you?  What did they do? </vt:lpstr>
      <vt:lpstr>Please Share in Chat</vt:lpstr>
      <vt:lpstr>Positive Adults…</vt:lpstr>
      <vt:lpstr>Shifting our mindset</vt:lpstr>
      <vt:lpstr>Power to Partnership</vt:lpstr>
      <vt:lpstr>We don’t see you as a problem. We see you as an OPPORTUNITY</vt:lpstr>
      <vt:lpstr>Keys to positive interaction</vt:lpstr>
      <vt:lpstr>More Keys to Positive Interaction</vt:lpstr>
      <vt:lpstr>Trust is built or broken in moments</vt:lpstr>
      <vt:lpstr>Please Share in Chat:</vt:lpstr>
      <vt:lpstr>Repairing TRUST</vt:lpstr>
      <vt:lpstr>TAKE A  PURPOSEFUL  PAUSE  WHAT DO YOU THINK THIS MEANS?</vt:lpstr>
      <vt:lpstr>Research shows that we have 6 SECONDS to pause between experiencing an emotional hot button and experiencing emotional flooding.</vt:lpstr>
      <vt:lpstr>What are your strategies for challenging situations?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DOLAR AMET ADIS</dc:title>
  <dc:creator>Andrea Perry</dc:creator>
  <cp:lastModifiedBy>Catherine Boddie</cp:lastModifiedBy>
  <cp:revision>1</cp:revision>
  <dcterms:modified xsi:type="dcterms:W3CDTF">2025-10-17T20:43:22Z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0x01010002ED33B64B541B45A12E8536C8EC7453</vt:lpwstr>
  </property>
  <property fmtid="{D5CDD505-2E9C-101B-9397-08002B2CF9AE}" pid="3" name="AuthorIds_UIVersion_1024">
    <vt:lpwstr>48</vt:lpwstr>
  </property>
  <property fmtid="{D5CDD505-2E9C-101B-9397-08002B2CF9AE}" pid="4" name="MediaServiceImageTags">
    <vt:lpwstr/>
  </property>
</Properties>
</file>