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02" r:id="rId1"/>
    <p:sldMasterId id="2147483703" r:id="rId2"/>
  </p:sldMasterIdLst>
  <p:notesMasterIdLst>
    <p:notesMasterId r:id="rId34"/>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Lst>
  <p:sldSz cx="9144000" cy="5143500" type="screen16x9"/>
  <p:notesSz cx="6858000" cy="9144000"/>
  <p:embeddedFontLst>
    <p:embeddedFont>
      <p:font typeface="Cambay" panose="020B0604020202020204" charset="0"/>
      <p:regular r:id="rId35"/>
      <p:bold r:id="rId36"/>
      <p:italic r:id="rId37"/>
      <p:boldItalic r:id="rId38"/>
    </p:embeddedFont>
    <p:embeddedFont>
      <p:font typeface="DM Serif Text" pitchFamily="2" charset="0"/>
      <p:regular r:id="rId39"/>
      <p:italic r:id="rId40"/>
    </p:embeddedFont>
    <p:embeddedFont>
      <p:font typeface="Montserrat" panose="00000500000000000000" pitchFamily="2" charset="0"/>
      <p:regular r:id="rId41"/>
      <p:bold r:id="rId42"/>
      <p:italic r:id="rId43"/>
      <p:boldItalic r:id="rId44"/>
    </p:embeddedFont>
    <p:embeddedFont>
      <p:font typeface="Proxima Nova" panose="020B0604020202020204" charset="0"/>
      <p:regular r:id="rId45"/>
      <p:bold r:id="rId46"/>
      <p:italic r:id="rId47"/>
      <p:boldItalic r:id="rId48"/>
    </p:embeddedFont>
    <p:embeddedFont>
      <p:font typeface="Proxima Nova Semibold" panose="020B0604020202020204" charset="0"/>
      <p:regular r:id="rId49"/>
      <p:bold r:id="rId50"/>
      <p:boldItalic r:id="rId51"/>
    </p:embeddedFont>
    <p:embeddedFont>
      <p:font typeface="PT Sans" panose="020B0503020203020204" pitchFamily="34" charset="0"/>
      <p:regular r:id="rId52"/>
      <p:bold r:id="rId53"/>
      <p:italic r:id="rId54"/>
      <p:boldItalic r:id="rId55"/>
    </p:embeddedFont>
    <p:embeddedFont>
      <p:font typeface="Roboto Condensed Light" panose="02000000000000000000" pitchFamily="2" charset="0"/>
      <p:regular r:id="rId56"/>
      <p:italic r:id="rId5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756DD1D-85EE-4A6A-8785-11C26C2AE0A1}" v="294" dt="2024-04-10T13:03:09.996"/>
  </p1510:revLst>
</p1510:revInfo>
</file>

<file path=ppt/tableStyles.xml><?xml version="1.0" encoding="utf-8"?>
<a:tblStyleLst xmlns:a="http://schemas.openxmlformats.org/drawingml/2006/main" def="{4964B5DE-528B-497C-8DE4-0A7106C70FE0}">
  <a:tblStyle styleId="{4964B5DE-528B-497C-8DE4-0A7106C70FE0}"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34553" autoAdjust="0"/>
    <p:restoredTop sz="94404" autoAdjust="0"/>
  </p:normalViewPr>
  <p:slideViewPr>
    <p:cSldViewPr snapToGrid="0">
      <p:cViewPr>
        <p:scale>
          <a:sx n="85" d="100"/>
          <a:sy n="85" d="100"/>
        </p:scale>
        <p:origin x="-520" y="592"/>
      </p:cViewPr>
      <p:guideLst/>
    </p:cSldViewPr>
  </p:slideViewPr>
  <p:outlineViewPr>
    <p:cViewPr>
      <p:scale>
        <a:sx n="33" d="100"/>
        <a:sy n="33" d="100"/>
      </p:scale>
      <p:origin x="0" y="-388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5.fntdata"/><Relationship Id="rId21" Type="http://schemas.openxmlformats.org/officeDocument/2006/relationships/slide" Target="slides/slide19.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font" Target="fonts/font13.fntdata"/><Relationship Id="rId50" Type="http://schemas.openxmlformats.org/officeDocument/2006/relationships/font" Target="fonts/font16.fntdata"/><Relationship Id="rId55" Type="http://schemas.openxmlformats.org/officeDocument/2006/relationships/font" Target="fonts/font21.fntdata"/><Relationship Id="rId63" Type="http://schemas.microsoft.com/office/2015/10/relationships/revisionInfo" Target="revisionInfo.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3" Type="http://schemas.openxmlformats.org/officeDocument/2006/relationships/font" Target="fonts/font19.fntdata"/><Relationship Id="rId58"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tableStyles" Target="tableStyle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font" Target="fonts/font14.fntdata"/><Relationship Id="rId56" Type="http://schemas.openxmlformats.org/officeDocument/2006/relationships/font" Target="fonts/font22.fntdata"/><Relationship Id="rId8" Type="http://schemas.openxmlformats.org/officeDocument/2006/relationships/slide" Target="slides/slide6.xml"/><Relationship Id="rId51" Type="http://schemas.openxmlformats.org/officeDocument/2006/relationships/font" Target="fonts/font17.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4.fntdata"/><Relationship Id="rId46" Type="http://schemas.openxmlformats.org/officeDocument/2006/relationships/font" Target="fonts/font12.fntdata"/><Relationship Id="rId59"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font" Target="fonts/font7.fntdata"/><Relationship Id="rId54" Type="http://schemas.openxmlformats.org/officeDocument/2006/relationships/font" Target="fonts/font20.fntdata"/><Relationship Id="rId62"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2.fntdata"/><Relationship Id="rId49" Type="http://schemas.openxmlformats.org/officeDocument/2006/relationships/font" Target="fonts/font15.fntdata"/><Relationship Id="rId57" Type="http://schemas.openxmlformats.org/officeDocument/2006/relationships/font" Target="fonts/font23.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font" Target="fonts/font10.fntdata"/><Relationship Id="rId52" Type="http://schemas.openxmlformats.org/officeDocument/2006/relationships/font" Target="fonts/font18.fntdata"/><Relationship Id="rId60"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reger, Christine" userId="07b08700-4580-4b2b-8f3c-b5ccee8dc705" providerId="ADAL" clId="{4756DD1D-85EE-4A6A-8785-11C26C2AE0A1}"/>
    <pc:docChg chg="undo custSel modSld">
      <pc:chgData name="Kreger, Christine" userId="07b08700-4580-4b2b-8f3c-b5ccee8dc705" providerId="ADAL" clId="{4756DD1D-85EE-4A6A-8785-11C26C2AE0A1}" dt="2024-04-10T13:03:09.996" v="4321" actId="167"/>
      <pc:docMkLst>
        <pc:docMk/>
      </pc:docMkLst>
      <pc:sldChg chg="addSp delSp modSp mod">
        <pc:chgData name="Kreger, Christine" userId="07b08700-4580-4b2b-8f3c-b5ccee8dc705" providerId="ADAL" clId="{4756DD1D-85EE-4A6A-8785-11C26C2AE0A1}" dt="2024-04-10T12:30:47.201" v="12" actId="962"/>
        <pc:sldMkLst>
          <pc:docMk/>
          <pc:sldMk cId="0" sldId="256"/>
        </pc:sldMkLst>
        <pc:spChg chg="mod">
          <ac:chgData name="Kreger, Christine" userId="07b08700-4580-4b2b-8f3c-b5ccee8dc705" providerId="ADAL" clId="{4756DD1D-85EE-4A6A-8785-11C26C2AE0A1}" dt="2024-04-10T12:30:41.972" v="10" actId="962"/>
          <ac:spMkLst>
            <pc:docMk/>
            <pc:sldMk cId="0" sldId="256"/>
            <ac:spMk id="583" creationId="{00000000-0000-0000-0000-000000000000}"/>
          </ac:spMkLst>
        </pc:spChg>
        <pc:spChg chg="mod">
          <ac:chgData name="Kreger, Christine" userId="07b08700-4580-4b2b-8f3c-b5ccee8dc705" providerId="ADAL" clId="{4756DD1D-85EE-4A6A-8785-11C26C2AE0A1}" dt="2024-04-10T12:30:44.362" v="11" actId="962"/>
          <ac:spMkLst>
            <pc:docMk/>
            <pc:sldMk cId="0" sldId="256"/>
            <ac:spMk id="584" creationId="{00000000-0000-0000-0000-000000000000}"/>
          </ac:spMkLst>
        </pc:spChg>
        <pc:spChg chg="mod">
          <ac:chgData name="Kreger, Christine" userId="07b08700-4580-4b2b-8f3c-b5ccee8dc705" providerId="ADAL" clId="{4756DD1D-85EE-4A6A-8785-11C26C2AE0A1}" dt="2024-04-10T12:30:47.201" v="12" actId="962"/>
          <ac:spMkLst>
            <pc:docMk/>
            <pc:sldMk cId="0" sldId="256"/>
            <ac:spMk id="585" creationId="{00000000-0000-0000-0000-000000000000}"/>
          </ac:spMkLst>
        </pc:spChg>
        <pc:grpChg chg="mod">
          <ac:chgData name="Kreger, Christine" userId="07b08700-4580-4b2b-8f3c-b5ccee8dc705" providerId="ADAL" clId="{4756DD1D-85EE-4A6A-8785-11C26C2AE0A1}" dt="2024-04-10T12:30:01.885" v="1" actId="962"/>
          <ac:grpSpMkLst>
            <pc:docMk/>
            <pc:sldMk cId="0" sldId="256"/>
            <ac:grpSpMk id="564" creationId="{00000000-0000-0000-0000-000000000000}"/>
          </ac:grpSpMkLst>
        </pc:grpChg>
        <pc:picChg chg="mod">
          <ac:chgData name="Kreger, Christine" userId="07b08700-4580-4b2b-8f3c-b5ccee8dc705" providerId="ADAL" clId="{4756DD1D-85EE-4A6A-8785-11C26C2AE0A1}" dt="2024-04-10T12:29:47.118" v="0" actId="962"/>
          <ac:picMkLst>
            <pc:docMk/>
            <pc:sldMk cId="0" sldId="256"/>
            <ac:picMk id="563" creationId="{00000000-0000-0000-0000-000000000000}"/>
          </ac:picMkLst>
        </pc:picChg>
        <pc:picChg chg="add del mod">
          <ac:chgData name="Kreger, Christine" userId="07b08700-4580-4b2b-8f3c-b5ccee8dc705" providerId="ADAL" clId="{4756DD1D-85EE-4A6A-8785-11C26C2AE0A1}" dt="2024-04-10T12:30:31.160" v="6" actId="962"/>
          <ac:picMkLst>
            <pc:docMk/>
            <pc:sldMk cId="0" sldId="256"/>
            <ac:picMk id="578" creationId="{00000000-0000-0000-0000-000000000000}"/>
          </ac:picMkLst>
        </pc:picChg>
        <pc:picChg chg="add del mod">
          <ac:chgData name="Kreger, Christine" userId="07b08700-4580-4b2b-8f3c-b5ccee8dc705" providerId="ADAL" clId="{4756DD1D-85EE-4A6A-8785-11C26C2AE0A1}" dt="2024-04-10T12:30:33.492" v="7" actId="962"/>
          <ac:picMkLst>
            <pc:docMk/>
            <pc:sldMk cId="0" sldId="256"/>
            <ac:picMk id="579" creationId="{00000000-0000-0000-0000-000000000000}"/>
          </ac:picMkLst>
        </pc:picChg>
        <pc:picChg chg="mod">
          <ac:chgData name="Kreger, Christine" userId="07b08700-4580-4b2b-8f3c-b5ccee8dc705" providerId="ADAL" clId="{4756DD1D-85EE-4A6A-8785-11C26C2AE0A1}" dt="2024-04-10T12:30:35.130" v="8" actId="962"/>
          <ac:picMkLst>
            <pc:docMk/>
            <pc:sldMk cId="0" sldId="256"/>
            <ac:picMk id="580" creationId="{00000000-0000-0000-0000-000000000000}"/>
          </ac:picMkLst>
        </pc:picChg>
        <pc:picChg chg="mod">
          <ac:chgData name="Kreger, Christine" userId="07b08700-4580-4b2b-8f3c-b5ccee8dc705" providerId="ADAL" clId="{4756DD1D-85EE-4A6A-8785-11C26C2AE0A1}" dt="2024-04-10T12:30:37.370" v="9" actId="962"/>
          <ac:picMkLst>
            <pc:docMk/>
            <pc:sldMk cId="0" sldId="256"/>
            <ac:picMk id="581" creationId="{00000000-0000-0000-0000-000000000000}"/>
          </ac:picMkLst>
        </pc:picChg>
      </pc:sldChg>
      <pc:sldChg chg="modSp mod">
        <pc:chgData name="Kreger, Christine" userId="07b08700-4580-4b2b-8f3c-b5ccee8dc705" providerId="ADAL" clId="{4756DD1D-85EE-4A6A-8785-11C26C2AE0A1}" dt="2024-04-10T12:31:40.794" v="112" actId="962"/>
        <pc:sldMkLst>
          <pc:docMk/>
          <pc:sldMk cId="0" sldId="257"/>
        </pc:sldMkLst>
        <pc:picChg chg="mod">
          <ac:chgData name="Kreger, Christine" userId="07b08700-4580-4b2b-8f3c-b5ccee8dc705" providerId="ADAL" clId="{4756DD1D-85EE-4A6A-8785-11C26C2AE0A1}" dt="2024-04-10T12:31:18.705" v="68" actId="962"/>
          <ac:picMkLst>
            <pc:docMk/>
            <pc:sldMk cId="0" sldId="257"/>
            <ac:picMk id="592" creationId="{00000000-0000-0000-0000-000000000000}"/>
          </ac:picMkLst>
        </pc:picChg>
        <pc:picChg chg="mod">
          <ac:chgData name="Kreger, Christine" userId="07b08700-4580-4b2b-8f3c-b5ccee8dc705" providerId="ADAL" clId="{4756DD1D-85EE-4A6A-8785-11C26C2AE0A1}" dt="2024-04-10T12:31:23.668" v="69" actId="962"/>
          <ac:picMkLst>
            <pc:docMk/>
            <pc:sldMk cId="0" sldId="257"/>
            <ac:picMk id="593" creationId="{00000000-0000-0000-0000-000000000000}"/>
          </ac:picMkLst>
        </pc:picChg>
        <pc:picChg chg="mod">
          <ac:chgData name="Kreger, Christine" userId="07b08700-4580-4b2b-8f3c-b5ccee8dc705" providerId="ADAL" clId="{4756DD1D-85EE-4A6A-8785-11C26C2AE0A1}" dt="2024-04-10T12:31:35.986" v="111" actId="962"/>
          <ac:picMkLst>
            <pc:docMk/>
            <pc:sldMk cId="0" sldId="257"/>
            <ac:picMk id="594" creationId="{00000000-0000-0000-0000-000000000000}"/>
          </ac:picMkLst>
        </pc:picChg>
        <pc:picChg chg="mod">
          <ac:chgData name="Kreger, Christine" userId="07b08700-4580-4b2b-8f3c-b5ccee8dc705" providerId="ADAL" clId="{4756DD1D-85EE-4A6A-8785-11C26C2AE0A1}" dt="2024-04-10T12:31:40.794" v="112" actId="962"/>
          <ac:picMkLst>
            <pc:docMk/>
            <pc:sldMk cId="0" sldId="257"/>
            <ac:picMk id="595" creationId="{00000000-0000-0000-0000-000000000000}"/>
          </ac:picMkLst>
        </pc:picChg>
      </pc:sldChg>
      <pc:sldChg chg="modSp mod">
        <pc:chgData name="Kreger, Christine" userId="07b08700-4580-4b2b-8f3c-b5ccee8dc705" providerId="ADAL" clId="{4756DD1D-85EE-4A6A-8785-11C26C2AE0A1}" dt="2024-04-10T12:31:48.230" v="115" actId="962"/>
        <pc:sldMkLst>
          <pc:docMk/>
          <pc:sldMk cId="0" sldId="258"/>
        </pc:sldMkLst>
        <pc:picChg chg="mod">
          <ac:chgData name="Kreger, Christine" userId="07b08700-4580-4b2b-8f3c-b5ccee8dc705" providerId="ADAL" clId="{4756DD1D-85EE-4A6A-8785-11C26C2AE0A1}" dt="2024-04-10T12:31:44.385" v="113" actId="962"/>
          <ac:picMkLst>
            <pc:docMk/>
            <pc:sldMk cId="0" sldId="258"/>
            <ac:picMk id="600" creationId="{00000000-0000-0000-0000-000000000000}"/>
          </ac:picMkLst>
        </pc:picChg>
        <pc:picChg chg="mod">
          <ac:chgData name="Kreger, Christine" userId="07b08700-4580-4b2b-8f3c-b5ccee8dc705" providerId="ADAL" clId="{4756DD1D-85EE-4A6A-8785-11C26C2AE0A1}" dt="2024-04-10T12:31:46.502" v="114" actId="962"/>
          <ac:picMkLst>
            <pc:docMk/>
            <pc:sldMk cId="0" sldId="258"/>
            <ac:picMk id="601" creationId="{00000000-0000-0000-0000-000000000000}"/>
          </ac:picMkLst>
        </pc:picChg>
        <pc:picChg chg="mod">
          <ac:chgData name="Kreger, Christine" userId="07b08700-4580-4b2b-8f3c-b5ccee8dc705" providerId="ADAL" clId="{4756DD1D-85EE-4A6A-8785-11C26C2AE0A1}" dt="2024-04-10T12:31:48.230" v="115" actId="962"/>
          <ac:picMkLst>
            <pc:docMk/>
            <pc:sldMk cId="0" sldId="258"/>
            <ac:picMk id="602" creationId="{00000000-0000-0000-0000-000000000000}"/>
          </ac:picMkLst>
        </pc:picChg>
      </pc:sldChg>
      <pc:sldChg chg="modSp mod">
        <pc:chgData name="Kreger, Christine" userId="07b08700-4580-4b2b-8f3c-b5ccee8dc705" providerId="ADAL" clId="{4756DD1D-85EE-4A6A-8785-11C26C2AE0A1}" dt="2024-04-10T12:32:00.812" v="120" actId="962"/>
        <pc:sldMkLst>
          <pc:docMk/>
          <pc:sldMk cId="0" sldId="259"/>
        </pc:sldMkLst>
        <pc:grpChg chg="mod">
          <ac:chgData name="Kreger, Christine" userId="07b08700-4580-4b2b-8f3c-b5ccee8dc705" providerId="ADAL" clId="{4756DD1D-85EE-4A6A-8785-11C26C2AE0A1}" dt="2024-04-10T12:31:51.811" v="116" actId="962"/>
          <ac:grpSpMkLst>
            <pc:docMk/>
            <pc:sldMk cId="0" sldId="259"/>
            <ac:grpSpMk id="613" creationId="{00000000-0000-0000-0000-000000000000}"/>
          </ac:grpSpMkLst>
        </pc:grpChg>
        <pc:picChg chg="mod">
          <ac:chgData name="Kreger, Christine" userId="07b08700-4580-4b2b-8f3c-b5ccee8dc705" providerId="ADAL" clId="{4756DD1D-85EE-4A6A-8785-11C26C2AE0A1}" dt="2024-04-10T12:31:54.359" v="117" actId="962"/>
          <ac:picMkLst>
            <pc:docMk/>
            <pc:sldMk cId="0" sldId="259"/>
            <ac:picMk id="623" creationId="{00000000-0000-0000-0000-000000000000}"/>
          </ac:picMkLst>
        </pc:picChg>
        <pc:picChg chg="mod">
          <ac:chgData name="Kreger, Christine" userId="07b08700-4580-4b2b-8f3c-b5ccee8dc705" providerId="ADAL" clId="{4756DD1D-85EE-4A6A-8785-11C26C2AE0A1}" dt="2024-04-10T12:31:56.531" v="118" actId="962"/>
          <ac:picMkLst>
            <pc:docMk/>
            <pc:sldMk cId="0" sldId="259"/>
            <ac:picMk id="624" creationId="{00000000-0000-0000-0000-000000000000}"/>
          </ac:picMkLst>
        </pc:picChg>
        <pc:picChg chg="mod">
          <ac:chgData name="Kreger, Christine" userId="07b08700-4580-4b2b-8f3c-b5ccee8dc705" providerId="ADAL" clId="{4756DD1D-85EE-4A6A-8785-11C26C2AE0A1}" dt="2024-04-10T12:31:58.639" v="119" actId="962"/>
          <ac:picMkLst>
            <pc:docMk/>
            <pc:sldMk cId="0" sldId="259"/>
            <ac:picMk id="625" creationId="{00000000-0000-0000-0000-000000000000}"/>
          </ac:picMkLst>
        </pc:picChg>
        <pc:picChg chg="mod">
          <ac:chgData name="Kreger, Christine" userId="07b08700-4580-4b2b-8f3c-b5ccee8dc705" providerId="ADAL" clId="{4756DD1D-85EE-4A6A-8785-11C26C2AE0A1}" dt="2024-04-10T12:32:00.812" v="120" actId="962"/>
          <ac:picMkLst>
            <pc:docMk/>
            <pc:sldMk cId="0" sldId="259"/>
            <ac:picMk id="626" creationId="{00000000-0000-0000-0000-000000000000}"/>
          </ac:picMkLst>
        </pc:picChg>
      </pc:sldChg>
      <pc:sldChg chg="modSp mod">
        <pc:chgData name="Kreger, Christine" userId="07b08700-4580-4b2b-8f3c-b5ccee8dc705" providerId="ADAL" clId="{4756DD1D-85EE-4A6A-8785-11C26C2AE0A1}" dt="2024-04-10T12:59:22.166" v="4305" actId="13244"/>
        <pc:sldMkLst>
          <pc:docMk/>
          <pc:sldMk cId="0" sldId="261"/>
        </pc:sldMkLst>
        <pc:spChg chg="mod">
          <ac:chgData name="Kreger, Christine" userId="07b08700-4580-4b2b-8f3c-b5ccee8dc705" providerId="ADAL" clId="{4756DD1D-85EE-4A6A-8785-11C26C2AE0A1}" dt="2024-04-10T12:57:05.818" v="4285" actId="13244"/>
          <ac:spMkLst>
            <pc:docMk/>
            <pc:sldMk cId="0" sldId="261"/>
            <ac:spMk id="641" creationId="{00000000-0000-0000-0000-000000000000}"/>
          </ac:spMkLst>
        </pc:spChg>
        <pc:spChg chg="mod">
          <ac:chgData name="Kreger, Christine" userId="07b08700-4580-4b2b-8f3c-b5ccee8dc705" providerId="ADAL" clId="{4756DD1D-85EE-4A6A-8785-11C26C2AE0A1}" dt="2024-04-10T12:57:50.644" v="4289" actId="13244"/>
          <ac:spMkLst>
            <pc:docMk/>
            <pc:sldMk cId="0" sldId="261"/>
            <ac:spMk id="642" creationId="{00000000-0000-0000-0000-000000000000}"/>
          </ac:spMkLst>
        </pc:spChg>
        <pc:spChg chg="mod">
          <ac:chgData name="Kreger, Christine" userId="07b08700-4580-4b2b-8f3c-b5ccee8dc705" providerId="ADAL" clId="{4756DD1D-85EE-4A6A-8785-11C26C2AE0A1}" dt="2024-04-10T12:57:53.913" v="4290" actId="13244"/>
          <ac:spMkLst>
            <pc:docMk/>
            <pc:sldMk cId="0" sldId="261"/>
            <ac:spMk id="643" creationId="{00000000-0000-0000-0000-000000000000}"/>
          </ac:spMkLst>
        </pc:spChg>
        <pc:spChg chg="mod">
          <ac:chgData name="Kreger, Christine" userId="07b08700-4580-4b2b-8f3c-b5ccee8dc705" providerId="ADAL" clId="{4756DD1D-85EE-4A6A-8785-11C26C2AE0A1}" dt="2024-04-10T12:58:12.700" v="4293" actId="962"/>
          <ac:spMkLst>
            <pc:docMk/>
            <pc:sldMk cId="0" sldId="261"/>
            <ac:spMk id="646" creationId="{00000000-0000-0000-0000-000000000000}"/>
          </ac:spMkLst>
        </pc:spChg>
        <pc:spChg chg="mod">
          <ac:chgData name="Kreger, Christine" userId="07b08700-4580-4b2b-8f3c-b5ccee8dc705" providerId="ADAL" clId="{4756DD1D-85EE-4A6A-8785-11C26C2AE0A1}" dt="2024-04-10T12:57:33.200" v="4286" actId="13244"/>
          <ac:spMkLst>
            <pc:docMk/>
            <pc:sldMk cId="0" sldId="261"/>
            <ac:spMk id="647" creationId="{00000000-0000-0000-0000-000000000000}"/>
          </ac:spMkLst>
        </pc:spChg>
        <pc:spChg chg="mod">
          <ac:chgData name="Kreger, Christine" userId="07b08700-4580-4b2b-8f3c-b5ccee8dc705" providerId="ADAL" clId="{4756DD1D-85EE-4A6A-8785-11C26C2AE0A1}" dt="2024-04-10T12:57:42.227" v="4287" actId="13244"/>
          <ac:spMkLst>
            <pc:docMk/>
            <pc:sldMk cId="0" sldId="261"/>
            <ac:spMk id="648" creationId="{00000000-0000-0000-0000-000000000000}"/>
          </ac:spMkLst>
        </pc:spChg>
        <pc:spChg chg="mod">
          <ac:chgData name="Kreger, Christine" userId="07b08700-4580-4b2b-8f3c-b5ccee8dc705" providerId="ADAL" clId="{4756DD1D-85EE-4A6A-8785-11C26C2AE0A1}" dt="2024-04-10T12:57:45.218" v="4288" actId="13244"/>
          <ac:spMkLst>
            <pc:docMk/>
            <pc:sldMk cId="0" sldId="261"/>
            <ac:spMk id="649" creationId="{00000000-0000-0000-0000-000000000000}"/>
          </ac:spMkLst>
        </pc:spChg>
        <pc:spChg chg="mod">
          <ac:chgData name="Kreger, Christine" userId="07b08700-4580-4b2b-8f3c-b5ccee8dc705" providerId="ADAL" clId="{4756DD1D-85EE-4A6A-8785-11C26C2AE0A1}" dt="2024-04-10T12:58:14.845" v="4295" actId="962"/>
          <ac:spMkLst>
            <pc:docMk/>
            <pc:sldMk cId="0" sldId="261"/>
            <ac:spMk id="650" creationId="{00000000-0000-0000-0000-000000000000}"/>
          </ac:spMkLst>
        </pc:spChg>
        <pc:spChg chg="mod">
          <ac:chgData name="Kreger, Christine" userId="07b08700-4580-4b2b-8f3c-b5ccee8dc705" providerId="ADAL" clId="{4756DD1D-85EE-4A6A-8785-11C26C2AE0A1}" dt="2024-04-10T12:58:15.797" v="4296" actId="962"/>
          <ac:spMkLst>
            <pc:docMk/>
            <pc:sldMk cId="0" sldId="261"/>
            <ac:spMk id="651" creationId="{00000000-0000-0000-0000-000000000000}"/>
          </ac:spMkLst>
        </pc:spChg>
        <pc:spChg chg="mod">
          <ac:chgData name="Kreger, Christine" userId="07b08700-4580-4b2b-8f3c-b5ccee8dc705" providerId="ADAL" clId="{4756DD1D-85EE-4A6A-8785-11C26C2AE0A1}" dt="2024-04-10T12:58:17.011" v="4297" actId="962"/>
          <ac:spMkLst>
            <pc:docMk/>
            <pc:sldMk cId="0" sldId="261"/>
            <ac:spMk id="652" creationId="{00000000-0000-0000-0000-000000000000}"/>
          </ac:spMkLst>
        </pc:spChg>
        <pc:spChg chg="mod">
          <ac:chgData name="Kreger, Christine" userId="07b08700-4580-4b2b-8f3c-b5ccee8dc705" providerId="ADAL" clId="{4756DD1D-85EE-4A6A-8785-11C26C2AE0A1}" dt="2024-04-10T12:59:22.166" v="4305" actId="13244"/>
          <ac:spMkLst>
            <pc:docMk/>
            <pc:sldMk cId="0" sldId="261"/>
            <ac:spMk id="653" creationId="{00000000-0000-0000-0000-000000000000}"/>
          </ac:spMkLst>
        </pc:spChg>
        <pc:picChg chg="mod">
          <ac:chgData name="Kreger, Christine" userId="07b08700-4580-4b2b-8f3c-b5ccee8dc705" providerId="ADAL" clId="{4756DD1D-85EE-4A6A-8785-11C26C2AE0A1}" dt="2024-04-10T12:58:09.319" v="4291" actId="962"/>
          <ac:picMkLst>
            <pc:docMk/>
            <pc:sldMk cId="0" sldId="261"/>
            <ac:picMk id="637" creationId="{00000000-0000-0000-0000-000000000000}"/>
          </ac:picMkLst>
        </pc:picChg>
        <pc:picChg chg="mod">
          <ac:chgData name="Kreger, Christine" userId="07b08700-4580-4b2b-8f3c-b5ccee8dc705" providerId="ADAL" clId="{4756DD1D-85EE-4A6A-8785-11C26C2AE0A1}" dt="2024-04-10T12:32:26.246" v="166" actId="962"/>
          <ac:picMkLst>
            <pc:docMk/>
            <pc:sldMk cId="0" sldId="261"/>
            <ac:picMk id="638" creationId="{00000000-0000-0000-0000-000000000000}"/>
          </ac:picMkLst>
        </pc:picChg>
        <pc:picChg chg="mod">
          <ac:chgData name="Kreger, Christine" userId="07b08700-4580-4b2b-8f3c-b5ccee8dc705" providerId="ADAL" clId="{4756DD1D-85EE-4A6A-8785-11C26C2AE0A1}" dt="2024-04-10T12:58:42.662" v="4301" actId="13244"/>
          <ac:picMkLst>
            <pc:docMk/>
            <pc:sldMk cId="0" sldId="261"/>
            <ac:picMk id="639" creationId="{00000000-0000-0000-0000-000000000000}"/>
          </ac:picMkLst>
        </pc:picChg>
        <pc:picChg chg="mod">
          <ac:chgData name="Kreger, Christine" userId="07b08700-4580-4b2b-8f3c-b5ccee8dc705" providerId="ADAL" clId="{4756DD1D-85EE-4A6A-8785-11C26C2AE0A1}" dt="2024-04-10T12:56:55.578" v="4284" actId="13244"/>
          <ac:picMkLst>
            <pc:docMk/>
            <pc:sldMk cId="0" sldId="261"/>
            <ac:picMk id="640" creationId="{00000000-0000-0000-0000-000000000000}"/>
          </ac:picMkLst>
        </pc:picChg>
      </pc:sldChg>
      <pc:sldChg chg="addSp delSp modSp mod">
        <pc:chgData name="Kreger, Christine" userId="07b08700-4580-4b2b-8f3c-b5ccee8dc705" providerId="ADAL" clId="{4756DD1D-85EE-4A6A-8785-11C26C2AE0A1}" dt="2024-04-10T13:03:09.996" v="4321" actId="167"/>
        <pc:sldMkLst>
          <pc:docMk/>
          <pc:sldMk cId="0" sldId="262"/>
        </pc:sldMkLst>
        <pc:spChg chg="add del mod">
          <ac:chgData name="Kreger, Christine" userId="07b08700-4580-4b2b-8f3c-b5ccee8dc705" providerId="ADAL" clId="{4756DD1D-85EE-4A6A-8785-11C26C2AE0A1}" dt="2024-04-10T12:47:12.059" v="2626" actId="33699"/>
          <ac:spMkLst>
            <pc:docMk/>
            <pc:sldMk cId="0" sldId="262"/>
            <ac:spMk id="2" creationId="{32ABA4CF-01CC-3F8B-A127-95728B982A08}"/>
          </ac:spMkLst>
        </pc:spChg>
        <pc:spChg chg="add del mod">
          <ac:chgData name="Kreger, Christine" userId="07b08700-4580-4b2b-8f3c-b5ccee8dc705" providerId="ADAL" clId="{4756DD1D-85EE-4A6A-8785-11C26C2AE0A1}" dt="2024-04-10T12:53:47.010" v="4087" actId="33771"/>
          <ac:spMkLst>
            <pc:docMk/>
            <pc:sldMk cId="0" sldId="262"/>
            <ac:spMk id="3" creationId="{E73D122A-4D76-7DC4-13B6-1AFDC574CE6B}"/>
          </ac:spMkLst>
        </pc:spChg>
        <pc:spChg chg="add del mod">
          <ac:chgData name="Kreger, Christine" userId="07b08700-4580-4b2b-8f3c-b5ccee8dc705" providerId="ADAL" clId="{4756DD1D-85EE-4A6A-8785-11C26C2AE0A1}" dt="2024-04-10T12:53:59.152" v="4089" actId="33771"/>
          <ac:spMkLst>
            <pc:docMk/>
            <pc:sldMk cId="0" sldId="262"/>
            <ac:spMk id="4" creationId="{23E7C76C-7504-5C8B-B404-49823191327A}"/>
          </ac:spMkLst>
        </pc:spChg>
        <pc:spChg chg="add mod">
          <ac:chgData name="Kreger, Christine" userId="07b08700-4580-4b2b-8f3c-b5ccee8dc705" providerId="ADAL" clId="{4756DD1D-85EE-4A6A-8785-11C26C2AE0A1}" dt="2024-04-10T13:03:09.996" v="4321" actId="167"/>
          <ac:spMkLst>
            <pc:docMk/>
            <pc:sldMk cId="0" sldId="262"/>
            <ac:spMk id="5" creationId="{63338474-0606-4E8F-AACA-5572E084B23A}"/>
          </ac:spMkLst>
        </pc:spChg>
        <pc:picChg chg="mod">
          <ac:chgData name="Kreger, Christine" userId="07b08700-4580-4b2b-8f3c-b5ccee8dc705" providerId="ADAL" clId="{4756DD1D-85EE-4A6A-8785-11C26C2AE0A1}" dt="2024-04-10T12:35:33.080" v="868" actId="962"/>
          <ac:picMkLst>
            <pc:docMk/>
            <pc:sldMk cId="0" sldId="262"/>
            <ac:picMk id="658" creationId="{00000000-0000-0000-0000-000000000000}"/>
          </ac:picMkLst>
        </pc:picChg>
      </pc:sldChg>
      <pc:sldChg chg="modSp mod">
        <pc:chgData name="Kreger, Christine" userId="07b08700-4580-4b2b-8f3c-b5ccee8dc705" providerId="ADAL" clId="{4756DD1D-85EE-4A6A-8785-11C26C2AE0A1}" dt="2024-04-10T12:36:04.827" v="875" actId="962"/>
        <pc:sldMkLst>
          <pc:docMk/>
          <pc:sldMk cId="0" sldId="263"/>
        </pc:sldMkLst>
        <pc:grpChg chg="mod">
          <ac:chgData name="Kreger, Christine" userId="07b08700-4580-4b2b-8f3c-b5ccee8dc705" providerId="ADAL" clId="{4756DD1D-85EE-4A6A-8785-11C26C2AE0A1}" dt="2024-04-10T12:36:04.827" v="875" actId="962"/>
          <ac:grpSpMkLst>
            <pc:docMk/>
            <pc:sldMk cId="0" sldId="263"/>
            <ac:grpSpMk id="673" creationId="{00000000-0000-0000-0000-000000000000}"/>
          </ac:grpSpMkLst>
        </pc:grpChg>
        <pc:picChg chg="mod">
          <ac:chgData name="Kreger, Christine" userId="07b08700-4580-4b2b-8f3c-b5ccee8dc705" providerId="ADAL" clId="{4756DD1D-85EE-4A6A-8785-11C26C2AE0A1}" dt="2024-04-10T12:35:54.723" v="870" actId="962"/>
          <ac:picMkLst>
            <pc:docMk/>
            <pc:sldMk cId="0" sldId="263"/>
            <ac:picMk id="664" creationId="{00000000-0000-0000-0000-000000000000}"/>
          </ac:picMkLst>
        </pc:picChg>
        <pc:picChg chg="mod">
          <ac:chgData name="Kreger, Christine" userId="07b08700-4580-4b2b-8f3c-b5ccee8dc705" providerId="ADAL" clId="{4756DD1D-85EE-4A6A-8785-11C26C2AE0A1}" dt="2024-04-10T12:35:57.772" v="871" actId="962"/>
          <ac:picMkLst>
            <pc:docMk/>
            <pc:sldMk cId="0" sldId="263"/>
            <ac:picMk id="669" creationId="{00000000-0000-0000-0000-000000000000}"/>
          </ac:picMkLst>
        </pc:picChg>
        <pc:picChg chg="mod">
          <ac:chgData name="Kreger, Christine" userId="07b08700-4580-4b2b-8f3c-b5ccee8dc705" providerId="ADAL" clId="{4756DD1D-85EE-4A6A-8785-11C26C2AE0A1}" dt="2024-04-10T12:35:59.945" v="872" actId="962"/>
          <ac:picMkLst>
            <pc:docMk/>
            <pc:sldMk cId="0" sldId="263"/>
            <ac:picMk id="670" creationId="{00000000-0000-0000-0000-000000000000}"/>
          </ac:picMkLst>
        </pc:picChg>
        <pc:picChg chg="mod">
          <ac:chgData name="Kreger, Christine" userId="07b08700-4580-4b2b-8f3c-b5ccee8dc705" providerId="ADAL" clId="{4756DD1D-85EE-4A6A-8785-11C26C2AE0A1}" dt="2024-04-10T12:36:01.443" v="873" actId="962"/>
          <ac:picMkLst>
            <pc:docMk/>
            <pc:sldMk cId="0" sldId="263"/>
            <ac:picMk id="671" creationId="{00000000-0000-0000-0000-000000000000}"/>
          </ac:picMkLst>
        </pc:picChg>
        <pc:picChg chg="mod">
          <ac:chgData name="Kreger, Christine" userId="07b08700-4580-4b2b-8f3c-b5ccee8dc705" providerId="ADAL" clId="{4756DD1D-85EE-4A6A-8785-11C26C2AE0A1}" dt="2024-04-10T12:36:03.239" v="874" actId="962"/>
          <ac:picMkLst>
            <pc:docMk/>
            <pc:sldMk cId="0" sldId="263"/>
            <ac:picMk id="672" creationId="{00000000-0000-0000-0000-000000000000}"/>
          </ac:picMkLst>
        </pc:picChg>
      </pc:sldChg>
      <pc:sldChg chg="modSp mod">
        <pc:chgData name="Kreger, Christine" userId="07b08700-4580-4b2b-8f3c-b5ccee8dc705" providerId="ADAL" clId="{4756DD1D-85EE-4A6A-8785-11C26C2AE0A1}" dt="2024-04-10T12:37:43.130" v="1312" actId="962"/>
        <pc:sldMkLst>
          <pc:docMk/>
          <pc:sldMk cId="0" sldId="264"/>
        </pc:sldMkLst>
        <pc:picChg chg="mod">
          <ac:chgData name="Kreger, Christine" userId="07b08700-4580-4b2b-8f3c-b5ccee8dc705" providerId="ADAL" clId="{4756DD1D-85EE-4A6A-8785-11C26C2AE0A1}" dt="2024-04-10T12:37:43.130" v="1312" actId="962"/>
          <ac:picMkLst>
            <pc:docMk/>
            <pc:sldMk cId="0" sldId="264"/>
            <ac:picMk id="684" creationId="{00000000-0000-0000-0000-000000000000}"/>
          </ac:picMkLst>
        </pc:picChg>
      </pc:sldChg>
      <pc:sldChg chg="modSp mod">
        <pc:chgData name="Kreger, Christine" userId="07b08700-4580-4b2b-8f3c-b5ccee8dc705" providerId="ADAL" clId="{4756DD1D-85EE-4A6A-8785-11C26C2AE0A1}" dt="2024-04-10T12:54:19.678" v="4113" actId="33553"/>
        <pc:sldMkLst>
          <pc:docMk/>
          <pc:sldMk cId="0" sldId="265"/>
        </pc:sldMkLst>
        <pc:spChg chg="mod">
          <ac:chgData name="Kreger, Christine" userId="07b08700-4580-4b2b-8f3c-b5ccee8dc705" providerId="ADAL" clId="{4756DD1D-85EE-4A6A-8785-11C26C2AE0A1}" dt="2024-04-10T12:54:19.678" v="4113" actId="33553"/>
          <ac:spMkLst>
            <pc:docMk/>
            <pc:sldMk cId="0" sldId="265"/>
            <ac:spMk id="690" creationId="{00000000-0000-0000-0000-000000000000}"/>
          </ac:spMkLst>
        </pc:spChg>
        <pc:picChg chg="mod">
          <ac:chgData name="Kreger, Christine" userId="07b08700-4580-4b2b-8f3c-b5ccee8dc705" providerId="ADAL" clId="{4756DD1D-85EE-4A6A-8785-11C26C2AE0A1}" dt="2024-04-10T12:38:02.073" v="1313" actId="962"/>
          <ac:picMkLst>
            <pc:docMk/>
            <pc:sldMk cId="0" sldId="265"/>
            <ac:picMk id="689" creationId="{00000000-0000-0000-0000-000000000000}"/>
          </ac:picMkLst>
        </pc:picChg>
      </pc:sldChg>
      <pc:sldChg chg="addSp modSp mod">
        <pc:chgData name="Kreger, Christine" userId="07b08700-4580-4b2b-8f3c-b5ccee8dc705" providerId="ADAL" clId="{4756DD1D-85EE-4A6A-8785-11C26C2AE0A1}" dt="2024-04-10T12:59:02.418" v="4302" actId="13244"/>
        <pc:sldMkLst>
          <pc:docMk/>
          <pc:sldMk cId="0" sldId="267"/>
        </pc:sldMkLst>
        <pc:spChg chg="add mod">
          <ac:chgData name="Kreger, Christine" userId="07b08700-4580-4b2b-8f3c-b5ccee8dc705" providerId="ADAL" clId="{4756DD1D-85EE-4A6A-8785-11C26C2AE0A1}" dt="2024-04-10T12:59:02.418" v="4302" actId="13244"/>
          <ac:spMkLst>
            <pc:docMk/>
            <pc:sldMk cId="0" sldId="267"/>
            <ac:spMk id="2" creationId="{B22611FA-A4A3-8C81-5AC9-BBF5A86DA3B7}"/>
          </ac:spMkLst>
        </pc:spChg>
        <pc:picChg chg="mod">
          <ac:chgData name="Kreger, Christine" userId="07b08700-4580-4b2b-8f3c-b5ccee8dc705" providerId="ADAL" clId="{4756DD1D-85EE-4A6A-8785-11C26C2AE0A1}" dt="2024-04-10T12:39:32.172" v="1679" actId="962"/>
          <ac:picMkLst>
            <pc:docMk/>
            <pc:sldMk cId="0" sldId="267"/>
            <ac:picMk id="705" creationId="{00000000-0000-0000-0000-000000000000}"/>
          </ac:picMkLst>
        </pc:picChg>
      </pc:sldChg>
      <pc:sldChg chg="modSp mod">
        <pc:chgData name="Kreger, Christine" userId="07b08700-4580-4b2b-8f3c-b5ccee8dc705" providerId="ADAL" clId="{4756DD1D-85EE-4A6A-8785-11C26C2AE0A1}" dt="2024-04-10T12:39:45.861" v="1684" actId="962"/>
        <pc:sldMkLst>
          <pc:docMk/>
          <pc:sldMk cId="0" sldId="268"/>
        </pc:sldMkLst>
        <pc:grpChg chg="mod">
          <ac:chgData name="Kreger, Christine" userId="07b08700-4580-4b2b-8f3c-b5ccee8dc705" providerId="ADAL" clId="{4756DD1D-85EE-4A6A-8785-11C26C2AE0A1}" dt="2024-04-10T12:39:39.110" v="1681" actId="962"/>
          <ac:grpSpMkLst>
            <pc:docMk/>
            <pc:sldMk cId="0" sldId="268"/>
            <ac:grpSpMk id="713" creationId="{00000000-0000-0000-0000-000000000000}"/>
          </ac:grpSpMkLst>
        </pc:grpChg>
        <pc:grpChg chg="mod">
          <ac:chgData name="Kreger, Christine" userId="07b08700-4580-4b2b-8f3c-b5ccee8dc705" providerId="ADAL" clId="{4756DD1D-85EE-4A6A-8785-11C26C2AE0A1}" dt="2024-04-10T12:39:45.861" v="1684" actId="962"/>
          <ac:grpSpMkLst>
            <pc:docMk/>
            <pc:sldMk cId="0" sldId="268"/>
            <ac:grpSpMk id="720" creationId="{00000000-0000-0000-0000-000000000000}"/>
          </ac:grpSpMkLst>
        </pc:grpChg>
        <pc:picChg chg="mod">
          <ac:chgData name="Kreger, Christine" userId="07b08700-4580-4b2b-8f3c-b5ccee8dc705" providerId="ADAL" clId="{4756DD1D-85EE-4A6A-8785-11C26C2AE0A1}" dt="2024-04-10T12:39:36.773" v="1680" actId="962"/>
          <ac:picMkLst>
            <pc:docMk/>
            <pc:sldMk cId="0" sldId="268"/>
            <ac:picMk id="712" creationId="{00000000-0000-0000-0000-000000000000}"/>
          </ac:picMkLst>
        </pc:picChg>
        <pc:picChg chg="mod">
          <ac:chgData name="Kreger, Christine" userId="07b08700-4580-4b2b-8f3c-b5ccee8dc705" providerId="ADAL" clId="{4756DD1D-85EE-4A6A-8785-11C26C2AE0A1}" dt="2024-04-10T12:39:41.584" v="1682" actId="962"/>
          <ac:picMkLst>
            <pc:docMk/>
            <pc:sldMk cId="0" sldId="268"/>
            <ac:picMk id="718" creationId="{00000000-0000-0000-0000-000000000000}"/>
          </ac:picMkLst>
        </pc:picChg>
        <pc:picChg chg="mod">
          <ac:chgData name="Kreger, Christine" userId="07b08700-4580-4b2b-8f3c-b5ccee8dc705" providerId="ADAL" clId="{4756DD1D-85EE-4A6A-8785-11C26C2AE0A1}" dt="2024-04-10T12:39:43.772" v="1683" actId="962"/>
          <ac:picMkLst>
            <pc:docMk/>
            <pc:sldMk cId="0" sldId="268"/>
            <ac:picMk id="719" creationId="{00000000-0000-0000-0000-000000000000}"/>
          </ac:picMkLst>
        </pc:picChg>
      </pc:sldChg>
      <pc:sldChg chg="addSp modSp mod">
        <pc:chgData name="Kreger, Christine" userId="07b08700-4580-4b2b-8f3c-b5ccee8dc705" providerId="ADAL" clId="{4756DD1D-85EE-4A6A-8785-11C26C2AE0A1}" dt="2024-04-10T12:59:38.056" v="4307" actId="13244"/>
        <pc:sldMkLst>
          <pc:docMk/>
          <pc:sldMk cId="0" sldId="269"/>
        </pc:sldMkLst>
        <pc:spChg chg="add mod">
          <ac:chgData name="Kreger, Christine" userId="07b08700-4580-4b2b-8f3c-b5ccee8dc705" providerId="ADAL" clId="{4756DD1D-85EE-4A6A-8785-11C26C2AE0A1}" dt="2024-04-10T12:59:38.056" v="4307" actId="13244"/>
          <ac:spMkLst>
            <pc:docMk/>
            <pc:sldMk cId="0" sldId="269"/>
            <ac:spMk id="2" creationId="{C34BFE52-C9B2-EDF2-B269-FA9731150958}"/>
          </ac:spMkLst>
        </pc:spChg>
        <pc:graphicFrameChg chg="mod modGraphic">
          <ac:chgData name="Kreger, Christine" userId="07b08700-4580-4b2b-8f3c-b5ccee8dc705" providerId="ADAL" clId="{4756DD1D-85EE-4A6A-8785-11C26C2AE0A1}" dt="2024-04-10T12:41:39.153" v="1692" actId="14734"/>
          <ac:graphicFrameMkLst>
            <pc:docMk/>
            <pc:sldMk cId="0" sldId="269"/>
            <ac:graphicFrameMk id="730" creationId="{00000000-0000-0000-0000-000000000000}"/>
          </ac:graphicFrameMkLst>
        </pc:graphicFrameChg>
        <pc:picChg chg="mod">
          <ac:chgData name="Kreger, Christine" userId="07b08700-4580-4b2b-8f3c-b5ccee8dc705" providerId="ADAL" clId="{4756DD1D-85EE-4A6A-8785-11C26C2AE0A1}" dt="2024-04-10T12:59:34.388" v="4306" actId="13244"/>
          <ac:picMkLst>
            <pc:docMk/>
            <pc:sldMk cId="0" sldId="269"/>
            <ac:picMk id="731" creationId="{00000000-0000-0000-0000-000000000000}"/>
          </ac:picMkLst>
        </pc:picChg>
      </pc:sldChg>
      <pc:sldChg chg="addSp modSp mod">
        <pc:chgData name="Kreger, Christine" userId="07b08700-4580-4b2b-8f3c-b5ccee8dc705" providerId="ADAL" clId="{4756DD1D-85EE-4A6A-8785-11C26C2AE0A1}" dt="2024-04-10T12:59:52.739" v="4308" actId="13244"/>
        <pc:sldMkLst>
          <pc:docMk/>
          <pc:sldMk cId="0" sldId="270"/>
        </pc:sldMkLst>
        <pc:spChg chg="add mod">
          <ac:chgData name="Kreger, Christine" userId="07b08700-4580-4b2b-8f3c-b5ccee8dc705" providerId="ADAL" clId="{4756DD1D-85EE-4A6A-8785-11C26C2AE0A1}" dt="2024-04-10T12:59:52.739" v="4308" actId="13244"/>
          <ac:spMkLst>
            <pc:docMk/>
            <pc:sldMk cId="0" sldId="270"/>
            <ac:spMk id="2" creationId="{126F7887-38F1-A5EF-C4FD-6FA79F4656E8}"/>
          </ac:spMkLst>
        </pc:spChg>
        <pc:picChg chg="mod">
          <ac:chgData name="Kreger, Christine" userId="07b08700-4580-4b2b-8f3c-b5ccee8dc705" providerId="ADAL" clId="{4756DD1D-85EE-4A6A-8785-11C26C2AE0A1}" dt="2024-04-10T12:42:41.150" v="1780" actId="962"/>
          <ac:picMkLst>
            <pc:docMk/>
            <pc:sldMk cId="0" sldId="270"/>
            <ac:picMk id="736" creationId="{00000000-0000-0000-0000-000000000000}"/>
          </ac:picMkLst>
        </pc:picChg>
      </pc:sldChg>
      <pc:sldChg chg="addSp modSp mod">
        <pc:chgData name="Kreger, Christine" userId="07b08700-4580-4b2b-8f3c-b5ccee8dc705" providerId="ADAL" clId="{4756DD1D-85EE-4A6A-8785-11C26C2AE0A1}" dt="2024-04-10T13:00:05.532" v="4310" actId="962"/>
        <pc:sldMkLst>
          <pc:docMk/>
          <pc:sldMk cId="0" sldId="271"/>
        </pc:sldMkLst>
        <pc:spChg chg="add mod">
          <ac:chgData name="Kreger, Christine" userId="07b08700-4580-4b2b-8f3c-b5ccee8dc705" providerId="ADAL" clId="{4756DD1D-85EE-4A6A-8785-11C26C2AE0A1}" dt="2024-04-10T13:00:00.226" v="4309" actId="13244"/>
          <ac:spMkLst>
            <pc:docMk/>
            <pc:sldMk cId="0" sldId="271"/>
            <ac:spMk id="2" creationId="{59EEE45E-404A-2FB2-7B49-12BA28DB3782}"/>
          </ac:spMkLst>
        </pc:spChg>
        <pc:spChg chg="mod">
          <ac:chgData name="Kreger, Christine" userId="07b08700-4580-4b2b-8f3c-b5ccee8dc705" providerId="ADAL" clId="{4756DD1D-85EE-4A6A-8785-11C26C2AE0A1}" dt="2024-04-10T13:00:05.532" v="4310" actId="962"/>
          <ac:spMkLst>
            <pc:docMk/>
            <pc:sldMk cId="0" sldId="271"/>
            <ac:spMk id="742" creationId="{00000000-0000-0000-0000-000000000000}"/>
          </ac:spMkLst>
        </pc:spChg>
        <pc:picChg chg="mod">
          <ac:chgData name="Kreger, Christine" userId="07b08700-4580-4b2b-8f3c-b5ccee8dc705" providerId="ADAL" clId="{4756DD1D-85EE-4A6A-8785-11C26C2AE0A1}" dt="2024-04-10T12:45:17.178" v="2598" actId="962"/>
          <ac:picMkLst>
            <pc:docMk/>
            <pc:sldMk cId="0" sldId="271"/>
            <ac:picMk id="741" creationId="{00000000-0000-0000-0000-000000000000}"/>
          </ac:picMkLst>
        </pc:picChg>
      </pc:sldChg>
      <pc:sldChg chg="modSp mod">
        <pc:chgData name="Kreger, Christine" userId="07b08700-4580-4b2b-8f3c-b5ccee8dc705" providerId="ADAL" clId="{4756DD1D-85EE-4A6A-8785-11C26C2AE0A1}" dt="2024-04-10T12:45:31.564" v="2600" actId="962"/>
        <pc:sldMkLst>
          <pc:docMk/>
          <pc:sldMk cId="0" sldId="273"/>
        </pc:sldMkLst>
        <pc:picChg chg="mod">
          <ac:chgData name="Kreger, Christine" userId="07b08700-4580-4b2b-8f3c-b5ccee8dc705" providerId="ADAL" clId="{4756DD1D-85EE-4A6A-8785-11C26C2AE0A1}" dt="2024-04-10T12:45:26.872" v="2599" actId="962"/>
          <ac:picMkLst>
            <pc:docMk/>
            <pc:sldMk cId="0" sldId="273"/>
            <ac:picMk id="752" creationId="{00000000-0000-0000-0000-000000000000}"/>
          </ac:picMkLst>
        </pc:picChg>
        <pc:picChg chg="mod">
          <ac:chgData name="Kreger, Christine" userId="07b08700-4580-4b2b-8f3c-b5ccee8dc705" providerId="ADAL" clId="{4756DD1D-85EE-4A6A-8785-11C26C2AE0A1}" dt="2024-04-10T12:45:31.564" v="2600" actId="962"/>
          <ac:picMkLst>
            <pc:docMk/>
            <pc:sldMk cId="0" sldId="273"/>
            <ac:picMk id="754" creationId="{00000000-0000-0000-0000-000000000000}"/>
          </ac:picMkLst>
        </pc:picChg>
      </pc:sldChg>
      <pc:sldChg chg="modSp mod">
        <pc:chgData name="Kreger, Christine" userId="07b08700-4580-4b2b-8f3c-b5ccee8dc705" providerId="ADAL" clId="{4756DD1D-85EE-4A6A-8785-11C26C2AE0A1}" dt="2024-04-10T12:55:57.490" v="4225" actId="33553"/>
        <pc:sldMkLst>
          <pc:docMk/>
          <pc:sldMk cId="0" sldId="274"/>
        </pc:sldMkLst>
        <pc:spChg chg="mod">
          <ac:chgData name="Kreger, Christine" userId="07b08700-4580-4b2b-8f3c-b5ccee8dc705" providerId="ADAL" clId="{4756DD1D-85EE-4A6A-8785-11C26C2AE0A1}" dt="2024-04-10T12:55:57.490" v="4225" actId="33553"/>
          <ac:spMkLst>
            <pc:docMk/>
            <pc:sldMk cId="0" sldId="274"/>
            <ac:spMk id="759" creationId="{00000000-0000-0000-0000-000000000000}"/>
          </ac:spMkLst>
        </pc:spChg>
      </pc:sldChg>
      <pc:sldChg chg="modSp mod">
        <pc:chgData name="Kreger, Christine" userId="07b08700-4580-4b2b-8f3c-b5ccee8dc705" providerId="ADAL" clId="{4756DD1D-85EE-4A6A-8785-11C26C2AE0A1}" dt="2024-04-10T12:45:44.525" v="2605" actId="962"/>
        <pc:sldMkLst>
          <pc:docMk/>
          <pc:sldMk cId="0" sldId="275"/>
        </pc:sldMkLst>
        <pc:grpChg chg="mod">
          <ac:chgData name="Kreger, Christine" userId="07b08700-4580-4b2b-8f3c-b5ccee8dc705" providerId="ADAL" clId="{4756DD1D-85EE-4A6A-8785-11C26C2AE0A1}" dt="2024-04-10T12:45:34.295" v="2601" actId="962"/>
          <ac:grpSpMkLst>
            <pc:docMk/>
            <pc:sldMk cId="0" sldId="275"/>
            <ac:grpSpMk id="769" creationId="{00000000-0000-0000-0000-000000000000}"/>
          </ac:grpSpMkLst>
        </pc:grpChg>
        <pc:grpChg chg="mod">
          <ac:chgData name="Kreger, Christine" userId="07b08700-4580-4b2b-8f3c-b5ccee8dc705" providerId="ADAL" clId="{4756DD1D-85EE-4A6A-8785-11C26C2AE0A1}" dt="2024-04-10T12:45:44.525" v="2605" actId="962"/>
          <ac:grpSpMkLst>
            <pc:docMk/>
            <pc:sldMk cId="0" sldId="275"/>
            <ac:grpSpMk id="775" creationId="{00000000-0000-0000-0000-000000000000}"/>
          </ac:grpSpMkLst>
        </pc:grpChg>
        <pc:picChg chg="mod">
          <ac:chgData name="Kreger, Christine" userId="07b08700-4580-4b2b-8f3c-b5ccee8dc705" providerId="ADAL" clId="{4756DD1D-85EE-4A6A-8785-11C26C2AE0A1}" dt="2024-04-10T12:45:36.600" v="2602" actId="962"/>
          <ac:picMkLst>
            <pc:docMk/>
            <pc:sldMk cId="0" sldId="275"/>
            <ac:picMk id="772" creationId="{00000000-0000-0000-0000-000000000000}"/>
          </ac:picMkLst>
        </pc:picChg>
        <pc:picChg chg="mod">
          <ac:chgData name="Kreger, Christine" userId="07b08700-4580-4b2b-8f3c-b5ccee8dc705" providerId="ADAL" clId="{4756DD1D-85EE-4A6A-8785-11C26C2AE0A1}" dt="2024-04-10T12:45:39.552" v="2603" actId="962"/>
          <ac:picMkLst>
            <pc:docMk/>
            <pc:sldMk cId="0" sldId="275"/>
            <ac:picMk id="773" creationId="{00000000-0000-0000-0000-000000000000}"/>
          </ac:picMkLst>
        </pc:picChg>
        <pc:picChg chg="mod">
          <ac:chgData name="Kreger, Christine" userId="07b08700-4580-4b2b-8f3c-b5ccee8dc705" providerId="ADAL" clId="{4756DD1D-85EE-4A6A-8785-11C26C2AE0A1}" dt="2024-04-10T12:45:41.891" v="2604" actId="962"/>
          <ac:picMkLst>
            <pc:docMk/>
            <pc:sldMk cId="0" sldId="275"/>
            <ac:picMk id="774" creationId="{00000000-0000-0000-0000-000000000000}"/>
          </ac:picMkLst>
        </pc:picChg>
      </pc:sldChg>
      <pc:sldChg chg="modSp mod">
        <pc:chgData name="Kreger, Christine" userId="07b08700-4580-4b2b-8f3c-b5ccee8dc705" providerId="ADAL" clId="{4756DD1D-85EE-4A6A-8785-11C26C2AE0A1}" dt="2024-04-10T12:45:56.260" v="2608" actId="962"/>
        <pc:sldMkLst>
          <pc:docMk/>
          <pc:sldMk cId="0" sldId="276"/>
        </pc:sldMkLst>
        <pc:picChg chg="mod">
          <ac:chgData name="Kreger, Christine" userId="07b08700-4580-4b2b-8f3c-b5ccee8dc705" providerId="ADAL" clId="{4756DD1D-85EE-4A6A-8785-11C26C2AE0A1}" dt="2024-04-10T12:45:48.220" v="2606" actId="962"/>
          <ac:picMkLst>
            <pc:docMk/>
            <pc:sldMk cId="0" sldId="276"/>
            <ac:picMk id="786" creationId="{00000000-0000-0000-0000-000000000000}"/>
          </ac:picMkLst>
        </pc:picChg>
        <pc:picChg chg="mod">
          <ac:chgData name="Kreger, Christine" userId="07b08700-4580-4b2b-8f3c-b5ccee8dc705" providerId="ADAL" clId="{4756DD1D-85EE-4A6A-8785-11C26C2AE0A1}" dt="2024-04-10T12:45:50.887" v="2607" actId="962"/>
          <ac:picMkLst>
            <pc:docMk/>
            <pc:sldMk cId="0" sldId="276"/>
            <ac:picMk id="787" creationId="{00000000-0000-0000-0000-000000000000}"/>
          </ac:picMkLst>
        </pc:picChg>
        <pc:picChg chg="mod">
          <ac:chgData name="Kreger, Christine" userId="07b08700-4580-4b2b-8f3c-b5ccee8dc705" providerId="ADAL" clId="{4756DD1D-85EE-4A6A-8785-11C26C2AE0A1}" dt="2024-04-10T12:45:56.260" v="2608" actId="962"/>
          <ac:picMkLst>
            <pc:docMk/>
            <pc:sldMk cId="0" sldId="276"/>
            <ac:picMk id="788" creationId="{00000000-0000-0000-0000-000000000000}"/>
          </ac:picMkLst>
        </pc:picChg>
      </pc:sldChg>
      <pc:sldChg chg="modSp mod">
        <pc:chgData name="Kreger, Christine" userId="07b08700-4580-4b2b-8f3c-b5ccee8dc705" providerId="ADAL" clId="{4756DD1D-85EE-4A6A-8785-11C26C2AE0A1}" dt="2024-04-10T12:46:09.918" v="2614" actId="962"/>
        <pc:sldMkLst>
          <pc:docMk/>
          <pc:sldMk cId="0" sldId="277"/>
        </pc:sldMkLst>
        <pc:grpChg chg="mod">
          <ac:chgData name="Kreger, Christine" userId="07b08700-4580-4b2b-8f3c-b5ccee8dc705" providerId="ADAL" clId="{4756DD1D-85EE-4A6A-8785-11C26C2AE0A1}" dt="2024-04-10T12:46:09.918" v="2614" actId="962"/>
          <ac:grpSpMkLst>
            <pc:docMk/>
            <pc:sldMk cId="0" sldId="277"/>
            <ac:grpSpMk id="799" creationId="{00000000-0000-0000-0000-000000000000}"/>
          </ac:grpSpMkLst>
        </pc:grpChg>
        <pc:picChg chg="mod">
          <ac:chgData name="Kreger, Christine" userId="07b08700-4580-4b2b-8f3c-b5ccee8dc705" providerId="ADAL" clId="{4756DD1D-85EE-4A6A-8785-11C26C2AE0A1}" dt="2024-04-10T12:45:59.819" v="2609" actId="962"/>
          <ac:picMkLst>
            <pc:docMk/>
            <pc:sldMk cId="0" sldId="277"/>
            <ac:picMk id="794" creationId="{00000000-0000-0000-0000-000000000000}"/>
          </ac:picMkLst>
        </pc:picChg>
        <pc:picChg chg="mod">
          <ac:chgData name="Kreger, Christine" userId="07b08700-4580-4b2b-8f3c-b5ccee8dc705" providerId="ADAL" clId="{4756DD1D-85EE-4A6A-8785-11C26C2AE0A1}" dt="2024-04-10T12:46:01.765" v="2610" actId="962"/>
          <ac:picMkLst>
            <pc:docMk/>
            <pc:sldMk cId="0" sldId="277"/>
            <ac:picMk id="795" creationId="{00000000-0000-0000-0000-000000000000}"/>
          </ac:picMkLst>
        </pc:picChg>
        <pc:picChg chg="mod">
          <ac:chgData name="Kreger, Christine" userId="07b08700-4580-4b2b-8f3c-b5ccee8dc705" providerId="ADAL" clId="{4756DD1D-85EE-4A6A-8785-11C26C2AE0A1}" dt="2024-04-10T12:46:03.466" v="2611" actId="962"/>
          <ac:picMkLst>
            <pc:docMk/>
            <pc:sldMk cId="0" sldId="277"/>
            <ac:picMk id="796" creationId="{00000000-0000-0000-0000-000000000000}"/>
          </ac:picMkLst>
        </pc:picChg>
        <pc:picChg chg="mod">
          <ac:chgData name="Kreger, Christine" userId="07b08700-4580-4b2b-8f3c-b5ccee8dc705" providerId="ADAL" clId="{4756DD1D-85EE-4A6A-8785-11C26C2AE0A1}" dt="2024-04-10T12:46:05.717" v="2612" actId="962"/>
          <ac:picMkLst>
            <pc:docMk/>
            <pc:sldMk cId="0" sldId="277"/>
            <ac:picMk id="797" creationId="{00000000-0000-0000-0000-000000000000}"/>
          </ac:picMkLst>
        </pc:picChg>
        <pc:picChg chg="mod">
          <ac:chgData name="Kreger, Christine" userId="07b08700-4580-4b2b-8f3c-b5ccee8dc705" providerId="ADAL" clId="{4756DD1D-85EE-4A6A-8785-11C26C2AE0A1}" dt="2024-04-10T12:46:07.904" v="2613" actId="962"/>
          <ac:picMkLst>
            <pc:docMk/>
            <pc:sldMk cId="0" sldId="277"/>
            <ac:picMk id="798" creationId="{00000000-0000-0000-0000-000000000000}"/>
          </ac:picMkLst>
        </pc:picChg>
      </pc:sldChg>
      <pc:sldChg chg="modSp mod">
        <pc:chgData name="Kreger, Christine" userId="07b08700-4580-4b2b-8f3c-b5ccee8dc705" providerId="ADAL" clId="{4756DD1D-85EE-4A6A-8785-11C26C2AE0A1}" dt="2024-04-10T12:46:27.533" v="2620" actId="962"/>
        <pc:sldMkLst>
          <pc:docMk/>
          <pc:sldMk cId="0" sldId="278"/>
        </pc:sldMkLst>
        <pc:grpChg chg="mod">
          <ac:chgData name="Kreger, Christine" userId="07b08700-4580-4b2b-8f3c-b5ccee8dc705" providerId="ADAL" clId="{4756DD1D-85EE-4A6A-8785-11C26C2AE0A1}" dt="2024-04-10T12:46:23.817" v="2618" actId="962"/>
          <ac:grpSpMkLst>
            <pc:docMk/>
            <pc:sldMk cId="0" sldId="278"/>
            <ac:grpSpMk id="817" creationId="{00000000-0000-0000-0000-000000000000}"/>
          </ac:grpSpMkLst>
        </pc:grpChg>
        <pc:grpChg chg="mod">
          <ac:chgData name="Kreger, Christine" userId="07b08700-4580-4b2b-8f3c-b5ccee8dc705" providerId="ADAL" clId="{4756DD1D-85EE-4A6A-8785-11C26C2AE0A1}" dt="2024-04-10T12:46:25.833" v="2619" actId="962"/>
          <ac:grpSpMkLst>
            <pc:docMk/>
            <pc:sldMk cId="0" sldId="278"/>
            <ac:grpSpMk id="828" creationId="{00000000-0000-0000-0000-000000000000}"/>
          </ac:grpSpMkLst>
        </pc:grpChg>
        <pc:grpChg chg="mod">
          <ac:chgData name="Kreger, Christine" userId="07b08700-4580-4b2b-8f3c-b5ccee8dc705" providerId="ADAL" clId="{4756DD1D-85EE-4A6A-8785-11C26C2AE0A1}" dt="2024-04-10T12:46:27.533" v="2620" actId="962"/>
          <ac:grpSpMkLst>
            <pc:docMk/>
            <pc:sldMk cId="0" sldId="278"/>
            <ac:grpSpMk id="838" creationId="{00000000-0000-0000-0000-000000000000}"/>
          </ac:grpSpMkLst>
        </pc:grpChg>
        <pc:picChg chg="mod">
          <ac:chgData name="Kreger, Christine" userId="07b08700-4580-4b2b-8f3c-b5ccee8dc705" providerId="ADAL" clId="{4756DD1D-85EE-4A6A-8785-11C26C2AE0A1}" dt="2024-04-10T12:46:17.372" v="2615" actId="962"/>
          <ac:picMkLst>
            <pc:docMk/>
            <pc:sldMk cId="0" sldId="278"/>
            <ac:picMk id="810" creationId="{00000000-0000-0000-0000-000000000000}"/>
          </ac:picMkLst>
        </pc:picChg>
        <pc:picChg chg="mod">
          <ac:chgData name="Kreger, Christine" userId="07b08700-4580-4b2b-8f3c-b5ccee8dc705" providerId="ADAL" clId="{4756DD1D-85EE-4A6A-8785-11C26C2AE0A1}" dt="2024-04-10T12:46:19.390" v="2616" actId="962"/>
          <ac:picMkLst>
            <pc:docMk/>
            <pc:sldMk cId="0" sldId="278"/>
            <ac:picMk id="811" creationId="{00000000-0000-0000-0000-000000000000}"/>
          </ac:picMkLst>
        </pc:picChg>
        <pc:picChg chg="mod">
          <ac:chgData name="Kreger, Christine" userId="07b08700-4580-4b2b-8f3c-b5ccee8dc705" providerId="ADAL" clId="{4756DD1D-85EE-4A6A-8785-11C26C2AE0A1}" dt="2024-04-10T12:46:21.520" v="2617" actId="962"/>
          <ac:picMkLst>
            <pc:docMk/>
            <pc:sldMk cId="0" sldId="278"/>
            <ac:picMk id="812" creationId="{00000000-0000-0000-0000-000000000000}"/>
          </ac:picMkLst>
        </pc:picChg>
      </pc:sldChg>
      <pc:sldChg chg="modSp mod">
        <pc:chgData name="Kreger, Christine" userId="07b08700-4580-4b2b-8f3c-b5ccee8dc705" providerId="ADAL" clId="{4756DD1D-85EE-4A6A-8785-11C26C2AE0A1}" dt="2024-04-10T13:00:48.728" v="4315" actId="13244"/>
        <pc:sldMkLst>
          <pc:docMk/>
          <pc:sldMk cId="0" sldId="279"/>
        </pc:sldMkLst>
        <pc:spChg chg="mod">
          <ac:chgData name="Kreger, Christine" userId="07b08700-4580-4b2b-8f3c-b5ccee8dc705" providerId="ADAL" clId="{4756DD1D-85EE-4A6A-8785-11C26C2AE0A1}" dt="2024-04-10T13:00:23.272" v="4311" actId="13244"/>
          <ac:spMkLst>
            <pc:docMk/>
            <pc:sldMk cId="0" sldId="279"/>
            <ac:spMk id="855" creationId="{00000000-0000-0000-0000-000000000000}"/>
          </ac:spMkLst>
        </pc:spChg>
        <pc:spChg chg="mod">
          <ac:chgData name="Kreger, Christine" userId="07b08700-4580-4b2b-8f3c-b5ccee8dc705" providerId="ADAL" clId="{4756DD1D-85EE-4A6A-8785-11C26C2AE0A1}" dt="2024-04-10T13:00:27.585" v="4312" actId="13244"/>
          <ac:spMkLst>
            <pc:docMk/>
            <pc:sldMk cId="0" sldId="279"/>
            <ac:spMk id="857" creationId="{00000000-0000-0000-0000-000000000000}"/>
          </ac:spMkLst>
        </pc:spChg>
        <pc:spChg chg="mod">
          <ac:chgData name="Kreger, Christine" userId="07b08700-4580-4b2b-8f3c-b5ccee8dc705" providerId="ADAL" clId="{4756DD1D-85EE-4A6A-8785-11C26C2AE0A1}" dt="2024-04-10T13:00:31.356" v="4313" actId="13244"/>
          <ac:spMkLst>
            <pc:docMk/>
            <pc:sldMk cId="0" sldId="279"/>
            <ac:spMk id="859" creationId="{00000000-0000-0000-0000-000000000000}"/>
          </ac:spMkLst>
        </pc:spChg>
        <pc:spChg chg="mod">
          <ac:chgData name="Kreger, Christine" userId="07b08700-4580-4b2b-8f3c-b5ccee8dc705" providerId="ADAL" clId="{4756DD1D-85EE-4A6A-8785-11C26C2AE0A1}" dt="2024-04-10T13:00:48.728" v="4315" actId="13244"/>
          <ac:spMkLst>
            <pc:docMk/>
            <pc:sldMk cId="0" sldId="279"/>
            <ac:spMk id="860" creationId="{00000000-0000-0000-0000-000000000000}"/>
          </ac:spMkLst>
        </pc:spChg>
        <pc:cxnChg chg="mod">
          <ac:chgData name="Kreger, Christine" userId="07b08700-4580-4b2b-8f3c-b5ccee8dc705" providerId="ADAL" clId="{4756DD1D-85EE-4A6A-8785-11C26C2AE0A1}" dt="2024-04-10T12:47:51.743" v="2627" actId="962"/>
          <ac:cxnSpMkLst>
            <pc:docMk/>
            <pc:sldMk cId="0" sldId="279"/>
            <ac:cxnSpMk id="862" creationId="{00000000-0000-0000-0000-000000000000}"/>
          </ac:cxnSpMkLst>
        </pc:cxnChg>
        <pc:cxnChg chg="mod">
          <ac:chgData name="Kreger, Christine" userId="07b08700-4580-4b2b-8f3c-b5ccee8dc705" providerId="ADAL" clId="{4756DD1D-85EE-4A6A-8785-11C26C2AE0A1}" dt="2024-04-10T12:47:56.334" v="2628" actId="962"/>
          <ac:cxnSpMkLst>
            <pc:docMk/>
            <pc:sldMk cId="0" sldId="279"/>
            <ac:cxnSpMk id="863" creationId="{00000000-0000-0000-0000-000000000000}"/>
          </ac:cxnSpMkLst>
        </pc:cxnChg>
        <pc:cxnChg chg="mod">
          <ac:chgData name="Kreger, Christine" userId="07b08700-4580-4b2b-8f3c-b5ccee8dc705" providerId="ADAL" clId="{4756DD1D-85EE-4A6A-8785-11C26C2AE0A1}" dt="2024-04-10T12:47:58.583" v="2629" actId="962"/>
          <ac:cxnSpMkLst>
            <pc:docMk/>
            <pc:sldMk cId="0" sldId="279"/>
            <ac:cxnSpMk id="864" creationId="{00000000-0000-0000-0000-000000000000}"/>
          </ac:cxnSpMkLst>
        </pc:cxnChg>
        <pc:cxnChg chg="mod">
          <ac:chgData name="Kreger, Christine" userId="07b08700-4580-4b2b-8f3c-b5ccee8dc705" providerId="ADAL" clId="{4756DD1D-85EE-4A6A-8785-11C26C2AE0A1}" dt="2024-04-10T12:48:00.476" v="2630" actId="962"/>
          <ac:cxnSpMkLst>
            <pc:docMk/>
            <pc:sldMk cId="0" sldId="279"/>
            <ac:cxnSpMk id="865" creationId="{00000000-0000-0000-0000-000000000000}"/>
          </ac:cxnSpMkLst>
        </pc:cxnChg>
      </pc:sldChg>
      <pc:sldChg chg="modSp mod">
        <pc:chgData name="Kreger, Christine" userId="07b08700-4580-4b2b-8f3c-b5ccee8dc705" providerId="ADAL" clId="{4756DD1D-85EE-4A6A-8785-11C26C2AE0A1}" dt="2024-04-10T12:48:29.257" v="2714" actId="962"/>
        <pc:sldMkLst>
          <pc:docMk/>
          <pc:sldMk cId="0" sldId="280"/>
        </pc:sldMkLst>
        <pc:picChg chg="mod">
          <ac:chgData name="Kreger, Christine" userId="07b08700-4580-4b2b-8f3c-b5ccee8dc705" providerId="ADAL" clId="{4756DD1D-85EE-4A6A-8785-11C26C2AE0A1}" dt="2024-04-10T12:48:19.658" v="2712" actId="962"/>
          <ac:picMkLst>
            <pc:docMk/>
            <pc:sldMk cId="0" sldId="280"/>
            <ac:picMk id="870" creationId="{00000000-0000-0000-0000-000000000000}"/>
          </ac:picMkLst>
        </pc:picChg>
        <pc:picChg chg="mod">
          <ac:chgData name="Kreger, Christine" userId="07b08700-4580-4b2b-8f3c-b5ccee8dc705" providerId="ADAL" clId="{4756DD1D-85EE-4A6A-8785-11C26C2AE0A1}" dt="2024-04-10T12:48:27.195" v="2713" actId="962"/>
          <ac:picMkLst>
            <pc:docMk/>
            <pc:sldMk cId="0" sldId="280"/>
            <ac:picMk id="873" creationId="{00000000-0000-0000-0000-000000000000}"/>
          </ac:picMkLst>
        </pc:picChg>
        <pc:picChg chg="mod">
          <ac:chgData name="Kreger, Christine" userId="07b08700-4580-4b2b-8f3c-b5ccee8dc705" providerId="ADAL" clId="{4756DD1D-85EE-4A6A-8785-11C26C2AE0A1}" dt="2024-04-10T12:48:29.257" v="2714" actId="962"/>
          <ac:picMkLst>
            <pc:docMk/>
            <pc:sldMk cId="0" sldId="280"/>
            <ac:picMk id="874" creationId="{00000000-0000-0000-0000-000000000000}"/>
          </ac:picMkLst>
        </pc:picChg>
      </pc:sldChg>
      <pc:sldChg chg="addSp modSp mod">
        <pc:chgData name="Kreger, Christine" userId="07b08700-4580-4b2b-8f3c-b5ccee8dc705" providerId="ADAL" clId="{4756DD1D-85EE-4A6A-8785-11C26C2AE0A1}" dt="2024-04-10T13:00:56.766" v="4316" actId="13244"/>
        <pc:sldMkLst>
          <pc:docMk/>
          <pc:sldMk cId="0" sldId="284"/>
        </pc:sldMkLst>
        <pc:spChg chg="add mod">
          <ac:chgData name="Kreger, Christine" userId="07b08700-4580-4b2b-8f3c-b5ccee8dc705" providerId="ADAL" clId="{4756DD1D-85EE-4A6A-8785-11C26C2AE0A1}" dt="2024-04-10T13:00:56.766" v="4316" actId="13244"/>
          <ac:spMkLst>
            <pc:docMk/>
            <pc:sldMk cId="0" sldId="284"/>
            <ac:spMk id="2" creationId="{22761DDD-8217-9591-F4C7-2F62E33DE948}"/>
          </ac:spMkLst>
        </pc:spChg>
        <pc:picChg chg="mod">
          <ac:chgData name="Kreger, Christine" userId="07b08700-4580-4b2b-8f3c-b5ccee8dc705" providerId="ADAL" clId="{4756DD1D-85EE-4A6A-8785-11C26C2AE0A1}" dt="2024-04-10T12:50:56.915" v="3490" actId="962"/>
          <ac:picMkLst>
            <pc:docMk/>
            <pc:sldMk cId="0" sldId="284"/>
            <ac:picMk id="899" creationId="{00000000-0000-0000-0000-000000000000}"/>
          </ac:picMkLst>
        </pc:picChg>
      </pc:sldChg>
      <pc:sldChg chg="addSp modSp mod">
        <pc:chgData name="Kreger, Christine" userId="07b08700-4580-4b2b-8f3c-b5ccee8dc705" providerId="ADAL" clId="{4756DD1D-85EE-4A6A-8785-11C26C2AE0A1}" dt="2024-04-10T13:01:02.540" v="4317" actId="13244"/>
        <pc:sldMkLst>
          <pc:docMk/>
          <pc:sldMk cId="0" sldId="285"/>
        </pc:sldMkLst>
        <pc:spChg chg="add mod">
          <ac:chgData name="Kreger, Christine" userId="07b08700-4580-4b2b-8f3c-b5ccee8dc705" providerId="ADAL" clId="{4756DD1D-85EE-4A6A-8785-11C26C2AE0A1}" dt="2024-04-10T13:01:02.540" v="4317" actId="13244"/>
          <ac:spMkLst>
            <pc:docMk/>
            <pc:sldMk cId="0" sldId="285"/>
            <ac:spMk id="2" creationId="{3CA66E60-6074-E145-F6F8-E95EF893C623}"/>
          </ac:spMkLst>
        </pc:spChg>
        <pc:picChg chg="mod">
          <ac:chgData name="Kreger, Christine" userId="07b08700-4580-4b2b-8f3c-b5ccee8dc705" providerId="ADAL" clId="{4756DD1D-85EE-4A6A-8785-11C26C2AE0A1}" dt="2024-04-10T12:52:58.316" v="4046" actId="962"/>
          <ac:picMkLst>
            <pc:docMk/>
            <pc:sldMk cId="0" sldId="285"/>
            <ac:picMk id="904" creationId="{00000000-0000-0000-0000-000000000000}"/>
          </ac:picMkLst>
        </pc:picChg>
      </pc:sldChg>
      <pc:sldChg chg="addSp modSp mod">
        <pc:chgData name="Kreger, Christine" userId="07b08700-4580-4b2b-8f3c-b5ccee8dc705" providerId="ADAL" clId="{4756DD1D-85EE-4A6A-8785-11C26C2AE0A1}" dt="2024-04-10T12:56:39.263" v="4283" actId="20577"/>
        <pc:sldMkLst>
          <pc:docMk/>
          <pc:sldMk cId="0" sldId="286"/>
        </pc:sldMkLst>
        <pc:spChg chg="add mod">
          <ac:chgData name="Kreger, Christine" userId="07b08700-4580-4b2b-8f3c-b5ccee8dc705" providerId="ADAL" clId="{4756DD1D-85EE-4A6A-8785-11C26C2AE0A1}" dt="2024-04-10T12:56:39.263" v="4283" actId="20577"/>
          <ac:spMkLst>
            <pc:docMk/>
            <pc:sldMk cId="0" sldId="286"/>
            <ac:spMk id="2" creationId="{FA676BF4-7CE5-2162-224B-3C1010794217}"/>
          </ac:spMkLst>
        </pc:spChg>
        <pc:picChg chg="mod">
          <ac:chgData name="Kreger, Christine" userId="07b08700-4580-4b2b-8f3c-b5ccee8dc705" providerId="ADAL" clId="{4756DD1D-85EE-4A6A-8785-11C26C2AE0A1}" dt="2024-04-10T12:53:04.734" v="4047" actId="962"/>
          <ac:picMkLst>
            <pc:docMk/>
            <pc:sldMk cId="0" sldId="286"/>
            <ac:picMk id="909" creationId="{00000000-0000-0000-0000-00000000000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gfb426853b0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1" name="Google Shape;561;gfb426853b0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t>Rose Marie </a:t>
            </a:r>
            <a:endParaRPr b="1" dirty="0"/>
          </a:p>
          <a:p>
            <a:pPr marL="0" lvl="0" indent="0" algn="l" rtl="0">
              <a:spcBef>
                <a:spcPts val="0"/>
              </a:spcBef>
              <a:spcAft>
                <a:spcPts val="0"/>
              </a:spcAft>
              <a:buNone/>
            </a:pPr>
            <a:endParaRPr b="1" dirty="0"/>
          </a:p>
          <a:p>
            <a:pPr marL="0" lvl="0" indent="0" algn="l" rtl="0">
              <a:spcBef>
                <a:spcPts val="0"/>
              </a:spcBef>
              <a:spcAft>
                <a:spcPts val="0"/>
              </a:spcAft>
              <a:buNone/>
            </a:pPr>
            <a:r>
              <a:rPr lang="en" dirty="0"/>
              <a:t>Welcome everyone to Compassion Fatigue in Libraries</a:t>
            </a:r>
            <a:endParaRPr dirty="0"/>
          </a:p>
          <a:p>
            <a:pPr marL="0" lvl="0" indent="0" algn="l" rtl="0">
              <a:spcBef>
                <a:spcPts val="0"/>
              </a:spcBef>
              <a:spcAft>
                <a:spcPts val="0"/>
              </a:spcAft>
              <a:buNone/>
            </a:pPr>
            <a:r>
              <a:rPr lang="en" dirty="0"/>
              <a:t>Thank you so much for being here. </a:t>
            </a:r>
            <a:endParaRPr dirty="0"/>
          </a:p>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5"/>
        <p:cNvGrpSpPr/>
        <p:nvPr/>
      </p:nvGrpSpPr>
      <p:grpSpPr>
        <a:xfrm>
          <a:off x="0" y="0"/>
          <a:ext cx="0" cy="0"/>
          <a:chOff x="0" y="0"/>
          <a:chExt cx="0" cy="0"/>
        </a:xfrm>
      </p:grpSpPr>
      <p:sp>
        <p:nvSpPr>
          <p:cNvPr id="686" name="Google Shape;686;g25f9a8add27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7" name="Google Shape;687;g25f9a8add27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t>Rose Marie </a:t>
            </a:r>
            <a:endParaRPr b="1" dirty="0"/>
          </a:p>
          <a:p>
            <a:pPr marL="0" lvl="0" indent="0" algn="l" rtl="0">
              <a:spcBef>
                <a:spcPts val="0"/>
              </a:spcBef>
              <a:spcAft>
                <a:spcPts val="0"/>
              </a:spcAft>
              <a:buNone/>
            </a:pPr>
            <a:endParaRPr dirty="0"/>
          </a:p>
          <a:p>
            <a:pPr marL="457200" lvl="0" indent="-298450" algn="l" rtl="0">
              <a:spcBef>
                <a:spcPts val="0"/>
              </a:spcBef>
              <a:spcAft>
                <a:spcPts val="0"/>
              </a:spcAft>
              <a:buSzPts val="1100"/>
              <a:buChar char="●"/>
            </a:pPr>
            <a:r>
              <a:rPr lang="en" b="1" dirty="0"/>
              <a:t>The 2022 Urban Library Trauma Study also found the discussion of trauma and CF in libraries insufficient.</a:t>
            </a:r>
            <a:endParaRPr b="1" dirty="0"/>
          </a:p>
          <a:p>
            <a:pPr marL="914400" lvl="1" indent="-298450" algn="l" rtl="0">
              <a:spcBef>
                <a:spcPts val="0"/>
              </a:spcBef>
              <a:spcAft>
                <a:spcPts val="0"/>
              </a:spcAft>
              <a:buSzPts val="1100"/>
              <a:buChar char="○"/>
            </a:pPr>
            <a:r>
              <a:rPr lang="en" dirty="0"/>
              <a:t>This is what they did and found in this study </a:t>
            </a:r>
            <a:endParaRPr dirty="0"/>
          </a:p>
          <a:p>
            <a:pPr marL="1371600" lvl="2" indent="-298450" algn="l" rtl="0">
              <a:spcBef>
                <a:spcPts val="0"/>
              </a:spcBef>
              <a:spcAft>
                <a:spcPts val="0"/>
              </a:spcAft>
              <a:buSzPts val="1100"/>
              <a:buChar char="■"/>
            </a:pPr>
            <a:r>
              <a:rPr lang="en" dirty="0"/>
              <a:t>Literature review where they also wanted to see what has already been done or said. They also found it lacking. </a:t>
            </a:r>
            <a:endParaRPr dirty="0"/>
          </a:p>
          <a:p>
            <a:pPr marL="1371600" lvl="2" indent="-298450" algn="l" rtl="0">
              <a:spcBef>
                <a:spcPts val="0"/>
              </a:spcBef>
              <a:spcAft>
                <a:spcPts val="0"/>
              </a:spcAft>
              <a:buSzPts val="1100"/>
              <a:buChar char="■"/>
            </a:pPr>
            <a:r>
              <a:rPr lang="en" dirty="0"/>
              <a:t>They conducted surveys to urban library workers - about 435 responses were usable out of 578 surveys that were done. </a:t>
            </a:r>
            <a:endParaRPr dirty="0"/>
          </a:p>
          <a:p>
            <a:pPr marL="1371600" lvl="2" indent="-298450" algn="l" rtl="0">
              <a:spcBef>
                <a:spcPts val="0"/>
              </a:spcBef>
              <a:spcAft>
                <a:spcPts val="0"/>
              </a:spcAft>
              <a:buSzPts val="1100"/>
              <a:buChar char="■"/>
            </a:pPr>
            <a:r>
              <a:rPr lang="en" dirty="0"/>
              <a:t>They facilitated a series of focus groups -</a:t>
            </a:r>
            <a:endParaRPr dirty="0"/>
          </a:p>
          <a:p>
            <a:pPr marL="1828800" lvl="3" indent="-298450" algn="l" rtl="0">
              <a:spcBef>
                <a:spcPts val="0"/>
              </a:spcBef>
              <a:spcAft>
                <a:spcPts val="0"/>
              </a:spcAft>
              <a:buSzPts val="1100"/>
              <a:buChar char="●"/>
            </a:pPr>
            <a:r>
              <a:rPr lang="en" dirty="0"/>
              <a:t>These focus groups included virtual options and some in person groups to collect data. </a:t>
            </a: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1"/>
        <p:cNvGrpSpPr/>
        <p:nvPr/>
      </p:nvGrpSpPr>
      <p:grpSpPr>
        <a:xfrm>
          <a:off x="0" y="0"/>
          <a:ext cx="0" cy="0"/>
          <a:chOff x="0" y="0"/>
          <a:chExt cx="0" cy="0"/>
        </a:xfrm>
      </p:grpSpPr>
      <p:sp>
        <p:nvSpPr>
          <p:cNvPr id="692" name="Google Shape;692;g25f9a8add27_2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3" name="Google Shape;693;g25f9a8add27_2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t>Rose Marie </a:t>
            </a:r>
            <a:endParaRPr b="1" dirty="0"/>
          </a:p>
          <a:p>
            <a:pPr marL="0" lvl="0" indent="0" algn="l" rtl="0">
              <a:spcBef>
                <a:spcPts val="0"/>
              </a:spcBef>
              <a:spcAft>
                <a:spcPts val="0"/>
              </a:spcAft>
              <a:buNone/>
            </a:pPr>
            <a:endParaRPr b="1" dirty="0"/>
          </a:p>
          <a:p>
            <a:pPr marL="457200" lvl="0" indent="-298450" algn="l" rtl="0">
              <a:spcBef>
                <a:spcPts val="0"/>
              </a:spcBef>
              <a:spcAft>
                <a:spcPts val="0"/>
              </a:spcAft>
              <a:buSzPts val="1100"/>
              <a:buChar char="●"/>
            </a:pPr>
            <a:r>
              <a:rPr lang="en" b="1" dirty="0"/>
              <a:t>Here’s some data that was found</a:t>
            </a:r>
            <a:endParaRPr b="1" dirty="0"/>
          </a:p>
          <a:p>
            <a:pPr marL="914400" lvl="1" indent="-298450" algn="l" rtl="0">
              <a:spcBef>
                <a:spcPts val="0"/>
              </a:spcBef>
              <a:spcAft>
                <a:spcPts val="0"/>
              </a:spcAft>
              <a:buSzPts val="1100"/>
              <a:buChar char="○"/>
            </a:pPr>
            <a:r>
              <a:rPr lang="en" dirty="0"/>
              <a:t>These numbers come from the 435 usable responses from the Urban Library Trauma Study</a:t>
            </a:r>
            <a:endParaRPr dirty="0"/>
          </a:p>
          <a:p>
            <a:pPr marL="1371600" lvl="2" indent="-298450" algn="l" rtl="0">
              <a:spcBef>
                <a:spcPts val="0"/>
              </a:spcBef>
              <a:spcAft>
                <a:spcPts val="0"/>
              </a:spcAft>
              <a:buSzPts val="1100"/>
              <a:buChar char="■"/>
            </a:pPr>
            <a:r>
              <a:rPr lang="en" dirty="0"/>
              <a:t>I want to put emphasis here that you don’t have to be public facing to be experiencing this.</a:t>
            </a:r>
            <a:endParaRPr dirty="0"/>
          </a:p>
          <a:p>
            <a:pPr marL="1828800" lvl="3" indent="-298450" algn="l" rtl="0">
              <a:spcBef>
                <a:spcPts val="0"/>
              </a:spcBef>
              <a:spcAft>
                <a:spcPts val="0"/>
              </a:spcAft>
              <a:buSzPts val="1100"/>
              <a:buChar char="●"/>
            </a:pPr>
            <a:r>
              <a:rPr lang="en" dirty="0"/>
              <a:t>Library news</a:t>
            </a:r>
            <a:endParaRPr dirty="0"/>
          </a:p>
          <a:p>
            <a:pPr marL="1828800" lvl="3" indent="-298450" algn="l" rtl="0">
              <a:spcBef>
                <a:spcPts val="0"/>
              </a:spcBef>
              <a:spcAft>
                <a:spcPts val="0"/>
              </a:spcAft>
              <a:buSzPts val="1100"/>
              <a:buChar char="●"/>
            </a:pPr>
            <a:r>
              <a:rPr lang="en" dirty="0"/>
              <a:t>Stories from colleagues </a:t>
            </a:r>
            <a:endParaRPr dirty="0"/>
          </a:p>
          <a:p>
            <a:pPr marL="1828800" lvl="3" indent="-298450" algn="l" rtl="0">
              <a:spcBef>
                <a:spcPts val="0"/>
              </a:spcBef>
              <a:spcAft>
                <a:spcPts val="0"/>
              </a:spcAft>
              <a:buSzPts val="1100"/>
              <a:buChar char="●"/>
            </a:pPr>
            <a:r>
              <a:rPr lang="en" dirty="0"/>
              <a:t>Troubles at home</a:t>
            </a:r>
            <a:endParaRPr dirty="0"/>
          </a:p>
          <a:p>
            <a:pPr marL="1828800" lvl="3" indent="-298450" algn="l" rtl="0">
              <a:spcBef>
                <a:spcPts val="0"/>
              </a:spcBef>
              <a:spcAft>
                <a:spcPts val="0"/>
              </a:spcAft>
              <a:buSzPts val="1100"/>
              <a:buChar char="●"/>
            </a:pPr>
            <a:r>
              <a:rPr lang="en" dirty="0"/>
              <a:t>Board Meetings</a:t>
            </a: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1"/>
        <p:cNvGrpSpPr/>
        <p:nvPr/>
      </p:nvGrpSpPr>
      <p:grpSpPr>
        <a:xfrm>
          <a:off x="0" y="0"/>
          <a:ext cx="0" cy="0"/>
          <a:chOff x="0" y="0"/>
          <a:chExt cx="0" cy="0"/>
        </a:xfrm>
      </p:grpSpPr>
      <p:sp>
        <p:nvSpPr>
          <p:cNvPr id="702" name="Google Shape;702;g23198b7769c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3" name="Google Shape;703;g23198b7769c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t>Rose Marie </a:t>
            </a:r>
            <a:endParaRPr b="1" dirty="0"/>
          </a:p>
          <a:p>
            <a:pPr marL="0" lvl="0" indent="0" algn="l" rtl="0">
              <a:spcBef>
                <a:spcPts val="0"/>
              </a:spcBef>
              <a:spcAft>
                <a:spcPts val="0"/>
              </a:spcAft>
              <a:buNone/>
            </a:pPr>
            <a:endParaRPr dirty="0"/>
          </a:p>
          <a:p>
            <a:pPr marL="457200" lvl="0" indent="-298450" algn="l" rtl="0">
              <a:spcBef>
                <a:spcPts val="0"/>
              </a:spcBef>
              <a:spcAft>
                <a:spcPts val="0"/>
              </a:spcAft>
              <a:buSzPts val="1100"/>
              <a:buChar char="●"/>
            </a:pPr>
            <a:r>
              <a:rPr lang="en" b="1" dirty="0"/>
              <a:t>This image is part of what came out of the in person focus groups on how to make change. </a:t>
            </a:r>
            <a:endParaRPr b="1" dirty="0"/>
          </a:p>
          <a:p>
            <a:pPr marL="914400" lvl="1" indent="-298450" algn="l" rtl="0">
              <a:spcBef>
                <a:spcPts val="0"/>
              </a:spcBef>
              <a:spcAft>
                <a:spcPts val="0"/>
              </a:spcAft>
              <a:buSzPts val="1100"/>
              <a:buChar char="○"/>
            </a:pPr>
            <a:r>
              <a:rPr lang="en" dirty="0"/>
              <a:t>Walk through model </a:t>
            </a:r>
            <a:endParaRPr dirty="0"/>
          </a:p>
          <a:p>
            <a:pPr marL="457200" lvl="0" indent="-298450" algn="l" rtl="0">
              <a:spcBef>
                <a:spcPts val="0"/>
              </a:spcBef>
              <a:spcAft>
                <a:spcPts val="0"/>
              </a:spcAft>
              <a:buSzPts val="1100"/>
              <a:buChar char="●"/>
            </a:pPr>
            <a:r>
              <a:rPr lang="en" b="1" dirty="0"/>
              <a:t>Keep in mind that NO response is a response.</a:t>
            </a:r>
            <a:endParaRPr b="1" dirty="0"/>
          </a:p>
          <a:p>
            <a:pPr marL="914400" lvl="1" indent="-298450" algn="l" rtl="0">
              <a:spcBef>
                <a:spcPts val="0"/>
              </a:spcBef>
              <a:spcAft>
                <a:spcPts val="0"/>
              </a:spcAft>
              <a:buSzPts val="1100"/>
              <a:buChar char="○"/>
            </a:pPr>
            <a:r>
              <a:rPr lang="en" dirty="0"/>
              <a:t> How we AND our organizations respond to events will determine how we move forward. </a:t>
            </a: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6"/>
        <p:cNvGrpSpPr/>
        <p:nvPr/>
      </p:nvGrpSpPr>
      <p:grpSpPr>
        <a:xfrm>
          <a:off x="0" y="0"/>
          <a:ext cx="0" cy="0"/>
          <a:chOff x="0" y="0"/>
          <a:chExt cx="0" cy="0"/>
        </a:xfrm>
      </p:grpSpPr>
      <p:sp>
        <p:nvSpPr>
          <p:cNvPr id="707" name="Google Shape;707;g25f9a8add27_2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8" name="Google Shape;708;g25f9a8add27_2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t>Rose Marie </a:t>
            </a:r>
            <a:endParaRPr b="1" dirty="0"/>
          </a:p>
          <a:p>
            <a:pPr marL="0" lvl="0" indent="0" algn="l" rtl="0">
              <a:spcBef>
                <a:spcPts val="0"/>
              </a:spcBef>
              <a:spcAft>
                <a:spcPts val="0"/>
              </a:spcAft>
              <a:buNone/>
            </a:pPr>
            <a:endParaRPr b="1" dirty="0"/>
          </a:p>
          <a:p>
            <a:pPr marL="457200" lvl="0" indent="-298450" algn="l" rtl="0">
              <a:spcBef>
                <a:spcPts val="0"/>
              </a:spcBef>
              <a:spcAft>
                <a:spcPts val="0"/>
              </a:spcAft>
              <a:buSzPts val="1100"/>
              <a:buChar char="-"/>
            </a:pPr>
            <a:r>
              <a:rPr lang="en" b="1" dirty="0"/>
              <a:t>Poll opens up for examples listed below: </a:t>
            </a:r>
            <a:endParaRPr b="1" dirty="0"/>
          </a:p>
          <a:p>
            <a:pPr marL="0" lvl="0" indent="0" algn="l" rtl="0">
              <a:spcBef>
                <a:spcPts val="0"/>
              </a:spcBef>
              <a:spcAft>
                <a:spcPts val="0"/>
              </a:spcAft>
              <a:buNone/>
            </a:pPr>
            <a:endParaRPr b="1" dirty="0"/>
          </a:p>
          <a:p>
            <a:pPr marL="0" lvl="0" indent="0" algn="l" rtl="0">
              <a:spcBef>
                <a:spcPts val="0"/>
              </a:spcBef>
              <a:spcAft>
                <a:spcPts val="0"/>
              </a:spcAft>
              <a:buNone/>
            </a:pPr>
            <a:r>
              <a:rPr lang="en" b="1" dirty="0"/>
              <a:t>Examples </a:t>
            </a:r>
            <a:endParaRPr b="1" dirty="0"/>
          </a:p>
          <a:p>
            <a:pPr marL="457200" lvl="0" indent="-298450" algn="l" rtl="0">
              <a:spcBef>
                <a:spcPts val="0"/>
              </a:spcBef>
              <a:spcAft>
                <a:spcPts val="0"/>
              </a:spcAft>
              <a:buSzPts val="1100"/>
              <a:buChar char="●"/>
            </a:pPr>
            <a:r>
              <a:rPr lang="en" dirty="0"/>
              <a:t>Helping someone in crisis in person, over the phone, or virtually</a:t>
            </a:r>
            <a:endParaRPr dirty="0"/>
          </a:p>
          <a:p>
            <a:pPr marL="457200" lvl="0" indent="-298450" algn="l" rtl="0">
              <a:spcBef>
                <a:spcPts val="0"/>
              </a:spcBef>
              <a:spcAft>
                <a:spcPts val="0"/>
              </a:spcAft>
              <a:buSzPts val="1100"/>
              <a:buChar char="●"/>
            </a:pPr>
            <a:r>
              <a:rPr lang="en" dirty="0"/>
              <a:t>Witnessing or hearing a story while doing a class or in person event</a:t>
            </a:r>
            <a:endParaRPr dirty="0"/>
          </a:p>
          <a:p>
            <a:pPr marL="457200" lvl="0" indent="-298450" algn="l" rtl="0">
              <a:spcBef>
                <a:spcPts val="0"/>
              </a:spcBef>
              <a:spcAft>
                <a:spcPts val="0"/>
              </a:spcAft>
              <a:buSzPts val="1100"/>
              <a:buChar char="●"/>
            </a:pPr>
            <a:r>
              <a:rPr lang="en" dirty="0"/>
              <a:t>Witnessing others experience trauma in public spaces</a:t>
            </a:r>
            <a:endParaRPr dirty="0"/>
          </a:p>
          <a:p>
            <a:pPr marL="457200" lvl="0" indent="-298450" algn="l" rtl="0">
              <a:spcBef>
                <a:spcPts val="0"/>
              </a:spcBef>
              <a:spcAft>
                <a:spcPts val="0"/>
              </a:spcAft>
              <a:buSzPts val="1100"/>
              <a:buChar char="●"/>
            </a:pPr>
            <a:r>
              <a:rPr lang="en" dirty="0"/>
              <a:t>Managing or leading staff through trauma </a:t>
            </a:r>
            <a:endParaRPr dirty="0"/>
          </a:p>
          <a:p>
            <a:pPr marL="457200" lvl="0" indent="-298450" algn="l" rtl="0">
              <a:spcBef>
                <a:spcPts val="0"/>
              </a:spcBef>
              <a:spcAft>
                <a:spcPts val="0"/>
              </a:spcAft>
              <a:buSzPts val="1100"/>
              <a:buChar char="●"/>
            </a:pPr>
            <a:r>
              <a:rPr lang="en" dirty="0"/>
              <a:t>Hearing about troubling experiences from colleagues informally </a:t>
            </a:r>
            <a:endParaRPr dirty="0"/>
          </a:p>
          <a:p>
            <a:pPr marL="457200" lvl="0" indent="-298450" algn="l" rtl="0">
              <a:spcBef>
                <a:spcPts val="0"/>
              </a:spcBef>
              <a:spcAft>
                <a:spcPts val="0"/>
              </a:spcAft>
              <a:buSzPts val="1100"/>
              <a:buChar char="●"/>
            </a:pPr>
            <a:r>
              <a:rPr lang="en" dirty="0"/>
              <a:t>Increasing workloads to meet the needs of our community </a:t>
            </a:r>
            <a:endParaRPr dirty="0"/>
          </a:p>
          <a:p>
            <a:pPr marL="457200" lvl="0" indent="-298450" algn="l" rtl="0">
              <a:spcBef>
                <a:spcPts val="0"/>
              </a:spcBef>
              <a:spcAft>
                <a:spcPts val="0"/>
              </a:spcAft>
              <a:buSzPts val="1100"/>
              <a:buChar char="●"/>
            </a:pPr>
            <a:r>
              <a:rPr lang="en" dirty="0"/>
              <a:t>Insufficient work related resources to cope</a:t>
            </a:r>
            <a:endParaRPr dirty="0"/>
          </a:p>
          <a:p>
            <a:pPr marL="457200" lvl="0" indent="-298450" algn="l" rtl="0">
              <a:spcBef>
                <a:spcPts val="0"/>
              </a:spcBef>
              <a:spcAft>
                <a:spcPts val="0"/>
              </a:spcAft>
              <a:buSzPts val="1100"/>
              <a:buChar char="●"/>
            </a:pPr>
            <a:r>
              <a:rPr lang="en" dirty="0"/>
              <a:t>Other </a:t>
            </a: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6"/>
        <p:cNvGrpSpPr/>
        <p:nvPr/>
      </p:nvGrpSpPr>
      <p:grpSpPr>
        <a:xfrm>
          <a:off x="0" y="0"/>
          <a:ext cx="0" cy="0"/>
          <a:chOff x="0" y="0"/>
          <a:chExt cx="0" cy="0"/>
        </a:xfrm>
      </p:grpSpPr>
      <p:sp>
        <p:nvSpPr>
          <p:cNvPr id="727" name="Google Shape;727;g239dc5e50b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8" name="Google Shape;728;g239dc5e50b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t>Rose Marie </a:t>
            </a:r>
            <a:endParaRPr b="1" dirty="0"/>
          </a:p>
          <a:p>
            <a:pPr marL="457200" lvl="0" indent="-298450" algn="l" rtl="0">
              <a:spcBef>
                <a:spcPts val="0"/>
              </a:spcBef>
              <a:spcAft>
                <a:spcPts val="0"/>
              </a:spcAft>
              <a:buSzPts val="1100"/>
              <a:buChar char="●"/>
            </a:pPr>
            <a:r>
              <a:rPr lang="en" b="1" dirty="0"/>
              <a:t>Introduction to the Polyvagal Modal </a:t>
            </a:r>
            <a:endParaRPr b="1" dirty="0"/>
          </a:p>
          <a:p>
            <a:pPr marL="914400" lvl="1" indent="-298450" algn="l" rtl="0">
              <a:spcBef>
                <a:spcPts val="0"/>
              </a:spcBef>
              <a:spcAft>
                <a:spcPts val="0"/>
              </a:spcAft>
              <a:buSzPts val="1100"/>
              <a:buChar char="○"/>
            </a:pPr>
            <a:r>
              <a:rPr lang="en" dirty="0"/>
              <a:t>One scientific theory called the Polyvagal Theory introduced by Stephen Porges in 1994</a:t>
            </a:r>
            <a:endParaRPr dirty="0"/>
          </a:p>
          <a:p>
            <a:pPr marL="914400" lvl="1" indent="-298450" algn="l" rtl="0">
              <a:spcBef>
                <a:spcPts val="0"/>
              </a:spcBef>
              <a:spcAft>
                <a:spcPts val="0"/>
              </a:spcAft>
              <a:buSzPts val="1100"/>
              <a:buChar char="○"/>
            </a:pPr>
            <a:r>
              <a:rPr lang="en" dirty="0"/>
              <a:t>Named for the vagas nerve located in your neck that controls your autonomic nervous system</a:t>
            </a:r>
            <a:endParaRPr b="1" dirty="0"/>
          </a:p>
          <a:p>
            <a:pPr marL="457200" lvl="0" indent="-298450" algn="l" rtl="0">
              <a:spcBef>
                <a:spcPts val="0"/>
              </a:spcBef>
              <a:spcAft>
                <a:spcPts val="0"/>
              </a:spcAft>
              <a:buSzPts val="1100"/>
              <a:buChar char="●"/>
            </a:pPr>
            <a:r>
              <a:rPr lang="en" b="1" dirty="0"/>
              <a:t>Autonomic Nervous system</a:t>
            </a:r>
            <a:endParaRPr b="1" dirty="0"/>
          </a:p>
          <a:p>
            <a:pPr marL="914400" lvl="1" indent="-298450" algn="l" rtl="0">
              <a:spcBef>
                <a:spcPts val="0"/>
              </a:spcBef>
              <a:spcAft>
                <a:spcPts val="0"/>
              </a:spcAft>
              <a:buSzPts val="1100"/>
              <a:buChar char="○"/>
            </a:pPr>
            <a:r>
              <a:rPr lang="en" dirty="0"/>
              <a:t>This theory relates to the autonomic nervous system </a:t>
            </a:r>
            <a:endParaRPr dirty="0"/>
          </a:p>
          <a:p>
            <a:pPr marL="1371600" lvl="2" indent="-298450" algn="l" rtl="0">
              <a:spcBef>
                <a:spcPts val="0"/>
              </a:spcBef>
              <a:spcAft>
                <a:spcPts val="0"/>
              </a:spcAft>
              <a:buSzPts val="1100"/>
              <a:buChar char="■"/>
            </a:pPr>
            <a:r>
              <a:rPr lang="en" dirty="0"/>
              <a:t>The parasympathetic - The Ventral Vagal which supports social engagement </a:t>
            </a:r>
            <a:endParaRPr dirty="0"/>
          </a:p>
          <a:p>
            <a:pPr marL="1371600" lvl="2" indent="-298450" algn="l" rtl="0">
              <a:spcBef>
                <a:spcPts val="0"/>
              </a:spcBef>
              <a:spcAft>
                <a:spcPts val="0"/>
              </a:spcAft>
              <a:buSzPts val="1100"/>
              <a:buChar char="■"/>
            </a:pPr>
            <a:r>
              <a:rPr lang="en" dirty="0"/>
              <a:t>The sympathetic nervous system - The Dorsal Vagal which controls our fight or flight responses</a:t>
            </a:r>
            <a:endParaRPr dirty="0"/>
          </a:p>
          <a:p>
            <a:pPr marL="1828800" lvl="3" indent="-298450" algn="l" rtl="0">
              <a:spcBef>
                <a:spcPts val="0"/>
              </a:spcBef>
              <a:spcAft>
                <a:spcPts val="0"/>
              </a:spcAft>
              <a:buSzPts val="1100"/>
              <a:buChar char="●"/>
            </a:pPr>
            <a:r>
              <a:rPr lang="en" dirty="0"/>
              <a:t>This model goes into more detail about what our bodies do when we are safe or in danger </a:t>
            </a:r>
            <a:endParaRPr dirty="0"/>
          </a:p>
          <a:p>
            <a:pPr marL="457200" lvl="0" indent="-298450" algn="l" rtl="0">
              <a:spcBef>
                <a:spcPts val="0"/>
              </a:spcBef>
              <a:spcAft>
                <a:spcPts val="0"/>
              </a:spcAft>
              <a:buSzPts val="1100"/>
              <a:buChar char="●"/>
            </a:pPr>
            <a:r>
              <a:rPr lang="en" b="1" dirty="0">
                <a:solidFill>
                  <a:schemeClr val="dk1"/>
                </a:solidFill>
              </a:rPr>
              <a:t>Let’s break this down into colors </a:t>
            </a:r>
            <a:endParaRPr b="1" dirty="0">
              <a:solidFill>
                <a:schemeClr val="dk1"/>
              </a:solidFill>
            </a:endParaRPr>
          </a:p>
          <a:p>
            <a:pPr marL="914400" lvl="1" indent="-298450" algn="l" rtl="0">
              <a:spcBef>
                <a:spcPts val="0"/>
              </a:spcBef>
              <a:spcAft>
                <a:spcPts val="0"/>
              </a:spcAft>
              <a:buSzPts val="1100"/>
              <a:buChar char="○"/>
            </a:pPr>
            <a:r>
              <a:rPr lang="en" dirty="0">
                <a:solidFill>
                  <a:schemeClr val="dk1"/>
                </a:solidFill>
              </a:rPr>
              <a:t>Green - Safe zone. You’re ok, you’re thriving, your brain and body can function at an optimal level. We can be our best and most creative selves.</a:t>
            </a:r>
            <a:endParaRPr dirty="0">
              <a:solidFill>
                <a:schemeClr val="dk1"/>
              </a:solidFill>
            </a:endParaRPr>
          </a:p>
          <a:p>
            <a:pPr marL="914400" lvl="1" indent="-298450" algn="l" rtl="0">
              <a:spcBef>
                <a:spcPts val="0"/>
              </a:spcBef>
              <a:spcAft>
                <a:spcPts val="0"/>
              </a:spcAft>
              <a:buSzPts val="1100"/>
              <a:buChar char="○"/>
            </a:pPr>
            <a:r>
              <a:rPr lang="en" dirty="0">
                <a:solidFill>
                  <a:schemeClr val="dk1"/>
                </a:solidFill>
              </a:rPr>
              <a:t>Yellow - This is where anxiety lives. Your body perceives a threat and wants to act accordingly. We’re in fight or flight. What do we do? </a:t>
            </a:r>
            <a:endParaRPr dirty="0">
              <a:solidFill>
                <a:schemeClr val="dk1"/>
              </a:solidFill>
            </a:endParaRPr>
          </a:p>
          <a:p>
            <a:pPr marL="914400" lvl="1" indent="-298450" algn="l" rtl="0">
              <a:spcBef>
                <a:spcPts val="0"/>
              </a:spcBef>
              <a:spcAft>
                <a:spcPts val="0"/>
              </a:spcAft>
              <a:buSzPts val="1100"/>
              <a:buChar char="○"/>
            </a:pPr>
            <a:r>
              <a:rPr lang="en" dirty="0">
                <a:solidFill>
                  <a:schemeClr val="dk1"/>
                </a:solidFill>
              </a:rPr>
              <a:t>Red - This is dissociation. You are IN danger and the time to fight or flight has passed and our bodies shut down to protect ourselves.  </a:t>
            </a:r>
            <a:endParaRPr dirty="0">
              <a:solidFill>
                <a:schemeClr val="dk1"/>
              </a:solidFill>
            </a:endParaRPr>
          </a:p>
          <a:p>
            <a:pPr marL="457200" lvl="0" indent="-298450" algn="l" rtl="0">
              <a:spcBef>
                <a:spcPts val="0"/>
              </a:spcBef>
              <a:spcAft>
                <a:spcPts val="0"/>
              </a:spcAft>
              <a:buClr>
                <a:schemeClr val="dk1"/>
              </a:buClr>
              <a:buSzPts val="1100"/>
              <a:buChar char="●"/>
            </a:pPr>
            <a:r>
              <a:rPr lang="en" b="1" dirty="0">
                <a:solidFill>
                  <a:schemeClr val="dk1"/>
                </a:solidFill>
              </a:rPr>
              <a:t>Our surroundings have evolved, but our bodies have not. </a:t>
            </a:r>
            <a:endParaRPr b="1" dirty="0">
              <a:solidFill>
                <a:schemeClr val="dk1"/>
              </a:solidFill>
            </a:endParaRPr>
          </a:p>
          <a:p>
            <a:pPr marL="914400" lvl="1" indent="-298450" algn="l" rtl="0">
              <a:spcBef>
                <a:spcPts val="0"/>
              </a:spcBef>
              <a:spcAft>
                <a:spcPts val="0"/>
              </a:spcAft>
              <a:buClr>
                <a:schemeClr val="dk1"/>
              </a:buClr>
              <a:buSzPts val="1100"/>
              <a:buChar char="○"/>
            </a:pPr>
            <a:r>
              <a:rPr lang="en" dirty="0">
                <a:solidFill>
                  <a:schemeClr val="dk1"/>
                </a:solidFill>
              </a:rPr>
              <a:t>There is no saber tooth tiger coming to chase you. </a:t>
            </a:r>
            <a:endParaRPr dirty="0">
              <a:solidFill>
                <a:schemeClr val="dk1"/>
              </a:solidFill>
            </a:endParaRPr>
          </a:p>
          <a:p>
            <a:pPr marL="914400" lvl="1" indent="-298450" algn="l" rtl="0">
              <a:spcBef>
                <a:spcPts val="0"/>
              </a:spcBef>
              <a:spcAft>
                <a:spcPts val="0"/>
              </a:spcAft>
              <a:buClr>
                <a:schemeClr val="dk1"/>
              </a:buClr>
              <a:buSzPts val="1100"/>
              <a:buChar char="○"/>
            </a:pPr>
            <a:r>
              <a:rPr lang="en" dirty="0">
                <a:solidFill>
                  <a:schemeClr val="dk1"/>
                </a:solidFill>
              </a:rPr>
              <a:t>So what makes us think we’re in danger now? </a:t>
            </a:r>
            <a:endParaRPr dirty="0">
              <a:solidFill>
                <a:schemeClr val="dk1"/>
              </a:solidFill>
            </a:endParaRPr>
          </a:p>
          <a:p>
            <a:pPr marL="1371600" lvl="2" indent="-298450" algn="l" rtl="0">
              <a:spcBef>
                <a:spcPts val="0"/>
              </a:spcBef>
              <a:spcAft>
                <a:spcPts val="0"/>
              </a:spcAft>
              <a:buClr>
                <a:schemeClr val="dk1"/>
              </a:buClr>
              <a:buSzPts val="1100"/>
              <a:buChar char="■"/>
            </a:pPr>
            <a:r>
              <a:rPr lang="en" dirty="0">
                <a:solidFill>
                  <a:schemeClr val="dk1"/>
                </a:solidFill>
              </a:rPr>
              <a:t>That ONE work email? </a:t>
            </a:r>
            <a:endParaRPr dirty="0">
              <a:solidFill>
                <a:schemeClr val="dk1"/>
              </a:solidFill>
            </a:endParaRPr>
          </a:p>
          <a:p>
            <a:pPr marL="1371600" lvl="2" indent="-298450" algn="l" rtl="0">
              <a:spcBef>
                <a:spcPts val="0"/>
              </a:spcBef>
              <a:spcAft>
                <a:spcPts val="0"/>
              </a:spcAft>
              <a:buClr>
                <a:schemeClr val="dk1"/>
              </a:buClr>
              <a:buSzPts val="1100"/>
              <a:buChar char="■"/>
            </a:pPr>
            <a:r>
              <a:rPr lang="en" dirty="0">
                <a:solidFill>
                  <a:schemeClr val="dk1"/>
                </a:solidFill>
              </a:rPr>
              <a:t>Our consistent negative thoughts? </a:t>
            </a:r>
            <a:endParaRPr dirty="0">
              <a:solidFill>
                <a:schemeClr val="dk1"/>
              </a:solidFill>
            </a:endParaRPr>
          </a:p>
          <a:p>
            <a:pPr marL="1371600" lvl="2" indent="-298450" algn="l" rtl="0">
              <a:spcBef>
                <a:spcPts val="0"/>
              </a:spcBef>
              <a:spcAft>
                <a:spcPts val="0"/>
              </a:spcAft>
              <a:buClr>
                <a:schemeClr val="dk1"/>
              </a:buClr>
              <a:buSzPts val="1100"/>
              <a:buChar char="■"/>
            </a:pPr>
            <a:r>
              <a:rPr lang="en" dirty="0">
                <a:solidFill>
                  <a:schemeClr val="dk1"/>
                </a:solidFill>
              </a:rPr>
              <a:t>Witnessing someone in crisis? </a:t>
            </a:r>
            <a:endParaRPr dirty="0">
              <a:solidFill>
                <a:schemeClr val="dk1"/>
              </a:solidFill>
            </a:endParaRPr>
          </a:p>
          <a:p>
            <a:pPr marL="457200" lvl="0" indent="0" algn="l" rtl="0">
              <a:spcBef>
                <a:spcPts val="0"/>
              </a:spcBef>
              <a:spcAft>
                <a:spcPts val="0"/>
              </a:spcAft>
              <a:buNone/>
            </a:pPr>
            <a:endParaRPr dirty="0">
              <a:solidFill>
                <a:schemeClr val="dk1"/>
              </a:solidFill>
            </a:endParaRPr>
          </a:p>
          <a:p>
            <a:pPr marL="914400" lvl="0" indent="0" algn="l" rtl="0">
              <a:spcBef>
                <a:spcPts val="0"/>
              </a:spcBef>
              <a:spcAft>
                <a:spcPts val="0"/>
              </a:spcAft>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g231703086f5_3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4" name="Google Shape;734;g231703086f5_3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t>Rose Marie </a:t>
            </a:r>
            <a:endParaRPr b="1" dirty="0"/>
          </a:p>
          <a:p>
            <a:pPr marL="0" lvl="0" indent="0" algn="l" rtl="0">
              <a:spcBef>
                <a:spcPts val="0"/>
              </a:spcBef>
              <a:spcAft>
                <a:spcPts val="0"/>
              </a:spcAft>
              <a:buNone/>
            </a:pPr>
            <a:endParaRPr b="1" dirty="0"/>
          </a:p>
          <a:p>
            <a:pPr marL="0" lvl="0" indent="0" algn="l" rtl="0">
              <a:spcBef>
                <a:spcPts val="0"/>
              </a:spcBef>
              <a:spcAft>
                <a:spcPts val="0"/>
              </a:spcAft>
              <a:buNone/>
            </a:pPr>
            <a:r>
              <a:rPr lang="en" b="1" dirty="0"/>
              <a:t>*Mention PDF of chart is accessible*</a:t>
            </a:r>
            <a:endParaRPr b="1" dirty="0"/>
          </a:p>
          <a:p>
            <a:pPr marL="457200" lvl="0" indent="-298450" algn="l" rtl="0">
              <a:spcBef>
                <a:spcPts val="0"/>
              </a:spcBef>
              <a:spcAft>
                <a:spcPts val="0"/>
              </a:spcAft>
              <a:buSzPts val="1100"/>
              <a:buChar char="●"/>
            </a:pPr>
            <a:r>
              <a:rPr lang="en" b="1" dirty="0"/>
              <a:t>This is the professional chart with a LOT of information on it. </a:t>
            </a:r>
            <a:endParaRPr b="1" dirty="0"/>
          </a:p>
          <a:p>
            <a:pPr marL="914400" lvl="1" indent="-298450" algn="l" rtl="0">
              <a:spcBef>
                <a:spcPts val="0"/>
              </a:spcBef>
              <a:spcAft>
                <a:spcPts val="0"/>
              </a:spcAft>
              <a:buSzPts val="1100"/>
              <a:buChar char="○"/>
            </a:pPr>
            <a:r>
              <a:rPr lang="en" dirty="0"/>
              <a:t>What I want to point out: </a:t>
            </a:r>
            <a:endParaRPr dirty="0"/>
          </a:p>
          <a:p>
            <a:pPr marL="1371600" lvl="2" indent="-298450" algn="l" rtl="0">
              <a:spcBef>
                <a:spcPts val="0"/>
              </a:spcBef>
              <a:spcAft>
                <a:spcPts val="0"/>
              </a:spcAft>
              <a:buSzPts val="1100"/>
              <a:buChar char="■"/>
            </a:pPr>
            <a:r>
              <a:rPr lang="en" dirty="0"/>
              <a:t>The black line showing us a bell curve is how it’s supposed to work when we’re healthy. </a:t>
            </a:r>
            <a:endParaRPr dirty="0"/>
          </a:p>
          <a:p>
            <a:pPr marL="1828800" lvl="3" indent="-298450" algn="l" rtl="0">
              <a:spcBef>
                <a:spcPts val="0"/>
              </a:spcBef>
              <a:spcAft>
                <a:spcPts val="0"/>
              </a:spcAft>
              <a:buSzPts val="1100"/>
              <a:buChar char="●"/>
            </a:pPr>
            <a:r>
              <a:rPr lang="en" dirty="0"/>
              <a:t>We’re safe, but then perceive the threat, we experience the danger, and then once in safety we can come back down again. </a:t>
            </a:r>
            <a:endParaRPr dirty="0"/>
          </a:p>
          <a:p>
            <a:pPr marL="1828800" lvl="3" indent="-298450" algn="l" rtl="0">
              <a:spcBef>
                <a:spcPts val="0"/>
              </a:spcBef>
              <a:spcAft>
                <a:spcPts val="0"/>
              </a:spcAft>
              <a:buSzPts val="1100"/>
              <a:buChar char="●"/>
            </a:pPr>
            <a:r>
              <a:rPr lang="en" dirty="0"/>
              <a:t>What happens if you don’t heal from an experienced trauma or you live in trauma consistently and you live in the yellow or are anxious for an extended period of time?  Can you imagine what that will do to your body? </a:t>
            </a:r>
            <a:endParaRPr dirty="0"/>
          </a:p>
          <a:p>
            <a:pPr marL="1828800" lvl="3" indent="-298450" algn="l" rtl="0">
              <a:spcBef>
                <a:spcPts val="0"/>
              </a:spcBef>
              <a:spcAft>
                <a:spcPts val="0"/>
              </a:spcAft>
              <a:buSzPts val="1100"/>
              <a:buChar char="●"/>
            </a:pPr>
            <a:r>
              <a:rPr lang="en" dirty="0">
                <a:solidFill>
                  <a:schemeClr val="dk1"/>
                </a:solidFill>
              </a:rPr>
              <a:t>Emotions - along the bell curve are listed emotions dependant on our aroused states. Society has taught us to discredit our emotions. What’s societally appropriate to feel and act? In reality, those emotions are simply our body telling us what we need. Their tools. </a:t>
            </a:r>
            <a:endParaRPr dirty="0"/>
          </a:p>
          <a:p>
            <a:pPr marL="457200" lvl="0" indent="-298450" algn="l" rtl="0">
              <a:spcBef>
                <a:spcPts val="0"/>
              </a:spcBef>
              <a:spcAft>
                <a:spcPts val="0"/>
              </a:spcAft>
              <a:buSzPts val="1100"/>
              <a:buChar char="●"/>
            </a:pPr>
            <a:r>
              <a:rPr lang="en" b="1" dirty="0"/>
              <a:t>For example: Anger</a:t>
            </a:r>
            <a:endParaRPr b="1" dirty="0"/>
          </a:p>
          <a:p>
            <a:pPr marL="914400" lvl="1" indent="-298450" algn="l" rtl="0">
              <a:spcBef>
                <a:spcPts val="0"/>
              </a:spcBef>
              <a:spcAft>
                <a:spcPts val="0"/>
              </a:spcAft>
              <a:buSzPts val="1100"/>
              <a:buChar char="○"/>
            </a:pPr>
            <a:r>
              <a:rPr lang="en" dirty="0"/>
              <a:t>Does your body get hot? </a:t>
            </a:r>
            <a:endParaRPr dirty="0"/>
          </a:p>
          <a:p>
            <a:pPr marL="914400" lvl="1" indent="-298450" algn="l" rtl="0">
              <a:spcBef>
                <a:spcPts val="0"/>
              </a:spcBef>
              <a:spcAft>
                <a:spcPts val="0"/>
              </a:spcAft>
              <a:buSzPts val="1100"/>
              <a:buChar char="○"/>
            </a:pPr>
            <a:r>
              <a:rPr lang="en" dirty="0"/>
              <a:t>How do you experience this emotion? </a:t>
            </a:r>
            <a:endParaRPr dirty="0"/>
          </a:p>
          <a:p>
            <a:pPr marL="914400" lvl="1" indent="-298450" algn="l" rtl="0">
              <a:spcBef>
                <a:spcPts val="0"/>
              </a:spcBef>
              <a:spcAft>
                <a:spcPts val="0"/>
              </a:spcAft>
              <a:buSzPts val="1100"/>
              <a:buChar char="○"/>
            </a:pPr>
            <a:r>
              <a:rPr lang="en" dirty="0"/>
              <a:t>Is this an emotion you were ever taught to feel in a healthy way? </a:t>
            </a:r>
            <a:endParaRPr dirty="0"/>
          </a:p>
          <a:p>
            <a:pPr marL="457200" lvl="0" indent="-298450" algn="l" rtl="0">
              <a:spcBef>
                <a:spcPts val="0"/>
              </a:spcBef>
              <a:spcAft>
                <a:spcPts val="0"/>
              </a:spcAft>
              <a:buSzPts val="1100"/>
              <a:buChar char="●"/>
            </a:pPr>
            <a:r>
              <a:rPr lang="en" b="1" dirty="0"/>
              <a:t>What’s more:  </a:t>
            </a:r>
            <a:endParaRPr b="1" dirty="0"/>
          </a:p>
          <a:p>
            <a:pPr marL="914400" lvl="1" indent="-298450" algn="l" rtl="0">
              <a:lnSpc>
                <a:spcPct val="115000"/>
              </a:lnSpc>
              <a:spcBef>
                <a:spcPts val="0"/>
              </a:spcBef>
              <a:spcAft>
                <a:spcPts val="0"/>
              </a:spcAft>
              <a:buSzPts val="1100"/>
              <a:buChar char="○"/>
            </a:pPr>
            <a:r>
              <a:rPr lang="en" dirty="0">
                <a:solidFill>
                  <a:schemeClr val="dk1"/>
                </a:solidFill>
              </a:rPr>
              <a:t>For those of us that may have dissociation, maybe our body makes us feel anxious but we don’t know what’s triggering those feelings. We may not remember, but our bodies do.   </a:t>
            </a:r>
            <a:endParaRPr dirty="0">
              <a:solidFill>
                <a:schemeClr val="dk1"/>
              </a:solidFill>
            </a:endParaRPr>
          </a:p>
          <a:p>
            <a:pPr marL="914400" lvl="1" indent="-298450" algn="l" rtl="0">
              <a:lnSpc>
                <a:spcPct val="115000"/>
              </a:lnSpc>
              <a:spcBef>
                <a:spcPts val="0"/>
              </a:spcBef>
              <a:spcAft>
                <a:spcPts val="0"/>
              </a:spcAft>
              <a:buClr>
                <a:schemeClr val="dk1"/>
              </a:buClr>
              <a:buSzPts val="1100"/>
              <a:buChar char="○"/>
            </a:pPr>
            <a:r>
              <a:rPr lang="en" dirty="0">
                <a:solidFill>
                  <a:schemeClr val="dk1"/>
                </a:solidFill>
              </a:rPr>
              <a:t>Each trauma and symptom is unique. We all experience this model in a different way. Do you have the ability to give yourself what you need to get back into the green? Into a calm state? </a:t>
            </a:r>
            <a:endParaRPr dirty="0">
              <a:solidFill>
                <a:schemeClr val="dk1"/>
              </a:solidFill>
            </a:endParaRPr>
          </a:p>
          <a:p>
            <a:pPr marL="914400" lvl="1" indent="-298450" algn="l" rtl="0">
              <a:lnSpc>
                <a:spcPct val="115000"/>
              </a:lnSpc>
              <a:spcBef>
                <a:spcPts val="0"/>
              </a:spcBef>
              <a:spcAft>
                <a:spcPts val="0"/>
              </a:spcAft>
              <a:buClr>
                <a:schemeClr val="dk1"/>
              </a:buClr>
              <a:buSzPts val="1100"/>
              <a:buChar char="○"/>
            </a:pPr>
            <a:r>
              <a:rPr lang="en" dirty="0">
                <a:solidFill>
                  <a:schemeClr val="dk1"/>
                </a:solidFill>
              </a:rPr>
              <a:t>They always tell us “that nobody died” when work gets hard and we make mistakes and yet work gets really hard. What makes you feel safe or unsafe in your work environment.  </a:t>
            </a:r>
            <a:endParaRPr dirty="0">
              <a:solidFill>
                <a:schemeClr val="dk1"/>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7"/>
        <p:cNvGrpSpPr/>
        <p:nvPr/>
      </p:nvGrpSpPr>
      <p:grpSpPr>
        <a:xfrm>
          <a:off x="0" y="0"/>
          <a:ext cx="0" cy="0"/>
          <a:chOff x="0" y="0"/>
          <a:chExt cx="0" cy="0"/>
        </a:xfrm>
      </p:grpSpPr>
      <p:sp>
        <p:nvSpPr>
          <p:cNvPr id="738" name="Google Shape;738;g23d70f24323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9" name="Google Shape;739;g23d70f24323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t>Rose Marie </a:t>
            </a:r>
            <a:endParaRPr b="1" dirty="0"/>
          </a:p>
          <a:p>
            <a:pPr marL="0" lvl="0" indent="0" algn="l" rtl="0">
              <a:spcBef>
                <a:spcPts val="0"/>
              </a:spcBef>
              <a:spcAft>
                <a:spcPts val="0"/>
              </a:spcAft>
              <a:buNone/>
            </a:pPr>
            <a:endParaRPr dirty="0"/>
          </a:p>
          <a:p>
            <a:pPr marL="457200" lvl="0" indent="-298450" algn="l" rtl="0">
              <a:spcBef>
                <a:spcPts val="0"/>
              </a:spcBef>
              <a:spcAft>
                <a:spcPts val="0"/>
              </a:spcAft>
              <a:buSzPts val="1100"/>
              <a:buAutoNum type="arabicPeriod"/>
            </a:pPr>
            <a:r>
              <a:rPr lang="en" b="1" dirty="0"/>
              <a:t>This photo shows parts of our bodies and how they can react depending on which state we are in. </a:t>
            </a:r>
            <a:endParaRPr b="1" dirty="0"/>
          </a:p>
          <a:p>
            <a:pPr marL="914400" lvl="1" indent="-298450" algn="l" rtl="0">
              <a:spcBef>
                <a:spcPts val="0"/>
              </a:spcBef>
              <a:spcAft>
                <a:spcPts val="0"/>
              </a:spcAft>
              <a:buSzPts val="1100"/>
              <a:buAutoNum type="alphaLcPeriod"/>
            </a:pPr>
            <a:r>
              <a:rPr lang="en" dirty="0"/>
              <a:t>The stress side is are sympathetic nervous system. </a:t>
            </a:r>
            <a:endParaRPr dirty="0"/>
          </a:p>
          <a:p>
            <a:pPr marL="1371600" lvl="2" indent="-298450" algn="l" rtl="0">
              <a:spcBef>
                <a:spcPts val="0"/>
              </a:spcBef>
              <a:spcAft>
                <a:spcPts val="0"/>
              </a:spcAft>
              <a:buSzPts val="1100"/>
              <a:buAutoNum type="romanLcPeriod"/>
            </a:pPr>
            <a:r>
              <a:rPr lang="en" dirty="0"/>
              <a:t>If our bodies shut down or overwork themselves it can be hard to function. This affects our health. </a:t>
            </a:r>
            <a:endParaRPr dirty="0"/>
          </a:p>
          <a:p>
            <a:pPr marL="914400" lvl="1" indent="-298450" algn="l" rtl="0">
              <a:spcBef>
                <a:spcPts val="0"/>
              </a:spcBef>
              <a:spcAft>
                <a:spcPts val="0"/>
              </a:spcAft>
              <a:buSzPts val="1100"/>
              <a:buAutoNum type="alphaLcPeriod"/>
            </a:pPr>
            <a:r>
              <a:rPr lang="en" dirty="0"/>
              <a:t>The calm side is the parasympathetic nervous system (para) meaning alongside or with. </a:t>
            </a:r>
            <a:endParaRPr dirty="0"/>
          </a:p>
          <a:p>
            <a:pPr marL="1371600" lvl="2" indent="-298450" algn="l" rtl="0">
              <a:spcBef>
                <a:spcPts val="0"/>
              </a:spcBef>
              <a:spcAft>
                <a:spcPts val="0"/>
              </a:spcAft>
              <a:buSzPts val="1100"/>
              <a:buAutoNum type="romanLcPeriod"/>
            </a:pPr>
            <a:r>
              <a:rPr lang="en" dirty="0"/>
              <a:t>If we can calm down our bodies our brains and thoughts can follow. </a:t>
            </a:r>
            <a:endParaRPr dirty="0"/>
          </a:p>
          <a:p>
            <a:pPr marL="457200" lvl="0" indent="-298450" algn="l" rtl="0">
              <a:spcBef>
                <a:spcPts val="0"/>
              </a:spcBef>
              <a:spcAft>
                <a:spcPts val="0"/>
              </a:spcAft>
              <a:buSzPts val="1100"/>
              <a:buAutoNum type="arabicPeriod"/>
            </a:pPr>
            <a:r>
              <a:rPr lang="en" b="1" dirty="0"/>
              <a:t>Notice the lungs </a:t>
            </a:r>
            <a:endParaRPr b="1" dirty="0"/>
          </a:p>
          <a:p>
            <a:pPr marL="914400" lvl="1" indent="-298450" algn="l" rtl="0">
              <a:spcBef>
                <a:spcPts val="0"/>
              </a:spcBef>
              <a:spcAft>
                <a:spcPts val="0"/>
              </a:spcAft>
              <a:buSzPts val="1100"/>
              <a:buAutoNum type="alphaLcPeriod"/>
            </a:pPr>
            <a:r>
              <a:rPr lang="en" dirty="0"/>
              <a:t>The lungs are attached to the parasympathetic NS. </a:t>
            </a:r>
            <a:endParaRPr dirty="0"/>
          </a:p>
          <a:p>
            <a:pPr marL="914400" lvl="1" indent="-298450" algn="l" rtl="0">
              <a:spcBef>
                <a:spcPts val="0"/>
              </a:spcBef>
              <a:spcAft>
                <a:spcPts val="0"/>
              </a:spcAft>
              <a:buSzPts val="1100"/>
              <a:buAutoNum type="alphaLcPeriod"/>
            </a:pPr>
            <a:r>
              <a:rPr lang="en" dirty="0"/>
              <a:t>This means that all that yoga and meditation mean something. </a:t>
            </a:r>
            <a:endParaRPr dirty="0"/>
          </a:p>
          <a:p>
            <a:pPr marL="914400" lvl="1" indent="-298450" algn="l" rtl="0">
              <a:spcBef>
                <a:spcPts val="0"/>
              </a:spcBef>
              <a:spcAft>
                <a:spcPts val="0"/>
              </a:spcAft>
              <a:buSzPts val="1100"/>
              <a:buAutoNum type="alphaLcPeriod"/>
            </a:pPr>
            <a:r>
              <a:rPr lang="en" dirty="0"/>
              <a:t>Slowing down our breathing slows down our heart and TRIGGERS our body to slow down. </a:t>
            </a:r>
            <a:endParaRPr dirty="0"/>
          </a:p>
          <a:p>
            <a:pPr marL="1371600" lvl="2" indent="-298450" algn="l" rtl="0">
              <a:spcBef>
                <a:spcPts val="0"/>
              </a:spcBef>
              <a:spcAft>
                <a:spcPts val="0"/>
              </a:spcAft>
              <a:buSzPts val="1100"/>
              <a:buAutoNum type="romanLcPeriod"/>
            </a:pPr>
            <a:r>
              <a:rPr lang="en" dirty="0"/>
              <a:t>Telling someone to breathe can feel insincincer, I used to think so, but understanding this has helped me understand why this is so important. </a:t>
            </a:r>
            <a:endParaRPr dirty="0"/>
          </a:p>
          <a:p>
            <a:pPr marL="1371600" lvl="2" indent="-298450" algn="l" rtl="0">
              <a:spcBef>
                <a:spcPts val="0"/>
              </a:spcBef>
              <a:spcAft>
                <a:spcPts val="0"/>
              </a:spcAft>
              <a:buSzPts val="1100"/>
              <a:buAutoNum type="romanLcPeriod"/>
            </a:pPr>
            <a:r>
              <a:rPr lang="en" dirty="0"/>
              <a:t>This is just one way to calm your body down. What ways can work for you? </a:t>
            </a: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3"/>
        <p:cNvGrpSpPr/>
        <p:nvPr/>
      </p:nvGrpSpPr>
      <p:grpSpPr>
        <a:xfrm>
          <a:off x="0" y="0"/>
          <a:ext cx="0" cy="0"/>
          <a:chOff x="0" y="0"/>
          <a:chExt cx="0" cy="0"/>
        </a:xfrm>
      </p:grpSpPr>
      <p:sp>
        <p:nvSpPr>
          <p:cNvPr id="744" name="Google Shape;744;g145ed1ca0c8_0_29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5" name="Google Shape;745;g145ed1ca0c8_0_2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dirty="0">
                <a:solidFill>
                  <a:schemeClr val="dk1"/>
                </a:solidFill>
              </a:rPr>
              <a:t>Cydney</a:t>
            </a:r>
            <a:endParaRPr b="1"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How many of you are at the point where you just cringe when you hear the words “self-care?”  This is where I was when I took resilience class that we’ve spoken about. I didn’t want to be told to take a walk, take a bath, take a breath, or take time for myself, take a vacation… This is because I had some very limiting beliefs about self-care.</a:t>
            </a:r>
            <a:endParaRPr b="1" dirty="0"/>
          </a:p>
          <a:p>
            <a:pPr marL="0" lvl="0" indent="0" algn="l" rtl="0">
              <a:spcBef>
                <a:spcPts val="0"/>
              </a:spcBef>
              <a:spcAft>
                <a:spcPts val="0"/>
              </a:spcAft>
              <a:buNone/>
            </a:pPr>
            <a:r>
              <a:rPr lang="en" dirty="0"/>
              <a:t>(raise hands)</a:t>
            </a: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8"/>
        <p:cNvGrpSpPr/>
        <p:nvPr/>
      </p:nvGrpSpPr>
      <p:grpSpPr>
        <a:xfrm>
          <a:off x="0" y="0"/>
          <a:ext cx="0" cy="0"/>
          <a:chOff x="0" y="0"/>
          <a:chExt cx="0" cy="0"/>
        </a:xfrm>
      </p:grpSpPr>
      <p:sp>
        <p:nvSpPr>
          <p:cNvPr id="749" name="Google Shape;749;g25b09f2af1c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0" name="Google Shape;750;g25b09f2af1c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t>Cydney</a:t>
            </a:r>
            <a:endParaRPr b="1" dirty="0"/>
          </a:p>
          <a:p>
            <a:pPr marL="0" lvl="0" indent="0" algn="l" rtl="0">
              <a:spcBef>
                <a:spcPts val="0"/>
              </a:spcBef>
              <a:spcAft>
                <a:spcPts val="0"/>
              </a:spcAft>
              <a:buNone/>
            </a:pPr>
            <a:r>
              <a:rPr lang="en" dirty="0"/>
              <a:t>Defined: </a:t>
            </a:r>
            <a:r>
              <a:rPr lang="en" dirty="0">
                <a:solidFill>
                  <a:schemeClr val="dk1"/>
                </a:solidFill>
              </a:rPr>
              <a:t>A limiting belief is a thought or state of mind that you think is the absolute truth and stops you from doing certain things.</a:t>
            </a:r>
            <a:endParaRPr dirty="0">
              <a:solidFill>
                <a:schemeClr val="dk1"/>
              </a:solidFill>
            </a:endParaRPr>
          </a:p>
          <a:p>
            <a:pPr marL="457200" lvl="0" indent="-298450" algn="l" rtl="0">
              <a:spcBef>
                <a:spcPts val="0"/>
              </a:spcBef>
              <a:spcAft>
                <a:spcPts val="0"/>
              </a:spcAft>
              <a:buClr>
                <a:schemeClr val="dk1"/>
              </a:buClr>
              <a:buSzPts val="1100"/>
              <a:buChar char="●"/>
            </a:pPr>
            <a:r>
              <a:rPr lang="en" dirty="0">
                <a:solidFill>
                  <a:schemeClr val="dk1"/>
                </a:solidFill>
              </a:rPr>
              <a:t>You can think of these as part of your “operating system” – in that they are automatic and it’s often challenging to determine the origin </a:t>
            </a:r>
            <a:endParaRPr dirty="0">
              <a:solidFill>
                <a:schemeClr val="dk1"/>
              </a:solidFill>
            </a:endParaRPr>
          </a:p>
          <a:p>
            <a:pPr marL="457200" lvl="0" indent="-298450" algn="l" rtl="0">
              <a:spcBef>
                <a:spcPts val="0"/>
              </a:spcBef>
              <a:spcAft>
                <a:spcPts val="0"/>
              </a:spcAft>
              <a:buClr>
                <a:schemeClr val="dk1"/>
              </a:buClr>
              <a:buSzPts val="1100"/>
              <a:buChar char="●"/>
            </a:pPr>
            <a:r>
              <a:rPr lang="en" dirty="0">
                <a:solidFill>
                  <a:schemeClr val="dk1"/>
                </a:solidFill>
              </a:rPr>
              <a:t>You can have limiting beliefs about yourself, about the world, about others and in the context of today’s training about what it means to care for yourself.</a:t>
            </a:r>
            <a:endParaRPr dirty="0">
              <a:solidFill>
                <a:schemeClr val="dk1"/>
              </a:solidFill>
            </a:endParaRPr>
          </a:p>
          <a:p>
            <a:pPr marL="457200" lvl="0" indent="-298450" algn="l" rtl="0">
              <a:spcBef>
                <a:spcPts val="0"/>
              </a:spcBef>
              <a:spcAft>
                <a:spcPts val="0"/>
              </a:spcAft>
              <a:buClr>
                <a:schemeClr val="dk1"/>
              </a:buClr>
              <a:buSzPts val="1100"/>
              <a:buChar char="●"/>
            </a:pPr>
            <a:r>
              <a:rPr lang="en" dirty="0">
                <a:solidFill>
                  <a:schemeClr val="dk1"/>
                </a:solidFill>
              </a:rPr>
              <a:t>Getting to know our beliefs about self-care is important because it allows us to make more intentional choices</a:t>
            </a:r>
            <a:endParaRPr dirty="0">
              <a:solidFill>
                <a:schemeClr val="dk1"/>
              </a:solidFill>
            </a:endParaRPr>
          </a:p>
          <a:p>
            <a:pPr marL="914400" lvl="1" indent="-298450" algn="l" rtl="0">
              <a:spcBef>
                <a:spcPts val="0"/>
              </a:spcBef>
              <a:spcAft>
                <a:spcPts val="0"/>
              </a:spcAft>
              <a:buClr>
                <a:schemeClr val="dk1"/>
              </a:buClr>
              <a:buSzPts val="1100"/>
              <a:buChar char="○"/>
            </a:pPr>
            <a:r>
              <a:rPr lang="en" b="1" dirty="0">
                <a:solidFill>
                  <a:schemeClr val="dk1"/>
                </a:solidFill>
              </a:rPr>
              <a:t>Exercise</a:t>
            </a:r>
            <a:r>
              <a:rPr lang="en" dirty="0">
                <a:solidFill>
                  <a:schemeClr val="dk1"/>
                </a:solidFill>
              </a:rPr>
              <a:t> about limiting beliefs: We’re going to turn our attention inward! In a moment I’ll ask you to consider a phrase which I’ll say out loud and put up on the screen. </a:t>
            </a:r>
            <a:endParaRPr dirty="0">
              <a:solidFill>
                <a:schemeClr val="dk1"/>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5"/>
        <p:cNvGrpSpPr/>
        <p:nvPr/>
      </p:nvGrpSpPr>
      <p:grpSpPr>
        <a:xfrm>
          <a:off x="0" y="0"/>
          <a:ext cx="0" cy="0"/>
          <a:chOff x="0" y="0"/>
          <a:chExt cx="0" cy="0"/>
        </a:xfrm>
      </p:grpSpPr>
      <p:sp>
        <p:nvSpPr>
          <p:cNvPr id="756" name="Google Shape;756;g23c093a986f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7" name="Google Shape;757;g23c093a986f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solidFill>
                  <a:schemeClr val="dk1"/>
                </a:solidFill>
              </a:rPr>
              <a:t>Cydney</a:t>
            </a:r>
            <a:endParaRPr b="1"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r>
              <a:rPr lang="en" dirty="0">
                <a:solidFill>
                  <a:schemeClr val="dk1"/>
                </a:solidFill>
              </a:rPr>
              <a:t>As you consider this phrase, pay attention to any thoughts, emotions, images, memories, body sensations, etc. that might arise.</a:t>
            </a: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r>
              <a:rPr lang="en" dirty="0">
                <a:solidFill>
                  <a:schemeClr val="dk1"/>
                </a:solidFill>
              </a:rPr>
              <a:t>Does anyone want to share any beliefs that came up for them? </a:t>
            </a: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r>
              <a:rPr lang="en" dirty="0">
                <a:solidFill>
                  <a:schemeClr val="dk1"/>
                </a:solidFill>
              </a:rPr>
              <a:t>Christine - opens up chat feature on full screen </a:t>
            </a:r>
            <a:endParaRPr dirty="0">
              <a:solidFill>
                <a:schemeClr val="dk1"/>
              </a:solidFill>
            </a:endParaRPr>
          </a:p>
          <a:p>
            <a:pPr marL="0" lvl="0" indent="0" algn="l" rtl="0">
              <a:spcBef>
                <a:spcPts val="0"/>
              </a:spcBef>
              <a:spcAft>
                <a:spcPts val="0"/>
              </a:spcAft>
              <a:buNone/>
            </a:pPr>
            <a:endParaRPr dirty="0">
              <a:solidFill>
                <a:schemeClr val="dk1"/>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
        <p:cNvGrpSpPr/>
        <p:nvPr/>
      </p:nvGrpSpPr>
      <p:grpSpPr>
        <a:xfrm>
          <a:off x="0" y="0"/>
          <a:ext cx="0" cy="0"/>
          <a:chOff x="0" y="0"/>
          <a:chExt cx="0" cy="0"/>
        </a:xfrm>
      </p:grpSpPr>
      <p:sp>
        <p:nvSpPr>
          <p:cNvPr id="587" name="Google Shape;587;gfb168689d4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8" name="Google Shape;588;gfb168689d4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Rose Marie </a:t>
            </a:r>
            <a:endParaRPr dirty="0"/>
          </a:p>
          <a:p>
            <a:pPr marL="457200" lvl="0" indent="-298450" algn="l" rtl="0">
              <a:spcBef>
                <a:spcPts val="0"/>
              </a:spcBef>
              <a:spcAft>
                <a:spcPts val="0"/>
              </a:spcAft>
              <a:buSzPts val="1100"/>
              <a:buChar char="●"/>
            </a:pPr>
            <a:r>
              <a:rPr lang="en" dirty="0"/>
              <a:t>I’ve been with Mesa County Libraries for almost 5 years. I’ve worked in youth services, branch services, reference, and programming </a:t>
            </a:r>
          </a:p>
          <a:p>
            <a:pPr marL="457200" lvl="0" indent="-298450" algn="l" rtl="0">
              <a:spcBef>
                <a:spcPts val="0"/>
              </a:spcBef>
              <a:spcAft>
                <a:spcPts val="0"/>
              </a:spcAft>
              <a:buSzPts val="1100"/>
              <a:buChar char="●"/>
            </a:pPr>
            <a:r>
              <a:rPr lang="en" dirty="0"/>
              <a:t>We’ve presented this training to our local library as well as at CALCON last year. </a:t>
            </a:r>
          </a:p>
          <a:p>
            <a:pPr marL="457200" lvl="0" indent="-298450" algn="l" rtl="0">
              <a:spcBef>
                <a:spcPts val="0"/>
              </a:spcBef>
              <a:spcAft>
                <a:spcPts val="0"/>
              </a:spcAft>
              <a:buSzPts val="1100"/>
              <a:buChar char="●"/>
            </a:pPr>
            <a:r>
              <a:rPr lang="en" dirty="0"/>
              <a:t>I became interested in CF when Cydney introduced me to the topic when I first started in libraries in 2019.</a:t>
            </a:r>
            <a:endParaRPr dirty="0"/>
          </a:p>
          <a:p>
            <a:pPr marL="457200" lvl="0" indent="-298450" algn="l" rtl="0">
              <a:spcBef>
                <a:spcPts val="0"/>
              </a:spcBef>
              <a:spcAft>
                <a:spcPts val="0"/>
              </a:spcAft>
              <a:buSzPts val="1100"/>
              <a:buChar char="●"/>
            </a:pPr>
            <a:r>
              <a:rPr lang="en" dirty="0"/>
              <a:t>Through personal experiences as time went on at MCL and getting my MLIS at the University of Denver, I decided to do some research and was disappointed in the lack of literature. </a:t>
            </a:r>
            <a:endParaRPr dirty="0"/>
          </a:p>
          <a:p>
            <a:pPr marL="457200" lvl="0" indent="-298450" algn="l" rtl="0">
              <a:spcBef>
                <a:spcPts val="0"/>
              </a:spcBef>
              <a:spcAft>
                <a:spcPts val="0"/>
              </a:spcAft>
              <a:buSzPts val="1100"/>
              <a:buChar char="●"/>
            </a:pPr>
            <a:r>
              <a:rPr lang="en" dirty="0"/>
              <a:t>CC and I also did a 9 week in depth training specific to the topic of Compassion Fatigue through a local organization called the the Counseling Education Center</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Cydney</a:t>
            </a:r>
            <a:endParaRPr dirty="0">
              <a:solidFill>
                <a:schemeClr val="dk1"/>
              </a:solidFill>
            </a:endParaRPr>
          </a:p>
          <a:p>
            <a:pPr marL="457200" lvl="0" indent="-298450" algn="l" rtl="0">
              <a:spcBef>
                <a:spcPts val="0"/>
              </a:spcBef>
              <a:spcAft>
                <a:spcPts val="0"/>
              </a:spcAft>
              <a:buClr>
                <a:schemeClr val="dk1"/>
              </a:buClr>
              <a:buSzPts val="1100"/>
              <a:buChar char="●"/>
            </a:pPr>
            <a:r>
              <a:rPr lang="en" dirty="0">
                <a:solidFill>
                  <a:schemeClr val="dk1"/>
                </a:solidFill>
              </a:rPr>
              <a:t>It’s funny for me to hear Rose Marie talking about the fact that I introduced her to the concept of CF</a:t>
            </a:r>
            <a:endParaRPr dirty="0"/>
          </a:p>
          <a:p>
            <a:pPr marL="457200" lvl="0" indent="-298450" algn="l" rtl="0">
              <a:spcBef>
                <a:spcPts val="0"/>
              </a:spcBef>
              <a:spcAft>
                <a:spcPts val="0"/>
              </a:spcAft>
              <a:buSzPts val="1100"/>
              <a:buChar char="●"/>
            </a:pPr>
            <a:r>
              <a:rPr lang="en" dirty="0">
                <a:solidFill>
                  <a:schemeClr val="dk1"/>
                </a:solidFill>
              </a:rPr>
              <a:t>I did not believe that CF or VT existed in libraries! I was guilty of falling into the trap of comparing trauma and after working in other fields…</a:t>
            </a:r>
            <a:endParaRPr dirty="0"/>
          </a:p>
          <a:p>
            <a:pPr marL="457200" lvl="0" indent="-298450" algn="l" rtl="0">
              <a:spcBef>
                <a:spcPts val="0"/>
              </a:spcBef>
              <a:spcAft>
                <a:spcPts val="0"/>
              </a:spcAft>
              <a:buSzPts val="1100"/>
              <a:buChar char="●"/>
            </a:pPr>
            <a:r>
              <a:rPr lang="en" dirty="0"/>
              <a:t>I first became aware of CF as it pertains to caregiver burnout…</a:t>
            </a:r>
            <a:endParaRPr dirty="0"/>
          </a:p>
          <a:p>
            <a:pPr marL="457200" lvl="0" indent="-298450" algn="l" rtl="0">
              <a:spcBef>
                <a:spcPts val="0"/>
              </a:spcBef>
              <a:spcAft>
                <a:spcPts val="0"/>
              </a:spcAft>
              <a:buSzPts val="1100"/>
              <a:buChar char="●"/>
            </a:pPr>
            <a:r>
              <a:rPr lang="en" dirty="0">
                <a:solidFill>
                  <a:schemeClr val="dk1"/>
                </a:solidFill>
              </a:rPr>
              <a:t>I have always prided myself on my resilience. It was there until it wasn’t…</a:t>
            </a:r>
            <a:endParaRPr dirty="0">
              <a:solidFill>
                <a:schemeClr val="dk1"/>
              </a:solidFill>
            </a:endParaRPr>
          </a:p>
          <a:p>
            <a:pPr marL="457200" lvl="0" indent="-298450" algn="l" rtl="0">
              <a:spcBef>
                <a:spcPts val="0"/>
              </a:spcBef>
              <a:spcAft>
                <a:spcPts val="0"/>
              </a:spcAft>
              <a:buClr>
                <a:schemeClr val="dk1"/>
              </a:buClr>
              <a:buSzPts val="1100"/>
              <a:buChar char="●"/>
            </a:pPr>
            <a:r>
              <a:rPr lang="en" dirty="0">
                <a:solidFill>
                  <a:schemeClr val="dk1"/>
                </a:solidFill>
              </a:rPr>
              <a:t>CEC gave me a much different perspective on “self-care”: What it really means, why it’s so important, and how to do it.</a:t>
            </a:r>
            <a:endParaRPr dirty="0">
              <a:solidFill>
                <a:schemeClr val="dk1"/>
              </a:solidFill>
            </a:endParaRPr>
          </a:p>
          <a:p>
            <a:pPr marL="457200" lvl="0" indent="-298450" algn="l" rtl="0">
              <a:spcBef>
                <a:spcPts val="0"/>
              </a:spcBef>
              <a:spcAft>
                <a:spcPts val="0"/>
              </a:spcAft>
              <a:buClr>
                <a:schemeClr val="dk1"/>
              </a:buClr>
              <a:buSzPts val="1100"/>
              <a:buChar char="●"/>
            </a:pPr>
            <a:r>
              <a:rPr lang="en" dirty="0">
                <a:solidFill>
                  <a:schemeClr val="dk1"/>
                </a:solidFill>
              </a:rPr>
              <a:t>This is going to be a quick overview and if you want more information…</a:t>
            </a:r>
            <a:endParaRPr dirty="0">
              <a:solidFill>
                <a:schemeClr val="dk1"/>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0"/>
        <p:cNvGrpSpPr/>
        <p:nvPr/>
      </p:nvGrpSpPr>
      <p:grpSpPr>
        <a:xfrm>
          <a:off x="0" y="0"/>
          <a:ext cx="0" cy="0"/>
          <a:chOff x="0" y="0"/>
          <a:chExt cx="0" cy="0"/>
        </a:xfrm>
      </p:grpSpPr>
      <p:sp>
        <p:nvSpPr>
          <p:cNvPr id="761" name="Google Shape;761;g23d64ff56ce_0_1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2" name="Google Shape;762;g23d64ff56ce_0_1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solidFill>
                  <a:schemeClr val="dk1"/>
                </a:solidFill>
              </a:rPr>
              <a:t>Cydney</a:t>
            </a:r>
            <a:endParaRPr b="1" dirty="0">
              <a:solidFill>
                <a:schemeClr val="dk1"/>
              </a:solidFill>
            </a:endParaRPr>
          </a:p>
          <a:p>
            <a:pPr marL="457200" lvl="0" indent="-298450" algn="l" rtl="0">
              <a:spcBef>
                <a:spcPts val="0"/>
              </a:spcBef>
              <a:spcAft>
                <a:spcPts val="0"/>
              </a:spcAft>
              <a:buClr>
                <a:schemeClr val="dk1"/>
              </a:buClr>
              <a:buSzPts val="1100"/>
              <a:buChar char="●"/>
            </a:pPr>
            <a:r>
              <a:rPr lang="en" dirty="0">
                <a:solidFill>
                  <a:schemeClr val="dk1"/>
                </a:solidFill>
              </a:rPr>
              <a:t>Start by asking yourself a question about your limiting belief.</a:t>
            </a:r>
            <a:endParaRPr dirty="0">
              <a:solidFill>
                <a:schemeClr val="dk1"/>
              </a:solidFill>
            </a:endParaRPr>
          </a:p>
          <a:p>
            <a:pPr marL="914400" lvl="1" indent="-298450" algn="l" rtl="0">
              <a:spcBef>
                <a:spcPts val="0"/>
              </a:spcBef>
              <a:spcAft>
                <a:spcPts val="0"/>
              </a:spcAft>
              <a:buClr>
                <a:schemeClr val="dk1"/>
              </a:buClr>
              <a:buSzPts val="1100"/>
              <a:buChar char="○"/>
            </a:pPr>
            <a:r>
              <a:rPr lang="en" dirty="0">
                <a:solidFill>
                  <a:schemeClr val="dk1"/>
                </a:solidFill>
              </a:rPr>
              <a:t>What if I’m wrong? challenge yourself to imagine a world where your assumptions are not correct. Look for facts that prove your premise false.</a:t>
            </a:r>
            <a:r>
              <a:rPr lang="en" b="1" dirty="0">
                <a:solidFill>
                  <a:schemeClr val="dk1"/>
                </a:solidFill>
              </a:rPr>
              <a:t> </a:t>
            </a:r>
            <a:endParaRPr b="1" dirty="0">
              <a:solidFill>
                <a:schemeClr val="dk1"/>
              </a:solidFill>
            </a:endParaRPr>
          </a:p>
          <a:p>
            <a:pPr marL="914400" lvl="1" indent="-298450" algn="l" rtl="0">
              <a:lnSpc>
                <a:spcPct val="115000"/>
              </a:lnSpc>
              <a:spcBef>
                <a:spcPts val="0"/>
              </a:spcBef>
              <a:spcAft>
                <a:spcPts val="0"/>
              </a:spcAft>
              <a:buClr>
                <a:schemeClr val="dk1"/>
              </a:buClr>
              <a:buSzPts val="1100"/>
              <a:buChar char="○"/>
            </a:pPr>
            <a:r>
              <a:rPr lang="en" dirty="0">
                <a:solidFill>
                  <a:schemeClr val="dk1"/>
                </a:solidFill>
              </a:rPr>
              <a:t>How is this belief serving me? – To rid yourself of the limiting beliefs, figure out if what you’re getting from holding on to that belief.</a:t>
            </a:r>
            <a:endParaRPr dirty="0">
              <a:solidFill>
                <a:schemeClr val="dk1"/>
              </a:solidFill>
            </a:endParaRPr>
          </a:p>
          <a:p>
            <a:pPr marL="457200" lvl="0" indent="-298450" algn="l" rtl="0">
              <a:lnSpc>
                <a:spcPct val="115000"/>
              </a:lnSpc>
              <a:spcBef>
                <a:spcPts val="0"/>
              </a:spcBef>
              <a:spcAft>
                <a:spcPts val="0"/>
              </a:spcAft>
              <a:buClr>
                <a:schemeClr val="dk1"/>
              </a:buClr>
              <a:buSzPts val="1100"/>
              <a:buChar char="●"/>
            </a:pPr>
            <a:r>
              <a:rPr lang="en" dirty="0">
                <a:solidFill>
                  <a:schemeClr val="dk1"/>
                </a:solidFill>
              </a:rPr>
              <a:t>Create &amp; Test an alternative belief – Write down your assumption, then come up with 4-5 possible alternatives. This shows you that you’re choosing what to believe and that you have options.</a:t>
            </a: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1"/>
        <p:cNvGrpSpPr/>
        <p:nvPr/>
      </p:nvGrpSpPr>
      <p:grpSpPr>
        <a:xfrm>
          <a:off x="0" y="0"/>
          <a:ext cx="0" cy="0"/>
          <a:chOff x="0" y="0"/>
          <a:chExt cx="0" cy="0"/>
        </a:xfrm>
      </p:grpSpPr>
      <p:sp>
        <p:nvSpPr>
          <p:cNvPr id="782" name="Google Shape;782;g23d64ff56ce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3" name="Google Shape;783;g23d64ff56ce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b="1" dirty="0">
                <a:solidFill>
                  <a:schemeClr val="dk1"/>
                </a:solidFill>
              </a:rPr>
              <a:t>Cydney</a:t>
            </a:r>
            <a:endParaRPr b="1" dirty="0">
              <a:solidFill>
                <a:schemeClr val="dk1"/>
              </a:solidFill>
            </a:endParaRPr>
          </a:p>
          <a:p>
            <a:pPr marL="457200" lvl="0" indent="-298450" algn="l" rtl="0">
              <a:lnSpc>
                <a:spcPct val="115000"/>
              </a:lnSpc>
              <a:spcBef>
                <a:spcPts val="0"/>
              </a:spcBef>
              <a:spcAft>
                <a:spcPts val="0"/>
              </a:spcAft>
              <a:buClr>
                <a:schemeClr val="dk1"/>
              </a:buClr>
              <a:buSzPts val="1100"/>
              <a:buChar char="●"/>
            </a:pPr>
            <a:r>
              <a:rPr lang="en" dirty="0">
                <a:solidFill>
                  <a:schemeClr val="dk1"/>
                </a:solidFill>
              </a:rPr>
              <a:t>I wanted to mention these limiting beliefs and how to overcome them because society has been and will continue to give us a slew of ideas about what “self-care” is and how we should or how we shouldn’t; can or can’t.</a:t>
            </a:r>
            <a:endParaRPr dirty="0">
              <a:solidFill>
                <a:schemeClr val="dk1"/>
              </a:solidFill>
            </a:endParaRPr>
          </a:p>
          <a:p>
            <a:pPr marL="457200" lvl="0" indent="-298450" algn="l" rtl="0">
              <a:lnSpc>
                <a:spcPct val="115000"/>
              </a:lnSpc>
              <a:spcBef>
                <a:spcPts val="0"/>
              </a:spcBef>
              <a:spcAft>
                <a:spcPts val="0"/>
              </a:spcAft>
              <a:buClr>
                <a:schemeClr val="dk1"/>
              </a:buClr>
              <a:buSzPts val="1100"/>
              <a:buChar char="●"/>
            </a:pPr>
            <a:r>
              <a:rPr lang="en" dirty="0">
                <a:solidFill>
                  <a:schemeClr val="dk1"/>
                </a:solidFill>
              </a:rPr>
              <a:t>But really self-care is anything that fills our cups. </a:t>
            </a:r>
            <a:br>
              <a:rPr lang="en" dirty="0">
                <a:solidFill>
                  <a:schemeClr val="dk1"/>
                </a:solidFill>
              </a:rPr>
            </a:br>
            <a:r>
              <a:rPr lang="en" dirty="0">
                <a:solidFill>
                  <a:schemeClr val="dk1"/>
                </a:solidFill>
              </a:rPr>
              <a:t>Anything that we can do to help activate the parasympathetic nervous system and help calm our sympathetic nervous system. Anything that moves us from yellow or red back into the green on the polyvagal chart!</a:t>
            </a: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r>
              <a:rPr lang="en" b="1" dirty="0">
                <a:solidFill>
                  <a:schemeClr val="dk1"/>
                </a:solidFill>
              </a:rPr>
              <a:t>***Self-Care Inventory***</a:t>
            </a:r>
            <a:endParaRPr dirty="0">
              <a:solidFill>
                <a:schemeClr val="dk1"/>
              </a:solidFill>
            </a:endParaRPr>
          </a:p>
          <a:p>
            <a:pPr marL="0" lvl="0" indent="0" algn="l" rtl="0">
              <a:spcBef>
                <a:spcPts val="0"/>
              </a:spcBef>
              <a:spcAft>
                <a:spcPts val="0"/>
              </a:spcAft>
              <a:buNone/>
            </a:pPr>
            <a:endParaRPr dirty="0">
              <a:solidFill>
                <a:schemeClr val="dk1"/>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
        <p:cNvGrpSpPr/>
        <p:nvPr/>
      </p:nvGrpSpPr>
      <p:grpSpPr>
        <a:xfrm>
          <a:off x="0" y="0"/>
          <a:ext cx="0" cy="0"/>
          <a:chOff x="0" y="0"/>
          <a:chExt cx="0" cy="0"/>
        </a:xfrm>
      </p:grpSpPr>
      <p:sp>
        <p:nvSpPr>
          <p:cNvPr id="790" name="Google Shape;790;g23d64ff56ce_0_2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1" name="Google Shape;791;g23d64ff56ce_0_2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b="1" dirty="0">
                <a:solidFill>
                  <a:schemeClr val="dk1"/>
                </a:solidFill>
              </a:rPr>
              <a:t>Cydney</a:t>
            </a:r>
            <a:endParaRPr b="1" dirty="0">
              <a:solidFill>
                <a:schemeClr val="dk1"/>
              </a:solidFill>
            </a:endParaRPr>
          </a:p>
          <a:p>
            <a:pPr marL="0" lvl="0" indent="0" algn="l" rtl="0">
              <a:lnSpc>
                <a:spcPct val="115000"/>
              </a:lnSpc>
              <a:spcBef>
                <a:spcPts val="0"/>
              </a:spcBef>
              <a:spcAft>
                <a:spcPts val="0"/>
              </a:spcAft>
              <a:buNone/>
            </a:pPr>
            <a:r>
              <a:rPr lang="en" dirty="0">
                <a:solidFill>
                  <a:schemeClr val="dk1"/>
                </a:solidFill>
              </a:rPr>
              <a:t>Macro-Self Care: So often the message that we receive about self-care has been that it has to be these big, life-changing projects that you approach with a giant investment (energy, money, time) or it’s a waste of time completely and will have no beneficial outcome:</a:t>
            </a:r>
            <a:endParaRPr dirty="0">
              <a:solidFill>
                <a:schemeClr val="dk1"/>
              </a:solidFill>
            </a:endParaRPr>
          </a:p>
          <a:p>
            <a:pPr marL="457200" lvl="0" indent="-298450" algn="l" rtl="0">
              <a:lnSpc>
                <a:spcPct val="115000"/>
              </a:lnSpc>
              <a:spcBef>
                <a:spcPts val="0"/>
              </a:spcBef>
              <a:spcAft>
                <a:spcPts val="0"/>
              </a:spcAft>
              <a:buClr>
                <a:schemeClr val="dk1"/>
              </a:buClr>
              <a:buSzPts val="1100"/>
              <a:buChar char="●"/>
            </a:pPr>
            <a:r>
              <a:rPr lang="en" dirty="0">
                <a:solidFill>
                  <a:schemeClr val="dk1"/>
                </a:solidFill>
              </a:rPr>
              <a:t>Examples of “Macro Self-Care” include:</a:t>
            </a:r>
            <a:endParaRPr dirty="0">
              <a:solidFill>
                <a:schemeClr val="dk1"/>
              </a:solidFill>
            </a:endParaRPr>
          </a:p>
          <a:p>
            <a:pPr marL="0" lvl="0" indent="0" algn="l" rtl="0">
              <a:lnSpc>
                <a:spcPct val="115000"/>
              </a:lnSpc>
              <a:spcBef>
                <a:spcPts val="0"/>
              </a:spcBef>
              <a:spcAft>
                <a:spcPts val="0"/>
              </a:spcAft>
              <a:buNone/>
            </a:pPr>
            <a:endParaRPr dirty="0">
              <a:solidFill>
                <a:schemeClr val="dk1"/>
              </a:solidFill>
            </a:endParaRPr>
          </a:p>
          <a:p>
            <a:pPr marL="0" lvl="0" indent="0" algn="l" rtl="0">
              <a:lnSpc>
                <a:spcPct val="115000"/>
              </a:lnSpc>
              <a:spcBef>
                <a:spcPts val="0"/>
              </a:spcBef>
              <a:spcAft>
                <a:spcPts val="0"/>
              </a:spcAft>
              <a:buNone/>
            </a:pPr>
            <a:r>
              <a:rPr lang="en" dirty="0">
                <a:solidFill>
                  <a:schemeClr val="dk1"/>
                </a:solidFill>
              </a:rPr>
              <a:t>Micro self-care focuses on the benefits of making small changes with reliable frequency</a:t>
            </a:r>
            <a:endParaRPr dirty="0">
              <a:solidFill>
                <a:schemeClr val="dk1"/>
              </a:solidFill>
            </a:endParaRPr>
          </a:p>
          <a:p>
            <a:pPr marL="457200" lvl="0" indent="-298450" algn="l" rtl="0">
              <a:lnSpc>
                <a:spcPct val="115000"/>
              </a:lnSpc>
              <a:spcBef>
                <a:spcPts val="0"/>
              </a:spcBef>
              <a:spcAft>
                <a:spcPts val="0"/>
              </a:spcAft>
              <a:buClr>
                <a:schemeClr val="dk1"/>
              </a:buClr>
              <a:buSzPts val="1100"/>
              <a:buChar char="●"/>
            </a:pPr>
            <a:r>
              <a:rPr lang="en" dirty="0">
                <a:solidFill>
                  <a:schemeClr val="dk1"/>
                </a:solidFill>
              </a:rPr>
              <a:t>a paradigm shift to use small replenishing moments throughout the day</a:t>
            </a:r>
            <a:endParaRPr dirty="0">
              <a:solidFill>
                <a:schemeClr val="dk1"/>
              </a:solidFill>
            </a:endParaRPr>
          </a:p>
          <a:p>
            <a:pPr marL="914400" lvl="1" indent="-298450" algn="l" rtl="0">
              <a:lnSpc>
                <a:spcPct val="115000"/>
              </a:lnSpc>
              <a:spcBef>
                <a:spcPts val="0"/>
              </a:spcBef>
              <a:spcAft>
                <a:spcPts val="0"/>
              </a:spcAft>
              <a:buClr>
                <a:schemeClr val="dk1"/>
              </a:buClr>
              <a:buSzPts val="1100"/>
              <a:buChar char="○"/>
            </a:pPr>
            <a:r>
              <a:rPr lang="en" dirty="0">
                <a:solidFill>
                  <a:schemeClr val="dk1"/>
                </a:solidFill>
              </a:rPr>
              <a:t>Available at all times on demand</a:t>
            </a:r>
            <a:endParaRPr dirty="0">
              <a:solidFill>
                <a:schemeClr val="dk1"/>
              </a:solidFill>
            </a:endParaRPr>
          </a:p>
          <a:p>
            <a:pPr marL="914400" lvl="1" indent="-298450" algn="l" rtl="0">
              <a:lnSpc>
                <a:spcPct val="115000"/>
              </a:lnSpc>
              <a:spcBef>
                <a:spcPts val="0"/>
              </a:spcBef>
              <a:spcAft>
                <a:spcPts val="0"/>
              </a:spcAft>
              <a:buClr>
                <a:schemeClr val="dk1"/>
              </a:buClr>
              <a:buSzPts val="1100"/>
              <a:buChar char="○"/>
            </a:pPr>
            <a:r>
              <a:rPr lang="en" dirty="0">
                <a:solidFill>
                  <a:schemeClr val="dk1"/>
                </a:solidFill>
              </a:rPr>
              <a:t>Simple</a:t>
            </a:r>
            <a:endParaRPr dirty="0">
              <a:solidFill>
                <a:schemeClr val="dk1"/>
              </a:solidFill>
            </a:endParaRPr>
          </a:p>
          <a:p>
            <a:pPr marL="914400" lvl="1" indent="-298450" algn="l" rtl="0">
              <a:lnSpc>
                <a:spcPct val="115000"/>
              </a:lnSpc>
              <a:spcBef>
                <a:spcPts val="0"/>
              </a:spcBef>
              <a:spcAft>
                <a:spcPts val="0"/>
              </a:spcAft>
              <a:buClr>
                <a:schemeClr val="dk1"/>
              </a:buClr>
              <a:buSzPts val="1100"/>
              <a:buChar char="○"/>
            </a:pPr>
            <a:r>
              <a:rPr lang="en" dirty="0">
                <a:solidFill>
                  <a:schemeClr val="dk1"/>
                </a:solidFill>
              </a:rPr>
              <a:t>Free</a:t>
            </a:r>
            <a:endParaRPr dirty="0">
              <a:solidFill>
                <a:schemeClr val="dk1"/>
              </a:solidFill>
            </a:endParaRPr>
          </a:p>
          <a:p>
            <a:pPr marL="914400" lvl="1" indent="-298450" algn="l" rtl="0">
              <a:lnSpc>
                <a:spcPct val="115000"/>
              </a:lnSpc>
              <a:spcBef>
                <a:spcPts val="0"/>
              </a:spcBef>
              <a:spcAft>
                <a:spcPts val="0"/>
              </a:spcAft>
              <a:buClr>
                <a:schemeClr val="dk1"/>
              </a:buClr>
              <a:buSzPts val="1100"/>
              <a:buChar char="○"/>
            </a:pPr>
            <a:r>
              <a:rPr lang="en" dirty="0">
                <a:solidFill>
                  <a:schemeClr val="dk1"/>
                </a:solidFill>
              </a:rPr>
              <a:t>Most of all doable!</a:t>
            </a:r>
            <a:endParaRPr dirty="0">
              <a:solidFill>
                <a:schemeClr val="dk1"/>
              </a:solidFill>
            </a:endParaRPr>
          </a:p>
          <a:p>
            <a:pPr marL="0" lvl="0" indent="0" algn="l" rtl="0">
              <a:lnSpc>
                <a:spcPct val="115000"/>
              </a:lnSpc>
              <a:spcBef>
                <a:spcPts val="0"/>
              </a:spcBef>
              <a:spcAft>
                <a:spcPts val="0"/>
              </a:spcAft>
              <a:buNone/>
            </a:pPr>
            <a:r>
              <a:rPr lang="en" dirty="0">
                <a:solidFill>
                  <a:schemeClr val="dk1"/>
                </a:solidFill>
              </a:rPr>
              <a:t>Little Bits of Self-Care:</a:t>
            </a:r>
            <a:endParaRPr dirty="0">
              <a:solidFill>
                <a:schemeClr val="dk1"/>
              </a:solidFill>
            </a:endParaRPr>
          </a:p>
          <a:p>
            <a:pPr marL="457200" lvl="0" indent="-298450" algn="l" rtl="0">
              <a:lnSpc>
                <a:spcPct val="115000"/>
              </a:lnSpc>
              <a:spcBef>
                <a:spcPts val="0"/>
              </a:spcBef>
              <a:spcAft>
                <a:spcPts val="0"/>
              </a:spcAft>
              <a:buClr>
                <a:schemeClr val="dk1"/>
              </a:buClr>
              <a:buSzPts val="1100"/>
              <a:buChar char="●"/>
            </a:pPr>
            <a:r>
              <a:rPr lang="en" dirty="0">
                <a:solidFill>
                  <a:schemeClr val="dk1"/>
                </a:solidFill>
              </a:rPr>
              <a:t>Taking time to journal</a:t>
            </a:r>
            <a:endParaRPr dirty="0">
              <a:solidFill>
                <a:schemeClr val="dk1"/>
              </a:solidFill>
            </a:endParaRPr>
          </a:p>
          <a:p>
            <a:pPr marL="457200" lvl="0" indent="-298450" algn="l" rtl="0">
              <a:lnSpc>
                <a:spcPct val="115000"/>
              </a:lnSpc>
              <a:spcBef>
                <a:spcPts val="0"/>
              </a:spcBef>
              <a:spcAft>
                <a:spcPts val="0"/>
              </a:spcAft>
              <a:buClr>
                <a:schemeClr val="dk1"/>
              </a:buClr>
              <a:buSzPts val="1100"/>
              <a:buChar char="●"/>
            </a:pPr>
            <a:r>
              <a:rPr lang="en" dirty="0">
                <a:solidFill>
                  <a:schemeClr val="dk1"/>
                </a:solidFill>
              </a:rPr>
              <a:t>Going to bed a little earlier</a:t>
            </a:r>
            <a:endParaRPr dirty="0">
              <a:solidFill>
                <a:schemeClr val="dk1"/>
              </a:solidFill>
            </a:endParaRPr>
          </a:p>
          <a:p>
            <a:pPr marL="457200" lvl="0" indent="-298450" algn="l" rtl="0">
              <a:lnSpc>
                <a:spcPct val="115000"/>
              </a:lnSpc>
              <a:spcBef>
                <a:spcPts val="0"/>
              </a:spcBef>
              <a:spcAft>
                <a:spcPts val="0"/>
              </a:spcAft>
              <a:buClr>
                <a:schemeClr val="dk1"/>
              </a:buClr>
              <a:buSzPts val="1100"/>
              <a:buChar char="●"/>
            </a:pPr>
            <a:r>
              <a:rPr lang="en" dirty="0">
                <a:solidFill>
                  <a:schemeClr val="dk1"/>
                </a:solidFill>
              </a:rPr>
              <a:t>Waking yourself up with a gentle, loving routine – stretching, having a mug of tea/lemon water</a:t>
            </a:r>
            <a:endParaRPr dirty="0">
              <a:solidFill>
                <a:schemeClr val="dk1"/>
              </a:solidFill>
            </a:endParaRPr>
          </a:p>
          <a:p>
            <a:pPr marL="457200" lvl="0" indent="-298450" algn="l" rtl="0">
              <a:lnSpc>
                <a:spcPct val="115000"/>
              </a:lnSpc>
              <a:spcBef>
                <a:spcPts val="0"/>
              </a:spcBef>
              <a:spcAft>
                <a:spcPts val="0"/>
              </a:spcAft>
              <a:buClr>
                <a:schemeClr val="dk1"/>
              </a:buClr>
              <a:buSzPts val="1100"/>
              <a:buChar char="●"/>
            </a:pPr>
            <a:r>
              <a:rPr lang="en" dirty="0">
                <a:solidFill>
                  <a:schemeClr val="dk1"/>
                </a:solidFill>
              </a:rPr>
              <a:t>Wear clothes you like!</a:t>
            </a:r>
            <a:endParaRPr dirty="0">
              <a:solidFill>
                <a:schemeClr val="dk1"/>
              </a:solidFill>
            </a:endParaRPr>
          </a:p>
          <a:p>
            <a:pPr marL="0" lvl="0" indent="0" algn="l" rtl="0">
              <a:lnSpc>
                <a:spcPct val="115000"/>
              </a:lnSpc>
              <a:spcBef>
                <a:spcPts val="0"/>
              </a:spcBef>
              <a:spcAft>
                <a:spcPts val="0"/>
              </a:spcAft>
              <a:buNone/>
            </a:pPr>
            <a:endParaRPr dirty="0">
              <a:solidFill>
                <a:schemeClr val="dk1"/>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6"/>
        <p:cNvGrpSpPr/>
        <p:nvPr/>
      </p:nvGrpSpPr>
      <p:grpSpPr>
        <a:xfrm>
          <a:off x="0" y="0"/>
          <a:ext cx="0" cy="0"/>
          <a:chOff x="0" y="0"/>
          <a:chExt cx="0" cy="0"/>
        </a:xfrm>
      </p:grpSpPr>
      <p:sp>
        <p:nvSpPr>
          <p:cNvPr id="807" name="Google Shape;807;g1e5eb313c01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8" name="Google Shape;808;g1e5eb313c01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b="1" dirty="0">
                <a:solidFill>
                  <a:schemeClr val="dk1"/>
                </a:solidFill>
              </a:rPr>
              <a:t>Cydney</a:t>
            </a:r>
            <a:endParaRPr b="1" dirty="0">
              <a:solidFill>
                <a:schemeClr val="dk1"/>
              </a:solidFill>
            </a:endParaRPr>
          </a:p>
          <a:p>
            <a:pPr marL="457200" lvl="0" indent="-298450" algn="l" rtl="0">
              <a:lnSpc>
                <a:spcPct val="115000"/>
              </a:lnSpc>
              <a:spcBef>
                <a:spcPts val="0"/>
              </a:spcBef>
              <a:spcAft>
                <a:spcPts val="0"/>
              </a:spcAft>
              <a:buClr>
                <a:schemeClr val="dk1"/>
              </a:buClr>
              <a:buSzPts val="1100"/>
              <a:buAutoNum type="arabicPeriod"/>
            </a:pPr>
            <a:r>
              <a:rPr lang="en" dirty="0">
                <a:solidFill>
                  <a:schemeClr val="dk1"/>
                </a:solidFill>
              </a:rPr>
              <a:t>Grounding Tools = help when we’re exposed to trauma so we don’t drift off into a dissociative fog. Provides a feeling of safety – such as imagining yourself in a warm, safe place that make you happy. When you take a few seconds to imagine you’re in such a place, your body will react as if you’re there.</a:t>
            </a:r>
            <a:endParaRPr dirty="0">
              <a:solidFill>
                <a:schemeClr val="dk1"/>
              </a:solidFill>
            </a:endParaRPr>
          </a:p>
          <a:p>
            <a:pPr marL="457200" lvl="0" indent="-298450" algn="l" rtl="0">
              <a:lnSpc>
                <a:spcPct val="115000"/>
              </a:lnSpc>
              <a:spcBef>
                <a:spcPts val="0"/>
              </a:spcBef>
              <a:spcAft>
                <a:spcPts val="0"/>
              </a:spcAft>
              <a:buClr>
                <a:schemeClr val="dk1"/>
              </a:buClr>
              <a:buSzPts val="1100"/>
              <a:buAutoNum type="arabicPeriod"/>
            </a:pPr>
            <a:r>
              <a:rPr lang="en" dirty="0">
                <a:solidFill>
                  <a:schemeClr val="dk1"/>
                </a:solidFill>
              </a:rPr>
              <a:t>Energizing Tools = needed when you’re feeling compassion fatigue because we lack the motivation for emotional engagement due to waning empathy. Energize your sense of purpose and wellness – As you’re way to a desk shift; just before you engage with a difficult patron; you think to yourself “I do this work because…” Give yourself a burst of intentional motivation! Remember why you’re doing this work.</a:t>
            </a:r>
            <a:endParaRPr dirty="0">
              <a:solidFill>
                <a:schemeClr val="dk1"/>
              </a:solidFill>
            </a:endParaRPr>
          </a:p>
          <a:p>
            <a:pPr marL="457200" lvl="0" indent="-298450" algn="l" rtl="0">
              <a:lnSpc>
                <a:spcPct val="115000"/>
              </a:lnSpc>
              <a:spcBef>
                <a:spcPts val="0"/>
              </a:spcBef>
              <a:spcAft>
                <a:spcPts val="0"/>
              </a:spcAft>
              <a:buClr>
                <a:schemeClr val="dk1"/>
              </a:buClr>
              <a:buSzPts val="1100"/>
              <a:buAutoNum type="arabicPeriod"/>
            </a:pPr>
            <a:r>
              <a:rPr lang="en" dirty="0">
                <a:solidFill>
                  <a:schemeClr val="dk1"/>
                </a:solidFill>
              </a:rPr>
              <a:t>Relaxing Tools = needed when you’re burning out so you can feel replenished, at ease, and in a place to begin again – personal example of breathing in my car before going into work or home</a:t>
            </a:r>
            <a:endParaRPr dirty="0">
              <a:solidFill>
                <a:schemeClr val="dk1"/>
              </a:solidFill>
            </a:endParaRPr>
          </a:p>
          <a:p>
            <a:pPr marL="457200" lvl="0" indent="0" algn="l" rtl="0">
              <a:spcBef>
                <a:spcPts val="0"/>
              </a:spcBef>
              <a:spcAft>
                <a:spcPts val="0"/>
              </a:spcAft>
              <a:buNone/>
            </a:pPr>
            <a:endParaRP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7"/>
        <p:cNvGrpSpPr/>
        <p:nvPr/>
      </p:nvGrpSpPr>
      <p:grpSpPr>
        <a:xfrm>
          <a:off x="0" y="0"/>
          <a:ext cx="0" cy="0"/>
          <a:chOff x="0" y="0"/>
          <a:chExt cx="0" cy="0"/>
        </a:xfrm>
      </p:grpSpPr>
      <p:sp>
        <p:nvSpPr>
          <p:cNvPr id="848" name="Google Shape;848;g28c0815e4d0_1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9" name="Google Shape;849;g28c0815e4d0_1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b="1" dirty="0">
                <a:solidFill>
                  <a:schemeClr val="dk1"/>
                </a:solidFill>
              </a:rPr>
              <a:t>Cydney</a:t>
            </a:r>
            <a:endParaRPr b="1"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dirty="0">
                <a:solidFill>
                  <a:schemeClr val="dk1"/>
                </a:solidFill>
              </a:rPr>
              <a:t>We want to be cautious of binary thinking because this can cause us to feel as if we have no control. As we learn to recognize our stress responses as it is related to our sense of “danger”, we can learn to give ourselves what we need in the moment and move ourselves back to safety by mitigating our stress.</a:t>
            </a:r>
            <a:endParaRPr dirty="0">
              <a:solidFill>
                <a:schemeClr val="dk1"/>
              </a:solidFill>
            </a:endParaRPr>
          </a:p>
          <a:p>
            <a:pPr marL="457200" lvl="0" indent="-298450" algn="l" rtl="0">
              <a:lnSpc>
                <a:spcPct val="115000"/>
              </a:lnSpc>
              <a:spcBef>
                <a:spcPts val="0"/>
              </a:spcBef>
              <a:spcAft>
                <a:spcPts val="0"/>
              </a:spcAft>
              <a:buClr>
                <a:schemeClr val="dk1"/>
              </a:buClr>
              <a:buSzPts val="1100"/>
              <a:buChar char="●"/>
            </a:pPr>
            <a:r>
              <a:rPr lang="en" dirty="0">
                <a:solidFill>
                  <a:schemeClr val="dk1"/>
                </a:solidFill>
              </a:rPr>
              <a:t>Dysregulated — Regulated</a:t>
            </a:r>
            <a:endParaRPr dirty="0">
              <a:solidFill>
                <a:schemeClr val="dk1"/>
              </a:solidFill>
            </a:endParaRPr>
          </a:p>
          <a:p>
            <a:pPr marL="914400" lvl="1" indent="-298450" algn="l" rtl="0">
              <a:lnSpc>
                <a:spcPct val="115000"/>
              </a:lnSpc>
              <a:spcBef>
                <a:spcPts val="0"/>
              </a:spcBef>
              <a:spcAft>
                <a:spcPts val="0"/>
              </a:spcAft>
              <a:buClr>
                <a:schemeClr val="dk1"/>
              </a:buClr>
              <a:buSzPts val="1100"/>
              <a:buChar char="○"/>
            </a:pPr>
            <a:r>
              <a:rPr lang="en" dirty="0">
                <a:solidFill>
                  <a:schemeClr val="dk1"/>
                </a:solidFill>
              </a:rPr>
              <a:t>Reactive – sympathetic nervous system is operating and we’re in yellow or red – perceived threat</a:t>
            </a:r>
            <a:endParaRPr dirty="0">
              <a:solidFill>
                <a:schemeClr val="dk1"/>
              </a:solidFill>
            </a:endParaRPr>
          </a:p>
          <a:p>
            <a:pPr marL="914400" lvl="1" indent="-298450" algn="l" rtl="0">
              <a:lnSpc>
                <a:spcPct val="115000"/>
              </a:lnSpc>
              <a:spcBef>
                <a:spcPts val="0"/>
              </a:spcBef>
              <a:spcAft>
                <a:spcPts val="0"/>
              </a:spcAft>
              <a:buClr>
                <a:schemeClr val="dk1"/>
              </a:buClr>
              <a:buSzPts val="1100"/>
              <a:buChar char="○"/>
            </a:pPr>
            <a:r>
              <a:rPr lang="en" dirty="0">
                <a:solidFill>
                  <a:schemeClr val="dk1"/>
                </a:solidFill>
              </a:rPr>
              <a:t>Intentionally responsive – parasympathetic nervous system – “Am I really in danger?”</a:t>
            </a:r>
            <a:endParaRPr dirty="0">
              <a:solidFill>
                <a:schemeClr val="dk1"/>
              </a:solidFill>
            </a:endParaRPr>
          </a:p>
          <a:p>
            <a:pPr marL="457200" lvl="0" indent="-298450" algn="l" rtl="0">
              <a:lnSpc>
                <a:spcPct val="115000"/>
              </a:lnSpc>
              <a:spcBef>
                <a:spcPts val="0"/>
              </a:spcBef>
              <a:spcAft>
                <a:spcPts val="0"/>
              </a:spcAft>
              <a:buClr>
                <a:schemeClr val="dk1"/>
              </a:buClr>
              <a:buSzPts val="1100"/>
              <a:buChar char="●"/>
            </a:pPr>
            <a:r>
              <a:rPr lang="en" dirty="0">
                <a:solidFill>
                  <a:schemeClr val="dk1"/>
                </a:solidFill>
              </a:rPr>
              <a:t>Victim — Empowered</a:t>
            </a:r>
            <a:endParaRPr dirty="0">
              <a:solidFill>
                <a:schemeClr val="dk1"/>
              </a:solidFill>
            </a:endParaRPr>
          </a:p>
          <a:p>
            <a:pPr marL="914400" lvl="1" indent="-298450" algn="l" rtl="0">
              <a:lnSpc>
                <a:spcPct val="115000"/>
              </a:lnSpc>
              <a:spcBef>
                <a:spcPts val="0"/>
              </a:spcBef>
              <a:spcAft>
                <a:spcPts val="0"/>
              </a:spcAft>
              <a:buClr>
                <a:schemeClr val="dk1"/>
              </a:buClr>
              <a:buSzPts val="1100"/>
              <a:buChar char="○"/>
            </a:pPr>
            <a:r>
              <a:rPr lang="en" dirty="0">
                <a:solidFill>
                  <a:schemeClr val="dk1"/>
                </a:solidFill>
              </a:rPr>
              <a:t>I’m a victim of my workplace – I don’t make policy, I can’t choose my schedule or my duties so I have no choice/control</a:t>
            </a:r>
            <a:endParaRPr dirty="0">
              <a:solidFill>
                <a:schemeClr val="dk1"/>
              </a:solidFill>
            </a:endParaRPr>
          </a:p>
          <a:p>
            <a:pPr marL="914400" lvl="1" indent="-298450" algn="l" rtl="0">
              <a:lnSpc>
                <a:spcPct val="115000"/>
              </a:lnSpc>
              <a:spcBef>
                <a:spcPts val="0"/>
              </a:spcBef>
              <a:spcAft>
                <a:spcPts val="0"/>
              </a:spcAft>
              <a:buClr>
                <a:schemeClr val="dk1"/>
              </a:buClr>
              <a:buSzPts val="1100"/>
              <a:buChar char="○"/>
            </a:pPr>
            <a:r>
              <a:rPr lang="en" dirty="0">
                <a:solidFill>
                  <a:schemeClr val="dk1"/>
                </a:solidFill>
              </a:rPr>
              <a:t>“I make choices where I can.” I can chose/trained to be in this position. I choose to stay in this position/location. There are aspects of my work I love.</a:t>
            </a:r>
            <a:endParaRPr dirty="0">
              <a:solidFill>
                <a:schemeClr val="dk1"/>
              </a:solidFill>
            </a:endParaRPr>
          </a:p>
          <a:p>
            <a:pPr marL="457200" lvl="0" indent="-298450" algn="l" rtl="0">
              <a:lnSpc>
                <a:spcPct val="115000"/>
              </a:lnSpc>
              <a:spcBef>
                <a:spcPts val="0"/>
              </a:spcBef>
              <a:spcAft>
                <a:spcPts val="0"/>
              </a:spcAft>
              <a:buClr>
                <a:schemeClr val="dk1"/>
              </a:buClr>
              <a:buSzPts val="1100"/>
              <a:buChar char="●"/>
            </a:pPr>
            <a:r>
              <a:rPr lang="en" dirty="0">
                <a:solidFill>
                  <a:schemeClr val="dk1"/>
                </a:solidFill>
              </a:rPr>
              <a:t>Demand — Choice</a:t>
            </a:r>
            <a:endParaRPr dirty="0">
              <a:solidFill>
                <a:schemeClr val="dk1"/>
              </a:solidFill>
            </a:endParaRPr>
          </a:p>
          <a:p>
            <a:pPr marL="914400" lvl="1" indent="-298450" algn="l" rtl="0">
              <a:lnSpc>
                <a:spcPct val="115000"/>
              </a:lnSpc>
              <a:spcBef>
                <a:spcPts val="0"/>
              </a:spcBef>
              <a:spcAft>
                <a:spcPts val="0"/>
              </a:spcAft>
              <a:buClr>
                <a:schemeClr val="dk1"/>
              </a:buClr>
              <a:buSzPts val="1100"/>
              <a:buChar char="○"/>
            </a:pPr>
            <a:r>
              <a:rPr lang="en" dirty="0">
                <a:solidFill>
                  <a:schemeClr val="dk1"/>
                </a:solidFill>
              </a:rPr>
              <a:t>We’re in a service industry and sadly the old adage goes the customer is never wrong? We shouldn’t say no! So request = demand</a:t>
            </a:r>
            <a:endParaRPr dirty="0">
              <a:solidFill>
                <a:schemeClr val="dk1"/>
              </a:solidFill>
            </a:endParaRPr>
          </a:p>
          <a:p>
            <a:pPr marL="914400" lvl="1" indent="-298450" algn="l" rtl="0">
              <a:lnSpc>
                <a:spcPct val="115000"/>
              </a:lnSpc>
              <a:spcBef>
                <a:spcPts val="0"/>
              </a:spcBef>
              <a:spcAft>
                <a:spcPts val="0"/>
              </a:spcAft>
              <a:buClr>
                <a:schemeClr val="dk1"/>
              </a:buClr>
              <a:buSzPts val="1100"/>
              <a:buChar char="○"/>
            </a:pPr>
            <a:r>
              <a:rPr lang="en" dirty="0">
                <a:solidFill>
                  <a:schemeClr val="dk1"/>
                </a:solidFill>
              </a:rPr>
              <a:t>Request = request – I have a choice of how I respond.</a:t>
            </a:r>
            <a:endParaRPr dirty="0">
              <a:solidFill>
                <a:schemeClr val="dk1"/>
              </a:solidFill>
            </a:endParaRPr>
          </a:p>
          <a:p>
            <a:pPr marL="457200" lvl="0" indent="-298450" algn="l" rtl="0">
              <a:lnSpc>
                <a:spcPct val="115000"/>
              </a:lnSpc>
              <a:spcBef>
                <a:spcPts val="0"/>
              </a:spcBef>
              <a:spcAft>
                <a:spcPts val="0"/>
              </a:spcAft>
              <a:buClr>
                <a:schemeClr val="dk1"/>
              </a:buClr>
              <a:buSzPts val="1100"/>
              <a:buChar char="●"/>
            </a:pPr>
            <a:r>
              <a:rPr lang="en" dirty="0">
                <a:solidFill>
                  <a:schemeClr val="dk1"/>
                </a:solidFill>
              </a:rPr>
              <a:t>Outcome Driven — Process Driven </a:t>
            </a:r>
            <a:endParaRPr dirty="0">
              <a:solidFill>
                <a:schemeClr val="dk1"/>
              </a:solidFill>
            </a:endParaRPr>
          </a:p>
          <a:p>
            <a:pPr marL="914400" lvl="1" indent="-298450" algn="l" rtl="0">
              <a:lnSpc>
                <a:spcPct val="115000"/>
              </a:lnSpc>
              <a:spcBef>
                <a:spcPts val="0"/>
              </a:spcBef>
              <a:spcAft>
                <a:spcPts val="0"/>
              </a:spcAft>
              <a:buClr>
                <a:schemeClr val="dk1"/>
              </a:buClr>
              <a:buSzPts val="1100"/>
              <a:buChar char="○"/>
            </a:pPr>
            <a:r>
              <a:rPr lang="en" dirty="0">
                <a:solidFill>
                  <a:schemeClr val="dk1"/>
                </a:solidFill>
              </a:rPr>
              <a:t>Desired Outcome – We want each patron to have a positive library experience! </a:t>
            </a:r>
            <a:endParaRPr dirty="0">
              <a:solidFill>
                <a:schemeClr val="dk1"/>
              </a:solidFill>
            </a:endParaRPr>
          </a:p>
          <a:p>
            <a:pPr marL="914400" lvl="1" indent="-298450" algn="l" rtl="0">
              <a:lnSpc>
                <a:spcPct val="115000"/>
              </a:lnSpc>
              <a:spcBef>
                <a:spcPts val="0"/>
              </a:spcBef>
              <a:spcAft>
                <a:spcPts val="0"/>
              </a:spcAft>
              <a:buClr>
                <a:schemeClr val="dk1"/>
              </a:buClr>
              <a:buSzPts val="1100"/>
              <a:buChar char="○"/>
            </a:pPr>
            <a:r>
              <a:rPr lang="en" dirty="0">
                <a:solidFill>
                  <a:schemeClr val="dk1"/>
                </a:solidFill>
              </a:rPr>
              <a:t>Belief: My value is determined by the outcome of this interaction. This threat of failure is likely to activate your nervous system</a:t>
            </a:r>
            <a:r>
              <a:rPr lang="en" b="1" dirty="0">
                <a:solidFill>
                  <a:schemeClr val="dk1"/>
                </a:solidFill>
              </a:rPr>
              <a:t> </a:t>
            </a:r>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6"/>
        <p:cNvGrpSpPr/>
        <p:nvPr/>
      </p:nvGrpSpPr>
      <p:grpSpPr>
        <a:xfrm>
          <a:off x="0" y="0"/>
          <a:ext cx="0" cy="0"/>
          <a:chOff x="0" y="0"/>
          <a:chExt cx="0" cy="0"/>
        </a:xfrm>
      </p:grpSpPr>
      <p:sp>
        <p:nvSpPr>
          <p:cNvPr id="867" name="Google Shape;867;gfb168689d4_0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8" name="Google Shape;868;gfb168689d4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t>Rose Marie</a:t>
            </a:r>
            <a:endParaRPr b="1" dirty="0"/>
          </a:p>
          <a:p>
            <a:pPr marL="0" lvl="0" indent="0" algn="l" rtl="0">
              <a:spcBef>
                <a:spcPts val="0"/>
              </a:spcBef>
              <a:spcAft>
                <a:spcPts val="0"/>
              </a:spcAft>
              <a:buClr>
                <a:schemeClr val="dk1"/>
              </a:buClr>
              <a:buSzPts val="1100"/>
              <a:buFont typeface="Arial"/>
              <a:buNone/>
            </a:pPr>
            <a:r>
              <a:rPr lang="en" sz="1300" dirty="0"/>
              <a:t>What are the three things that would help you in your place of employment when it comes to avoiding, experiencing or dealing with workplace trauma?</a:t>
            </a:r>
            <a:endParaRPr sz="1300" dirty="0"/>
          </a:p>
          <a:p>
            <a:pPr marL="0" lvl="0" indent="0" algn="l" rtl="0">
              <a:spcBef>
                <a:spcPts val="0"/>
              </a:spcBef>
              <a:spcAft>
                <a:spcPts val="0"/>
              </a:spcAft>
              <a:buNone/>
            </a:pPr>
            <a:r>
              <a:rPr lang="en" dirty="0"/>
              <a:t>Word Cloud responses</a:t>
            </a:r>
            <a:endParaRPr dirty="0"/>
          </a:p>
          <a:p>
            <a:pPr marL="0" lvl="0" indent="0" algn="l" rtl="0">
              <a:spcBef>
                <a:spcPts val="0"/>
              </a:spcBef>
              <a:spcAft>
                <a:spcPts val="0"/>
              </a:spcAft>
              <a:buNone/>
            </a:pPr>
            <a:endParaRPr b="1" dirty="0"/>
          </a:p>
          <a:p>
            <a:pPr marL="0" lvl="0" indent="0" algn="l" rtl="0">
              <a:spcBef>
                <a:spcPts val="0"/>
              </a:spcBef>
              <a:spcAft>
                <a:spcPts val="0"/>
              </a:spcAft>
              <a:buNone/>
            </a:pPr>
            <a:r>
              <a:rPr lang="en" dirty="0"/>
              <a:t>List of examples for conversation starters if needed:</a:t>
            </a:r>
            <a:endParaRPr dirty="0"/>
          </a:p>
          <a:p>
            <a:pPr marL="457200" lvl="0" indent="-298450" algn="l" rtl="0">
              <a:spcBef>
                <a:spcPts val="0"/>
              </a:spcBef>
              <a:spcAft>
                <a:spcPts val="0"/>
              </a:spcAft>
              <a:buSzPts val="1100"/>
              <a:buChar char="●"/>
            </a:pPr>
            <a:r>
              <a:rPr lang="en" b="1" dirty="0"/>
              <a:t>Work</a:t>
            </a:r>
            <a:endParaRPr b="1" dirty="0"/>
          </a:p>
          <a:p>
            <a:pPr marL="914400" lvl="1" indent="-298450" algn="l" rtl="0">
              <a:spcBef>
                <a:spcPts val="0"/>
              </a:spcBef>
              <a:spcAft>
                <a:spcPts val="0"/>
              </a:spcAft>
              <a:buSzPts val="1100"/>
              <a:buChar char="○"/>
            </a:pPr>
            <a:r>
              <a:rPr lang="en" dirty="0"/>
              <a:t>Employee Assistance Programs </a:t>
            </a:r>
            <a:endParaRPr dirty="0"/>
          </a:p>
          <a:p>
            <a:pPr marL="914400" lvl="1" indent="-298450" algn="l" rtl="0">
              <a:spcBef>
                <a:spcPts val="0"/>
              </a:spcBef>
              <a:spcAft>
                <a:spcPts val="0"/>
              </a:spcAft>
              <a:buSzPts val="1100"/>
              <a:buChar char="○"/>
            </a:pPr>
            <a:r>
              <a:rPr lang="en" dirty="0"/>
              <a:t>Health benefits - Are you able to take care of yourself? </a:t>
            </a:r>
            <a:endParaRPr dirty="0"/>
          </a:p>
          <a:p>
            <a:pPr marL="1371600" lvl="2" indent="-298450" algn="l" rtl="0">
              <a:spcBef>
                <a:spcPts val="0"/>
              </a:spcBef>
              <a:spcAft>
                <a:spcPts val="0"/>
              </a:spcAft>
              <a:buSzPts val="1100"/>
              <a:buChar char="■"/>
            </a:pPr>
            <a:r>
              <a:rPr lang="en" dirty="0"/>
              <a:t>Physical health resources. </a:t>
            </a:r>
            <a:endParaRPr dirty="0"/>
          </a:p>
          <a:p>
            <a:pPr marL="1371600" lvl="2" indent="-298450" algn="l" rtl="0">
              <a:spcBef>
                <a:spcPts val="0"/>
              </a:spcBef>
              <a:spcAft>
                <a:spcPts val="0"/>
              </a:spcAft>
              <a:buSzPts val="1100"/>
              <a:buChar char="■"/>
            </a:pPr>
            <a:r>
              <a:rPr lang="en" dirty="0"/>
              <a:t>Mental health resources</a:t>
            </a:r>
            <a:endParaRPr dirty="0"/>
          </a:p>
          <a:p>
            <a:pPr marL="914400" lvl="1" indent="-298450" algn="l" rtl="0">
              <a:spcBef>
                <a:spcPts val="0"/>
              </a:spcBef>
              <a:spcAft>
                <a:spcPts val="0"/>
              </a:spcAft>
              <a:buSzPts val="1100"/>
              <a:buChar char="○"/>
            </a:pPr>
            <a:r>
              <a:rPr lang="en" dirty="0"/>
              <a:t>Does your library have policies that help you? </a:t>
            </a:r>
            <a:endParaRPr dirty="0"/>
          </a:p>
          <a:p>
            <a:pPr marL="1371600" lvl="2" indent="-298450" algn="l" rtl="0">
              <a:spcBef>
                <a:spcPts val="0"/>
              </a:spcBef>
              <a:spcAft>
                <a:spcPts val="0"/>
              </a:spcAft>
              <a:buSzPts val="1100"/>
              <a:buChar char="■"/>
            </a:pPr>
            <a:r>
              <a:rPr lang="en" dirty="0"/>
              <a:t>Can you be empowered to leave situations where you feel distress? </a:t>
            </a:r>
            <a:endParaRPr dirty="0"/>
          </a:p>
          <a:p>
            <a:pPr marL="1371600" lvl="2" indent="-298450" algn="l" rtl="0">
              <a:spcBef>
                <a:spcPts val="0"/>
              </a:spcBef>
              <a:spcAft>
                <a:spcPts val="0"/>
              </a:spcAft>
              <a:buSzPts val="1100"/>
              <a:buChar char="■"/>
            </a:pPr>
            <a:r>
              <a:rPr lang="en" dirty="0"/>
              <a:t>Can you consider Low-impact debriefing?</a:t>
            </a:r>
            <a:endParaRPr dirty="0"/>
          </a:p>
          <a:p>
            <a:pPr marL="1371600" lvl="2" indent="-298450" algn="l" rtl="0">
              <a:spcBef>
                <a:spcPts val="0"/>
              </a:spcBef>
              <a:spcAft>
                <a:spcPts val="0"/>
              </a:spcAft>
              <a:buSzPts val="1100"/>
              <a:buChar char="■"/>
            </a:pPr>
            <a:r>
              <a:rPr lang="en" dirty="0"/>
              <a:t>Can you go to a trusted colleague or manager safely? </a:t>
            </a:r>
            <a:endParaRPr dirty="0"/>
          </a:p>
          <a:p>
            <a:pPr marL="914400" lvl="1" indent="-298450" algn="l" rtl="0">
              <a:spcBef>
                <a:spcPts val="0"/>
              </a:spcBef>
              <a:spcAft>
                <a:spcPts val="0"/>
              </a:spcAft>
              <a:buSzPts val="1100"/>
              <a:buChar char="○"/>
            </a:pPr>
            <a:r>
              <a:rPr lang="en" dirty="0"/>
              <a:t>Are you encouraged to use your Paid Time Off for mental health? </a:t>
            </a:r>
            <a:endParaRPr dirty="0"/>
          </a:p>
          <a:p>
            <a:pPr marL="914400" lvl="1" indent="-298450" algn="l" rtl="0">
              <a:spcBef>
                <a:spcPts val="0"/>
              </a:spcBef>
              <a:spcAft>
                <a:spcPts val="0"/>
              </a:spcAft>
              <a:buSzPts val="1100"/>
              <a:buChar char="○"/>
            </a:pPr>
            <a:r>
              <a:rPr lang="en" dirty="0"/>
              <a:t>Do you have trusted and safe security where you work? </a:t>
            </a:r>
            <a:endParaRPr dirty="0"/>
          </a:p>
          <a:p>
            <a:pPr marL="914400" lvl="1" indent="-298450" algn="l" rtl="0">
              <a:spcBef>
                <a:spcPts val="0"/>
              </a:spcBef>
              <a:spcAft>
                <a:spcPts val="0"/>
              </a:spcAft>
              <a:buSzPts val="1100"/>
              <a:buChar char="○"/>
            </a:pPr>
            <a:r>
              <a:rPr lang="en" dirty="0"/>
              <a:t>Are you offered the appropriate training to handle difficult interactions? </a:t>
            </a:r>
            <a:endParaRPr dirty="0"/>
          </a:p>
          <a:p>
            <a:pPr marL="914400" lvl="1" indent="-298450" algn="l" rtl="0">
              <a:spcBef>
                <a:spcPts val="0"/>
              </a:spcBef>
              <a:spcAft>
                <a:spcPts val="0"/>
              </a:spcAft>
              <a:buSzPts val="1100"/>
              <a:buChar char="○"/>
            </a:pPr>
            <a:r>
              <a:rPr lang="en" dirty="0"/>
              <a:t>Are you encouraged to set healthy boundaries with patrons? </a:t>
            </a:r>
            <a:endParaRPr dirty="0"/>
          </a:p>
          <a:p>
            <a:pPr marL="914400" lvl="1" indent="-298450" algn="l" rtl="0">
              <a:spcBef>
                <a:spcPts val="0"/>
              </a:spcBef>
              <a:spcAft>
                <a:spcPts val="0"/>
              </a:spcAft>
              <a:buSzPts val="1100"/>
              <a:buChar char="○"/>
            </a:pPr>
            <a:r>
              <a:rPr lang="en" dirty="0"/>
              <a:t>Are you encouraged to take ALL of your breaks</a:t>
            </a:r>
            <a:endParaRPr dirty="0"/>
          </a:p>
          <a:p>
            <a:pPr marL="914400" lvl="1" indent="-298450" algn="l" rtl="0">
              <a:spcBef>
                <a:spcPts val="0"/>
              </a:spcBef>
              <a:spcAft>
                <a:spcPts val="0"/>
              </a:spcAft>
              <a:buSzPts val="1100"/>
              <a:buChar char="○"/>
            </a:pPr>
            <a:r>
              <a:rPr lang="en" dirty="0"/>
              <a:t>Can you rotate your shifts enough so you aren’t public facing for your whole shift? </a:t>
            </a:r>
            <a:endParaRPr dirty="0"/>
          </a:p>
          <a:p>
            <a:pPr marL="1371600" lvl="2" indent="-298450" algn="l" rtl="0">
              <a:spcBef>
                <a:spcPts val="0"/>
              </a:spcBef>
              <a:spcAft>
                <a:spcPts val="0"/>
              </a:spcAft>
              <a:buSzPts val="1100"/>
              <a:buChar char="■"/>
            </a:pPr>
            <a:r>
              <a:rPr lang="en" dirty="0"/>
              <a:t>If not, how else can you get relief? </a:t>
            </a:r>
            <a:endParaRPr dirty="0"/>
          </a:p>
          <a:p>
            <a:pPr marL="0" lvl="0" indent="0" algn="l" rtl="0">
              <a:spcBef>
                <a:spcPts val="0"/>
              </a:spcBef>
              <a:spcAft>
                <a:spcPts val="0"/>
              </a:spcAft>
              <a:buNone/>
            </a:pPr>
            <a:endParaRPr dirty="0"/>
          </a:p>
          <a:p>
            <a:pPr marL="457200" lvl="0" indent="-298450" algn="l" rtl="0">
              <a:spcBef>
                <a:spcPts val="0"/>
              </a:spcBef>
              <a:spcAft>
                <a:spcPts val="0"/>
              </a:spcAft>
              <a:buSzPts val="1100"/>
              <a:buChar char="●"/>
            </a:pPr>
            <a:r>
              <a:rPr lang="en" b="1" dirty="0"/>
              <a:t>Home </a:t>
            </a:r>
            <a:endParaRPr b="1" dirty="0"/>
          </a:p>
          <a:p>
            <a:pPr marL="914400" lvl="1" indent="-298450" algn="l" rtl="0">
              <a:spcBef>
                <a:spcPts val="0"/>
              </a:spcBef>
              <a:spcAft>
                <a:spcPts val="0"/>
              </a:spcAft>
              <a:buSzPts val="1100"/>
              <a:buChar char="○"/>
            </a:pPr>
            <a:r>
              <a:rPr lang="en" dirty="0"/>
              <a:t>Do you have home support? </a:t>
            </a:r>
            <a:endParaRPr dirty="0"/>
          </a:p>
          <a:p>
            <a:pPr marL="914400" lvl="1" indent="-298450" algn="l" rtl="0">
              <a:spcBef>
                <a:spcPts val="0"/>
              </a:spcBef>
              <a:spcAft>
                <a:spcPts val="0"/>
              </a:spcAft>
              <a:buSzPts val="1100"/>
              <a:buChar char="○"/>
            </a:pPr>
            <a:r>
              <a:rPr lang="en" dirty="0"/>
              <a:t>Are you able to give your body and mind what they need to help you take care of yourself? </a:t>
            </a:r>
            <a:endParaRPr dirty="0"/>
          </a:p>
          <a:p>
            <a:pPr marL="914400" lvl="1" indent="-298450" algn="l" rtl="0">
              <a:spcBef>
                <a:spcPts val="0"/>
              </a:spcBef>
              <a:spcAft>
                <a:spcPts val="0"/>
              </a:spcAft>
              <a:buSzPts val="1100"/>
              <a:buChar char="○"/>
            </a:pPr>
            <a:r>
              <a:rPr lang="en" dirty="0"/>
              <a:t>Do you have a way of taking care of your spiritual self? </a:t>
            </a:r>
            <a:endParaRPr dirty="0"/>
          </a:p>
          <a:p>
            <a:pPr marL="914400" lvl="0" indent="0" algn="l" rtl="0">
              <a:spcBef>
                <a:spcPts val="0"/>
              </a:spcBef>
              <a:spcAft>
                <a:spcPts val="0"/>
              </a:spcAft>
              <a:buNone/>
            </a:pPr>
            <a:endParaRPr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7"/>
        <p:cNvGrpSpPr/>
        <p:nvPr/>
      </p:nvGrpSpPr>
      <p:grpSpPr>
        <a:xfrm>
          <a:off x="0" y="0"/>
          <a:ext cx="0" cy="0"/>
          <a:chOff x="0" y="0"/>
          <a:chExt cx="0" cy="0"/>
        </a:xfrm>
      </p:grpSpPr>
      <p:sp>
        <p:nvSpPr>
          <p:cNvPr id="878" name="Google Shape;878;g149544f496d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9" name="Google Shape;879;g149544f496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3"/>
        <p:cNvGrpSpPr/>
        <p:nvPr/>
      </p:nvGrpSpPr>
      <p:grpSpPr>
        <a:xfrm>
          <a:off x="0" y="0"/>
          <a:ext cx="0" cy="0"/>
          <a:chOff x="0" y="0"/>
          <a:chExt cx="0" cy="0"/>
        </a:xfrm>
      </p:grpSpPr>
      <p:sp>
        <p:nvSpPr>
          <p:cNvPr id="884" name="Google Shape;884;g23d57ee3929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5" name="Google Shape;885;g23d57ee392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9"/>
        <p:cNvGrpSpPr/>
        <p:nvPr/>
      </p:nvGrpSpPr>
      <p:grpSpPr>
        <a:xfrm>
          <a:off x="0" y="0"/>
          <a:ext cx="0" cy="0"/>
          <a:chOff x="0" y="0"/>
          <a:chExt cx="0" cy="0"/>
        </a:xfrm>
      </p:grpSpPr>
      <p:sp>
        <p:nvSpPr>
          <p:cNvPr id="890" name="Google Shape;890;g288f6981aa0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1" name="Google Shape;891;g288f6981aa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5"/>
        <p:cNvGrpSpPr/>
        <p:nvPr/>
      </p:nvGrpSpPr>
      <p:grpSpPr>
        <a:xfrm>
          <a:off x="0" y="0"/>
          <a:ext cx="0" cy="0"/>
          <a:chOff x="0" y="0"/>
          <a:chExt cx="0" cy="0"/>
        </a:xfrm>
      </p:grpSpPr>
      <p:sp>
        <p:nvSpPr>
          <p:cNvPr id="896" name="Google Shape;896;g23d70f2432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7" name="Google Shape;897;g23d70f2432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Be done by 10:20</a:t>
            </a:r>
            <a:endParaRPr b="1"/>
          </a:p>
          <a:p>
            <a:pPr marL="0" lvl="0" indent="0" algn="l" rtl="0">
              <a:spcBef>
                <a:spcPts val="0"/>
              </a:spcBef>
              <a:spcAft>
                <a:spcPts val="0"/>
              </a:spcAft>
              <a:buNone/>
            </a:pPr>
            <a:r>
              <a:rPr lang="en"/>
              <a:t>Rose Marie </a:t>
            </a:r>
            <a:endParaRPr/>
          </a:p>
          <a:p>
            <a:pPr marL="0" lvl="0" indent="0" algn="l" rtl="0">
              <a:spcBef>
                <a:spcPts val="0"/>
              </a:spcBef>
              <a:spcAft>
                <a:spcPts val="0"/>
              </a:spcAft>
              <a:buNone/>
            </a:pPr>
            <a:endParaRPr/>
          </a:p>
          <a:p>
            <a:pPr marL="457200" lvl="0" indent="-298450" algn="l" rtl="0">
              <a:spcBef>
                <a:spcPts val="0"/>
              </a:spcBef>
              <a:spcAft>
                <a:spcPts val="0"/>
              </a:spcAft>
              <a:buSzPts val="1100"/>
              <a:buChar char="●"/>
            </a:pPr>
            <a:r>
              <a:rPr lang="en" b="1"/>
              <a:t>3-4-5 Breathing or 2-1-4-1 breathing</a:t>
            </a:r>
            <a:endParaRPr b="1"/>
          </a:p>
          <a:p>
            <a:pPr marL="914400" lvl="1" indent="-298450" algn="l" rtl="0">
              <a:spcBef>
                <a:spcPts val="0"/>
              </a:spcBef>
              <a:spcAft>
                <a:spcPts val="0"/>
              </a:spcAft>
              <a:buSzPts val="1100"/>
              <a:buChar char="○"/>
            </a:pPr>
            <a:r>
              <a:rPr lang="en"/>
              <a:t>This stresses me out, so I just try to remember that I need to breathe out longer than I breathe in to trigger the effect I need. </a:t>
            </a:r>
            <a:endParaRPr/>
          </a:p>
          <a:p>
            <a:pPr marL="457200" lvl="0" indent="-298450" algn="l" rtl="0">
              <a:spcBef>
                <a:spcPts val="0"/>
              </a:spcBef>
              <a:spcAft>
                <a:spcPts val="0"/>
              </a:spcAft>
              <a:buSzPts val="1100"/>
              <a:buChar char="●"/>
            </a:pPr>
            <a:r>
              <a:rPr lang="en" b="1"/>
              <a:t>Why bring this up? </a:t>
            </a:r>
            <a:endParaRPr b="1"/>
          </a:p>
          <a:p>
            <a:pPr marL="914400" lvl="1" indent="-298450" algn="l" rtl="0">
              <a:spcBef>
                <a:spcPts val="0"/>
              </a:spcBef>
              <a:spcAft>
                <a:spcPts val="0"/>
              </a:spcAft>
              <a:buSzPts val="1100"/>
              <a:buChar char="○"/>
            </a:pPr>
            <a:r>
              <a:rPr lang="en"/>
              <a:t>Breathing is just one example of how how bodies react to our outside situations and that ultimately we do have control over ourselves. There is science behind being told to go breath or go “Self Care” </a:t>
            </a:r>
            <a:endParaRPr/>
          </a:p>
          <a:p>
            <a:pPr marL="457200" lvl="0" indent="-298450" algn="l" rtl="0">
              <a:spcBef>
                <a:spcPts val="0"/>
              </a:spcBef>
              <a:spcAft>
                <a:spcPts val="0"/>
              </a:spcAft>
              <a:buSzPts val="1100"/>
              <a:buChar char="●"/>
            </a:pPr>
            <a:r>
              <a:rPr lang="en" b="1"/>
              <a:t>Some more examples</a:t>
            </a:r>
            <a:endParaRPr b="1"/>
          </a:p>
          <a:p>
            <a:pPr marL="914400" lvl="1" indent="-298450" algn="l" rtl="0">
              <a:spcBef>
                <a:spcPts val="0"/>
              </a:spcBef>
              <a:spcAft>
                <a:spcPts val="0"/>
              </a:spcAft>
              <a:buSzPts val="1100"/>
              <a:buChar char="○"/>
            </a:pPr>
            <a:r>
              <a:rPr lang="en"/>
              <a:t>Identify your surroundings with your senses</a:t>
            </a:r>
            <a:endParaRPr/>
          </a:p>
          <a:p>
            <a:pPr marL="914400" lvl="1" indent="-298450" algn="l" rtl="0">
              <a:spcBef>
                <a:spcPts val="0"/>
              </a:spcBef>
              <a:spcAft>
                <a:spcPts val="0"/>
              </a:spcAft>
              <a:buSzPts val="1100"/>
              <a:buChar char="○"/>
            </a:pPr>
            <a:r>
              <a:rPr lang="en"/>
              <a:t>Physically look behind you to remind yourself that “No there is no tiger” </a:t>
            </a:r>
            <a:endParaRPr/>
          </a:p>
          <a:p>
            <a:pPr marL="914400" lvl="1" indent="-298450" algn="l" rtl="0">
              <a:spcBef>
                <a:spcPts val="0"/>
              </a:spcBef>
              <a:spcAft>
                <a:spcPts val="0"/>
              </a:spcAft>
              <a:buSzPts val="1100"/>
              <a:buChar char="○"/>
            </a:pPr>
            <a:r>
              <a:rPr lang="en"/>
              <a:t>Walking away from the situation </a:t>
            </a:r>
            <a:endParaRPr/>
          </a:p>
          <a:p>
            <a:pPr marL="457200" lvl="0" indent="-298450" algn="l" rtl="0">
              <a:spcBef>
                <a:spcPts val="0"/>
              </a:spcBef>
              <a:spcAft>
                <a:spcPts val="0"/>
              </a:spcAft>
              <a:buSzPts val="1100"/>
              <a:buChar char="●"/>
            </a:pPr>
            <a:r>
              <a:rPr lang="en" b="1"/>
              <a:t>Find what works best for you</a:t>
            </a:r>
            <a:endParaRPr b="1"/>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g23183f7cb5e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8" name="Google Shape;598;g23183f7cb5e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Rose Marie</a:t>
            </a:r>
            <a:endParaRPr dirty="0"/>
          </a:p>
          <a:p>
            <a:pPr marL="0" lvl="0" indent="0" algn="l" rtl="0">
              <a:spcBef>
                <a:spcPts val="0"/>
              </a:spcBef>
              <a:spcAft>
                <a:spcPts val="0"/>
              </a:spcAft>
              <a:buNone/>
            </a:pPr>
            <a:endParaRPr dirty="0"/>
          </a:p>
          <a:p>
            <a:pPr marL="457200" lvl="0" indent="-298450" algn="l" rtl="0">
              <a:spcBef>
                <a:spcPts val="0"/>
              </a:spcBef>
              <a:spcAft>
                <a:spcPts val="0"/>
              </a:spcAft>
              <a:buSzPts val="1100"/>
              <a:buChar char="●"/>
            </a:pPr>
            <a:r>
              <a:rPr lang="en" dirty="0"/>
              <a:t>We wanted to break this up into three different digestible sections. </a:t>
            </a:r>
            <a:endParaRPr dirty="0"/>
          </a:p>
          <a:p>
            <a:pPr marL="914400" lvl="1" indent="-298450" algn="l" rtl="0">
              <a:spcBef>
                <a:spcPts val="0"/>
              </a:spcBef>
              <a:spcAft>
                <a:spcPts val="0"/>
              </a:spcAft>
              <a:buSzPts val="1100"/>
              <a:buChar char="○"/>
            </a:pPr>
            <a:r>
              <a:rPr lang="en" dirty="0"/>
              <a:t>What exactly is compassion fatigue and how do we think about it in relation to library work we all do. </a:t>
            </a:r>
            <a:endParaRPr dirty="0"/>
          </a:p>
          <a:p>
            <a:pPr marL="914400" lvl="1" indent="-298450" algn="l" rtl="0">
              <a:spcBef>
                <a:spcPts val="0"/>
              </a:spcBef>
              <a:spcAft>
                <a:spcPts val="0"/>
              </a:spcAft>
              <a:buSzPts val="1100"/>
              <a:buChar char="○"/>
            </a:pPr>
            <a:r>
              <a:rPr lang="en" dirty="0"/>
              <a:t>Bring in some theories around the science behind what trauma does to our bodies to better understand ourselves. </a:t>
            </a:r>
            <a:endParaRPr dirty="0"/>
          </a:p>
          <a:p>
            <a:pPr marL="914400" lvl="1" indent="-298450" algn="l" rtl="0">
              <a:spcBef>
                <a:spcPts val="0"/>
              </a:spcBef>
              <a:spcAft>
                <a:spcPts val="0"/>
              </a:spcAft>
              <a:buSzPts val="1100"/>
              <a:buChar char="○"/>
            </a:pPr>
            <a:r>
              <a:rPr lang="en" dirty="0"/>
              <a:t>How do we then take this information and learn to help ourselves in a way that will actually be meaningful and effective. </a:t>
            </a:r>
            <a:endParaRPr dirty="0"/>
          </a:p>
          <a:p>
            <a:pPr marL="457200" lvl="0" indent="0" algn="l" rtl="0">
              <a:spcBef>
                <a:spcPts val="0"/>
              </a:spcBef>
              <a:spcAft>
                <a:spcPts val="0"/>
              </a:spcAft>
              <a:buNone/>
            </a:pPr>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0"/>
        <p:cNvGrpSpPr/>
        <p:nvPr/>
      </p:nvGrpSpPr>
      <p:grpSpPr>
        <a:xfrm>
          <a:off x="0" y="0"/>
          <a:ext cx="0" cy="0"/>
          <a:chOff x="0" y="0"/>
          <a:chExt cx="0" cy="0"/>
        </a:xfrm>
      </p:grpSpPr>
      <p:sp>
        <p:nvSpPr>
          <p:cNvPr id="901" name="Google Shape;901;g28a15c233be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2" name="Google Shape;902;g28a15c233be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b="1"/>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5"/>
        <p:cNvGrpSpPr/>
        <p:nvPr/>
      </p:nvGrpSpPr>
      <p:grpSpPr>
        <a:xfrm>
          <a:off x="0" y="0"/>
          <a:ext cx="0" cy="0"/>
          <a:chOff x="0" y="0"/>
          <a:chExt cx="0" cy="0"/>
        </a:xfrm>
      </p:grpSpPr>
      <p:sp>
        <p:nvSpPr>
          <p:cNvPr id="906" name="Google Shape;906;g1389e3237f1_0_174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7" name="Google Shape;907;g1389e3237f1_0_174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gbd6c00e730_0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9" name="Google Shape;609;gbd6c00e730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Rose Marie </a:t>
            </a:r>
            <a:endParaRPr dirty="0"/>
          </a:p>
          <a:p>
            <a:pPr marL="457200" lvl="0" indent="-298450" algn="l" rtl="0">
              <a:spcBef>
                <a:spcPts val="0"/>
              </a:spcBef>
              <a:spcAft>
                <a:spcPts val="0"/>
              </a:spcAft>
              <a:buSzPts val="1100"/>
              <a:buChar char="●"/>
            </a:pPr>
            <a:r>
              <a:rPr lang="en" b="1" dirty="0"/>
              <a:t>What about librarians?</a:t>
            </a:r>
            <a:r>
              <a:rPr lang="en" dirty="0"/>
              <a:t> </a:t>
            </a:r>
            <a:endParaRPr dirty="0"/>
          </a:p>
          <a:p>
            <a:pPr marL="914400" lvl="1" indent="-298450" algn="l" rtl="0">
              <a:spcBef>
                <a:spcPts val="0"/>
              </a:spcBef>
              <a:spcAft>
                <a:spcPts val="0"/>
              </a:spcAft>
              <a:buSzPts val="1100"/>
              <a:buChar char="○"/>
            </a:pPr>
            <a:r>
              <a:rPr lang="en" dirty="0"/>
              <a:t>Sure compassion fatigue is in nursing, social work, teaching, animal shelters, and other caregiving professions. I found lots of literature on compassion fatigue for these professions. </a:t>
            </a:r>
            <a:endParaRPr dirty="0"/>
          </a:p>
          <a:p>
            <a:pPr marL="914400" lvl="1" indent="-298450" algn="l" rtl="0">
              <a:spcBef>
                <a:spcPts val="0"/>
              </a:spcBef>
              <a:spcAft>
                <a:spcPts val="0"/>
              </a:spcAft>
              <a:buSzPts val="1100"/>
              <a:buChar char="○"/>
            </a:pPr>
            <a:r>
              <a:rPr lang="en" dirty="0"/>
              <a:t>In 2019 and 2020, what I didn’t find was literature for compassion fatigue in libraries. This concept isn’t new, but how do we as a profession talk about about it so we can combat it and learn from it. </a:t>
            </a:r>
            <a:endParaRPr dirty="0"/>
          </a:p>
          <a:p>
            <a:pPr marL="457200" lvl="0" indent="-298450" algn="l" rtl="0">
              <a:spcBef>
                <a:spcPts val="0"/>
              </a:spcBef>
              <a:spcAft>
                <a:spcPts val="0"/>
              </a:spcAft>
              <a:buSzPts val="1100"/>
              <a:buChar char="●"/>
            </a:pPr>
            <a:r>
              <a:rPr lang="en" b="1" dirty="0"/>
              <a:t>Other terms for compassion fatigue. </a:t>
            </a:r>
            <a:endParaRPr dirty="0"/>
          </a:p>
          <a:p>
            <a:pPr marL="914400" lvl="1" indent="-298450" algn="l" rtl="0">
              <a:spcBef>
                <a:spcPts val="0"/>
              </a:spcBef>
              <a:spcAft>
                <a:spcPts val="0"/>
              </a:spcAft>
              <a:buSzPts val="1100"/>
              <a:buChar char="○"/>
            </a:pPr>
            <a:r>
              <a:rPr lang="en" dirty="0"/>
              <a:t> Secondary Traumatic Stress Disorder</a:t>
            </a:r>
            <a:endParaRPr dirty="0"/>
          </a:p>
          <a:p>
            <a:pPr marL="914400" lvl="1" indent="-298450" algn="l" rtl="0">
              <a:spcBef>
                <a:spcPts val="0"/>
              </a:spcBef>
              <a:spcAft>
                <a:spcPts val="0"/>
              </a:spcAft>
              <a:buSzPts val="1100"/>
              <a:buChar char="○"/>
            </a:pPr>
            <a:r>
              <a:rPr lang="en" dirty="0"/>
              <a:t> Empathic Strain</a:t>
            </a:r>
            <a:endParaRPr dirty="0"/>
          </a:p>
          <a:p>
            <a:pPr marL="914400" lvl="1" indent="-298450" algn="l" rtl="0">
              <a:spcBef>
                <a:spcPts val="0"/>
              </a:spcBef>
              <a:spcAft>
                <a:spcPts val="0"/>
              </a:spcAft>
              <a:buSzPts val="1100"/>
              <a:buChar char="○"/>
            </a:pPr>
            <a:r>
              <a:rPr lang="en" dirty="0"/>
              <a:t> Just Secondary Trauma.</a:t>
            </a:r>
            <a:endParaRPr dirty="0"/>
          </a:p>
          <a:p>
            <a:pPr marL="914400" lvl="1" indent="-298450" algn="l" rtl="0">
              <a:spcBef>
                <a:spcPts val="0"/>
              </a:spcBef>
              <a:spcAft>
                <a:spcPts val="0"/>
              </a:spcAft>
              <a:buSzPts val="1100"/>
              <a:buChar char="○"/>
            </a:pPr>
            <a:r>
              <a:rPr lang="en" dirty="0"/>
              <a:t> Another topic that’s really important right now is trauma informed care. </a:t>
            </a:r>
            <a:endParaRPr dirty="0"/>
          </a:p>
          <a:p>
            <a:pPr marL="1371600" lvl="2" indent="-298450" algn="l" rtl="0">
              <a:spcBef>
                <a:spcPts val="0"/>
              </a:spcBef>
              <a:spcAft>
                <a:spcPts val="0"/>
              </a:spcAft>
              <a:buSzPts val="1100"/>
              <a:buChar char="■"/>
            </a:pPr>
            <a:r>
              <a:rPr lang="en" dirty="0"/>
              <a:t>All of these terms aside, what the heart of what we’re getting at here is that Trauma is at the heart of Compassion Fatigue. </a:t>
            </a:r>
            <a:endParaRPr dirty="0"/>
          </a:p>
          <a:p>
            <a:pPr marL="1371600" lvl="2" indent="-298450" algn="l" rtl="0">
              <a:spcBef>
                <a:spcPts val="0"/>
              </a:spcBef>
              <a:spcAft>
                <a:spcPts val="0"/>
              </a:spcAft>
              <a:buSzPts val="1100"/>
              <a:buChar char="■"/>
            </a:pPr>
            <a:r>
              <a:rPr lang="en" dirty="0"/>
              <a:t>A good source for this is Trauma Stewardship. This is a book by Laura Van der Noot Lipsky. In it she states that “Trauma Stewardship encompasses why we do the work we do, how it affects us, and how we make sense of it to learn from our experiences. TO MAKE OUR WORK SUSTAINABLE” </a:t>
            </a:r>
            <a:endParaRPr dirty="0"/>
          </a:p>
          <a:p>
            <a:pPr marL="1371600" lvl="2" indent="-298450" algn="l" rtl="0">
              <a:spcBef>
                <a:spcPts val="0"/>
              </a:spcBef>
              <a:spcAft>
                <a:spcPts val="0"/>
              </a:spcAft>
              <a:buSzPts val="1100"/>
              <a:buChar char="■"/>
            </a:pPr>
            <a:r>
              <a:rPr lang="en" dirty="0"/>
              <a:t>In whatever way we choose to find the words to understand how we’re feeling, what matters is that we understand what we’re feeling so we find ways to take care of ourselves so our work can keep going. </a:t>
            </a:r>
            <a:endParaRPr dirty="0"/>
          </a:p>
          <a:p>
            <a:pPr marL="457200" lvl="0" indent="0" algn="l" rtl="0">
              <a:spcBef>
                <a:spcPts val="0"/>
              </a:spcBef>
              <a:spcAft>
                <a:spcPts val="0"/>
              </a:spcAft>
              <a:buNone/>
            </a:pPr>
            <a:r>
              <a:rPr lang="en" b="1" dirty="0"/>
              <a:t>What is Compassion Fatigue NOT</a:t>
            </a:r>
            <a:endParaRPr b="1" dirty="0"/>
          </a:p>
          <a:p>
            <a:pPr marL="914400" lvl="1" indent="-298450" algn="l" rtl="0">
              <a:spcBef>
                <a:spcPts val="0"/>
              </a:spcBef>
              <a:spcAft>
                <a:spcPts val="0"/>
              </a:spcAft>
              <a:buSzPts val="1100"/>
              <a:buChar char="○"/>
            </a:pPr>
            <a:r>
              <a:rPr lang="en" dirty="0"/>
              <a:t>A diagnoses. There is nothing wrong with you. This is a biological reaction to being around suffering in its various forms for various amounts of time. </a:t>
            </a:r>
            <a:endParaRPr dirty="0"/>
          </a:p>
          <a:p>
            <a:pPr marL="914400" lvl="1" indent="-298450" algn="l" rtl="0">
              <a:spcBef>
                <a:spcPts val="0"/>
              </a:spcBef>
              <a:spcAft>
                <a:spcPts val="0"/>
              </a:spcAft>
              <a:buSzPts val="1100"/>
              <a:buChar char="○"/>
            </a:pPr>
            <a:r>
              <a:rPr lang="en" dirty="0"/>
              <a:t>It is not a static state of being. It can vary depending on various factors and t</a:t>
            </a:r>
            <a:r>
              <a:rPr lang="en" dirty="0">
                <a:solidFill>
                  <a:schemeClr val="dk1"/>
                </a:solidFill>
              </a:rPr>
              <a:t>he symptoms vary from person to person and day to day. </a:t>
            </a: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7"/>
        <p:cNvGrpSpPr/>
        <p:nvPr/>
      </p:nvGrpSpPr>
      <p:grpSpPr>
        <a:xfrm>
          <a:off x="0" y="0"/>
          <a:ext cx="0" cy="0"/>
          <a:chOff x="0" y="0"/>
          <a:chExt cx="0" cy="0"/>
        </a:xfrm>
      </p:grpSpPr>
      <p:sp>
        <p:nvSpPr>
          <p:cNvPr id="628" name="Google Shape;628;g25f11223641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9" name="Google Shape;629;g25f1122364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Rose Marie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*We have a sheet that lists some symptoms you can have if you’ve experienced trauma</a:t>
            </a:r>
            <a:endParaRPr dirty="0"/>
          </a:p>
          <a:p>
            <a:pPr marL="0" lvl="0" indent="0" algn="l" rtl="0">
              <a:spcBef>
                <a:spcPts val="0"/>
              </a:spcBef>
              <a:spcAft>
                <a:spcPts val="0"/>
              </a:spcAft>
              <a:buNone/>
            </a:pPr>
            <a:endParaRPr dirty="0"/>
          </a:p>
          <a:p>
            <a:pPr marL="457200" lvl="0" indent="-298450" algn="l" rtl="0">
              <a:spcBef>
                <a:spcPts val="0"/>
              </a:spcBef>
              <a:spcAft>
                <a:spcPts val="0"/>
              </a:spcAft>
              <a:buSzPts val="1100"/>
              <a:buChar char="●"/>
            </a:pPr>
            <a:r>
              <a:rPr lang="en" b="1" dirty="0"/>
              <a:t>The root of compassion fatigue is trauma </a:t>
            </a:r>
            <a:endParaRPr b="1" dirty="0"/>
          </a:p>
          <a:p>
            <a:pPr marL="914400" lvl="1" indent="-298450" algn="l" rtl="0">
              <a:spcBef>
                <a:spcPts val="0"/>
              </a:spcBef>
              <a:spcAft>
                <a:spcPts val="0"/>
              </a:spcAft>
              <a:buSzPts val="1100"/>
              <a:buChar char="○"/>
            </a:pPr>
            <a:r>
              <a:rPr lang="en" dirty="0"/>
              <a:t>Let’s define it in how we mean it in this training. </a:t>
            </a:r>
            <a:endParaRPr dirty="0"/>
          </a:p>
          <a:p>
            <a:pPr marL="457200" lvl="0" indent="-298450" algn="l" rtl="0">
              <a:spcBef>
                <a:spcPts val="0"/>
              </a:spcBef>
              <a:spcAft>
                <a:spcPts val="0"/>
              </a:spcAft>
              <a:buSzPts val="1100"/>
              <a:buChar char="●"/>
            </a:pPr>
            <a:r>
              <a:rPr lang="en" b="1" dirty="0"/>
              <a:t>Notice that the incident is NOT defined</a:t>
            </a:r>
            <a:endParaRPr b="1" dirty="0"/>
          </a:p>
          <a:p>
            <a:pPr marL="914400" lvl="1" indent="-298450" algn="l" rtl="0">
              <a:spcBef>
                <a:spcPts val="0"/>
              </a:spcBef>
              <a:spcAft>
                <a:spcPts val="0"/>
              </a:spcAft>
              <a:buSzPts val="1100"/>
              <a:buChar char="○"/>
            </a:pPr>
            <a:r>
              <a:rPr lang="en" dirty="0"/>
              <a:t>Let’s not put our trauma in a box that society gives us. We and our experiences deserve more than that. </a:t>
            </a:r>
            <a:endParaRPr dirty="0"/>
          </a:p>
          <a:p>
            <a:pPr marL="457200" lvl="0" indent="-298450" algn="l" rtl="0">
              <a:spcBef>
                <a:spcPts val="0"/>
              </a:spcBef>
              <a:spcAft>
                <a:spcPts val="0"/>
              </a:spcAft>
              <a:buSzPts val="1100"/>
              <a:buChar char="●"/>
            </a:pPr>
            <a:r>
              <a:rPr lang="en" b="1" dirty="0"/>
              <a:t>Other things to consider in defining trauma for yourself</a:t>
            </a:r>
            <a:endParaRPr b="1" dirty="0"/>
          </a:p>
          <a:p>
            <a:pPr marL="914400" lvl="1" indent="-298450" algn="l" rtl="0">
              <a:spcBef>
                <a:spcPts val="0"/>
              </a:spcBef>
              <a:spcAft>
                <a:spcPts val="0"/>
              </a:spcAft>
              <a:buSzPts val="1100"/>
              <a:buChar char="○"/>
            </a:pPr>
            <a:r>
              <a:rPr lang="en" dirty="0"/>
              <a:t>It’s subjective and how we deal with it can be determined by: </a:t>
            </a:r>
            <a:endParaRPr dirty="0"/>
          </a:p>
          <a:p>
            <a:pPr marL="1371600" lvl="2" indent="-298450" algn="l" rtl="0">
              <a:spcBef>
                <a:spcPts val="0"/>
              </a:spcBef>
              <a:spcAft>
                <a:spcPts val="0"/>
              </a:spcAft>
              <a:buSzPts val="1100"/>
              <a:buChar char="■"/>
            </a:pPr>
            <a:r>
              <a:rPr lang="en" dirty="0"/>
              <a:t>Age or developmental level</a:t>
            </a:r>
            <a:endParaRPr dirty="0"/>
          </a:p>
          <a:p>
            <a:pPr marL="1371600" lvl="2" indent="-298450" algn="l" rtl="0">
              <a:spcBef>
                <a:spcPts val="0"/>
              </a:spcBef>
              <a:spcAft>
                <a:spcPts val="0"/>
              </a:spcAft>
              <a:buSzPts val="1100"/>
              <a:buChar char="■"/>
            </a:pPr>
            <a:r>
              <a:rPr lang="en" dirty="0"/>
              <a:t>Past experiences</a:t>
            </a:r>
            <a:endParaRPr dirty="0"/>
          </a:p>
          <a:p>
            <a:pPr marL="1371600" lvl="2" indent="-298450" algn="l" rtl="0">
              <a:spcBef>
                <a:spcPts val="0"/>
              </a:spcBef>
              <a:spcAft>
                <a:spcPts val="0"/>
              </a:spcAft>
              <a:buSzPts val="1100"/>
              <a:buChar char="■"/>
            </a:pPr>
            <a:r>
              <a:rPr lang="en" dirty="0"/>
              <a:t>Your belief system</a:t>
            </a:r>
            <a:endParaRPr dirty="0"/>
          </a:p>
          <a:p>
            <a:pPr marL="1371600" lvl="2" indent="-298450" algn="l" rtl="0">
              <a:spcBef>
                <a:spcPts val="0"/>
              </a:spcBef>
              <a:spcAft>
                <a:spcPts val="0"/>
              </a:spcAft>
              <a:buSzPts val="1100"/>
              <a:buChar char="■"/>
            </a:pPr>
            <a:r>
              <a:rPr lang="en" dirty="0"/>
              <a:t>Support systems </a:t>
            </a:r>
            <a:endParaRPr dirty="0"/>
          </a:p>
          <a:p>
            <a:pPr marL="1371600" lvl="2" indent="-298450" algn="l" rtl="0">
              <a:spcBef>
                <a:spcPts val="0"/>
              </a:spcBef>
              <a:spcAft>
                <a:spcPts val="0"/>
              </a:spcAft>
              <a:buSzPts val="1100"/>
              <a:buChar char="■"/>
            </a:pPr>
            <a:r>
              <a:rPr lang="en" dirty="0"/>
              <a:t>Level of resilience</a:t>
            </a: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3"/>
        <p:cNvGrpSpPr/>
        <p:nvPr/>
      </p:nvGrpSpPr>
      <p:grpSpPr>
        <a:xfrm>
          <a:off x="0" y="0"/>
          <a:ext cx="0" cy="0"/>
          <a:chOff x="0" y="0"/>
          <a:chExt cx="0" cy="0"/>
        </a:xfrm>
      </p:grpSpPr>
      <p:sp>
        <p:nvSpPr>
          <p:cNvPr id="634" name="Google Shape;634;g99f2f57a71_0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5" name="Google Shape;635;g99f2f57a71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Rose Marie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a:t>
            </a:r>
            <a:r>
              <a:rPr lang="en" b="1" dirty="0">
                <a:solidFill>
                  <a:schemeClr val="dk1"/>
                </a:solidFill>
              </a:rPr>
              <a:t>You have a sheet that goes over some compassion fatigue symptoms. These symptoms are not to diagnose, but have guided perspective. </a:t>
            </a:r>
            <a:endParaRPr dirty="0"/>
          </a:p>
          <a:p>
            <a:pPr marL="0" lvl="0" indent="0" algn="l" rtl="0">
              <a:spcBef>
                <a:spcPts val="0"/>
              </a:spcBef>
              <a:spcAft>
                <a:spcPts val="0"/>
              </a:spcAft>
              <a:buNone/>
            </a:pPr>
            <a:endParaRPr dirty="0"/>
          </a:p>
          <a:p>
            <a:pPr marL="457200" lvl="0" indent="-298450" algn="l" rtl="0">
              <a:spcBef>
                <a:spcPts val="0"/>
              </a:spcBef>
              <a:spcAft>
                <a:spcPts val="0"/>
              </a:spcAft>
              <a:buSzPts val="1100"/>
              <a:buChar char="●"/>
            </a:pPr>
            <a:r>
              <a:rPr lang="en" b="1" dirty="0"/>
              <a:t>The similarities: </a:t>
            </a:r>
            <a:endParaRPr b="1" dirty="0"/>
          </a:p>
          <a:p>
            <a:pPr marL="914400" lvl="1" indent="-298450" algn="l" rtl="0">
              <a:spcBef>
                <a:spcPts val="0"/>
              </a:spcBef>
              <a:spcAft>
                <a:spcPts val="0"/>
              </a:spcAft>
              <a:buSzPts val="1100"/>
              <a:buChar char="○"/>
            </a:pPr>
            <a:r>
              <a:rPr lang="en" dirty="0"/>
              <a:t>Stress activates the body and brain. Period.</a:t>
            </a:r>
            <a:endParaRPr dirty="0"/>
          </a:p>
          <a:p>
            <a:pPr marL="914400" lvl="1" indent="-298450" algn="l" rtl="0">
              <a:spcBef>
                <a:spcPts val="0"/>
              </a:spcBef>
              <a:spcAft>
                <a:spcPts val="0"/>
              </a:spcAft>
              <a:buSzPts val="1100"/>
              <a:buChar char="○"/>
            </a:pPr>
            <a:r>
              <a:rPr lang="en" dirty="0"/>
              <a:t>Our brains know the difference between stress and different types of trauma, but our bodies don’t and therefore our bodies react similarly to each one. </a:t>
            </a:r>
            <a:endParaRPr dirty="0"/>
          </a:p>
          <a:p>
            <a:pPr marL="457200" lvl="0" indent="-298450" algn="l" rtl="0">
              <a:spcBef>
                <a:spcPts val="0"/>
              </a:spcBef>
              <a:spcAft>
                <a:spcPts val="0"/>
              </a:spcAft>
              <a:buSzPts val="1100"/>
              <a:buChar char="●"/>
            </a:pPr>
            <a:r>
              <a:rPr lang="en" b="1" dirty="0"/>
              <a:t>This is a good time to mention:  </a:t>
            </a:r>
            <a:endParaRPr b="1" dirty="0"/>
          </a:p>
          <a:p>
            <a:pPr marL="914400" lvl="1" indent="-298450" algn="l" rtl="0">
              <a:spcBef>
                <a:spcPts val="0"/>
              </a:spcBef>
              <a:spcAft>
                <a:spcPts val="0"/>
              </a:spcAft>
              <a:buSzPts val="1100"/>
              <a:buChar char="○"/>
            </a:pPr>
            <a:r>
              <a:rPr lang="en" dirty="0"/>
              <a:t>Cydney and I are librarians not psychologists. We can’t sit up here and diagnose which of these might be more of what you’re going through. </a:t>
            </a:r>
            <a:endParaRPr dirty="0"/>
          </a:p>
          <a:p>
            <a:pPr marL="457200" lvl="0" indent="-298450" algn="l" rtl="0">
              <a:spcBef>
                <a:spcPts val="0"/>
              </a:spcBef>
              <a:spcAft>
                <a:spcPts val="0"/>
              </a:spcAft>
              <a:buSzPts val="1100"/>
              <a:buChar char="●"/>
            </a:pPr>
            <a:r>
              <a:rPr lang="en" b="1" dirty="0">
                <a:solidFill>
                  <a:schemeClr val="dk1"/>
                </a:solidFill>
              </a:rPr>
              <a:t>Let’s acknowledge everywhere this takes place. </a:t>
            </a:r>
            <a:endParaRPr b="1" dirty="0">
              <a:solidFill>
                <a:schemeClr val="dk1"/>
              </a:solidFill>
            </a:endParaRPr>
          </a:p>
          <a:p>
            <a:pPr marL="914400" lvl="1" indent="-298450" algn="l" rtl="0">
              <a:spcBef>
                <a:spcPts val="0"/>
              </a:spcBef>
              <a:spcAft>
                <a:spcPts val="0"/>
              </a:spcAft>
              <a:buSzPts val="1100"/>
              <a:buChar char="○"/>
            </a:pPr>
            <a:r>
              <a:rPr lang="en" dirty="0">
                <a:solidFill>
                  <a:schemeClr val="dk1"/>
                </a:solidFill>
              </a:rPr>
              <a:t>Are the symptoms similar for each of these? Yes. So while we’re focusing on CF at work, CF can also be at play at home.</a:t>
            </a:r>
            <a:endParaRPr dirty="0"/>
          </a:p>
          <a:p>
            <a:pPr marL="457200" lvl="0" indent="0" algn="l" rtl="0">
              <a:spcBef>
                <a:spcPts val="0"/>
              </a:spcBef>
              <a:spcAft>
                <a:spcPts val="0"/>
              </a:spcAft>
              <a:buNone/>
            </a:pPr>
            <a:endParaRPr b="1" dirty="0"/>
          </a:p>
          <a:p>
            <a:pPr marL="0" lvl="0" indent="0" algn="l" rtl="0">
              <a:spcBef>
                <a:spcPts val="0"/>
              </a:spcBef>
              <a:spcAft>
                <a:spcPts val="0"/>
              </a:spcAft>
              <a:buNone/>
            </a:pPr>
            <a:endParaRPr b="1"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25f11223641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6" name="Google Shape;656;g25f11223641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a:p>
            <a:pPr marL="0" lvl="0" indent="0" algn="l" rtl="0">
              <a:spcBef>
                <a:spcPts val="0"/>
              </a:spcBef>
              <a:spcAft>
                <a:spcPts val="0"/>
              </a:spcAft>
              <a:buNone/>
            </a:pPr>
            <a:r>
              <a:rPr lang="en" dirty="0"/>
              <a:t>Rose Marie </a:t>
            </a:r>
            <a:endParaRPr dirty="0"/>
          </a:p>
          <a:p>
            <a:pPr marL="0" lvl="0" indent="0" algn="l" rtl="0">
              <a:spcBef>
                <a:spcPts val="0"/>
              </a:spcBef>
              <a:spcAft>
                <a:spcPts val="0"/>
              </a:spcAft>
              <a:buNone/>
            </a:pPr>
            <a:endParaRPr dirty="0"/>
          </a:p>
          <a:p>
            <a:pPr marL="457200" lvl="0" indent="-298450" algn="l" rtl="0">
              <a:lnSpc>
                <a:spcPct val="115000"/>
              </a:lnSpc>
              <a:spcBef>
                <a:spcPts val="0"/>
              </a:spcBef>
              <a:spcAft>
                <a:spcPts val="0"/>
              </a:spcAft>
              <a:buClr>
                <a:schemeClr val="dk1"/>
              </a:buClr>
              <a:buSzPts val="1100"/>
              <a:buFont typeface="Cambay"/>
              <a:buChar char="●"/>
            </a:pPr>
            <a:r>
              <a:rPr lang="en" b="1" dirty="0">
                <a:solidFill>
                  <a:schemeClr val="dk1"/>
                </a:solidFill>
                <a:latin typeface="Cambay"/>
                <a:ea typeface="Cambay"/>
                <a:cs typeface="Cambay"/>
                <a:sym typeface="Cambay"/>
              </a:rPr>
              <a:t>Trauma is common and complex</a:t>
            </a:r>
            <a:endParaRPr b="1" dirty="0">
              <a:solidFill>
                <a:schemeClr val="dk1"/>
              </a:solidFill>
              <a:latin typeface="Cambay"/>
              <a:ea typeface="Cambay"/>
              <a:cs typeface="Cambay"/>
              <a:sym typeface="Cambay"/>
            </a:endParaRPr>
          </a:p>
          <a:p>
            <a:pPr marL="457200" lvl="0" indent="-298450" algn="l" rtl="0">
              <a:lnSpc>
                <a:spcPct val="115000"/>
              </a:lnSpc>
              <a:spcBef>
                <a:spcPts val="0"/>
              </a:spcBef>
              <a:spcAft>
                <a:spcPts val="0"/>
              </a:spcAft>
              <a:buClr>
                <a:schemeClr val="dk1"/>
              </a:buClr>
              <a:buSzPts val="1100"/>
              <a:buFont typeface="Cambay"/>
              <a:buChar char="●"/>
            </a:pPr>
            <a:r>
              <a:rPr lang="en" b="1" dirty="0">
                <a:solidFill>
                  <a:schemeClr val="dk1"/>
                </a:solidFill>
                <a:latin typeface="Cambay"/>
                <a:ea typeface="Cambay"/>
                <a:cs typeface="Cambay"/>
                <a:sym typeface="Cambay"/>
              </a:rPr>
              <a:t>We’re not here to compare or judge each other’s trauma </a:t>
            </a:r>
            <a:endParaRPr b="1" dirty="0">
              <a:solidFill>
                <a:schemeClr val="dk1"/>
              </a:solidFill>
              <a:latin typeface="Cambay"/>
              <a:ea typeface="Cambay"/>
              <a:cs typeface="Cambay"/>
              <a:sym typeface="Cambay"/>
            </a:endParaRPr>
          </a:p>
          <a:p>
            <a:pPr marL="914400" lvl="1" indent="-317500" algn="l" rtl="0">
              <a:lnSpc>
                <a:spcPct val="115000"/>
              </a:lnSpc>
              <a:spcBef>
                <a:spcPts val="0"/>
              </a:spcBef>
              <a:spcAft>
                <a:spcPts val="0"/>
              </a:spcAft>
              <a:buClr>
                <a:schemeClr val="dk1"/>
              </a:buClr>
              <a:buSzPts val="1400"/>
              <a:buFont typeface="Cambay"/>
              <a:buChar char="○"/>
            </a:pPr>
            <a:r>
              <a:rPr lang="en" dirty="0">
                <a:solidFill>
                  <a:schemeClr val="dk1"/>
                </a:solidFill>
                <a:latin typeface="Cambay"/>
                <a:ea typeface="Cambay"/>
                <a:cs typeface="Cambay"/>
                <a:sym typeface="Cambay"/>
              </a:rPr>
              <a:t>Take a moment to absorb this slide. </a:t>
            </a:r>
            <a:endParaRPr dirty="0">
              <a:solidFill>
                <a:schemeClr val="dk1"/>
              </a:solidFill>
              <a:latin typeface="Cambay"/>
              <a:ea typeface="Cambay"/>
              <a:cs typeface="Cambay"/>
              <a:sym typeface="Cambay"/>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9"/>
        <p:cNvGrpSpPr/>
        <p:nvPr/>
      </p:nvGrpSpPr>
      <p:grpSpPr>
        <a:xfrm>
          <a:off x="0" y="0"/>
          <a:ext cx="0" cy="0"/>
          <a:chOff x="0" y="0"/>
          <a:chExt cx="0" cy="0"/>
        </a:xfrm>
      </p:grpSpPr>
      <p:sp>
        <p:nvSpPr>
          <p:cNvPr id="660" name="Google Shape;660;g25f9a8add27_1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1" name="Google Shape;661;g25f9a8add27_1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Rose Marie</a:t>
            </a:r>
            <a:endParaRPr dirty="0"/>
          </a:p>
          <a:p>
            <a:pPr marL="0" lvl="0" indent="0" algn="l" rtl="0">
              <a:spcBef>
                <a:spcPts val="0"/>
              </a:spcBef>
              <a:spcAft>
                <a:spcPts val="0"/>
              </a:spcAft>
              <a:buNone/>
            </a:pPr>
            <a:endParaRPr dirty="0"/>
          </a:p>
          <a:p>
            <a:pPr marL="457200" lvl="0" indent="-298450" algn="l" rtl="0">
              <a:spcBef>
                <a:spcPts val="0"/>
              </a:spcBef>
              <a:spcAft>
                <a:spcPts val="0"/>
              </a:spcAft>
              <a:buSzPts val="1100"/>
              <a:buChar char="●"/>
            </a:pPr>
            <a:r>
              <a:rPr lang="en" b="1" dirty="0"/>
              <a:t>Vicarious Trauma is the culmination of sharing traumatic experiences.</a:t>
            </a:r>
            <a:r>
              <a:rPr lang="en" dirty="0"/>
              <a:t> </a:t>
            </a:r>
            <a:endParaRPr dirty="0"/>
          </a:p>
          <a:p>
            <a:pPr marL="914400" lvl="1" indent="-298450" algn="l" rtl="0">
              <a:spcBef>
                <a:spcPts val="0"/>
              </a:spcBef>
              <a:spcAft>
                <a:spcPts val="0"/>
              </a:spcAft>
              <a:buSzPts val="1100"/>
              <a:buChar char="○"/>
            </a:pPr>
            <a:r>
              <a:rPr lang="en" dirty="0"/>
              <a:t>Consider this as you share your traumatic stories with colleagues. </a:t>
            </a:r>
            <a:endParaRPr dirty="0"/>
          </a:p>
          <a:p>
            <a:pPr marL="914400" lvl="1" indent="-298450" algn="l" rtl="0">
              <a:spcBef>
                <a:spcPts val="0"/>
              </a:spcBef>
              <a:spcAft>
                <a:spcPts val="0"/>
              </a:spcAft>
              <a:buSzPts val="1100"/>
              <a:buChar char="○"/>
            </a:pPr>
            <a:r>
              <a:rPr lang="en" dirty="0"/>
              <a:t>We were taught to think of it like sliming someone with goo. </a:t>
            </a:r>
            <a:endParaRPr dirty="0"/>
          </a:p>
          <a:p>
            <a:pPr marL="457200" lvl="0" indent="-298450" algn="l" rtl="0">
              <a:spcBef>
                <a:spcPts val="0"/>
              </a:spcBef>
              <a:spcAft>
                <a:spcPts val="0"/>
              </a:spcAft>
              <a:buSzPts val="1100"/>
              <a:buChar char="●"/>
            </a:pPr>
            <a:r>
              <a:rPr lang="en" b="1" dirty="0"/>
              <a:t>Self awareness</a:t>
            </a:r>
            <a:endParaRPr b="1" dirty="0"/>
          </a:p>
          <a:p>
            <a:pPr marL="914400" lvl="1" indent="-298450" algn="l" rtl="0">
              <a:spcBef>
                <a:spcPts val="0"/>
              </a:spcBef>
              <a:spcAft>
                <a:spcPts val="0"/>
              </a:spcAft>
              <a:buSzPts val="1100"/>
              <a:buChar char="○"/>
            </a:pPr>
            <a:r>
              <a:rPr lang="en" dirty="0"/>
              <a:t>Be aware of your surrounding as you share. Are you in appropriate company and are you in an appropriate environment?</a:t>
            </a:r>
            <a:endParaRPr dirty="0"/>
          </a:p>
          <a:p>
            <a:pPr marL="457200" lvl="0" indent="-298450" algn="l" rtl="0">
              <a:spcBef>
                <a:spcPts val="0"/>
              </a:spcBef>
              <a:spcAft>
                <a:spcPts val="0"/>
              </a:spcAft>
              <a:buSzPts val="1100"/>
              <a:buChar char="●"/>
            </a:pPr>
            <a:r>
              <a:rPr lang="en" b="1" dirty="0"/>
              <a:t>Consent</a:t>
            </a:r>
            <a:endParaRPr b="1" dirty="0"/>
          </a:p>
          <a:p>
            <a:pPr marL="914400" lvl="1" indent="-298450" algn="l" rtl="0">
              <a:spcBef>
                <a:spcPts val="0"/>
              </a:spcBef>
              <a:spcAft>
                <a:spcPts val="0"/>
              </a:spcAft>
              <a:buSzPts val="1100"/>
              <a:buChar char="○"/>
            </a:pPr>
            <a:r>
              <a:rPr lang="en" dirty="0"/>
              <a:t>Do you have consent to share this story? Maybe your colleague is also struggling that day? </a:t>
            </a:r>
            <a:endParaRPr dirty="0"/>
          </a:p>
          <a:p>
            <a:pPr marL="457200" lvl="0" indent="-298450" algn="l" rtl="0">
              <a:spcBef>
                <a:spcPts val="0"/>
              </a:spcBef>
              <a:spcAft>
                <a:spcPts val="0"/>
              </a:spcAft>
              <a:buSzPts val="1100"/>
              <a:buChar char="●"/>
            </a:pPr>
            <a:r>
              <a:rPr lang="en" b="1" dirty="0"/>
              <a:t>Fair Warning </a:t>
            </a:r>
            <a:endParaRPr b="1" dirty="0"/>
          </a:p>
          <a:p>
            <a:pPr marL="914400" lvl="1" indent="-298450" algn="l" rtl="0">
              <a:spcBef>
                <a:spcPts val="0"/>
              </a:spcBef>
              <a:spcAft>
                <a:spcPts val="0"/>
              </a:spcAft>
              <a:buSzPts val="1100"/>
              <a:buChar char="○"/>
            </a:pPr>
            <a:r>
              <a:rPr lang="en" dirty="0"/>
              <a:t>Once you have consent, give them some trigger warnings. </a:t>
            </a:r>
            <a:endParaRPr dirty="0"/>
          </a:p>
          <a:p>
            <a:pPr marL="457200" lvl="0" indent="-298450" algn="l" rtl="0">
              <a:spcBef>
                <a:spcPts val="0"/>
              </a:spcBef>
              <a:spcAft>
                <a:spcPts val="0"/>
              </a:spcAft>
              <a:buSzPts val="1100"/>
              <a:buChar char="●"/>
            </a:pPr>
            <a:r>
              <a:rPr lang="en" b="1" dirty="0"/>
              <a:t>Limited Disclosure</a:t>
            </a:r>
            <a:endParaRPr b="1" dirty="0"/>
          </a:p>
          <a:p>
            <a:pPr marL="914400" lvl="1" indent="-298450" algn="l" rtl="0">
              <a:spcBef>
                <a:spcPts val="0"/>
              </a:spcBef>
              <a:spcAft>
                <a:spcPts val="0"/>
              </a:spcAft>
              <a:buSzPts val="1100"/>
              <a:buChar char="○"/>
            </a:pPr>
            <a:r>
              <a:rPr lang="en" dirty="0"/>
              <a:t>You don’t have to share all the gorey details. </a:t>
            </a: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Google Shape;680;g23d64ff56ce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1" name="Google Shape;681;g23d64ff56ce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solidFill>
                  <a:srgbClr val="1F1F1F"/>
                </a:solidFill>
              </a:rPr>
              <a:t>Rose Marie </a:t>
            </a:r>
            <a:endParaRPr b="1" dirty="0">
              <a:solidFill>
                <a:srgbClr val="1F1F1F"/>
              </a:solidFill>
            </a:endParaRPr>
          </a:p>
          <a:p>
            <a:pPr marL="457200" lvl="0" indent="-298450" algn="l" rtl="0">
              <a:spcBef>
                <a:spcPts val="0"/>
              </a:spcBef>
              <a:spcAft>
                <a:spcPts val="0"/>
              </a:spcAft>
              <a:buClr>
                <a:srgbClr val="1F1F1F"/>
              </a:buClr>
              <a:buSzPts val="1100"/>
              <a:buChar char="●"/>
            </a:pPr>
            <a:r>
              <a:rPr lang="en" b="1" dirty="0">
                <a:solidFill>
                  <a:srgbClr val="1F1F1F"/>
                </a:solidFill>
              </a:rPr>
              <a:t>Let’s take a moment for Vocational Awe? </a:t>
            </a:r>
            <a:endParaRPr b="1" dirty="0">
              <a:solidFill>
                <a:srgbClr val="1F1F1F"/>
              </a:solidFill>
            </a:endParaRPr>
          </a:p>
          <a:p>
            <a:pPr marL="914400" lvl="1" indent="-298450" algn="l" rtl="0">
              <a:spcBef>
                <a:spcPts val="0"/>
              </a:spcBef>
              <a:spcAft>
                <a:spcPts val="0"/>
              </a:spcAft>
              <a:buClr>
                <a:srgbClr val="1F1F1F"/>
              </a:buClr>
              <a:buSzPts val="1100"/>
              <a:buChar char="○"/>
            </a:pPr>
            <a:r>
              <a:rPr lang="en" dirty="0">
                <a:solidFill>
                  <a:srgbClr val="1F1F1F"/>
                </a:solidFill>
              </a:rPr>
              <a:t>I want to briefly mention it here, because I do feel as though it plays an important role in our burn out. </a:t>
            </a:r>
            <a:endParaRPr dirty="0">
              <a:solidFill>
                <a:srgbClr val="1F1F1F"/>
              </a:solidFill>
            </a:endParaRPr>
          </a:p>
          <a:p>
            <a:pPr marL="457200" lvl="0" indent="-298450" algn="l" rtl="0">
              <a:spcBef>
                <a:spcPts val="0"/>
              </a:spcBef>
              <a:spcAft>
                <a:spcPts val="0"/>
              </a:spcAft>
              <a:buClr>
                <a:srgbClr val="1F1F1F"/>
              </a:buClr>
              <a:buSzPts val="1100"/>
              <a:buChar char="●"/>
            </a:pPr>
            <a:r>
              <a:rPr lang="en" b="1" dirty="0">
                <a:solidFill>
                  <a:srgbClr val="1F1F1F"/>
                </a:solidFill>
              </a:rPr>
              <a:t>2018 librarian Fobazi Ettarh Vocational Awe and librarianship: the lies we tell ourse</a:t>
            </a:r>
            <a:endParaRPr b="1" dirty="0">
              <a:solidFill>
                <a:srgbClr val="1F1F1F"/>
              </a:solidFill>
            </a:endParaRPr>
          </a:p>
          <a:p>
            <a:pPr marL="914400" lvl="1" indent="-298450" algn="l" rtl="0">
              <a:spcBef>
                <a:spcPts val="0"/>
              </a:spcBef>
              <a:spcAft>
                <a:spcPts val="0"/>
              </a:spcAft>
              <a:buClr>
                <a:srgbClr val="1F1F1F"/>
              </a:buClr>
              <a:buSzPts val="1100"/>
              <a:buChar char="○"/>
            </a:pPr>
            <a:r>
              <a:rPr lang="en" dirty="0">
                <a:solidFill>
                  <a:srgbClr val="1F1F1F"/>
                </a:solidFill>
              </a:rPr>
              <a:t>What ideas, values, and assumptions do we and others have about librarianship</a:t>
            </a:r>
            <a:endParaRPr dirty="0">
              <a:solidFill>
                <a:srgbClr val="1F1F1F"/>
              </a:solidFill>
            </a:endParaRPr>
          </a:p>
          <a:p>
            <a:pPr marL="914400" lvl="1" indent="-298450" algn="l" rtl="0">
              <a:spcBef>
                <a:spcPts val="0"/>
              </a:spcBef>
              <a:spcAft>
                <a:spcPts val="0"/>
              </a:spcAft>
              <a:buClr>
                <a:srgbClr val="1F1F1F"/>
              </a:buClr>
              <a:buSzPts val="1100"/>
              <a:buChar char="○"/>
            </a:pPr>
            <a:r>
              <a:rPr lang="en" dirty="0">
                <a:solidFill>
                  <a:srgbClr val="1F1F1F"/>
                </a:solidFill>
              </a:rPr>
              <a:t>There can be a notion that libraries are good and sacred, and therefore beyond critique. </a:t>
            </a:r>
            <a:endParaRPr dirty="0">
              <a:solidFill>
                <a:srgbClr val="1F1F1F"/>
              </a:solidFill>
            </a:endParaRPr>
          </a:p>
          <a:p>
            <a:pPr marL="914400" lvl="1" indent="-298450" algn="l" rtl="0">
              <a:spcBef>
                <a:spcPts val="0"/>
              </a:spcBef>
              <a:spcAft>
                <a:spcPts val="0"/>
              </a:spcAft>
              <a:buClr>
                <a:srgbClr val="1F1F1F"/>
              </a:buClr>
              <a:buSzPts val="1100"/>
              <a:buChar char="○"/>
            </a:pPr>
            <a:r>
              <a:rPr lang="en" dirty="0">
                <a:solidFill>
                  <a:srgbClr val="1F1F1F"/>
                </a:solidFill>
              </a:rPr>
              <a:t>This belief can manifest in a number of ways, such as:</a:t>
            </a:r>
            <a:endParaRPr dirty="0">
              <a:solidFill>
                <a:srgbClr val="1F1F1F"/>
              </a:solidFill>
            </a:endParaRPr>
          </a:p>
          <a:p>
            <a:pPr marL="1371600" lvl="2" indent="-298450" algn="l" rtl="0">
              <a:lnSpc>
                <a:spcPct val="115000"/>
              </a:lnSpc>
              <a:spcBef>
                <a:spcPts val="0"/>
              </a:spcBef>
              <a:spcAft>
                <a:spcPts val="0"/>
              </a:spcAft>
              <a:buClr>
                <a:srgbClr val="1F1F1F"/>
              </a:buClr>
              <a:buSzPts val="1100"/>
              <a:buChar char="■"/>
            </a:pPr>
            <a:r>
              <a:rPr lang="en" dirty="0">
                <a:solidFill>
                  <a:srgbClr val="1F1F1F"/>
                </a:solidFill>
              </a:rPr>
              <a:t>Believing that librarians must be selfless and altruistic, always willing to put the needs of patrons first – </a:t>
            </a:r>
            <a:endParaRPr dirty="0">
              <a:solidFill>
                <a:srgbClr val="1F1F1F"/>
              </a:solidFill>
            </a:endParaRPr>
          </a:p>
          <a:p>
            <a:pPr marL="1371600" lvl="2" indent="-298450" algn="l" rtl="0">
              <a:lnSpc>
                <a:spcPct val="115000"/>
              </a:lnSpc>
              <a:spcBef>
                <a:spcPts val="0"/>
              </a:spcBef>
              <a:spcAft>
                <a:spcPts val="0"/>
              </a:spcAft>
              <a:buClr>
                <a:srgbClr val="1F1F1F"/>
              </a:buClr>
              <a:buSzPts val="1100"/>
              <a:buChar char="■"/>
            </a:pPr>
            <a:r>
              <a:rPr lang="en" dirty="0">
                <a:solidFill>
                  <a:srgbClr val="1F1F1F"/>
                </a:solidFill>
              </a:rPr>
              <a:t>Scope creep in our jobs. We have to do all the things. </a:t>
            </a:r>
            <a:endParaRPr dirty="0">
              <a:solidFill>
                <a:srgbClr val="1F1F1F"/>
              </a:solidFill>
            </a:endParaRPr>
          </a:p>
          <a:p>
            <a:pPr marL="1371600" lvl="2" indent="-298450" algn="l" rtl="0">
              <a:lnSpc>
                <a:spcPct val="115000"/>
              </a:lnSpc>
              <a:spcBef>
                <a:spcPts val="0"/>
              </a:spcBef>
              <a:spcAft>
                <a:spcPts val="0"/>
              </a:spcAft>
              <a:buClr>
                <a:srgbClr val="1F1F1F"/>
              </a:buClr>
              <a:buSzPts val="1100"/>
              <a:buChar char="■"/>
            </a:pPr>
            <a:r>
              <a:rPr lang="en" dirty="0">
                <a:solidFill>
                  <a:srgbClr val="1F1F1F"/>
                </a:solidFill>
              </a:rPr>
              <a:t>A belief that we are essential to democracy and education, and that libraries play a vital role in society – </a:t>
            </a:r>
            <a:endParaRPr dirty="0">
              <a:solidFill>
                <a:srgbClr val="1F1F1F"/>
              </a:solidFill>
            </a:endParaRPr>
          </a:p>
          <a:p>
            <a:pPr marL="1828800" lvl="3" indent="-298450" algn="l" rtl="0">
              <a:lnSpc>
                <a:spcPct val="115000"/>
              </a:lnSpc>
              <a:spcBef>
                <a:spcPts val="0"/>
              </a:spcBef>
              <a:spcAft>
                <a:spcPts val="0"/>
              </a:spcAft>
              <a:buClr>
                <a:srgbClr val="1F1F1F"/>
              </a:buClr>
              <a:buSzPts val="1100"/>
              <a:buChar char="●"/>
            </a:pPr>
            <a:r>
              <a:rPr lang="en" dirty="0">
                <a:solidFill>
                  <a:srgbClr val="1F1F1F"/>
                </a:solidFill>
              </a:rPr>
              <a:t>while this might be true, a library is only a building! It’s the people who are are doing the work in the library that give libraries their value!</a:t>
            </a:r>
            <a:endParaRPr dirty="0">
              <a:solidFill>
                <a:srgbClr val="1F1F1F"/>
              </a:solidFill>
            </a:endParaRPr>
          </a:p>
          <a:p>
            <a:pPr marL="1828800" lvl="3" indent="-298450" algn="l" rtl="0">
              <a:lnSpc>
                <a:spcPct val="115000"/>
              </a:lnSpc>
              <a:spcBef>
                <a:spcPts val="0"/>
              </a:spcBef>
              <a:spcAft>
                <a:spcPts val="0"/>
              </a:spcAft>
              <a:buClr>
                <a:srgbClr val="1F1F1F"/>
              </a:buClr>
              <a:buSzPts val="1100"/>
              <a:buChar char="●"/>
            </a:pPr>
            <a:r>
              <a:rPr lang="en" dirty="0">
                <a:solidFill>
                  <a:srgbClr val="1F1F1F"/>
                </a:solidFill>
              </a:rPr>
              <a:t>This isn’t necessarily a bad thing, but if we put these beliefs before ourselves it can lead to burnout</a:t>
            </a:r>
            <a:endParaRPr dirty="0">
              <a:solidFill>
                <a:srgbClr val="1F1F1F"/>
              </a:solidFill>
            </a:endParaRPr>
          </a:p>
          <a:p>
            <a:pPr marL="1828800" lvl="3" indent="-298450" algn="l" rtl="0">
              <a:lnSpc>
                <a:spcPct val="115000"/>
              </a:lnSpc>
              <a:spcBef>
                <a:spcPts val="0"/>
              </a:spcBef>
              <a:spcAft>
                <a:spcPts val="0"/>
              </a:spcAft>
              <a:buClr>
                <a:srgbClr val="1F1F1F"/>
              </a:buClr>
              <a:buSzPts val="1100"/>
              <a:buChar char="●"/>
            </a:pPr>
            <a:r>
              <a:rPr lang="en" dirty="0">
                <a:solidFill>
                  <a:srgbClr val="1F1F1F"/>
                </a:solidFill>
              </a:rPr>
              <a:t>Vocational awe can be a positive force, motivating librarians to do their best and make a difference in the world. </a:t>
            </a:r>
            <a:endParaRPr dirty="0">
              <a:solidFill>
                <a:srgbClr val="1F1F1F"/>
              </a:solidFill>
            </a:endParaRPr>
          </a:p>
          <a:p>
            <a:pPr marL="2286000" lvl="4" indent="-298450" algn="l" rtl="0">
              <a:lnSpc>
                <a:spcPct val="115000"/>
              </a:lnSpc>
              <a:spcBef>
                <a:spcPts val="0"/>
              </a:spcBef>
              <a:spcAft>
                <a:spcPts val="0"/>
              </a:spcAft>
              <a:buClr>
                <a:srgbClr val="1F1F1F"/>
              </a:buClr>
              <a:buSzPts val="1100"/>
              <a:buChar char="○"/>
            </a:pPr>
            <a:r>
              <a:rPr lang="en" dirty="0">
                <a:solidFill>
                  <a:srgbClr val="1F1F1F"/>
                </a:solidFill>
              </a:rPr>
              <a:t>This is great! Again, these can be good things</a:t>
            </a:r>
            <a:endParaRPr dirty="0">
              <a:solidFill>
                <a:srgbClr val="1F1F1F"/>
              </a:solidFill>
            </a:endParaRPr>
          </a:p>
          <a:p>
            <a:pPr marL="2286000" lvl="4" indent="-298450" algn="l" rtl="0">
              <a:lnSpc>
                <a:spcPct val="115000"/>
              </a:lnSpc>
              <a:spcBef>
                <a:spcPts val="0"/>
              </a:spcBef>
              <a:spcAft>
                <a:spcPts val="0"/>
              </a:spcAft>
              <a:buClr>
                <a:srgbClr val="1F1F1F"/>
              </a:buClr>
              <a:buSzPts val="1100"/>
              <a:buChar char="○"/>
            </a:pPr>
            <a:r>
              <a:rPr lang="en" dirty="0">
                <a:solidFill>
                  <a:srgbClr val="1F1F1F"/>
                </a:solidFill>
              </a:rPr>
              <a:t>Just be careful so we can make this work sustainable</a:t>
            </a:r>
            <a:endParaRPr dirty="0">
              <a:solidFill>
                <a:srgbClr val="1F1F1F"/>
              </a:solidFill>
            </a:endParaRPr>
          </a:p>
          <a:p>
            <a:pPr marL="0" lvl="0" indent="0" algn="l" rtl="0">
              <a:spcBef>
                <a:spcPts val="1100"/>
              </a:spcBef>
              <a:spcAft>
                <a:spcPts val="0"/>
              </a:spcAft>
              <a:buNone/>
            </a:pPr>
            <a:endParaRPr dirty="0">
              <a:solidFill>
                <a:srgbClr val="1F1F1F"/>
              </a:solidFill>
            </a:endParaRPr>
          </a:p>
          <a:p>
            <a:pPr marL="0" lvl="0" indent="0" algn="l"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7.png"/><Relationship Id="rId7"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9.png"/><Relationship Id="rId4" Type="http://schemas.openxmlformats.org/officeDocument/2006/relationships/image" Target="../media/image10.png"/><Relationship Id="rId9" Type="http://schemas.openxmlformats.org/officeDocument/2006/relationships/image" Target="../media/image1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image" Target="../media/image9.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7.png"/><Relationship Id="rId7"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9.png"/><Relationship Id="rId4" Type="http://schemas.openxmlformats.org/officeDocument/2006/relationships/image" Target="../media/image10.png"/><Relationship Id="rId9"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5.png"/><Relationship Id="rId4" Type="http://schemas.openxmlformats.org/officeDocument/2006/relationships/image" Target="../media/image10.pn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2.png"/><Relationship Id="rId4" Type="http://schemas.openxmlformats.org/officeDocument/2006/relationships/image" Target="../media/image14.png"/><Relationship Id="rId9"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6.png"/><Relationship Id="rId7"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5.png"/><Relationship Id="rId10"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18.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19.png"/><Relationship Id="rId4" Type="http://schemas.openxmlformats.org/officeDocument/2006/relationships/image" Target="../media/image14.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20.png"/><Relationship Id="rId4" Type="http://schemas.openxmlformats.org/officeDocument/2006/relationships/image" Target="../media/image13.png"/></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7.pn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20.png"/><Relationship Id="rId4" Type="http://schemas.openxmlformats.org/officeDocument/2006/relationships/image" Target="../media/image13.png"/></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7.pn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20.png"/><Relationship Id="rId4" Type="http://schemas.openxmlformats.org/officeDocument/2006/relationships/image" Target="../media/image13.png"/></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1.png"/><Relationship Id="rId4" Type="http://schemas.openxmlformats.org/officeDocument/2006/relationships/image" Target="../media/image22.png"/><Relationship Id="rId9"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18.png"/><Relationship Id="rId4" Type="http://schemas.openxmlformats.org/officeDocument/2006/relationships/image" Target="../media/image17.png"/></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7.png"/><Relationship Id="rId7"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14.png"/><Relationship Id="rId4" Type="http://schemas.openxmlformats.org/officeDocument/2006/relationships/image" Target="../media/image13.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3.png"/><Relationship Id="rId4" Type="http://schemas.openxmlformats.org/officeDocument/2006/relationships/image" Target="../media/image5.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image" Target="../media/image9.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1.png"/><Relationship Id="rId4" Type="http://schemas.openxmlformats.org/officeDocument/2006/relationships/image" Target="../media/image2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7.png"/><Relationship Id="rId7"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14.png"/><Relationship Id="rId4" Type="http://schemas.openxmlformats.org/officeDocument/2006/relationships/image" Target="../media/image13.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9.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image" Target="../media/image14.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13.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image" Target="../media/image16.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9.png"/><Relationship Id="rId4" Type="http://schemas.openxmlformats.org/officeDocument/2006/relationships/image" Target="../media/image10.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image" Target="../media/image9.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image" Target="../media/image16.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20.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3.png"/><Relationship Id="rId4" Type="http://schemas.openxmlformats.org/officeDocument/2006/relationships/image" Target="../media/image5.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3.png"/><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7.png"/><Relationship Id="rId7"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14.png"/><Relationship Id="rId4" Type="http://schemas.openxmlformats.org/officeDocument/2006/relationships/image" Target="../media/image13.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20.png"/><Relationship Id="rId4" Type="http://schemas.openxmlformats.org/officeDocument/2006/relationships/image" Target="../media/image14.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13.png"/><Relationship Id="rId4" Type="http://schemas.openxmlformats.org/officeDocument/2006/relationships/image" Target="../media/image4.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17.png"/><Relationship Id="rId4" Type="http://schemas.openxmlformats.org/officeDocument/2006/relationships/image" Target="../media/image14.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image" Target="../media/image9.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2.png"/><Relationship Id="rId4" Type="http://schemas.openxmlformats.org/officeDocument/2006/relationships/image" Target="../media/image3.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20.png"/><Relationship Id="rId5" Type="http://schemas.openxmlformats.org/officeDocument/2006/relationships/image" Target="../media/image24.png"/><Relationship Id="rId4" Type="http://schemas.openxmlformats.org/officeDocument/2006/relationships/image" Target="../media/image19.png"/></Relationships>
</file>

<file path=ppt/slideLayouts/_rels/slideLayout4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9.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4.png"/><Relationship Id="rId4" Type="http://schemas.openxmlformats.org/officeDocument/2006/relationships/image" Target="../media/image2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image" Target="../media/image3.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hyperlink" Target="http://bit.ly/2TtBDfr" TargetMode="External"/><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hyperlink" Target="http://bit.ly/2TyoMsr" TargetMode="External"/><Relationship Id="rId5" Type="http://schemas.openxmlformats.org/officeDocument/2006/relationships/hyperlink" Target="http://bit.ly/2Tynxth" TargetMode="External"/><Relationship Id="rId4" Type="http://schemas.openxmlformats.org/officeDocument/2006/relationships/image" Target="../media/image11.png"/></Relationships>
</file>

<file path=ppt/slideLayouts/_rels/slideLayout5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7.png"/><Relationship Id="rId7"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9.png"/><Relationship Id="rId4" Type="http://schemas.openxmlformats.org/officeDocument/2006/relationships/image" Target="../media/image10.png"/><Relationship Id="rId9" Type="http://schemas.openxmlformats.org/officeDocument/2006/relationships/image" Target="../media/image6.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13.png"/><Relationship Id="rId4" Type="http://schemas.openxmlformats.org/officeDocument/2006/relationships/image" Target="../media/image11.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10.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pic>
        <p:nvPicPr>
          <p:cNvPr id="9" name="Google Shape;9;p2"/>
          <p:cNvPicPr preferRelativeResize="0"/>
          <p:nvPr/>
        </p:nvPicPr>
        <p:blipFill rotWithShape="1">
          <a:blip r:embed="rId2">
            <a:alphaModFix amt="31000"/>
          </a:blip>
          <a:srcRect t="34167"/>
          <a:stretch/>
        </p:blipFill>
        <p:spPr>
          <a:xfrm>
            <a:off x="-72425" y="1771649"/>
            <a:ext cx="6918400" cy="3413775"/>
          </a:xfrm>
          <a:prstGeom prst="rect">
            <a:avLst/>
          </a:prstGeom>
          <a:noFill/>
          <a:ln>
            <a:noFill/>
          </a:ln>
        </p:spPr>
      </p:pic>
      <p:pic>
        <p:nvPicPr>
          <p:cNvPr id="10" name="Google Shape;10;p2"/>
          <p:cNvPicPr preferRelativeResize="0"/>
          <p:nvPr/>
        </p:nvPicPr>
        <p:blipFill rotWithShape="1">
          <a:blip r:embed="rId2">
            <a:alphaModFix amt="31000"/>
          </a:blip>
          <a:srcRect b="71614"/>
          <a:stretch/>
        </p:blipFill>
        <p:spPr>
          <a:xfrm>
            <a:off x="2285950" y="-49902"/>
            <a:ext cx="6918400" cy="1471927"/>
          </a:xfrm>
          <a:prstGeom prst="rect">
            <a:avLst/>
          </a:prstGeom>
          <a:noFill/>
          <a:ln>
            <a:noFill/>
          </a:ln>
        </p:spPr>
      </p:pic>
      <p:pic>
        <p:nvPicPr>
          <p:cNvPr id="11" name="Google Shape;11;p2"/>
          <p:cNvPicPr preferRelativeResize="0"/>
          <p:nvPr/>
        </p:nvPicPr>
        <p:blipFill rotWithShape="1">
          <a:blip r:embed="rId3">
            <a:alphaModFix amt="75000"/>
          </a:blip>
          <a:srcRect/>
          <a:stretch/>
        </p:blipFill>
        <p:spPr>
          <a:xfrm rot="8953326">
            <a:off x="-487738" y="-262179"/>
            <a:ext cx="1290974" cy="1290969"/>
          </a:xfrm>
          <a:prstGeom prst="rect">
            <a:avLst/>
          </a:prstGeom>
          <a:noFill/>
          <a:ln>
            <a:noFill/>
          </a:ln>
        </p:spPr>
      </p:pic>
      <p:pic>
        <p:nvPicPr>
          <p:cNvPr id="12" name="Google Shape;12;p2"/>
          <p:cNvPicPr preferRelativeResize="0"/>
          <p:nvPr/>
        </p:nvPicPr>
        <p:blipFill rotWithShape="1">
          <a:blip r:embed="rId4">
            <a:alphaModFix amt="69000"/>
          </a:blip>
          <a:srcRect/>
          <a:stretch/>
        </p:blipFill>
        <p:spPr>
          <a:xfrm rot="-487124">
            <a:off x="3826789" y="4430947"/>
            <a:ext cx="1301204" cy="1301204"/>
          </a:xfrm>
          <a:prstGeom prst="rect">
            <a:avLst/>
          </a:prstGeom>
          <a:noFill/>
          <a:ln>
            <a:noFill/>
          </a:ln>
        </p:spPr>
      </p:pic>
      <p:pic>
        <p:nvPicPr>
          <p:cNvPr id="13" name="Google Shape;13;p2"/>
          <p:cNvPicPr preferRelativeResize="0"/>
          <p:nvPr/>
        </p:nvPicPr>
        <p:blipFill rotWithShape="1">
          <a:blip r:embed="rId5">
            <a:alphaModFix amt="66000"/>
          </a:blip>
          <a:srcRect/>
          <a:stretch/>
        </p:blipFill>
        <p:spPr>
          <a:xfrm rot="-487112">
            <a:off x="3690080" y="429499"/>
            <a:ext cx="633792" cy="633797"/>
          </a:xfrm>
          <a:prstGeom prst="rect">
            <a:avLst/>
          </a:prstGeom>
          <a:noFill/>
          <a:ln>
            <a:noFill/>
          </a:ln>
        </p:spPr>
      </p:pic>
      <p:pic>
        <p:nvPicPr>
          <p:cNvPr id="14" name="Google Shape;14;p2"/>
          <p:cNvPicPr preferRelativeResize="0"/>
          <p:nvPr/>
        </p:nvPicPr>
        <p:blipFill rotWithShape="1">
          <a:blip r:embed="rId4">
            <a:alphaModFix amt="69000"/>
          </a:blip>
          <a:srcRect/>
          <a:stretch/>
        </p:blipFill>
        <p:spPr>
          <a:xfrm rot="-487123">
            <a:off x="8440039" y="4295079"/>
            <a:ext cx="971953" cy="971953"/>
          </a:xfrm>
          <a:prstGeom prst="rect">
            <a:avLst/>
          </a:prstGeom>
          <a:noFill/>
          <a:ln>
            <a:noFill/>
          </a:ln>
        </p:spPr>
      </p:pic>
      <p:sp>
        <p:nvSpPr>
          <p:cNvPr id="15" name="Google Shape;15;p2"/>
          <p:cNvSpPr txBox="1">
            <a:spLocks noGrp="1"/>
          </p:cNvSpPr>
          <p:nvPr>
            <p:ph type="ctrTitle"/>
          </p:nvPr>
        </p:nvSpPr>
        <p:spPr>
          <a:xfrm>
            <a:off x="713100" y="993875"/>
            <a:ext cx="4651200" cy="2387700"/>
          </a:xfrm>
          <a:prstGeom prst="rect">
            <a:avLst/>
          </a:prstGeom>
        </p:spPr>
        <p:txBody>
          <a:bodyPr spcFirstLastPara="1" wrap="square" lIns="91425" tIns="91425" rIns="91425" bIns="91425" anchor="ctr" anchorCtr="0">
            <a:noAutofit/>
          </a:bodyPr>
          <a:lstStyle>
            <a:lvl1pPr lvl="0" algn="l">
              <a:lnSpc>
                <a:spcPct val="80000"/>
              </a:lnSpc>
              <a:spcBef>
                <a:spcPts val="0"/>
              </a:spcBef>
              <a:spcAft>
                <a:spcPts val="0"/>
              </a:spcAft>
              <a:buSzPts val="5200"/>
              <a:buNone/>
              <a:defRPr sz="53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6" name="Google Shape;16;p2"/>
          <p:cNvSpPr txBox="1">
            <a:spLocks noGrp="1"/>
          </p:cNvSpPr>
          <p:nvPr>
            <p:ph type="subTitle" idx="1"/>
          </p:nvPr>
        </p:nvSpPr>
        <p:spPr>
          <a:xfrm>
            <a:off x="713100" y="3673825"/>
            <a:ext cx="4651200" cy="4758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79"/>
        <p:cNvGrpSpPr/>
        <p:nvPr/>
      </p:nvGrpSpPr>
      <p:grpSpPr>
        <a:xfrm>
          <a:off x="0" y="0"/>
          <a:ext cx="0" cy="0"/>
          <a:chOff x="0" y="0"/>
          <a:chExt cx="0" cy="0"/>
        </a:xfrm>
      </p:grpSpPr>
      <p:pic>
        <p:nvPicPr>
          <p:cNvPr id="80" name="Google Shape;80;p11"/>
          <p:cNvPicPr preferRelativeResize="0"/>
          <p:nvPr/>
        </p:nvPicPr>
        <p:blipFill rotWithShape="1">
          <a:blip r:embed="rId2">
            <a:alphaModFix amt="31000"/>
          </a:blip>
          <a:srcRect t="34167"/>
          <a:stretch/>
        </p:blipFill>
        <p:spPr>
          <a:xfrm rot="10800000">
            <a:off x="2740049" y="-382614"/>
            <a:ext cx="6918400" cy="3413775"/>
          </a:xfrm>
          <a:prstGeom prst="rect">
            <a:avLst/>
          </a:prstGeom>
          <a:noFill/>
          <a:ln>
            <a:noFill/>
          </a:ln>
        </p:spPr>
      </p:pic>
      <p:pic>
        <p:nvPicPr>
          <p:cNvPr id="81" name="Google Shape;81;p11"/>
          <p:cNvPicPr preferRelativeResize="0"/>
          <p:nvPr/>
        </p:nvPicPr>
        <p:blipFill rotWithShape="1">
          <a:blip r:embed="rId3">
            <a:alphaModFix amt="38000"/>
          </a:blip>
          <a:srcRect t="37942"/>
          <a:stretch/>
        </p:blipFill>
        <p:spPr>
          <a:xfrm flipH="1">
            <a:off x="-8175" y="592505"/>
            <a:ext cx="9871124" cy="4591304"/>
          </a:xfrm>
          <a:prstGeom prst="rect">
            <a:avLst/>
          </a:prstGeom>
          <a:noFill/>
          <a:ln>
            <a:noFill/>
          </a:ln>
        </p:spPr>
      </p:pic>
      <p:pic>
        <p:nvPicPr>
          <p:cNvPr id="82" name="Google Shape;82;p11"/>
          <p:cNvPicPr preferRelativeResize="0"/>
          <p:nvPr/>
        </p:nvPicPr>
        <p:blipFill rotWithShape="1">
          <a:blip r:embed="rId4">
            <a:alphaModFix amt="87000"/>
          </a:blip>
          <a:srcRect/>
          <a:stretch/>
        </p:blipFill>
        <p:spPr>
          <a:xfrm rot="10682364" flipH="1">
            <a:off x="7298902" y="2929394"/>
            <a:ext cx="3037322" cy="3037340"/>
          </a:xfrm>
          <a:prstGeom prst="rect">
            <a:avLst/>
          </a:prstGeom>
          <a:noFill/>
          <a:ln>
            <a:noFill/>
          </a:ln>
        </p:spPr>
      </p:pic>
      <p:pic>
        <p:nvPicPr>
          <p:cNvPr id="83" name="Google Shape;83;p11"/>
          <p:cNvPicPr preferRelativeResize="0"/>
          <p:nvPr/>
        </p:nvPicPr>
        <p:blipFill>
          <a:blip r:embed="rId5">
            <a:alphaModFix amt="82000"/>
          </a:blip>
          <a:stretch>
            <a:fillRect/>
          </a:stretch>
        </p:blipFill>
        <p:spPr>
          <a:xfrm rot="-6283850" flipH="1">
            <a:off x="-1029320" y="-1659286"/>
            <a:ext cx="3250139" cy="3250139"/>
          </a:xfrm>
          <a:prstGeom prst="rect">
            <a:avLst/>
          </a:prstGeom>
          <a:noFill/>
          <a:ln>
            <a:noFill/>
          </a:ln>
        </p:spPr>
      </p:pic>
      <p:pic>
        <p:nvPicPr>
          <p:cNvPr id="84" name="Google Shape;84;p11"/>
          <p:cNvPicPr preferRelativeResize="0"/>
          <p:nvPr/>
        </p:nvPicPr>
        <p:blipFill rotWithShape="1">
          <a:blip r:embed="rId6">
            <a:alphaModFix amt="69000"/>
          </a:blip>
          <a:srcRect/>
          <a:stretch/>
        </p:blipFill>
        <p:spPr>
          <a:xfrm rot="-10312878" flipH="1">
            <a:off x="6176692" y="4553551"/>
            <a:ext cx="1005191" cy="1005192"/>
          </a:xfrm>
          <a:prstGeom prst="rect">
            <a:avLst/>
          </a:prstGeom>
          <a:noFill/>
          <a:ln>
            <a:noFill/>
          </a:ln>
        </p:spPr>
      </p:pic>
      <p:pic>
        <p:nvPicPr>
          <p:cNvPr id="85" name="Google Shape;85;p11"/>
          <p:cNvPicPr preferRelativeResize="0"/>
          <p:nvPr/>
        </p:nvPicPr>
        <p:blipFill rotWithShape="1">
          <a:blip r:embed="rId7">
            <a:alphaModFix amt="75000"/>
          </a:blip>
          <a:srcRect/>
          <a:stretch/>
        </p:blipFill>
        <p:spPr>
          <a:xfrm rot="-10312857" flipH="1">
            <a:off x="1943700" y="-323091"/>
            <a:ext cx="907356" cy="907372"/>
          </a:xfrm>
          <a:prstGeom prst="rect">
            <a:avLst/>
          </a:prstGeom>
          <a:noFill/>
          <a:ln>
            <a:noFill/>
          </a:ln>
        </p:spPr>
      </p:pic>
      <p:pic>
        <p:nvPicPr>
          <p:cNvPr id="86" name="Google Shape;86;p11"/>
          <p:cNvPicPr preferRelativeResize="0"/>
          <p:nvPr/>
        </p:nvPicPr>
        <p:blipFill rotWithShape="1">
          <a:blip r:embed="rId8">
            <a:alphaModFix amt="60000"/>
          </a:blip>
          <a:srcRect/>
          <a:stretch/>
        </p:blipFill>
        <p:spPr>
          <a:xfrm rot="-487117">
            <a:off x="7262455" y="1035194"/>
            <a:ext cx="223202" cy="223203"/>
          </a:xfrm>
          <a:prstGeom prst="rect">
            <a:avLst/>
          </a:prstGeom>
          <a:noFill/>
          <a:ln>
            <a:noFill/>
          </a:ln>
        </p:spPr>
      </p:pic>
      <p:pic>
        <p:nvPicPr>
          <p:cNvPr id="87" name="Google Shape;87;p11"/>
          <p:cNvPicPr preferRelativeResize="0"/>
          <p:nvPr/>
        </p:nvPicPr>
        <p:blipFill rotWithShape="1">
          <a:blip r:embed="rId9">
            <a:alphaModFix amt="60000"/>
          </a:blip>
          <a:srcRect/>
          <a:stretch/>
        </p:blipFill>
        <p:spPr>
          <a:xfrm rot="-487117">
            <a:off x="1223605" y="3885094"/>
            <a:ext cx="223202" cy="223203"/>
          </a:xfrm>
          <a:prstGeom prst="rect">
            <a:avLst/>
          </a:prstGeom>
          <a:noFill/>
          <a:ln>
            <a:noFill/>
          </a:ln>
        </p:spPr>
      </p:pic>
      <p:sp>
        <p:nvSpPr>
          <p:cNvPr id="88" name="Google Shape;88;p11"/>
          <p:cNvSpPr txBox="1">
            <a:spLocks noGrp="1"/>
          </p:cNvSpPr>
          <p:nvPr>
            <p:ph type="title" hasCustomPrompt="1"/>
          </p:nvPr>
        </p:nvSpPr>
        <p:spPr>
          <a:xfrm>
            <a:off x="2423100" y="1273050"/>
            <a:ext cx="4297800" cy="21003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49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89" name="Google Shape;89;p11"/>
          <p:cNvSpPr txBox="1">
            <a:spLocks noGrp="1"/>
          </p:cNvSpPr>
          <p:nvPr>
            <p:ph type="subTitle" idx="1"/>
          </p:nvPr>
        </p:nvSpPr>
        <p:spPr>
          <a:xfrm>
            <a:off x="2423100" y="3373350"/>
            <a:ext cx="4297800" cy="497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1600"/>
              </a:spcBef>
              <a:spcAft>
                <a:spcPts val="0"/>
              </a:spcAft>
              <a:buSzPts val="1600"/>
              <a:buNone/>
              <a:defRPr sz="1600"/>
            </a:lvl3pPr>
            <a:lvl4pPr lvl="3" algn="ctr" rtl="0">
              <a:lnSpc>
                <a:spcPct val="100000"/>
              </a:lnSpc>
              <a:spcBef>
                <a:spcPts val="1600"/>
              </a:spcBef>
              <a:spcAft>
                <a:spcPts val="0"/>
              </a:spcAft>
              <a:buSzPts val="1600"/>
              <a:buNone/>
              <a:defRPr sz="1600"/>
            </a:lvl4pPr>
            <a:lvl5pPr lvl="4" algn="ctr" rtl="0">
              <a:lnSpc>
                <a:spcPct val="100000"/>
              </a:lnSpc>
              <a:spcBef>
                <a:spcPts val="1600"/>
              </a:spcBef>
              <a:spcAft>
                <a:spcPts val="0"/>
              </a:spcAft>
              <a:buSzPts val="1600"/>
              <a:buNone/>
              <a:defRPr sz="1600"/>
            </a:lvl5pPr>
            <a:lvl6pPr lvl="5" algn="ctr" rtl="0">
              <a:lnSpc>
                <a:spcPct val="100000"/>
              </a:lnSpc>
              <a:spcBef>
                <a:spcPts val="1600"/>
              </a:spcBef>
              <a:spcAft>
                <a:spcPts val="0"/>
              </a:spcAft>
              <a:buSzPts val="1600"/>
              <a:buNone/>
              <a:defRPr sz="1600"/>
            </a:lvl6pPr>
            <a:lvl7pPr lvl="6" algn="ctr" rtl="0">
              <a:lnSpc>
                <a:spcPct val="100000"/>
              </a:lnSpc>
              <a:spcBef>
                <a:spcPts val="1600"/>
              </a:spcBef>
              <a:spcAft>
                <a:spcPts val="0"/>
              </a:spcAft>
              <a:buSzPts val="1600"/>
              <a:buNone/>
              <a:defRPr sz="1600"/>
            </a:lvl7pPr>
            <a:lvl8pPr lvl="7" algn="ctr" rtl="0">
              <a:lnSpc>
                <a:spcPct val="100000"/>
              </a:lnSpc>
              <a:spcBef>
                <a:spcPts val="1600"/>
              </a:spcBef>
              <a:spcAft>
                <a:spcPts val="0"/>
              </a:spcAft>
              <a:buSzPts val="1600"/>
              <a:buNone/>
              <a:defRPr sz="1600"/>
            </a:lvl8pPr>
            <a:lvl9pPr lvl="8" algn="ctr" rtl="0">
              <a:lnSpc>
                <a:spcPct val="100000"/>
              </a:lnSpc>
              <a:spcBef>
                <a:spcPts val="1600"/>
              </a:spcBef>
              <a:spcAft>
                <a:spcPts val="1600"/>
              </a:spcAft>
              <a:buSzPts val="1600"/>
              <a:buNone/>
              <a:defRPr sz="1600"/>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90"/>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91"/>
        <p:cNvGrpSpPr/>
        <p:nvPr/>
      </p:nvGrpSpPr>
      <p:grpSpPr>
        <a:xfrm>
          <a:off x="0" y="0"/>
          <a:ext cx="0" cy="0"/>
          <a:chOff x="0" y="0"/>
          <a:chExt cx="0" cy="0"/>
        </a:xfrm>
      </p:grpSpPr>
      <p:pic>
        <p:nvPicPr>
          <p:cNvPr id="92" name="Google Shape;92;p13"/>
          <p:cNvPicPr preferRelativeResize="0"/>
          <p:nvPr/>
        </p:nvPicPr>
        <p:blipFill rotWithShape="1">
          <a:blip r:embed="rId2">
            <a:alphaModFix amt="31000"/>
          </a:blip>
          <a:srcRect t="34167"/>
          <a:stretch/>
        </p:blipFill>
        <p:spPr>
          <a:xfrm>
            <a:off x="-72425" y="1771649"/>
            <a:ext cx="6918400" cy="3413775"/>
          </a:xfrm>
          <a:prstGeom prst="rect">
            <a:avLst/>
          </a:prstGeom>
          <a:noFill/>
          <a:ln>
            <a:noFill/>
          </a:ln>
        </p:spPr>
      </p:pic>
      <p:pic>
        <p:nvPicPr>
          <p:cNvPr id="93" name="Google Shape;93;p13"/>
          <p:cNvPicPr preferRelativeResize="0"/>
          <p:nvPr/>
        </p:nvPicPr>
        <p:blipFill rotWithShape="1">
          <a:blip r:embed="rId2">
            <a:alphaModFix amt="31000"/>
          </a:blip>
          <a:srcRect b="71614"/>
          <a:stretch/>
        </p:blipFill>
        <p:spPr>
          <a:xfrm rot="10800000" flipH="1">
            <a:off x="2285950" y="3826423"/>
            <a:ext cx="6918400" cy="1471927"/>
          </a:xfrm>
          <a:prstGeom prst="rect">
            <a:avLst/>
          </a:prstGeom>
          <a:noFill/>
          <a:ln>
            <a:noFill/>
          </a:ln>
        </p:spPr>
      </p:pic>
      <p:pic>
        <p:nvPicPr>
          <p:cNvPr id="94" name="Google Shape;94;p13"/>
          <p:cNvPicPr preferRelativeResize="0"/>
          <p:nvPr/>
        </p:nvPicPr>
        <p:blipFill rotWithShape="1">
          <a:blip r:embed="rId3">
            <a:alphaModFix amt="87000"/>
          </a:blip>
          <a:srcRect/>
          <a:stretch/>
        </p:blipFill>
        <p:spPr>
          <a:xfrm rot="117637">
            <a:off x="7826036" y="-354560"/>
            <a:ext cx="1583266" cy="1583281"/>
          </a:xfrm>
          <a:prstGeom prst="rect">
            <a:avLst/>
          </a:prstGeom>
          <a:noFill/>
          <a:ln>
            <a:noFill/>
          </a:ln>
        </p:spPr>
      </p:pic>
      <p:pic>
        <p:nvPicPr>
          <p:cNvPr id="95" name="Google Shape;95;p13"/>
          <p:cNvPicPr preferRelativeResize="0"/>
          <p:nvPr/>
        </p:nvPicPr>
        <p:blipFill>
          <a:blip r:embed="rId4">
            <a:alphaModFix amt="82000"/>
          </a:blip>
          <a:stretch>
            <a:fillRect/>
          </a:stretch>
        </p:blipFill>
        <p:spPr>
          <a:xfrm rot="-4516150">
            <a:off x="-349807" y="-274908"/>
            <a:ext cx="1423990" cy="1423990"/>
          </a:xfrm>
          <a:prstGeom prst="rect">
            <a:avLst/>
          </a:prstGeom>
          <a:noFill/>
          <a:ln>
            <a:noFill/>
          </a:ln>
        </p:spPr>
      </p:pic>
      <p:pic>
        <p:nvPicPr>
          <p:cNvPr id="96" name="Google Shape;96;p13"/>
          <p:cNvPicPr preferRelativeResize="0"/>
          <p:nvPr/>
        </p:nvPicPr>
        <p:blipFill rotWithShape="1">
          <a:blip r:embed="rId5">
            <a:alphaModFix amt="69000"/>
          </a:blip>
          <a:srcRect/>
          <a:stretch/>
        </p:blipFill>
        <p:spPr>
          <a:xfrm rot="-487133">
            <a:off x="8273767" y="660130"/>
            <a:ext cx="1055868" cy="1055890"/>
          </a:xfrm>
          <a:prstGeom prst="rect">
            <a:avLst/>
          </a:prstGeom>
          <a:noFill/>
          <a:ln>
            <a:noFill/>
          </a:ln>
        </p:spPr>
      </p:pic>
      <p:pic>
        <p:nvPicPr>
          <p:cNvPr id="97" name="Google Shape;97;p13"/>
          <p:cNvPicPr preferRelativeResize="0"/>
          <p:nvPr/>
        </p:nvPicPr>
        <p:blipFill rotWithShape="1">
          <a:blip r:embed="rId6">
            <a:alphaModFix amt="75000"/>
          </a:blip>
          <a:srcRect/>
          <a:stretch/>
        </p:blipFill>
        <p:spPr>
          <a:xfrm rot="-487125">
            <a:off x="-76613" y="749269"/>
            <a:ext cx="877613" cy="877598"/>
          </a:xfrm>
          <a:prstGeom prst="rect">
            <a:avLst/>
          </a:prstGeom>
          <a:noFill/>
          <a:ln>
            <a:noFill/>
          </a:ln>
        </p:spPr>
      </p:pic>
      <p:sp>
        <p:nvSpPr>
          <p:cNvPr id="98" name="Google Shape;98;p13"/>
          <p:cNvSpPr txBox="1">
            <a:spLocks noGrp="1"/>
          </p:cNvSpPr>
          <p:nvPr>
            <p:ph type="title"/>
          </p:nvPr>
        </p:nvSpPr>
        <p:spPr>
          <a:xfrm>
            <a:off x="2205075" y="1637300"/>
            <a:ext cx="2114700" cy="4620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lt2"/>
              </a:buClr>
              <a:buSzPts val="2500"/>
              <a:buNone/>
              <a:defRPr sz="2500">
                <a:solidFill>
                  <a:schemeClr val="l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99" name="Google Shape;99;p13"/>
          <p:cNvSpPr txBox="1">
            <a:spLocks noGrp="1"/>
          </p:cNvSpPr>
          <p:nvPr>
            <p:ph type="title" idx="2" hasCustomPrompt="1"/>
          </p:nvPr>
        </p:nvSpPr>
        <p:spPr>
          <a:xfrm>
            <a:off x="1147400" y="1960125"/>
            <a:ext cx="894000" cy="4620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300">
                <a:solidFill>
                  <a:schemeClr val="accent1"/>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100" name="Google Shape;100;p13"/>
          <p:cNvSpPr txBox="1">
            <a:spLocks noGrp="1"/>
          </p:cNvSpPr>
          <p:nvPr>
            <p:ph type="subTitle" idx="1"/>
          </p:nvPr>
        </p:nvSpPr>
        <p:spPr>
          <a:xfrm>
            <a:off x="2205075" y="2099350"/>
            <a:ext cx="2114700" cy="54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01" name="Google Shape;101;p13"/>
          <p:cNvSpPr txBox="1">
            <a:spLocks noGrp="1"/>
          </p:cNvSpPr>
          <p:nvPr>
            <p:ph type="title" idx="3"/>
          </p:nvPr>
        </p:nvSpPr>
        <p:spPr>
          <a:xfrm>
            <a:off x="5881900" y="1637300"/>
            <a:ext cx="2114700" cy="4620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lt2"/>
              </a:buClr>
              <a:buSzPts val="2500"/>
              <a:buNone/>
              <a:defRPr sz="2500">
                <a:solidFill>
                  <a:schemeClr val="l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02" name="Google Shape;102;p13"/>
          <p:cNvSpPr txBox="1">
            <a:spLocks noGrp="1"/>
          </p:cNvSpPr>
          <p:nvPr>
            <p:ph type="title" idx="4" hasCustomPrompt="1"/>
          </p:nvPr>
        </p:nvSpPr>
        <p:spPr>
          <a:xfrm>
            <a:off x="4824213" y="1960125"/>
            <a:ext cx="894000" cy="4620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300">
                <a:solidFill>
                  <a:schemeClr val="accent1"/>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103" name="Google Shape;103;p13"/>
          <p:cNvSpPr txBox="1">
            <a:spLocks noGrp="1"/>
          </p:cNvSpPr>
          <p:nvPr>
            <p:ph type="subTitle" idx="5"/>
          </p:nvPr>
        </p:nvSpPr>
        <p:spPr>
          <a:xfrm>
            <a:off x="5881900" y="2099350"/>
            <a:ext cx="2114700" cy="54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04" name="Google Shape;104;p13"/>
          <p:cNvSpPr txBox="1">
            <a:spLocks noGrp="1"/>
          </p:cNvSpPr>
          <p:nvPr>
            <p:ph type="title" idx="6"/>
          </p:nvPr>
        </p:nvSpPr>
        <p:spPr>
          <a:xfrm>
            <a:off x="2205075" y="3181225"/>
            <a:ext cx="2114700" cy="4620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lt2"/>
              </a:buClr>
              <a:buSzPts val="2500"/>
              <a:buNone/>
              <a:defRPr sz="2500">
                <a:solidFill>
                  <a:schemeClr val="l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05" name="Google Shape;105;p13"/>
          <p:cNvSpPr txBox="1">
            <a:spLocks noGrp="1"/>
          </p:cNvSpPr>
          <p:nvPr>
            <p:ph type="title" idx="7" hasCustomPrompt="1"/>
          </p:nvPr>
        </p:nvSpPr>
        <p:spPr>
          <a:xfrm>
            <a:off x="1147400" y="3501950"/>
            <a:ext cx="894000" cy="462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00">
                <a:solidFill>
                  <a:schemeClr val="accen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r>
              <a:t>xx%</a:t>
            </a:r>
          </a:p>
        </p:txBody>
      </p:sp>
      <p:sp>
        <p:nvSpPr>
          <p:cNvPr id="106" name="Google Shape;106;p13"/>
          <p:cNvSpPr txBox="1">
            <a:spLocks noGrp="1"/>
          </p:cNvSpPr>
          <p:nvPr>
            <p:ph type="subTitle" idx="8"/>
          </p:nvPr>
        </p:nvSpPr>
        <p:spPr>
          <a:xfrm>
            <a:off x="2205075" y="3643250"/>
            <a:ext cx="2114700" cy="54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07" name="Google Shape;107;p13"/>
          <p:cNvSpPr txBox="1">
            <a:spLocks noGrp="1"/>
          </p:cNvSpPr>
          <p:nvPr>
            <p:ph type="title" idx="9"/>
          </p:nvPr>
        </p:nvSpPr>
        <p:spPr>
          <a:xfrm>
            <a:off x="5881900" y="3181225"/>
            <a:ext cx="2114700" cy="4620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lt2"/>
              </a:buClr>
              <a:buSzPts val="2500"/>
              <a:buNone/>
              <a:defRPr sz="2500">
                <a:solidFill>
                  <a:schemeClr val="l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08" name="Google Shape;108;p13"/>
          <p:cNvSpPr txBox="1">
            <a:spLocks noGrp="1"/>
          </p:cNvSpPr>
          <p:nvPr>
            <p:ph type="title" idx="13" hasCustomPrompt="1"/>
          </p:nvPr>
        </p:nvSpPr>
        <p:spPr>
          <a:xfrm>
            <a:off x="4824213" y="3501950"/>
            <a:ext cx="894000" cy="462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00">
                <a:solidFill>
                  <a:schemeClr val="accen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r>
              <a:t>xx%</a:t>
            </a:r>
          </a:p>
        </p:txBody>
      </p:sp>
      <p:sp>
        <p:nvSpPr>
          <p:cNvPr id="109" name="Google Shape;109;p13"/>
          <p:cNvSpPr txBox="1">
            <a:spLocks noGrp="1"/>
          </p:cNvSpPr>
          <p:nvPr>
            <p:ph type="subTitle" idx="14"/>
          </p:nvPr>
        </p:nvSpPr>
        <p:spPr>
          <a:xfrm>
            <a:off x="5881900" y="3643250"/>
            <a:ext cx="2114700" cy="54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10" name="Google Shape;110;p13"/>
          <p:cNvSpPr txBox="1">
            <a:spLocks noGrp="1"/>
          </p:cNvSpPr>
          <p:nvPr>
            <p:ph type="title" idx="15"/>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able of contents 1">
  <p:cSld name="BLANK_1_1_1_1_1_1_1">
    <p:spTree>
      <p:nvGrpSpPr>
        <p:cNvPr id="1" name="Shape 111"/>
        <p:cNvGrpSpPr/>
        <p:nvPr/>
      </p:nvGrpSpPr>
      <p:grpSpPr>
        <a:xfrm>
          <a:off x="0" y="0"/>
          <a:ext cx="0" cy="0"/>
          <a:chOff x="0" y="0"/>
          <a:chExt cx="0" cy="0"/>
        </a:xfrm>
      </p:grpSpPr>
      <p:pic>
        <p:nvPicPr>
          <p:cNvPr id="112" name="Google Shape;112;p14"/>
          <p:cNvPicPr preferRelativeResize="0"/>
          <p:nvPr/>
        </p:nvPicPr>
        <p:blipFill rotWithShape="1">
          <a:blip r:embed="rId2">
            <a:alphaModFix amt="31000"/>
          </a:blip>
          <a:srcRect t="34167"/>
          <a:stretch/>
        </p:blipFill>
        <p:spPr>
          <a:xfrm rot="10800000">
            <a:off x="3411850" y="-260652"/>
            <a:ext cx="6918400" cy="3413775"/>
          </a:xfrm>
          <a:prstGeom prst="rect">
            <a:avLst/>
          </a:prstGeom>
          <a:noFill/>
          <a:ln>
            <a:noFill/>
          </a:ln>
        </p:spPr>
      </p:pic>
      <p:pic>
        <p:nvPicPr>
          <p:cNvPr id="113" name="Google Shape;113;p14"/>
          <p:cNvPicPr preferRelativeResize="0"/>
          <p:nvPr/>
        </p:nvPicPr>
        <p:blipFill rotWithShape="1">
          <a:blip r:embed="rId2">
            <a:alphaModFix amt="31000"/>
          </a:blip>
          <a:srcRect t="34167"/>
          <a:stretch/>
        </p:blipFill>
        <p:spPr>
          <a:xfrm>
            <a:off x="-159050" y="2152649"/>
            <a:ext cx="6918400" cy="3413775"/>
          </a:xfrm>
          <a:prstGeom prst="rect">
            <a:avLst/>
          </a:prstGeom>
          <a:noFill/>
          <a:ln>
            <a:noFill/>
          </a:ln>
        </p:spPr>
      </p:pic>
      <p:sp>
        <p:nvSpPr>
          <p:cNvPr id="114" name="Google Shape;114;p14"/>
          <p:cNvSpPr txBox="1">
            <a:spLocks noGrp="1"/>
          </p:cNvSpPr>
          <p:nvPr>
            <p:ph type="title"/>
          </p:nvPr>
        </p:nvSpPr>
        <p:spPr>
          <a:xfrm>
            <a:off x="713100" y="2570288"/>
            <a:ext cx="1926000" cy="462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2"/>
              </a:buClr>
              <a:buSzPts val="2500"/>
              <a:buNone/>
              <a:defRPr sz="2500">
                <a:solidFill>
                  <a:schemeClr val="l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15" name="Google Shape;115;p14"/>
          <p:cNvSpPr txBox="1">
            <a:spLocks noGrp="1"/>
          </p:cNvSpPr>
          <p:nvPr>
            <p:ph type="title" idx="2" hasCustomPrompt="1"/>
          </p:nvPr>
        </p:nvSpPr>
        <p:spPr>
          <a:xfrm>
            <a:off x="1213500" y="1796838"/>
            <a:ext cx="894000" cy="4620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300">
                <a:solidFill>
                  <a:schemeClr val="accent1"/>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116" name="Google Shape;116;p14"/>
          <p:cNvSpPr txBox="1">
            <a:spLocks noGrp="1"/>
          </p:cNvSpPr>
          <p:nvPr>
            <p:ph type="subTitle" idx="1"/>
          </p:nvPr>
        </p:nvSpPr>
        <p:spPr>
          <a:xfrm>
            <a:off x="713100" y="3032338"/>
            <a:ext cx="1926000" cy="54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17" name="Google Shape;117;p14"/>
          <p:cNvSpPr txBox="1">
            <a:spLocks noGrp="1"/>
          </p:cNvSpPr>
          <p:nvPr>
            <p:ph type="title" idx="3"/>
          </p:nvPr>
        </p:nvSpPr>
        <p:spPr>
          <a:xfrm>
            <a:off x="2639100" y="3039525"/>
            <a:ext cx="1926000" cy="462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2"/>
              </a:buClr>
              <a:buSzPts val="2500"/>
              <a:buNone/>
              <a:defRPr sz="2500">
                <a:solidFill>
                  <a:schemeClr val="l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18" name="Google Shape;118;p14"/>
          <p:cNvSpPr txBox="1">
            <a:spLocks noGrp="1"/>
          </p:cNvSpPr>
          <p:nvPr>
            <p:ph type="title" idx="4" hasCustomPrompt="1"/>
          </p:nvPr>
        </p:nvSpPr>
        <p:spPr>
          <a:xfrm>
            <a:off x="3155088" y="2260250"/>
            <a:ext cx="894000" cy="4620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300">
                <a:solidFill>
                  <a:schemeClr val="accent1"/>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119" name="Google Shape;119;p14"/>
          <p:cNvSpPr txBox="1">
            <a:spLocks noGrp="1"/>
          </p:cNvSpPr>
          <p:nvPr>
            <p:ph type="subTitle" idx="5"/>
          </p:nvPr>
        </p:nvSpPr>
        <p:spPr>
          <a:xfrm>
            <a:off x="2639100" y="3501575"/>
            <a:ext cx="1926000" cy="54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20" name="Google Shape;120;p14"/>
          <p:cNvSpPr txBox="1">
            <a:spLocks noGrp="1"/>
          </p:cNvSpPr>
          <p:nvPr>
            <p:ph type="title" idx="6"/>
          </p:nvPr>
        </p:nvSpPr>
        <p:spPr>
          <a:xfrm>
            <a:off x="4565100" y="2570288"/>
            <a:ext cx="1926000" cy="462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2"/>
              </a:buClr>
              <a:buSzPts val="2500"/>
              <a:buNone/>
              <a:defRPr sz="2500">
                <a:solidFill>
                  <a:schemeClr val="l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21" name="Google Shape;121;p14"/>
          <p:cNvSpPr txBox="1">
            <a:spLocks noGrp="1"/>
          </p:cNvSpPr>
          <p:nvPr>
            <p:ph type="title" idx="7" hasCustomPrompt="1"/>
          </p:nvPr>
        </p:nvSpPr>
        <p:spPr>
          <a:xfrm>
            <a:off x="5081100" y="1792463"/>
            <a:ext cx="894000" cy="462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00">
                <a:solidFill>
                  <a:schemeClr val="accen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r>
              <a:t>xx%</a:t>
            </a:r>
          </a:p>
        </p:txBody>
      </p:sp>
      <p:sp>
        <p:nvSpPr>
          <p:cNvPr id="122" name="Google Shape;122;p14"/>
          <p:cNvSpPr txBox="1">
            <a:spLocks noGrp="1"/>
          </p:cNvSpPr>
          <p:nvPr>
            <p:ph type="subTitle" idx="8"/>
          </p:nvPr>
        </p:nvSpPr>
        <p:spPr>
          <a:xfrm>
            <a:off x="4565100" y="3032313"/>
            <a:ext cx="1926000" cy="54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23" name="Google Shape;123;p14"/>
          <p:cNvSpPr txBox="1">
            <a:spLocks noGrp="1"/>
          </p:cNvSpPr>
          <p:nvPr>
            <p:ph type="title" idx="9"/>
          </p:nvPr>
        </p:nvSpPr>
        <p:spPr>
          <a:xfrm>
            <a:off x="6491100" y="3039525"/>
            <a:ext cx="1926000" cy="462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2"/>
              </a:buClr>
              <a:buSzPts val="2500"/>
              <a:buNone/>
              <a:defRPr sz="2500">
                <a:solidFill>
                  <a:schemeClr val="l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24" name="Google Shape;124;p14"/>
          <p:cNvSpPr txBox="1">
            <a:spLocks noGrp="1"/>
          </p:cNvSpPr>
          <p:nvPr>
            <p:ph type="title" idx="13" hasCustomPrompt="1"/>
          </p:nvPr>
        </p:nvSpPr>
        <p:spPr>
          <a:xfrm>
            <a:off x="7056438" y="2260125"/>
            <a:ext cx="894000" cy="462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00">
                <a:solidFill>
                  <a:schemeClr val="accen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r>
              <a:t>xx%</a:t>
            </a:r>
          </a:p>
        </p:txBody>
      </p:sp>
      <p:sp>
        <p:nvSpPr>
          <p:cNvPr id="125" name="Google Shape;125;p14"/>
          <p:cNvSpPr txBox="1">
            <a:spLocks noGrp="1"/>
          </p:cNvSpPr>
          <p:nvPr>
            <p:ph type="subTitle" idx="14"/>
          </p:nvPr>
        </p:nvSpPr>
        <p:spPr>
          <a:xfrm>
            <a:off x="6491100" y="3501550"/>
            <a:ext cx="1926000" cy="54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26" name="Google Shape;126;p14"/>
          <p:cNvSpPr txBox="1">
            <a:spLocks noGrp="1"/>
          </p:cNvSpPr>
          <p:nvPr>
            <p:ph type="title" idx="15"/>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p:cSld name="CUSTOM_1">
    <p:spTree>
      <p:nvGrpSpPr>
        <p:cNvPr id="1" name="Shape 127"/>
        <p:cNvGrpSpPr/>
        <p:nvPr/>
      </p:nvGrpSpPr>
      <p:grpSpPr>
        <a:xfrm>
          <a:off x="0" y="0"/>
          <a:ext cx="0" cy="0"/>
          <a:chOff x="0" y="0"/>
          <a:chExt cx="0" cy="0"/>
        </a:xfrm>
      </p:grpSpPr>
      <p:pic>
        <p:nvPicPr>
          <p:cNvPr id="128" name="Google Shape;128;p15"/>
          <p:cNvPicPr preferRelativeResize="0"/>
          <p:nvPr/>
        </p:nvPicPr>
        <p:blipFill rotWithShape="1">
          <a:blip r:embed="rId2">
            <a:alphaModFix amt="31000"/>
          </a:blip>
          <a:srcRect t="34167"/>
          <a:stretch/>
        </p:blipFill>
        <p:spPr>
          <a:xfrm>
            <a:off x="-159050" y="2152649"/>
            <a:ext cx="6918400" cy="3413775"/>
          </a:xfrm>
          <a:prstGeom prst="rect">
            <a:avLst/>
          </a:prstGeom>
          <a:noFill/>
          <a:ln>
            <a:noFill/>
          </a:ln>
        </p:spPr>
      </p:pic>
      <p:pic>
        <p:nvPicPr>
          <p:cNvPr id="129" name="Google Shape;129;p15"/>
          <p:cNvPicPr preferRelativeResize="0"/>
          <p:nvPr/>
        </p:nvPicPr>
        <p:blipFill rotWithShape="1">
          <a:blip r:embed="rId3">
            <a:alphaModFix amt="38000"/>
          </a:blip>
          <a:srcRect t="37942"/>
          <a:stretch/>
        </p:blipFill>
        <p:spPr>
          <a:xfrm rot="10800000" flipH="1">
            <a:off x="-363550" y="0"/>
            <a:ext cx="9871124" cy="4591304"/>
          </a:xfrm>
          <a:prstGeom prst="rect">
            <a:avLst/>
          </a:prstGeom>
          <a:noFill/>
          <a:ln>
            <a:noFill/>
          </a:ln>
        </p:spPr>
      </p:pic>
      <p:pic>
        <p:nvPicPr>
          <p:cNvPr id="130" name="Google Shape;130;p15"/>
          <p:cNvPicPr preferRelativeResize="0"/>
          <p:nvPr/>
        </p:nvPicPr>
        <p:blipFill rotWithShape="1">
          <a:blip r:embed="rId4">
            <a:alphaModFix amt="87000"/>
          </a:blip>
          <a:srcRect/>
          <a:stretch/>
        </p:blipFill>
        <p:spPr>
          <a:xfrm rot="-117636" flipH="1">
            <a:off x="-836824" y="-782924"/>
            <a:ext cx="3037322" cy="3037340"/>
          </a:xfrm>
          <a:prstGeom prst="rect">
            <a:avLst/>
          </a:prstGeom>
          <a:noFill/>
          <a:ln>
            <a:noFill/>
          </a:ln>
        </p:spPr>
      </p:pic>
      <p:pic>
        <p:nvPicPr>
          <p:cNvPr id="131" name="Google Shape;131;p15"/>
          <p:cNvPicPr preferRelativeResize="0"/>
          <p:nvPr/>
        </p:nvPicPr>
        <p:blipFill>
          <a:blip r:embed="rId5">
            <a:alphaModFix amt="82000"/>
          </a:blip>
          <a:stretch>
            <a:fillRect/>
          </a:stretch>
        </p:blipFill>
        <p:spPr>
          <a:xfrm rot="4516150" flipH="1">
            <a:off x="6777356" y="2981482"/>
            <a:ext cx="3250139" cy="3250139"/>
          </a:xfrm>
          <a:prstGeom prst="rect">
            <a:avLst/>
          </a:prstGeom>
          <a:noFill/>
          <a:ln>
            <a:noFill/>
          </a:ln>
        </p:spPr>
      </p:pic>
      <p:pic>
        <p:nvPicPr>
          <p:cNvPr id="132" name="Google Shape;132;p15"/>
          <p:cNvPicPr preferRelativeResize="0"/>
          <p:nvPr/>
        </p:nvPicPr>
        <p:blipFill rotWithShape="1">
          <a:blip r:embed="rId6">
            <a:alphaModFix amt="69000"/>
          </a:blip>
          <a:srcRect/>
          <a:stretch/>
        </p:blipFill>
        <p:spPr>
          <a:xfrm rot="487122" flipH="1">
            <a:off x="2317517" y="-374933"/>
            <a:ext cx="1005191" cy="1005192"/>
          </a:xfrm>
          <a:prstGeom prst="rect">
            <a:avLst/>
          </a:prstGeom>
          <a:noFill/>
          <a:ln>
            <a:noFill/>
          </a:ln>
        </p:spPr>
      </p:pic>
      <p:pic>
        <p:nvPicPr>
          <p:cNvPr id="133" name="Google Shape;133;p15"/>
          <p:cNvPicPr preferRelativeResize="0"/>
          <p:nvPr/>
        </p:nvPicPr>
        <p:blipFill rotWithShape="1">
          <a:blip r:embed="rId7">
            <a:alphaModFix amt="75000"/>
          </a:blip>
          <a:srcRect/>
          <a:stretch/>
        </p:blipFill>
        <p:spPr>
          <a:xfrm rot="487143" flipH="1">
            <a:off x="6242368" y="4449328"/>
            <a:ext cx="907356" cy="907372"/>
          </a:xfrm>
          <a:prstGeom prst="rect">
            <a:avLst/>
          </a:prstGeom>
          <a:noFill/>
          <a:ln>
            <a:noFill/>
          </a:ln>
        </p:spPr>
      </p:pic>
      <p:pic>
        <p:nvPicPr>
          <p:cNvPr id="134" name="Google Shape;134;p15"/>
          <p:cNvPicPr preferRelativeResize="0"/>
          <p:nvPr/>
        </p:nvPicPr>
        <p:blipFill rotWithShape="1">
          <a:blip r:embed="rId8">
            <a:alphaModFix amt="60000"/>
          </a:blip>
          <a:srcRect/>
          <a:stretch/>
        </p:blipFill>
        <p:spPr>
          <a:xfrm rot="-487117">
            <a:off x="6773980" y="840644"/>
            <a:ext cx="223202" cy="223203"/>
          </a:xfrm>
          <a:prstGeom prst="rect">
            <a:avLst/>
          </a:prstGeom>
          <a:noFill/>
          <a:ln>
            <a:noFill/>
          </a:ln>
        </p:spPr>
      </p:pic>
      <p:pic>
        <p:nvPicPr>
          <p:cNvPr id="135" name="Google Shape;135;p15"/>
          <p:cNvPicPr preferRelativeResize="0"/>
          <p:nvPr/>
        </p:nvPicPr>
        <p:blipFill rotWithShape="1">
          <a:blip r:embed="rId9">
            <a:alphaModFix amt="60000"/>
          </a:blip>
          <a:srcRect/>
          <a:stretch/>
        </p:blipFill>
        <p:spPr>
          <a:xfrm rot="-487117">
            <a:off x="1573330" y="3945794"/>
            <a:ext cx="223202" cy="223203"/>
          </a:xfrm>
          <a:prstGeom prst="rect">
            <a:avLst/>
          </a:prstGeom>
          <a:noFill/>
          <a:ln>
            <a:noFill/>
          </a:ln>
        </p:spPr>
      </p:pic>
      <p:sp>
        <p:nvSpPr>
          <p:cNvPr id="136" name="Google Shape;136;p15"/>
          <p:cNvSpPr txBox="1">
            <a:spLocks noGrp="1"/>
          </p:cNvSpPr>
          <p:nvPr>
            <p:ph type="title"/>
          </p:nvPr>
        </p:nvSpPr>
        <p:spPr>
          <a:xfrm>
            <a:off x="2063550" y="1711625"/>
            <a:ext cx="5016900" cy="998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60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37" name="Google Shape;137;p15"/>
          <p:cNvSpPr txBox="1">
            <a:spLocks noGrp="1"/>
          </p:cNvSpPr>
          <p:nvPr>
            <p:ph type="subTitle" idx="1"/>
          </p:nvPr>
        </p:nvSpPr>
        <p:spPr>
          <a:xfrm>
            <a:off x="2063550" y="2810450"/>
            <a:ext cx="5016900" cy="721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138"/>
        <p:cNvGrpSpPr/>
        <p:nvPr/>
      </p:nvGrpSpPr>
      <p:grpSpPr>
        <a:xfrm>
          <a:off x="0" y="0"/>
          <a:ext cx="0" cy="0"/>
          <a:chOff x="0" y="0"/>
          <a:chExt cx="0" cy="0"/>
        </a:xfrm>
      </p:grpSpPr>
      <p:pic>
        <p:nvPicPr>
          <p:cNvPr id="139" name="Google Shape;139;p16"/>
          <p:cNvPicPr preferRelativeResize="0"/>
          <p:nvPr/>
        </p:nvPicPr>
        <p:blipFill rotWithShape="1">
          <a:blip r:embed="rId2">
            <a:alphaModFix amt="31000"/>
          </a:blip>
          <a:srcRect t="34167"/>
          <a:stretch/>
        </p:blipFill>
        <p:spPr>
          <a:xfrm rot="10800000">
            <a:off x="2384674" y="0"/>
            <a:ext cx="6918400" cy="3413775"/>
          </a:xfrm>
          <a:prstGeom prst="rect">
            <a:avLst/>
          </a:prstGeom>
          <a:noFill/>
          <a:ln>
            <a:noFill/>
          </a:ln>
        </p:spPr>
      </p:pic>
      <p:pic>
        <p:nvPicPr>
          <p:cNvPr id="140" name="Google Shape;140;p16"/>
          <p:cNvPicPr preferRelativeResize="0"/>
          <p:nvPr/>
        </p:nvPicPr>
        <p:blipFill rotWithShape="1">
          <a:blip r:embed="rId3">
            <a:alphaModFix amt="38000"/>
          </a:blip>
          <a:srcRect t="37942"/>
          <a:stretch/>
        </p:blipFill>
        <p:spPr>
          <a:xfrm flipH="1">
            <a:off x="-363550" y="2123345"/>
            <a:ext cx="9871124" cy="4591304"/>
          </a:xfrm>
          <a:prstGeom prst="rect">
            <a:avLst/>
          </a:prstGeom>
          <a:noFill/>
          <a:ln>
            <a:noFill/>
          </a:ln>
        </p:spPr>
      </p:pic>
      <p:sp>
        <p:nvSpPr>
          <p:cNvPr id="141" name="Google Shape;141;p16"/>
          <p:cNvSpPr txBox="1">
            <a:spLocks noGrp="1"/>
          </p:cNvSpPr>
          <p:nvPr>
            <p:ph type="title"/>
          </p:nvPr>
        </p:nvSpPr>
        <p:spPr>
          <a:xfrm>
            <a:off x="2984200" y="3062550"/>
            <a:ext cx="5446800" cy="496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42" name="Google Shape;142;p16"/>
          <p:cNvSpPr txBox="1">
            <a:spLocks noGrp="1"/>
          </p:cNvSpPr>
          <p:nvPr>
            <p:ph type="subTitle" idx="1"/>
          </p:nvPr>
        </p:nvSpPr>
        <p:spPr>
          <a:xfrm>
            <a:off x="2984200" y="1584150"/>
            <a:ext cx="5446800" cy="1478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500"/>
              <a:buNone/>
              <a:defRPr sz="2500"/>
            </a:lvl1pPr>
            <a:lvl2pPr lvl="1" algn="ctr" rtl="0">
              <a:lnSpc>
                <a:spcPct val="100000"/>
              </a:lnSpc>
              <a:spcBef>
                <a:spcPts val="0"/>
              </a:spcBef>
              <a:spcAft>
                <a:spcPts val="0"/>
              </a:spcAft>
              <a:buSzPts val="2500"/>
              <a:buNone/>
              <a:defRPr sz="2500"/>
            </a:lvl2pPr>
            <a:lvl3pPr lvl="2" algn="ctr" rtl="0">
              <a:lnSpc>
                <a:spcPct val="100000"/>
              </a:lnSpc>
              <a:spcBef>
                <a:spcPts val="1600"/>
              </a:spcBef>
              <a:spcAft>
                <a:spcPts val="0"/>
              </a:spcAft>
              <a:buSzPts val="2500"/>
              <a:buNone/>
              <a:defRPr sz="2500"/>
            </a:lvl3pPr>
            <a:lvl4pPr lvl="3" algn="ctr" rtl="0">
              <a:lnSpc>
                <a:spcPct val="100000"/>
              </a:lnSpc>
              <a:spcBef>
                <a:spcPts val="1600"/>
              </a:spcBef>
              <a:spcAft>
                <a:spcPts val="0"/>
              </a:spcAft>
              <a:buSzPts val="2500"/>
              <a:buNone/>
              <a:defRPr sz="2500"/>
            </a:lvl4pPr>
            <a:lvl5pPr lvl="4" algn="ctr" rtl="0">
              <a:lnSpc>
                <a:spcPct val="100000"/>
              </a:lnSpc>
              <a:spcBef>
                <a:spcPts val="1600"/>
              </a:spcBef>
              <a:spcAft>
                <a:spcPts val="0"/>
              </a:spcAft>
              <a:buSzPts val="2500"/>
              <a:buNone/>
              <a:defRPr sz="2500"/>
            </a:lvl5pPr>
            <a:lvl6pPr lvl="5" algn="ctr" rtl="0">
              <a:lnSpc>
                <a:spcPct val="100000"/>
              </a:lnSpc>
              <a:spcBef>
                <a:spcPts val="1600"/>
              </a:spcBef>
              <a:spcAft>
                <a:spcPts val="0"/>
              </a:spcAft>
              <a:buSzPts val="2500"/>
              <a:buNone/>
              <a:defRPr sz="2500"/>
            </a:lvl6pPr>
            <a:lvl7pPr lvl="6" algn="ctr" rtl="0">
              <a:lnSpc>
                <a:spcPct val="100000"/>
              </a:lnSpc>
              <a:spcBef>
                <a:spcPts val="1600"/>
              </a:spcBef>
              <a:spcAft>
                <a:spcPts val="0"/>
              </a:spcAft>
              <a:buSzPts val="2500"/>
              <a:buNone/>
              <a:defRPr sz="2500"/>
            </a:lvl7pPr>
            <a:lvl8pPr lvl="7" algn="ctr" rtl="0">
              <a:lnSpc>
                <a:spcPct val="100000"/>
              </a:lnSpc>
              <a:spcBef>
                <a:spcPts val="1600"/>
              </a:spcBef>
              <a:spcAft>
                <a:spcPts val="0"/>
              </a:spcAft>
              <a:buSzPts val="2500"/>
              <a:buNone/>
              <a:defRPr sz="2500"/>
            </a:lvl8pPr>
            <a:lvl9pPr lvl="8" algn="ctr" rtl="0">
              <a:lnSpc>
                <a:spcPct val="100000"/>
              </a:lnSpc>
              <a:spcBef>
                <a:spcPts val="1600"/>
              </a:spcBef>
              <a:spcAft>
                <a:spcPts val="1600"/>
              </a:spcAft>
              <a:buSzPts val="2500"/>
              <a:buNone/>
              <a:defRPr sz="2500"/>
            </a:lvl9pPr>
          </a:lstStyle>
          <a:p>
            <a:endParaRPr/>
          </a:p>
        </p:txBody>
      </p:sp>
      <p:pic>
        <p:nvPicPr>
          <p:cNvPr id="143" name="Google Shape;143;p16"/>
          <p:cNvPicPr preferRelativeResize="0"/>
          <p:nvPr/>
        </p:nvPicPr>
        <p:blipFill rotWithShape="1">
          <a:blip r:embed="rId4">
            <a:alphaModFix amt="87000"/>
          </a:blip>
          <a:srcRect/>
          <a:stretch/>
        </p:blipFill>
        <p:spPr>
          <a:xfrm rot="117638">
            <a:off x="7922272" y="4080992"/>
            <a:ext cx="2073707" cy="2073742"/>
          </a:xfrm>
          <a:prstGeom prst="rect">
            <a:avLst/>
          </a:prstGeom>
          <a:noFill/>
          <a:ln>
            <a:noFill/>
          </a:ln>
        </p:spPr>
      </p:pic>
      <p:pic>
        <p:nvPicPr>
          <p:cNvPr id="144" name="Google Shape;144;p16"/>
          <p:cNvPicPr preferRelativeResize="0"/>
          <p:nvPr/>
        </p:nvPicPr>
        <p:blipFill rotWithShape="1">
          <a:blip r:embed="rId5">
            <a:alphaModFix amt="75000"/>
          </a:blip>
          <a:srcRect/>
          <a:stretch/>
        </p:blipFill>
        <p:spPr>
          <a:xfrm rot="-487116">
            <a:off x="5598628" y="225959"/>
            <a:ext cx="626900" cy="626876"/>
          </a:xfrm>
          <a:prstGeom prst="rect">
            <a:avLst/>
          </a:prstGeom>
          <a:noFill/>
          <a:ln>
            <a:noFill/>
          </a:ln>
        </p:spPr>
      </p:pic>
      <p:pic>
        <p:nvPicPr>
          <p:cNvPr id="145" name="Google Shape;145;p16"/>
          <p:cNvPicPr preferRelativeResize="0"/>
          <p:nvPr/>
        </p:nvPicPr>
        <p:blipFill rotWithShape="1">
          <a:blip r:embed="rId6">
            <a:alphaModFix amt="69000"/>
          </a:blip>
          <a:srcRect/>
          <a:stretch/>
        </p:blipFill>
        <p:spPr>
          <a:xfrm rot="487119" flipH="1">
            <a:off x="3612619" y="4307468"/>
            <a:ext cx="593262" cy="593263"/>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Quote 1">
  <p:cSld name="BLANK_1_1_1">
    <p:spTree>
      <p:nvGrpSpPr>
        <p:cNvPr id="1" name="Shape 146"/>
        <p:cNvGrpSpPr/>
        <p:nvPr/>
      </p:nvGrpSpPr>
      <p:grpSpPr>
        <a:xfrm>
          <a:off x="0" y="0"/>
          <a:ext cx="0" cy="0"/>
          <a:chOff x="0" y="0"/>
          <a:chExt cx="0" cy="0"/>
        </a:xfrm>
      </p:grpSpPr>
      <p:pic>
        <p:nvPicPr>
          <p:cNvPr id="147" name="Google Shape;147;p17"/>
          <p:cNvPicPr preferRelativeResize="0"/>
          <p:nvPr/>
        </p:nvPicPr>
        <p:blipFill rotWithShape="1">
          <a:blip r:embed="rId2">
            <a:alphaModFix amt="31000"/>
          </a:blip>
          <a:srcRect t="34167"/>
          <a:stretch/>
        </p:blipFill>
        <p:spPr>
          <a:xfrm rot="10800000">
            <a:off x="2384674" y="0"/>
            <a:ext cx="6918400" cy="3413775"/>
          </a:xfrm>
          <a:prstGeom prst="rect">
            <a:avLst/>
          </a:prstGeom>
          <a:noFill/>
          <a:ln>
            <a:noFill/>
          </a:ln>
        </p:spPr>
      </p:pic>
      <p:pic>
        <p:nvPicPr>
          <p:cNvPr id="148" name="Google Shape;148;p17"/>
          <p:cNvPicPr preferRelativeResize="0"/>
          <p:nvPr/>
        </p:nvPicPr>
        <p:blipFill rotWithShape="1">
          <a:blip r:embed="rId3">
            <a:alphaModFix amt="38000"/>
          </a:blip>
          <a:srcRect t="37942"/>
          <a:stretch/>
        </p:blipFill>
        <p:spPr>
          <a:xfrm flipH="1">
            <a:off x="-363550" y="975120"/>
            <a:ext cx="9871124" cy="4591304"/>
          </a:xfrm>
          <a:prstGeom prst="rect">
            <a:avLst/>
          </a:prstGeom>
          <a:noFill/>
          <a:ln>
            <a:noFill/>
          </a:ln>
        </p:spPr>
      </p:pic>
      <p:pic>
        <p:nvPicPr>
          <p:cNvPr id="149" name="Google Shape;149;p17"/>
          <p:cNvPicPr preferRelativeResize="0"/>
          <p:nvPr/>
        </p:nvPicPr>
        <p:blipFill>
          <a:blip r:embed="rId4">
            <a:alphaModFix/>
          </a:blip>
          <a:stretch>
            <a:fillRect/>
          </a:stretch>
        </p:blipFill>
        <p:spPr>
          <a:xfrm>
            <a:off x="7082086" y="-661275"/>
            <a:ext cx="2697625" cy="2177225"/>
          </a:xfrm>
          <a:prstGeom prst="rect">
            <a:avLst/>
          </a:prstGeom>
          <a:noFill/>
          <a:ln>
            <a:noFill/>
          </a:ln>
        </p:spPr>
      </p:pic>
      <p:pic>
        <p:nvPicPr>
          <p:cNvPr id="150" name="Google Shape;150;p17"/>
          <p:cNvPicPr preferRelativeResize="0"/>
          <p:nvPr/>
        </p:nvPicPr>
        <p:blipFill rotWithShape="1">
          <a:blip r:embed="rId5">
            <a:alphaModFix amt="75000"/>
          </a:blip>
          <a:srcRect/>
          <a:stretch/>
        </p:blipFill>
        <p:spPr>
          <a:xfrm rot="-6053346">
            <a:off x="6854232" y="222412"/>
            <a:ext cx="1027184" cy="1027179"/>
          </a:xfrm>
          <a:prstGeom prst="rect">
            <a:avLst/>
          </a:prstGeom>
          <a:noFill/>
          <a:ln>
            <a:noFill/>
          </a:ln>
        </p:spPr>
      </p:pic>
      <p:pic>
        <p:nvPicPr>
          <p:cNvPr id="151" name="Google Shape;151;p17"/>
          <p:cNvPicPr preferRelativeResize="0"/>
          <p:nvPr/>
        </p:nvPicPr>
        <p:blipFill>
          <a:blip r:embed="rId6">
            <a:alphaModFix/>
          </a:blip>
          <a:stretch>
            <a:fillRect/>
          </a:stretch>
        </p:blipFill>
        <p:spPr>
          <a:xfrm>
            <a:off x="238091" y="342275"/>
            <a:ext cx="1230028" cy="992750"/>
          </a:xfrm>
          <a:prstGeom prst="rect">
            <a:avLst/>
          </a:prstGeom>
          <a:noFill/>
          <a:ln>
            <a:noFill/>
          </a:ln>
        </p:spPr>
      </p:pic>
      <p:pic>
        <p:nvPicPr>
          <p:cNvPr id="152" name="Google Shape;152;p17"/>
          <p:cNvPicPr preferRelativeResize="0"/>
          <p:nvPr/>
        </p:nvPicPr>
        <p:blipFill>
          <a:blip r:embed="rId7">
            <a:alphaModFix/>
          </a:blip>
          <a:stretch>
            <a:fillRect/>
          </a:stretch>
        </p:blipFill>
        <p:spPr>
          <a:xfrm>
            <a:off x="-564761" y="3722511"/>
            <a:ext cx="3083588" cy="2488762"/>
          </a:xfrm>
          <a:prstGeom prst="rect">
            <a:avLst/>
          </a:prstGeom>
          <a:noFill/>
          <a:ln>
            <a:noFill/>
          </a:ln>
        </p:spPr>
      </p:pic>
      <p:pic>
        <p:nvPicPr>
          <p:cNvPr id="153" name="Google Shape;153;p17"/>
          <p:cNvPicPr preferRelativeResize="0"/>
          <p:nvPr/>
        </p:nvPicPr>
        <p:blipFill>
          <a:blip r:embed="rId8">
            <a:alphaModFix/>
          </a:blip>
          <a:stretch>
            <a:fillRect/>
          </a:stretch>
        </p:blipFill>
        <p:spPr>
          <a:xfrm>
            <a:off x="-564772" y="3194723"/>
            <a:ext cx="1740416" cy="1404705"/>
          </a:xfrm>
          <a:prstGeom prst="rect">
            <a:avLst/>
          </a:prstGeom>
          <a:noFill/>
          <a:ln>
            <a:noFill/>
          </a:ln>
        </p:spPr>
      </p:pic>
      <p:pic>
        <p:nvPicPr>
          <p:cNvPr id="154" name="Google Shape;154;p17"/>
          <p:cNvPicPr preferRelativeResize="0"/>
          <p:nvPr/>
        </p:nvPicPr>
        <p:blipFill rotWithShape="1">
          <a:blip r:embed="rId9">
            <a:alphaModFix amt="75000"/>
          </a:blip>
          <a:srcRect/>
          <a:stretch/>
        </p:blipFill>
        <p:spPr>
          <a:xfrm rot="-6053346">
            <a:off x="7917307" y="3733212"/>
            <a:ext cx="1027184" cy="1027179"/>
          </a:xfrm>
          <a:prstGeom prst="rect">
            <a:avLst/>
          </a:prstGeom>
          <a:noFill/>
          <a:ln>
            <a:noFill/>
          </a:ln>
        </p:spPr>
      </p:pic>
      <p:sp>
        <p:nvSpPr>
          <p:cNvPr id="155" name="Google Shape;155;p17"/>
          <p:cNvSpPr txBox="1">
            <a:spLocks noGrp="1"/>
          </p:cNvSpPr>
          <p:nvPr>
            <p:ph type="title"/>
          </p:nvPr>
        </p:nvSpPr>
        <p:spPr>
          <a:xfrm>
            <a:off x="1318350" y="2938000"/>
            <a:ext cx="6507300" cy="4968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56" name="Google Shape;156;p17"/>
          <p:cNvSpPr txBox="1">
            <a:spLocks noGrp="1"/>
          </p:cNvSpPr>
          <p:nvPr>
            <p:ph type="subTitle" idx="1"/>
          </p:nvPr>
        </p:nvSpPr>
        <p:spPr>
          <a:xfrm>
            <a:off x="1318350" y="1708700"/>
            <a:ext cx="6507300" cy="1229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None/>
              <a:defRPr sz="2500"/>
            </a:lvl1pPr>
            <a:lvl2pPr lvl="1" algn="ctr" rtl="0">
              <a:lnSpc>
                <a:spcPct val="100000"/>
              </a:lnSpc>
              <a:spcBef>
                <a:spcPts val="0"/>
              </a:spcBef>
              <a:spcAft>
                <a:spcPts val="0"/>
              </a:spcAft>
              <a:buSzPts val="2500"/>
              <a:buNone/>
              <a:defRPr sz="2500"/>
            </a:lvl2pPr>
            <a:lvl3pPr lvl="2" algn="ctr" rtl="0">
              <a:lnSpc>
                <a:spcPct val="100000"/>
              </a:lnSpc>
              <a:spcBef>
                <a:spcPts val="1600"/>
              </a:spcBef>
              <a:spcAft>
                <a:spcPts val="0"/>
              </a:spcAft>
              <a:buSzPts val="2500"/>
              <a:buNone/>
              <a:defRPr sz="2500"/>
            </a:lvl3pPr>
            <a:lvl4pPr lvl="3" algn="ctr" rtl="0">
              <a:lnSpc>
                <a:spcPct val="100000"/>
              </a:lnSpc>
              <a:spcBef>
                <a:spcPts val="1600"/>
              </a:spcBef>
              <a:spcAft>
                <a:spcPts val="0"/>
              </a:spcAft>
              <a:buSzPts val="2500"/>
              <a:buNone/>
              <a:defRPr sz="2500"/>
            </a:lvl4pPr>
            <a:lvl5pPr lvl="4" algn="ctr" rtl="0">
              <a:lnSpc>
                <a:spcPct val="100000"/>
              </a:lnSpc>
              <a:spcBef>
                <a:spcPts val="1600"/>
              </a:spcBef>
              <a:spcAft>
                <a:spcPts val="0"/>
              </a:spcAft>
              <a:buSzPts val="2500"/>
              <a:buNone/>
              <a:defRPr sz="2500"/>
            </a:lvl5pPr>
            <a:lvl6pPr lvl="5" algn="ctr" rtl="0">
              <a:lnSpc>
                <a:spcPct val="100000"/>
              </a:lnSpc>
              <a:spcBef>
                <a:spcPts val="1600"/>
              </a:spcBef>
              <a:spcAft>
                <a:spcPts val="0"/>
              </a:spcAft>
              <a:buSzPts val="2500"/>
              <a:buNone/>
              <a:defRPr sz="2500"/>
            </a:lvl6pPr>
            <a:lvl7pPr lvl="6" algn="ctr" rtl="0">
              <a:lnSpc>
                <a:spcPct val="100000"/>
              </a:lnSpc>
              <a:spcBef>
                <a:spcPts val="1600"/>
              </a:spcBef>
              <a:spcAft>
                <a:spcPts val="0"/>
              </a:spcAft>
              <a:buSzPts val="2500"/>
              <a:buNone/>
              <a:defRPr sz="2500"/>
            </a:lvl7pPr>
            <a:lvl8pPr lvl="7" algn="ctr" rtl="0">
              <a:lnSpc>
                <a:spcPct val="100000"/>
              </a:lnSpc>
              <a:spcBef>
                <a:spcPts val="1600"/>
              </a:spcBef>
              <a:spcAft>
                <a:spcPts val="0"/>
              </a:spcAft>
              <a:buSzPts val="2500"/>
              <a:buNone/>
              <a:defRPr sz="2500"/>
            </a:lvl8pPr>
            <a:lvl9pPr lvl="8" algn="ctr" rtl="0">
              <a:lnSpc>
                <a:spcPct val="100000"/>
              </a:lnSpc>
              <a:spcBef>
                <a:spcPts val="1600"/>
              </a:spcBef>
              <a:spcAft>
                <a:spcPts val="1600"/>
              </a:spcAft>
              <a:buSzPts val="2500"/>
              <a:buNone/>
              <a:defRPr sz="2500"/>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ext 1">
  <p:cSld name="CUSTOM">
    <p:spTree>
      <p:nvGrpSpPr>
        <p:cNvPr id="1" name="Shape 157"/>
        <p:cNvGrpSpPr/>
        <p:nvPr/>
      </p:nvGrpSpPr>
      <p:grpSpPr>
        <a:xfrm>
          <a:off x="0" y="0"/>
          <a:ext cx="0" cy="0"/>
          <a:chOff x="0" y="0"/>
          <a:chExt cx="0" cy="0"/>
        </a:xfrm>
      </p:grpSpPr>
      <p:pic>
        <p:nvPicPr>
          <p:cNvPr id="158" name="Google Shape;158;p18"/>
          <p:cNvPicPr preferRelativeResize="0"/>
          <p:nvPr/>
        </p:nvPicPr>
        <p:blipFill rotWithShape="1">
          <a:blip r:embed="rId2">
            <a:alphaModFix amt="38000"/>
          </a:blip>
          <a:srcRect t="37942"/>
          <a:stretch/>
        </p:blipFill>
        <p:spPr>
          <a:xfrm rot="10800000">
            <a:off x="-714678" y="-955727"/>
            <a:ext cx="10188677" cy="4739002"/>
          </a:xfrm>
          <a:prstGeom prst="rect">
            <a:avLst/>
          </a:prstGeom>
          <a:noFill/>
          <a:ln>
            <a:noFill/>
          </a:ln>
        </p:spPr>
      </p:pic>
      <p:pic>
        <p:nvPicPr>
          <p:cNvPr id="159" name="Google Shape;159;p18"/>
          <p:cNvPicPr preferRelativeResize="0"/>
          <p:nvPr/>
        </p:nvPicPr>
        <p:blipFill rotWithShape="1">
          <a:blip r:embed="rId3">
            <a:alphaModFix amt="31000"/>
          </a:blip>
          <a:srcRect t="34167"/>
          <a:stretch/>
        </p:blipFill>
        <p:spPr>
          <a:xfrm flipH="1">
            <a:off x="2994549" y="2209799"/>
            <a:ext cx="6918400" cy="3413775"/>
          </a:xfrm>
          <a:prstGeom prst="rect">
            <a:avLst/>
          </a:prstGeom>
          <a:noFill/>
          <a:ln>
            <a:noFill/>
          </a:ln>
        </p:spPr>
      </p:pic>
      <p:pic>
        <p:nvPicPr>
          <p:cNvPr id="160" name="Google Shape;160;p18"/>
          <p:cNvPicPr preferRelativeResize="0"/>
          <p:nvPr/>
        </p:nvPicPr>
        <p:blipFill rotWithShape="1">
          <a:blip r:embed="rId4">
            <a:alphaModFix amt="75000"/>
          </a:blip>
          <a:srcRect/>
          <a:stretch/>
        </p:blipFill>
        <p:spPr>
          <a:xfrm rot="-6847915" flipH="1">
            <a:off x="2457654" y="4336771"/>
            <a:ext cx="534664" cy="534659"/>
          </a:xfrm>
          <a:prstGeom prst="rect">
            <a:avLst/>
          </a:prstGeom>
          <a:noFill/>
          <a:ln>
            <a:noFill/>
          </a:ln>
        </p:spPr>
      </p:pic>
      <p:sp>
        <p:nvSpPr>
          <p:cNvPr id="161" name="Google Shape;161;p18"/>
          <p:cNvSpPr txBox="1">
            <a:spLocks noGrp="1"/>
          </p:cNvSpPr>
          <p:nvPr>
            <p:ph type="title"/>
          </p:nvPr>
        </p:nvSpPr>
        <p:spPr>
          <a:xfrm>
            <a:off x="4476600" y="1289075"/>
            <a:ext cx="3954300" cy="1560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62" name="Google Shape;162;p18"/>
          <p:cNvSpPr txBox="1">
            <a:spLocks noGrp="1"/>
          </p:cNvSpPr>
          <p:nvPr>
            <p:ph type="subTitle" idx="1"/>
          </p:nvPr>
        </p:nvSpPr>
        <p:spPr>
          <a:xfrm>
            <a:off x="4476600" y="2849675"/>
            <a:ext cx="3954300" cy="1004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ext 2">
  <p:cSld name="CUSTOM_4">
    <p:spTree>
      <p:nvGrpSpPr>
        <p:cNvPr id="1" name="Shape 163"/>
        <p:cNvGrpSpPr/>
        <p:nvPr/>
      </p:nvGrpSpPr>
      <p:grpSpPr>
        <a:xfrm>
          <a:off x="0" y="0"/>
          <a:ext cx="0" cy="0"/>
          <a:chOff x="0" y="0"/>
          <a:chExt cx="0" cy="0"/>
        </a:xfrm>
      </p:grpSpPr>
      <p:pic>
        <p:nvPicPr>
          <p:cNvPr id="164" name="Google Shape;164;p19"/>
          <p:cNvPicPr preferRelativeResize="0"/>
          <p:nvPr/>
        </p:nvPicPr>
        <p:blipFill rotWithShape="1">
          <a:blip r:embed="rId2">
            <a:alphaModFix amt="31000"/>
          </a:blip>
          <a:srcRect t="34167"/>
          <a:stretch/>
        </p:blipFill>
        <p:spPr>
          <a:xfrm>
            <a:off x="-72425" y="1771649"/>
            <a:ext cx="6918400" cy="3413775"/>
          </a:xfrm>
          <a:prstGeom prst="rect">
            <a:avLst/>
          </a:prstGeom>
          <a:noFill/>
          <a:ln>
            <a:noFill/>
          </a:ln>
        </p:spPr>
      </p:pic>
      <p:pic>
        <p:nvPicPr>
          <p:cNvPr id="165" name="Google Shape;165;p19"/>
          <p:cNvPicPr preferRelativeResize="0"/>
          <p:nvPr/>
        </p:nvPicPr>
        <p:blipFill rotWithShape="1">
          <a:blip r:embed="rId2">
            <a:alphaModFix amt="31000"/>
          </a:blip>
          <a:srcRect b="71614"/>
          <a:stretch/>
        </p:blipFill>
        <p:spPr>
          <a:xfrm>
            <a:off x="2285950" y="-49902"/>
            <a:ext cx="6918400" cy="1471927"/>
          </a:xfrm>
          <a:prstGeom prst="rect">
            <a:avLst/>
          </a:prstGeom>
          <a:noFill/>
          <a:ln>
            <a:noFill/>
          </a:ln>
        </p:spPr>
      </p:pic>
      <p:pic>
        <p:nvPicPr>
          <p:cNvPr id="166" name="Google Shape;166;p19"/>
          <p:cNvPicPr preferRelativeResize="0"/>
          <p:nvPr/>
        </p:nvPicPr>
        <p:blipFill rotWithShape="1">
          <a:blip r:embed="rId3">
            <a:alphaModFix amt="87000"/>
          </a:blip>
          <a:srcRect/>
          <a:stretch/>
        </p:blipFill>
        <p:spPr>
          <a:xfrm rot="1020443" flipH="1">
            <a:off x="-596584" y="-717775"/>
            <a:ext cx="2175543" cy="2175578"/>
          </a:xfrm>
          <a:prstGeom prst="rect">
            <a:avLst/>
          </a:prstGeom>
          <a:noFill/>
          <a:ln>
            <a:noFill/>
          </a:ln>
        </p:spPr>
      </p:pic>
      <p:pic>
        <p:nvPicPr>
          <p:cNvPr id="167" name="Google Shape;167;p19"/>
          <p:cNvPicPr preferRelativeResize="0"/>
          <p:nvPr/>
        </p:nvPicPr>
        <p:blipFill rotWithShape="1">
          <a:blip r:embed="rId4">
            <a:alphaModFix amt="69000"/>
          </a:blip>
          <a:srcRect/>
          <a:stretch/>
        </p:blipFill>
        <p:spPr>
          <a:xfrm rot="1625203" flipH="1">
            <a:off x="658883" y="3947047"/>
            <a:ext cx="1055868" cy="1055889"/>
          </a:xfrm>
          <a:prstGeom prst="rect">
            <a:avLst/>
          </a:prstGeom>
          <a:noFill/>
          <a:ln>
            <a:noFill/>
          </a:ln>
        </p:spPr>
      </p:pic>
      <p:pic>
        <p:nvPicPr>
          <p:cNvPr id="168" name="Google Shape;168;p19"/>
          <p:cNvPicPr preferRelativeResize="0"/>
          <p:nvPr/>
        </p:nvPicPr>
        <p:blipFill rotWithShape="1">
          <a:blip r:embed="rId5">
            <a:alphaModFix amt="75000"/>
          </a:blip>
          <a:srcRect/>
          <a:stretch/>
        </p:blipFill>
        <p:spPr>
          <a:xfrm rot="-10312853" flipH="1">
            <a:off x="6511022" y="-228876"/>
            <a:ext cx="720961" cy="720978"/>
          </a:xfrm>
          <a:prstGeom prst="rect">
            <a:avLst/>
          </a:prstGeom>
          <a:noFill/>
          <a:ln>
            <a:noFill/>
          </a:ln>
        </p:spPr>
      </p:pic>
      <p:sp>
        <p:nvSpPr>
          <p:cNvPr id="169" name="Google Shape;169;p19"/>
          <p:cNvSpPr txBox="1">
            <a:spLocks noGrp="1"/>
          </p:cNvSpPr>
          <p:nvPr>
            <p:ph type="title"/>
          </p:nvPr>
        </p:nvSpPr>
        <p:spPr>
          <a:xfrm>
            <a:off x="720000" y="1642350"/>
            <a:ext cx="2996700" cy="572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70" name="Google Shape;170;p19"/>
          <p:cNvSpPr txBox="1">
            <a:spLocks noGrp="1"/>
          </p:cNvSpPr>
          <p:nvPr>
            <p:ph type="subTitle" idx="1"/>
          </p:nvPr>
        </p:nvSpPr>
        <p:spPr>
          <a:xfrm>
            <a:off x="720000" y="2215050"/>
            <a:ext cx="2996700" cy="13041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ext 3">
  <p:cSld name="CUSTOM_15">
    <p:spTree>
      <p:nvGrpSpPr>
        <p:cNvPr id="1" name="Shape 171"/>
        <p:cNvGrpSpPr/>
        <p:nvPr/>
      </p:nvGrpSpPr>
      <p:grpSpPr>
        <a:xfrm>
          <a:off x="0" y="0"/>
          <a:ext cx="0" cy="0"/>
          <a:chOff x="0" y="0"/>
          <a:chExt cx="0" cy="0"/>
        </a:xfrm>
      </p:grpSpPr>
      <p:pic>
        <p:nvPicPr>
          <p:cNvPr id="172" name="Google Shape;172;p20"/>
          <p:cNvPicPr preferRelativeResize="0"/>
          <p:nvPr/>
        </p:nvPicPr>
        <p:blipFill rotWithShape="1">
          <a:blip r:embed="rId2">
            <a:alphaModFix amt="38000"/>
          </a:blip>
          <a:srcRect t="37942"/>
          <a:stretch/>
        </p:blipFill>
        <p:spPr>
          <a:xfrm flipH="1">
            <a:off x="-363550" y="2123345"/>
            <a:ext cx="9871124" cy="4591304"/>
          </a:xfrm>
          <a:prstGeom prst="rect">
            <a:avLst/>
          </a:prstGeom>
          <a:noFill/>
          <a:ln>
            <a:noFill/>
          </a:ln>
        </p:spPr>
      </p:pic>
      <p:pic>
        <p:nvPicPr>
          <p:cNvPr id="173" name="Google Shape;173;p20"/>
          <p:cNvPicPr preferRelativeResize="0"/>
          <p:nvPr/>
        </p:nvPicPr>
        <p:blipFill>
          <a:blip r:embed="rId3">
            <a:alphaModFix/>
          </a:blip>
          <a:stretch>
            <a:fillRect/>
          </a:stretch>
        </p:blipFill>
        <p:spPr>
          <a:xfrm>
            <a:off x="-618375" y="3472494"/>
            <a:ext cx="3023900" cy="2440575"/>
          </a:xfrm>
          <a:prstGeom prst="rect">
            <a:avLst/>
          </a:prstGeom>
          <a:noFill/>
          <a:ln>
            <a:noFill/>
          </a:ln>
        </p:spPr>
      </p:pic>
      <p:pic>
        <p:nvPicPr>
          <p:cNvPr id="174" name="Google Shape;174;p20"/>
          <p:cNvPicPr preferRelativeResize="0"/>
          <p:nvPr/>
        </p:nvPicPr>
        <p:blipFill rotWithShape="1">
          <a:blip r:embed="rId4">
            <a:alphaModFix amt="31000"/>
          </a:blip>
          <a:srcRect t="34167"/>
          <a:stretch/>
        </p:blipFill>
        <p:spPr>
          <a:xfrm rot="10800000">
            <a:off x="2280399" y="-130325"/>
            <a:ext cx="6918400" cy="3413775"/>
          </a:xfrm>
          <a:prstGeom prst="rect">
            <a:avLst/>
          </a:prstGeom>
          <a:noFill/>
          <a:ln>
            <a:noFill/>
          </a:ln>
        </p:spPr>
      </p:pic>
      <p:pic>
        <p:nvPicPr>
          <p:cNvPr id="175" name="Google Shape;175;p20"/>
          <p:cNvPicPr preferRelativeResize="0"/>
          <p:nvPr/>
        </p:nvPicPr>
        <p:blipFill rotWithShape="1">
          <a:blip r:embed="rId5">
            <a:alphaModFix amt="75000"/>
          </a:blip>
          <a:srcRect/>
          <a:stretch/>
        </p:blipFill>
        <p:spPr>
          <a:xfrm rot="-487116">
            <a:off x="4955703" y="225959"/>
            <a:ext cx="626900" cy="626876"/>
          </a:xfrm>
          <a:prstGeom prst="rect">
            <a:avLst/>
          </a:prstGeom>
          <a:noFill/>
          <a:ln>
            <a:noFill/>
          </a:ln>
        </p:spPr>
      </p:pic>
      <p:pic>
        <p:nvPicPr>
          <p:cNvPr id="176" name="Google Shape;176;p20"/>
          <p:cNvPicPr preferRelativeResize="0"/>
          <p:nvPr/>
        </p:nvPicPr>
        <p:blipFill rotWithShape="1">
          <a:blip r:embed="rId6">
            <a:alphaModFix amt="69000"/>
          </a:blip>
          <a:srcRect/>
          <a:stretch/>
        </p:blipFill>
        <p:spPr>
          <a:xfrm rot="487119" flipH="1">
            <a:off x="1279328" y="3252441"/>
            <a:ext cx="1470293" cy="1470296"/>
          </a:xfrm>
          <a:prstGeom prst="rect">
            <a:avLst/>
          </a:prstGeom>
          <a:noFill/>
          <a:ln>
            <a:noFill/>
          </a:ln>
        </p:spPr>
      </p:pic>
      <p:pic>
        <p:nvPicPr>
          <p:cNvPr id="177" name="Google Shape;177;p20"/>
          <p:cNvPicPr preferRelativeResize="0"/>
          <p:nvPr/>
        </p:nvPicPr>
        <p:blipFill>
          <a:blip r:embed="rId7">
            <a:alphaModFix/>
          </a:blip>
          <a:stretch>
            <a:fillRect/>
          </a:stretch>
        </p:blipFill>
        <p:spPr>
          <a:xfrm>
            <a:off x="7283534" y="-718500"/>
            <a:ext cx="2771424" cy="2236825"/>
          </a:xfrm>
          <a:prstGeom prst="rect">
            <a:avLst/>
          </a:prstGeom>
          <a:noFill/>
          <a:ln>
            <a:noFill/>
          </a:ln>
        </p:spPr>
      </p:pic>
      <p:pic>
        <p:nvPicPr>
          <p:cNvPr id="178" name="Google Shape;178;p20"/>
          <p:cNvPicPr preferRelativeResize="0"/>
          <p:nvPr/>
        </p:nvPicPr>
        <p:blipFill>
          <a:blip r:embed="rId8">
            <a:alphaModFix/>
          </a:blip>
          <a:stretch>
            <a:fillRect/>
          </a:stretch>
        </p:blipFill>
        <p:spPr>
          <a:xfrm>
            <a:off x="6108323" y="-439525"/>
            <a:ext cx="1773300" cy="1431200"/>
          </a:xfrm>
          <a:prstGeom prst="rect">
            <a:avLst/>
          </a:prstGeom>
          <a:noFill/>
          <a:ln>
            <a:noFill/>
          </a:ln>
        </p:spPr>
      </p:pic>
      <p:pic>
        <p:nvPicPr>
          <p:cNvPr id="179" name="Google Shape;179;p20"/>
          <p:cNvPicPr preferRelativeResize="0"/>
          <p:nvPr/>
        </p:nvPicPr>
        <p:blipFill rotWithShape="1">
          <a:blip r:embed="rId9">
            <a:alphaModFix amt="75000"/>
          </a:blip>
          <a:srcRect/>
          <a:stretch/>
        </p:blipFill>
        <p:spPr>
          <a:xfrm rot="-487116">
            <a:off x="8014003" y="4105572"/>
            <a:ext cx="626900" cy="626876"/>
          </a:xfrm>
          <a:prstGeom prst="rect">
            <a:avLst/>
          </a:prstGeom>
          <a:noFill/>
          <a:ln>
            <a:noFill/>
          </a:ln>
        </p:spPr>
      </p:pic>
      <p:pic>
        <p:nvPicPr>
          <p:cNvPr id="180" name="Google Shape;180;p20"/>
          <p:cNvPicPr preferRelativeResize="0"/>
          <p:nvPr/>
        </p:nvPicPr>
        <p:blipFill rotWithShape="1">
          <a:blip r:embed="rId10">
            <a:alphaModFix amt="69000"/>
          </a:blip>
          <a:srcRect/>
          <a:stretch/>
        </p:blipFill>
        <p:spPr>
          <a:xfrm rot="487117" flipH="1">
            <a:off x="387809" y="398631"/>
            <a:ext cx="556531" cy="556533"/>
          </a:xfrm>
          <a:prstGeom prst="rect">
            <a:avLst/>
          </a:prstGeom>
          <a:noFill/>
          <a:ln>
            <a:noFill/>
          </a:ln>
        </p:spPr>
      </p:pic>
      <p:sp>
        <p:nvSpPr>
          <p:cNvPr id="181" name="Google Shape;181;p20"/>
          <p:cNvSpPr txBox="1">
            <a:spLocks noGrp="1"/>
          </p:cNvSpPr>
          <p:nvPr>
            <p:ph type="title"/>
          </p:nvPr>
        </p:nvSpPr>
        <p:spPr>
          <a:xfrm>
            <a:off x="1346925" y="1873350"/>
            <a:ext cx="1987800" cy="1396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600"/>
              <a:buNone/>
              <a:defRPr sz="4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82" name="Google Shape;182;p20"/>
          <p:cNvSpPr txBox="1">
            <a:spLocks noGrp="1"/>
          </p:cNvSpPr>
          <p:nvPr>
            <p:ph type="subTitle" idx="1"/>
          </p:nvPr>
        </p:nvSpPr>
        <p:spPr>
          <a:xfrm>
            <a:off x="3334825" y="1873350"/>
            <a:ext cx="4659300" cy="1396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
        <p:cNvGrpSpPr/>
        <p:nvPr/>
      </p:nvGrpSpPr>
      <p:grpSpPr>
        <a:xfrm>
          <a:off x="0" y="0"/>
          <a:ext cx="0" cy="0"/>
          <a:chOff x="0" y="0"/>
          <a:chExt cx="0" cy="0"/>
        </a:xfrm>
      </p:grpSpPr>
      <p:pic>
        <p:nvPicPr>
          <p:cNvPr id="18" name="Google Shape;18;p3"/>
          <p:cNvPicPr preferRelativeResize="0"/>
          <p:nvPr/>
        </p:nvPicPr>
        <p:blipFill rotWithShape="1">
          <a:blip r:embed="rId2">
            <a:alphaModFix amt="31000"/>
          </a:blip>
          <a:srcRect t="34167"/>
          <a:stretch/>
        </p:blipFill>
        <p:spPr>
          <a:xfrm rot="10800000">
            <a:off x="2308425" y="-49902"/>
            <a:ext cx="6918400" cy="3413775"/>
          </a:xfrm>
          <a:prstGeom prst="rect">
            <a:avLst/>
          </a:prstGeom>
          <a:noFill/>
          <a:ln>
            <a:noFill/>
          </a:ln>
        </p:spPr>
      </p:pic>
      <p:pic>
        <p:nvPicPr>
          <p:cNvPr id="19" name="Google Shape;19;p3"/>
          <p:cNvPicPr preferRelativeResize="0"/>
          <p:nvPr/>
        </p:nvPicPr>
        <p:blipFill rotWithShape="1">
          <a:blip r:embed="rId2">
            <a:alphaModFix amt="31000"/>
          </a:blip>
          <a:srcRect b="71614"/>
          <a:stretch/>
        </p:blipFill>
        <p:spPr>
          <a:xfrm rot="10800000">
            <a:off x="0" y="3763547"/>
            <a:ext cx="6918400" cy="1471927"/>
          </a:xfrm>
          <a:prstGeom prst="rect">
            <a:avLst/>
          </a:prstGeom>
          <a:noFill/>
          <a:ln>
            <a:noFill/>
          </a:ln>
        </p:spPr>
      </p:pic>
      <p:pic>
        <p:nvPicPr>
          <p:cNvPr id="20" name="Google Shape;20;p3"/>
          <p:cNvPicPr preferRelativeResize="0"/>
          <p:nvPr/>
        </p:nvPicPr>
        <p:blipFill rotWithShape="1">
          <a:blip r:embed="rId3">
            <a:alphaModFix amt="75000"/>
          </a:blip>
          <a:srcRect/>
          <a:stretch/>
        </p:blipFill>
        <p:spPr>
          <a:xfrm rot="6847917">
            <a:off x="304136" y="135192"/>
            <a:ext cx="1151626" cy="1151611"/>
          </a:xfrm>
          <a:prstGeom prst="rect">
            <a:avLst/>
          </a:prstGeom>
          <a:noFill/>
          <a:ln>
            <a:noFill/>
          </a:ln>
        </p:spPr>
      </p:pic>
      <p:pic>
        <p:nvPicPr>
          <p:cNvPr id="21" name="Google Shape;21;p3"/>
          <p:cNvPicPr preferRelativeResize="0"/>
          <p:nvPr/>
        </p:nvPicPr>
        <p:blipFill rotWithShape="1">
          <a:blip r:embed="rId4">
            <a:alphaModFix amt="84000"/>
          </a:blip>
          <a:srcRect/>
          <a:stretch/>
        </p:blipFill>
        <p:spPr>
          <a:xfrm rot="-487111">
            <a:off x="2774155" y="4477458"/>
            <a:ext cx="993653" cy="993634"/>
          </a:xfrm>
          <a:prstGeom prst="rect">
            <a:avLst/>
          </a:prstGeom>
          <a:noFill/>
          <a:ln>
            <a:noFill/>
          </a:ln>
        </p:spPr>
      </p:pic>
      <p:pic>
        <p:nvPicPr>
          <p:cNvPr id="22" name="Google Shape;22;p3"/>
          <p:cNvPicPr preferRelativeResize="0"/>
          <p:nvPr/>
        </p:nvPicPr>
        <p:blipFill rotWithShape="1">
          <a:blip r:embed="rId5">
            <a:alphaModFix amt="60000"/>
          </a:blip>
          <a:srcRect/>
          <a:stretch/>
        </p:blipFill>
        <p:spPr>
          <a:xfrm rot="-487117">
            <a:off x="211180" y="4054344"/>
            <a:ext cx="223202" cy="223203"/>
          </a:xfrm>
          <a:prstGeom prst="rect">
            <a:avLst/>
          </a:prstGeom>
          <a:noFill/>
          <a:ln>
            <a:noFill/>
          </a:ln>
        </p:spPr>
      </p:pic>
      <p:sp>
        <p:nvSpPr>
          <p:cNvPr id="23" name="Google Shape;23;p3"/>
          <p:cNvSpPr txBox="1">
            <a:spLocks noGrp="1"/>
          </p:cNvSpPr>
          <p:nvPr>
            <p:ph type="title"/>
          </p:nvPr>
        </p:nvSpPr>
        <p:spPr>
          <a:xfrm>
            <a:off x="720000" y="2604575"/>
            <a:ext cx="3598200" cy="8418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5000">
                <a:solidFill>
                  <a:schemeClr val="lt2"/>
                </a:solidFill>
              </a:defRPr>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24" name="Google Shape;24;p3"/>
          <p:cNvSpPr txBox="1">
            <a:spLocks noGrp="1"/>
          </p:cNvSpPr>
          <p:nvPr>
            <p:ph type="title" idx="2" hasCustomPrompt="1"/>
          </p:nvPr>
        </p:nvSpPr>
        <p:spPr>
          <a:xfrm>
            <a:off x="1893150" y="1623775"/>
            <a:ext cx="1251900" cy="8418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5000">
                <a:solidFill>
                  <a:schemeClr val="accent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5" name="Google Shape;25;p3"/>
          <p:cNvSpPr txBox="1">
            <a:spLocks noGrp="1"/>
          </p:cNvSpPr>
          <p:nvPr>
            <p:ph type="subTitle" idx="1"/>
          </p:nvPr>
        </p:nvSpPr>
        <p:spPr>
          <a:xfrm>
            <a:off x="720000" y="3446375"/>
            <a:ext cx="3598200" cy="48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ext 4">
  <p:cSld name="CUSTOM_17">
    <p:spTree>
      <p:nvGrpSpPr>
        <p:cNvPr id="1" name="Shape 183"/>
        <p:cNvGrpSpPr/>
        <p:nvPr/>
      </p:nvGrpSpPr>
      <p:grpSpPr>
        <a:xfrm>
          <a:off x="0" y="0"/>
          <a:ext cx="0" cy="0"/>
          <a:chOff x="0" y="0"/>
          <a:chExt cx="0" cy="0"/>
        </a:xfrm>
      </p:grpSpPr>
      <p:pic>
        <p:nvPicPr>
          <p:cNvPr id="184" name="Google Shape;184;p21"/>
          <p:cNvPicPr preferRelativeResize="0"/>
          <p:nvPr/>
        </p:nvPicPr>
        <p:blipFill rotWithShape="1">
          <a:blip r:embed="rId2">
            <a:alphaModFix amt="31000"/>
          </a:blip>
          <a:srcRect t="34167"/>
          <a:stretch/>
        </p:blipFill>
        <p:spPr>
          <a:xfrm rot="10800000">
            <a:off x="2384674" y="0"/>
            <a:ext cx="6918400" cy="3413775"/>
          </a:xfrm>
          <a:prstGeom prst="rect">
            <a:avLst/>
          </a:prstGeom>
          <a:noFill/>
          <a:ln>
            <a:noFill/>
          </a:ln>
        </p:spPr>
      </p:pic>
      <p:pic>
        <p:nvPicPr>
          <p:cNvPr id="185" name="Google Shape;185;p21"/>
          <p:cNvPicPr preferRelativeResize="0"/>
          <p:nvPr/>
        </p:nvPicPr>
        <p:blipFill rotWithShape="1">
          <a:blip r:embed="rId3">
            <a:alphaModFix amt="38000"/>
          </a:blip>
          <a:srcRect t="37942"/>
          <a:stretch/>
        </p:blipFill>
        <p:spPr>
          <a:xfrm flipH="1">
            <a:off x="-363550" y="975120"/>
            <a:ext cx="9871124" cy="4591304"/>
          </a:xfrm>
          <a:prstGeom prst="rect">
            <a:avLst/>
          </a:prstGeom>
          <a:noFill/>
          <a:ln>
            <a:noFill/>
          </a:ln>
        </p:spPr>
      </p:pic>
      <p:pic>
        <p:nvPicPr>
          <p:cNvPr id="186" name="Google Shape;186;p21"/>
          <p:cNvPicPr preferRelativeResize="0"/>
          <p:nvPr/>
        </p:nvPicPr>
        <p:blipFill>
          <a:blip r:embed="rId4">
            <a:alphaModFix/>
          </a:blip>
          <a:stretch>
            <a:fillRect/>
          </a:stretch>
        </p:blipFill>
        <p:spPr>
          <a:xfrm>
            <a:off x="7082086" y="-661275"/>
            <a:ext cx="2697625" cy="2177225"/>
          </a:xfrm>
          <a:prstGeom prst="rect">
            <a:avLst/>
          </a:prstGeom>
          <a:noFill/>
          <a:ln>
            <a:noFill/>
          </a:ln>
        </p:spPr>
      </p:pic>
      <p:pic>
        <p:nvPicPr>
          <p:cNvPr id="187" name="Google Shape;187;p21"/>
          <p:cNvPicPr preferRelativeResize="0"/>
          <p:nvPr/>
        </p:nvPicPr>
        <p:blipFill>
          <a:blip r:embed="rId5">
            <a:alphaModFix/>
          </a:blip>
          <a:stretch>
            <a:fillRect/>
          </a:stretch>
        </p:blipFill>
        <p:spPr>
          <a:xfrm>
            <a:off x="7528175" y="3716462"/>
            <a:ext cx="2800800" cy="2260506"/>
          </a:xfrm>
          <a:prstGeom prst="rect">
            <a:avLst/>
          </a:prstGeom>
          <a:noFill/>
          <a:ln>
            <a:noFill/>
          </a:ln>
        </p:spPr>
      </p:pic>
      <p:pic>
        <p:nvPicPr>
          <p:cNvPr id="188" name="Google Shape;188;p21"/>
          <p:cNvPicPr preferRelativeResize="0"/>
          <p:nvPr/>
        </p:nvPicPr>
        <p:blipFill rotWithShape="1">
          <a:blip r:embed="rId6">
            <a:alphaModFix amt="75000"/>
          </a:blip>
          <a:srcRect/>
          <a:stretch/>
        </p:blipFill>
        <p:spPr>
          <a:xfrm rot="-6053346">
            <a:off x="6854232" y="222412"/>
            <a:ext cx="1027184" cy="1027179"/>
          </a:xfrm>
          <a:prstGeom prst="rect">
            <a:avLst/>
          </a:prstGeom>
          <a:noFill/>
          <a:ln>
            <a:noFill/>
          </a:ln>
        </p:spPr>
      </p:pic>
      <p:sp>
        <p:nvSpPr>
          <p:cNvPr id="189" name="Google Shape;189;p21"/>
          <p:cNvSpPr txBox="1">
            <a:spLocks noGrp="1"/>
          </p:cNvSpPr>
          <p:nvPr>
            <p:ph type="title"/>
          </p:nvPr>
        </p:nvSpPr>
        <p:spPr>
          <a:xfrm>
            <a:off x="3877800" y="1711625"/>
            <a:ext cx="4553100" cy="998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sz="60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90" name="Google Shape;190;p21"/>
          <p:cNvSpPr txBox="1">
            <a:spLocks noGrp="1"/>
          </p:cNvSpPr>
          <p:nvPr>
            <p:ph type="subTitle" idx="1"/>
          </p:nvPr>
        </p:nvSpPr>
        <p:spPr>
          <a:xfrm>
            <a:off x="3877800" y="2810450"/>
            <a:ext cx="4553100" cy="7215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ext 5">
  <p:cSld name="CUSTOM_17_1_1">
    <p:spTree>
      <p:nvGrpSpPr>
        <p:cNvPr id="1" name="Shape 191"/>
        <p:cNvGrpSpPr/>
        <p:nvPr/>
      </p:nvGrpSpPr>
      <p:grpSpPr>
        <a:xfrm>
          <a:off x="0" y="0"/>
          <a:ext cx="0" cy="0"/>
          <a:chOff x="0" y="0"/>
          <a:chExt cx="0" cy="0"/>
        </a:xfrm>
      </p:grpSpPr>
      <p:pic>
        <p:nvPicPr>
          <p:cNvPr id="192" name="Google Shape;192;p22"/>
          <p:cNvPicPr preferRelativeResize="0"/>
          <p:nvPr/>
        </p:nvPicPr>
        <p:blipFill rotWithShape="1">
          <a:blip r:embed="rId2">
            <a:alphaModFix amt="31000"/>
          </a:blip>
          <a:srcRect t="34167"/>
          <a:stretch/>
        </p:blipFill>
        <p:spPr>
          <a:xfrm flipH="1">
            <a:off x="2480642" y="2515299"/>
            <a:ext cx="6918400" cy="3413775"/>
          </a:xfrm>
          <a:prstGeom prst="rect">
            <a:avLst/>
          </a:prstGeom>
          <a:noFill/>
          <a:ln>
            <a:noFill/>
          </a:ln>
        </p:spPr>
      </p:pic>
      <p:pic>
        <p:nvPicPr>
          <p:cNvPr id="193" name="Google Shape;193;p22"/>
          <p:cNvPicPr preferRelativeResize="0"/>
          <p:nvPr/>
        </p:nvPicPr>
        <p:blipFill rotWithShape="1">
          <a:blip r:embed="rId3">
            <a:alphaModFix amt="38000"/>
          </a:blip>
          <a:srcRect t="37942"/>
          <a:stretch/>
        </p:blipFill>
        <p:spPr>
          <a:xfrm rot="10800000">
            <a:off x="-267582" y="-785575"/>
            <a:ext cx="9871124" cy="4591304"/>
          </a:xfrm>
          <a:prstGeom prst="rect">
            <a:avLst/>
          </a:prstGeom>
          <a:noFill/>
          <a:ln>
            <a:noFill/>
          </a:ln>
        </p:spPr>
      </p:pic>
      <p:pic>
        <p:nvPicPr>
          <p:cNvPr id="194" name="Google Shape;194;p22"/>
          <p:cNvPicPr preferRelativeResize="0"/>
          <p:nvPr/>
        </p:nvPicPr>
        <p:blipFill rotWithShape="1">
          <a:blip r:embed="rId4">
            <a:alphaModFix amt="60000"/>
          </a:blip>
          <a:srcRect/>
          <a:stretch/>
        </p:blipFill>
        <p:spPr>
          <a:xfrm rot="-487117">
            <a:off x="466373" y="2460094"/>
            <a:ext cx="223202" cy="223203"/>
          </a:xfrm>
          <a:prstGeom prst="rect">
            <a:avLst/>
          </a:prstGeom>
          <a:noFill/>
          <a:ln>
            <a:noFill/>
          </a:ln>
        </p:spPr>
      </p:pic>
      <p:pic>
        <p:nvPicPr>
          <p:cNvPr id="195" name="Google Shape;195;p22"/>
          <p:cNvPicPr preferRelativeResize="0"/>
          <p:nvPr/>
        </p:nvPicPr>
        <p:blipFill>
          <a:blip r:embed="rId5">
            <a:alphaModFix/>
          </a:blip>
          <a:stretch>
            <a:fillRect/>
          </a:stretch>
        </p:blipFill>
        <p:spPr>
          <a:xfrm>
            <a:off x="7750698" y="-753555"/>
            <a:ext cx="2522550" cy="2035950"/>
          </a:xfrm>
          <a:prstGeom prst="rect">
            <a:avLst/>
          </a:prstGeom>
          <a:noFill/>
          <a:ln>
            <a:noFill/>
          </a:ln>
        </p:spPr>
      </p:pic>
      <p:pic>
        <p:nvPicPr>
          <p:cNvPr id="196" name="Google Shape;196;p22"/>
          <p:cNvPicPr preferRelativeResize="0"/>
          <p:nvPr/>
        </p:nvPicPr>
        <p:blipFill>
          <a:blip r:embed="rId6">
            <a:alphaModFix/>
          </a:blip>
          <a:stretch>
            <a:fillRect/>
          </a:stretch>
        </p:blipFill>
        <p:spPr>
          <a:xfrm flipH="1">
            <a:off x="-1083900" y="-692650"/>
            <a:ext cx="2812550" cy="2270000"/>
          </a:xfrm>
          <a:prstGeom prst="rect">
            <a:avLst/>
          </a:prstGeom>
          <a:noFill/>
          <a:ln>
            <a:noFill/>
          </a:ln>
        </p:spPr>
      </p:pic>
      <p:sp>
        <p:nvSpPr>
          <p:cNvPr id="197" name="Google Shape;197;p22"/>
          <p:cNvSpPr txBox="1">
            <a:spLocks noGrp="1"/>
          </p:cNvSpPr>
          <p:nvPr>
            <p:ph type="title"/>
          </p:nvPr>
        </p:nvSpPr>
        <p:spPr>
          <a:xfrm>
            <a:off x="2236650" y="537700"/>
            <a:ext cx="4670700" cy="10539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98" name="Google Shape;198;p22"/>
          <p:cNvSpPr txBox="1">
            <a:spLocks noGrp="1"/>
          </p:cNvSpPr>
          <p:nvPr>
            <p:ph type="subTitle" idx="1"/>
          </p:nvPr>
        </p:nvSpPr>
        <p:spPr>
          <a:xfrm>
            <a:off x="2236650" y="1591525"/>
            <a:ext cx="4670700" cy="1004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ext 6">
  <p:cSld name="CUSTOM_17_1_1_1">
    <p:spTree>
      <p:nvGrpSpPr>
        <p:cNvPr id="1" name="Shape 199"/>
        <p:cNvGrpSpPr/>
        <p:nvPr/>
      </p:nvGrpSpPr>
      <p:grpSpPr>
        <a:xfrm>
          <a:off x="0" y="0"/>
          <a:ext cx="0" cy="0"/>
          <a:chOff x="0" y="0"/>
          <a:chExt cx="0" cy="0"/>
        </a:xfrm>
      </p:grpSpPr>
      <p:pic>
        <p:nvPicPr>
          <p:cNvPr id="200" name="Google Shape;200;p23"/>
          <p:cNvPicPr preferRelativeResize="0"/>
          <p:nvPr/>
        </p:nvPicPr>
        <p:blipFill rotWithShape="1">
          <a:blip r:embed="rId2">
            <a:alphaModFix amt="31000"/>
          </a:blip>
          <a:srcRect t="34167"/>
          <a:stretch/>
        </p:blipFill>
        <p:spPr>
          <a:xfrm flipH="1">
            <a:off x="2480642" y="2515299"/>
            <a:ext cx="6918400" cy="3413775"/>
          </a:xfrm>
          <a:prstGeom prst="rect">
            <a:avLst/>
          </a:prstGeom>
          <a:noFill/>
          <a:ln>
            <a:noFill/>
          </a:ln>
        </p:spPr>
      </p:pic>
      <p:pic>
        <p:nvPicPr>
          <p:cNvPr id="201" name="Google Shape;201;p23"/>
          <p:cNvPicPr preferRelativeResize="0"/>
          <p:nvPr/>
        </p:nvPicPr>
        <p:blipFill rotWithShape="1">
          <a:blip r:embed="rId3">
            <a:alphaModFix amt="38000"/>
          </a:blip>
          <a:srcRect t="37942"/>
          <a:stretch/>
        </p:blipFill>
        <p:spPr>
          <a:xfrm rot="10800000">
            <a:off x="-267582" y="-785575"/>
            <a:ext cx="9871124" cy="4591304"/>
          </a:xfrm>
          <a:prstGeom prst="rect">
            <a:avLst/>
          </a:prstGeom>
          <a:noFill/>
          <a:ln>
            <a:noFill/>
          </a:ln>
        </p:spPr>
      </p:pic>
      <p:pic>
        <p:nvPicPr>
          <p:cNvPr id="202" name="Google Shape;202;p23"/>
          <p:cNvPicPr preferRelativeResize="0"/>
          <p:nvPr/>
        </p:nvPicPr>
        <p:blipFill rotWithShape="1">
          <a:blip r:embed="rId4">
            <a:alphaModFix amt="60000"/>
          </a:blip>
          <a:srcRect/>
          <a:stretch/>
        </p:blipFill>
        <p:spPr>
          <a:xfrm rot="-487117">
            <a:off x="466373" y="2460094"/>
            <a:ext cx="223202" cy="223203"/>
          </a:xfrm>
          <a:prstGeom prst="rect">
            <a:avLst/>
          </a:prstGeom>
          <a:noFill/>
          <a:ln>
            <a:noFill/>
          </a:ln>
        </p:spPr>
      </p:pic>
      <p:pic>
        <p:nvPicPr>
          <p:cNvPr id="203" name="Google Shape;203;p23"/>
          <p:cNvPicPr preferRelativeResize="0"/>
          <p:nvPr/>
        </p:nvPicPr>
        <p:blipFill>
          <a:blip r:embed="rId5">
            <a:alphaModFix/>
          </a:blip>
          <a:stretch>
            <a:fillRect/>
          </a:stretch>
        </p:blipFill>
        <p:spPr>
          <a:xfrm>
            <a:off x="7462673" y="3964745"/>
            <a:ext cx="2522550" cy="2035950"/>
          </a:xfrm>
          <a:prstGeom prst="rect">
            <a:avLst/>
          </a:prstGeom>
          <a:noFill/>
          <a:ln>
            <a:noFill/>
          </a:ln>
        </p:spPr>
      </p:pic>
      <p:pic>
        <p:nvPicPr>
          <p:cNvPr id="204" name="Google Shape;204;p23"/>
          <p:cNvPicPr preferRelativeResize="0"/>
          <p:nvPr/>
        </p:nvPicPr>
        <p:blipFill>
          <a:blip r:embed="rId6">
            <a:alphaModFix/>
          </a:blip>
          <a:stretch>
            <a:fillRect/>
          </a:stretch>
        </p:blipFill>
        <p:spPr>
          <a:xfrm flipH="1">
            <a:off x="-1166200" y="-896538"/>
            <a:ext cx="2812550" cy="2270000"/>
          </a:xfrm>
          <a:prstGeom prst="rect">
            <a:avLst/>
          </a:prstGeom>
          <a:noFill/>
          <a:ln>
            <a:noFill/>
          </a:ln>
        </p:spPr>
      </p:pic>
      <p:pic>
        <p:nvPicPr>
          <p:cNvPr id="205" name="Google Shape;205;p23"/>
          <p:cNvPicPr preferRelativeResize="0"/>
          <p:nvPr/>
        </p:nvPicPr>
        <p:blipFill rotWithShape="1">
          <a:blip r:embed="rId7">
            <a:alphaModFix amt="69000"/>
          </a:blip>
          <a:srcRect/>
          <a:stretch/>
        </p:blipFill>
        <p:spPr>
          <a:xfrm rot="1625203" flipH="1">
            <a:off x="7527383" y="11447"/>
            <a:ext cx="1055868" cy="1055889"/>
          </a:xfrm>
          <a:prstGeom prst="rect">
            <a:avLst/>
          </a:prstGeom>
          <a:noFill/>
          <a:ln>
            <a:noFill/>
          </a:ln>
        </p:spPr>
      </p:pic>
      <p:pic>
        <p:nvPicPr>
          <p:cNvPr id="206" name="Google Shape;206;p23"/>
          <p:cNvPicPr preferRelativeResize="0"/>
          <p:nvPr/>
        </p:nvPicPr>
        <p:blipFill rotWithShape="1">
          <a:blip r:embed="rId8">
            <a:alphaModFix amt="75000"/>
          </a:blip>
          <a:srcRect/>
          <a:stretch/>
        </p:blipFill>
        <p:spPr>
          <a:xfrm rot="-10312853" flipH="1">
            <a:off x="434822" y="4475724"/>
            <a:ext cx="720961" cy="720978"/>
          </a:xfrm>
          <a:prstGeom prst="rect">
            <a:avLst/>
          </a:prstGeom>
          <a:noFill/>
          <a:ln>
            <a:noFill/>
          </a:ln>
        </p:spPr>
      </p:pic>
      <p:sp>
        <p:nvSpPr>
          <p:cNvPr id="207" name="Google Shape;207;p23"/>
          <p:cNvSpPr txBox="1">
            <a:spLocks noGrp="1"/>
          </p:cNvSpPr>
          <p:nvPr>
            <p:ph type="title"/>
          </p:nvPr>
        </p:nvSpPr>
        <p:spPr>
          <a:xfrm>
            <a:off x="5434200" y="1360813"/>
            <a:ext cx="1910700" cy="1117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08" name="Google Shape;208;p23"/>
          <p:cNvSpPr txBox="1">
            <a:spLocks noGrp="1"/>
          </p:cNvSpPr>
          <p:nvPr>
            <p:ph type="subTitle" idx="1"/>
          </p:nvPr>
        </p:nvSpPr>
        <p:spPr>
          <a:xfrm>
            <a:off x="5434200" y="2478588"/>
            <a:ext cx="2996700" cy="1304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ext 7">
  <p:cSld name="CUSTOM_17_1_1_1_1">
    <p:spTree>
      <p:nvGrpSpPr>
        <p:cNvPr id="1" name="Shape 209"/>
        <p:cNvGrpSpPr/>
        <p:nvPr/>
      </p:nvGrpSpPr>
      <p:grpSpPr>
        <a:xfrm>
          <a:off x="0" y="0"/>
          <a:ext cx="0" cy="0"/>
          <a:chOff x="0" y="0"/>
          <a:chExt cx="0" cy="0"/>
        </a:xfrm>
      </p:grpSpPr>
      <p:pic>
        <p:nvPicPr>
          <p:cNvPr id="210" name="Google Shape;210;p24"/>
          <p:cNvPicPr preferRelativeResize="0"/>
          <p:nvPr/>
        </p:nvPicPr>
        <p:blipFill rotWithShape="1">
          <a:blip r:embed="rId2">
            <a:alphaModFix amt="31000"/>
          </a:blip>
          <a:srcRect t="34167"/>
          <a:stretch/>
        </p:blipFill>
        <p:spPr>
          <a:xfrm>
            <a:off x="-36869" y="2515299"/>
            <a:ext cx="6918400" cy="3413775"/>
          </a:xfrm>
          <a:prstGeom prst="rect">
            <a:avLst/>
          </a:prstGeom>
          <a:noFill/>
          <a:ln>
            <a:noFill/>
          </a:ln>
        </p:spPr>
      </p:pic>
      <p:pic>
        <p:nvPicPr>
          <p:cNvPr id="211" name="Google Shape;211;p24"/>
          <p:cNvPicPr preferRelativeResize="0"/>
          <p:nvPr/>
        </p:nvPicPr>
        <p:blipFill rotWithShape="1">
          <a:blip r:embed="rId3">
            <a:alphaModFix amt="38000"/>
          </a:blip>
          <a:srcRect t="37942"/>
          <a:stretch/>
        </p:blipFill>
        <p:spPr>
          <a:xfrm rot="10800000" flipH="1">
            <a:off x="-241369" y="-785575"/>
            <a:ext cx="9871124" cy="4591304"/>
          </a:xfrm>
          <a:prstGeom prst="rect">
            <a:avLst/>
          </a:prstGeom>
          <a:noFill/>
          <a:ln>
            <a:noFill/>
          </a:ln>
        </p:spPr>
      </p:pic>
      <p:pic>
        <p:nvPicPr>
          <p:cNvPr id="212" name="Google Shape;212;p24"/>
          <p:cNvPicPr preferRelativeResize="0"/>
          <p:nvPr/>
        </p:nvPicPr>
        <p:blipFill rotWithShape="1">
          <a:blip r:embed="rId4">
            <a:alphaModFix amt="60000"/>
          </a:blip>
          <a:srcRect/>
          <a:stretch/>
        </p:blipFill>
        <p:spPr>
          <a:xfrm rot="487117" flipH="1">
            <a:off x="8672598" y="2460094"/>
            <a:ext cx="223202" cy="223203"/>
          </a:xfrm>
          <a:prstGeom prst="rect">
            <a:avLst/>
          </a:prstGeom>
          <a:noFill/>
          <a:ln>
            <a:noFill/>
          </a:ln>
        </p:spPr>
      </p:pic>
      <p:pic>
        <p:nvPicPr>
          <p:cNvPr id="213" name="Google Shape;213;p24"/>
          <p:cNvPicPr preferRelativeResize="0"/>
          <p:nvPr/>
        </p:nvPicPr>
        <p:blipFill>
          <a:blip r:embed="rId5">
            <a:alphaModFix/>
          </a:blip>
          <a:stretch>
            <a:fillRect/>
          </a:stretch>
        </p:blipFill>
        <p:spPr>
          <a:xfrm flipH="1">
            <a:off x="-623050" y="3964745"/>
            <a:ext cx="2522550" cy="2035950"/>
          </a:xfrm>
          <a:prstGeom prst="rect">
            <a:avLst/>
          </a:prstGeom>
          <a:noFill/>
          <a:ln>
            <a:noFill/>
          </a:ln>
        </p:spPr>
      </p:pic>
      <p:pic>
        <p:nvPicPr>
          <p:cNvPr id="214" name="Google Shape;214;p24"/>
          <p:cNvPicPr preferRelativeResize="0"/>
          <p:nvPr/>
        </p:nvPicPr>
        <p:blipFill>
          <a:blip r:embed="rId6">
            <a:alphaModFix/>
          </a:blip>
          <a:stretch>
            <a:fillRect/>
          </a:stretch>
        </p:blipFill>
        <p:spPr>
          <a:xfrm>
            <a:off x="7811824" y="-1129713"/>
            <a:ext cx="2812550" cy="2270000"/>
          </a:xfrm>
          <a:prstGeom prst="rect">
            <a:avLst/>
          </a:prstGeom>
          <a:noFill/>
          <a:ln>
            <a:noFill/>
          </a:ln>
        </p:spPr>
      </p:pic>
      <p:pic>
        <p:nvPicPr>
          <p:cNvPr id="215" name="Google Shape;215;p24"/>
          <p:cNvPicPr preferRelativeResize="0"/>
          <p:nvPr/>
        </p:nvPicPr>
        <p:blipFill rotWithShape="1">
          <a:blip r:embed="rId7">
            <a:alphaModFix amt="69000"/>
          </a:blip>
          <a:srcRect/>
          <a:stretch/>
        </p:blipFill>
        <p:spPr>
          <a:xfrm rot="-1625203">
            <a:off x="778922" y="11447"/>
            <a:ext cx="1055868" cy="1055889"/>
          </a:xfrm>
          <a:prstGeom prst="rect">
            <a:avLst/>
          </a:prstGeom>
          <a:noFill/>
          <a:ln>
            <a:noFill/>
          </a:ln>
        </p:spPr>
      </p:pic>
      <p:pic>
        <p:nvPicPr>
          <p:cNvPr id="216" name="Google Shape;216;p24"/>
          <p:cNvPicPr preferRelativeResize="0"/>
          <p:nvPr/>
        </p:nvPicPr>
        <p:blipFill rotWithShape="1">
          <a:blip r:embed="rId8">
            <a:alphaModFix amt="75000"/>
          </a:blip>
          <a:srcRect/>
          <a:stretch/>
        </p:blipFill>
        <p:spPr>
          <a:xfrm rot="10312853">
            <a:off x="8206390" y="4475724"/>
            <a:ext cx="720961" cy="720978"/>
          </a:xfrm>
          <a:prstGeom prst="rect">
            <a:avLst/>
          </a:prstGeom>
          <a:noFill/>
          <a:ln>
            <a:noFill/>
          </a:ln>
        </p:spPr>
      </p:pic>
      <p:sp>
        <p:nvSpPr>
          <p:cNvPr id="217" name="Google Shape;217;p24"/>
          <p:cNvSpPr txBox="1">
            <a:spLocks noGrp="1"/>
          </p:cNvSpPr>
          <p:nvPr>
            <p:ph type="title"/>
          </p:nvPr>
        </p:nvSpPr>
        <p:spPr>
          <a:xfrm>
            <a:off x="1488175" y="1360825"/>
            <a:ext cx="2221500" cy="1117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500"/>
              <a:buNone/>
              <a:defRPr/>
            </a:lvl1pPr>
            <a:lvl2pPr lvl="1" algn="r" rtl="0">
              <a:spcBef>
                <a:spcPts val="0"/>
              </a:spcBef>
              <a:spcAft>
                <a:spcPts val="0"/>
              </a:spcAft>
              <a:buSzPts val="3500"/>
              <a:buNone/>
              <a:defRPr/>
            </a:lvl2pPr>
            <a:lvl3pPr lvl="2" algn="r" rtl="0">
              <a:spcBef>
                <a:spcPts val="0"/>
              </a:spcBef>
              <a:spcAft>
                <a:spcPts val="0"/>
              </a:spcAft>
              <a:buSzPts val="3500"/>
              <a:buNone/>
              <a:defRPr/>
            </a:lvl3pPr>
            <a:lvl4pPr lvl="3" algn="r" rtl="0">
              <a:spcBef>
                <a:spcPts val="0"/>
              </a:spcBef>
              <a:spcAft>
                <a:spcPts val="0"/>
              </a:spcAft>
              <a:buSzPts val="3500"/>
              <a:buNone/>
              <a:defRPr/>
            </a:lvl4pPr>
            <a:lvl5pPr lvl="4" algn="r" rtl="0">
              <a:spcBef>
                <a:spcPts val="0"/>
              </a:spcBef>
              <a:spcAft>
                <a:spcPts val="0"/>
              </a:spcAft>
              <a:buSzPts val="3500"/>
              <a:buNone/>
              <a:defRPr/>
            </a:lvl5pPr>
            <a:lvl6pPr lvl="5" algn="r" rtl="0">
              <a:spcBef>
                <a:spcPts val="0"/>
              </a:spcBef>
              <a:spcAft>
                <a:spcPts val="0"/>
              </a:spcAft>
              <a:buSzPts val="3500"/>
              <a:buNone/>
              <a:defRPr/>
            </a:lvl6pPr>
            <a:lvl7pPr lvl="6" algn="r" rtl="0">
              <a:spcBef>
                <a:spcPts val="0"/>
              </a:spcBef>
              <a:spcAft>
                <a:spcPts val="0"/>
              </a:spcAft>
              <a:buSzPts val="3500"/>
              <a:buNone/>
              <a:defRPr/>
            </a:lvl7pPr>
            <a:lvl8pPr lvl="7" algn="r" rtl="0">
              <a:spcBef>
                <a:spcPts val="0"/>
              </a:spcBef>
              <a:spcAft>
                <a:spcPts val="0"/>
              </a:spcAft>
              <a:buSzPts val="3500"/>
              <a:buNone/>
              <a:defRPr/>
            </a:lvl8pPr>
            <a:lvl9pPr lvl="8" algn="r" rtl="0">
              <a:spcBef>
                <a:spcPts val="0"/>
              </a:spcBef>
              <a:spcAft>
                <a:spcPts val="0"/>
              </a:spcAft>
              <a:buSzPts val="3500"/>
              <a:buNone/>
              <a:defRPr/>
            </a:lvl9pPr>
          </a:lstStyle>
          <a:p>
            <a:endParaRPr/>
          </a:p>
        </p:txBody>
      </p:sp>
      <p:sp>
        <p:nvSpPr>
          <p:cNvPr id="218" name="Google Shape;218;p24"/>
          <p:cNvSpPr txBox="1">
            <a:spLocks noGrp="1"/>
          </p:cNvSpPr>
          <p:nvPr>
            <p:ph type="subTitle" idx="1"/>
          </p:nvPr>
        </p:nvSpPr>
        <p:spPr>
          <a:xfrm>
            <a:off x="713100" y="2478625"/>
            <a:ext cx="2996700" cy="13041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600"/>
            </a:lvl1pPr>
            <a:lvl2pPr lvl="1" algn="r" rtl="0">
              <a:lnSpc>
                <a:spcPct val="100000"/>
              </a:lnSpc>
              <a:spcBef>
                <a:spcPts val="0"/>
              </a:spcBef>
              <a:spcAft>
                <a:spcPts val="0"/>
              </a:spcAft>
              <a:buSzPts val="1400"/>
              <a:buNone/>
              <a:defRPr/>
            </a:lvl2pPr>
            <a:lvl3pPr lvl="2" algn="r" rtl="0">
              <a:lnSpc>
                <a:spcPct val="100000"/>
              </a:lnSpc>
              <a:spcBef>
                <a:spcPts val="1600"/>
              </a:spcBef>
              <a:spcAft>
                <a:spcPts val="0"/>
              </a:spcAft>
              <a:buSzPts val="1400"/>
              <a:buNone/>
              <a:defRPr/>
            </a:lvl3pPr>
            <a:lvl4pPr lvl="3" algn="r" rtl="0">
              <a:lnSpc>
                <a:spcPct val="100000"/>
              </a:lnSpc>
              <a:spcBef>
                <a:spcPts val="1600"/>
              </a:spcBef>
              <a:spcAft>
                <a:spcPts val="0"/>
              </a:spcAft>
              <a:buSzPts val="1400"/>
              <a:buNone/>
              <a:defRPr/>
            </a:lvl4pPr>
            <a:lvl5pPr lvl="4" algn="r" rtl="0">
              <a:lnSpc>
                <a:spcPct val="100000"/>
              </a:lnSpc>
              <a:spcBef>
                <a:spcPts val="1600"/>
              </a:spcBef>
              <a:spcAft>
                <a:spcPts val="0"/>
              </a:spcAft>
              <a:buSzPts val="1400"/>
              <a:buNone/>
              <a:defRPr/>
            </a:lvl5pPr>
            <a:lvl6pPr lvl="5" algn="r" rtl="0">
              <a:lnSpc>
                <a:spcPct val="100000"/>
              </a:lnSpc>
              <a:spcBef>
                <a:spcPts val="1600"/>
              </a:spcBef>
              <a:spcAft>
                <a:spcPts val="0"/>
              </a:spcAft>
              <a:buSzPts val="1400"/>
              <a:buNone/>
              <a:defRPr/>
            </a:lvl6pPr>
            <a:lvl7pPr lvl="6" algn="r" rtl="0">
              <a:lnSpc>
                <a:spcPct val="100000"/>
              </a:lnSpc>
              <a:spcBef>
                <a:spcPts val="1600"/>
              </a:spcBef>
              <a:spcAft>
                <a:spcPts val="0"/>
              </a:spcAft>
              <a:buSzPts val="1400"/>
              <a:buNone/>
              <a:defRPr/>
            </a:lvl7pPr>
            <a:lvl8pPr lvl="7" algn="r" rtl="0">
              <a:lnSpc>
                <a:spcPct val="100000"/>
              </a:lnSpc>
              <a:spcBef>
                <a:spcPts val="1600"/>
              </a:spcBef>
              <a:spcAft>
                <a:spcPts val="0"/>
              </a:spcAft>
              <a:buSzPts val="1400"/>
              <a:buNone/>
              <a:defRPr/>
            </a:lvl8pPr>
            <a:lvl9pPr lvl="8" algn="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title and description 1">
  <p:cSld name="CUSTOM_13">
    <p:spTree>
      <p:nvGrpSpPr>
        <p:cNvPr id="1" name="Shape 219"/>
        <p:cNvGrpSpPr/>
        <p:nvPr/>
      </p:nvGrpSpPr>
      <p:grpSpPr>
        <a:xfrm>
          <a:off x="0" y="0"/>
          <a:ext cx="0" cy="0"/>
          <a:chOff x="0" y="0"/>
          <a:chExt cx="0" cy="0"/>
        </a:xfrm>
      </p:grpSpPr>
      <p:pic>
        <p:nvPicPr>
          <p:cNvPr id="220" name="Google Shape;220;p25"/>
          <p:cNvPicPr preferRelativeResize="0"/>
          <p:nvPr/>
        </p:nvPicPr>
        <p:blipFill rotWithShape="1">
          <a:blip r:embed="rId2">
            <a:alphaModFix amt="38000"/>
          </a:blip>
          <a:srcRect t="37942"/>
          <a:stretch/>
        </p:blipFill>
        <p:spPr>
          <a:xfrm rot="10800000" flipH="1">
            <a:off x="-363550" y="0"/>
            <a:ext cx="9871124" cy="4591304"/>
          </a:xfrm>
          <a:prstGeom prst="rect">
            <a:avLst/>
          </a:prstGeom>
          <a:noFill/>
          <a:ln>
            <a:noFill/>
          </a:ln>
        </p:spPr>
      </p:pic>
      <p:pic>
        <p:nvPicPr>
          <p:cNvPr id="221" name="Google Shape;221;p25"/>
          <p:cNvPicPr preferRelativeResize="0"/>
          <p:nvPr/>
        </p:nvPicPr>
        <p:blipFill>
          <a:blip r:embed="rId3">
            <a:alphaModFix/>
          </a:blip>
          <a:stretch>
            <a:fillRect/>
          </a:stretch>
        </p:blipFill>
        <p:spPr>
          <a:xfrm flipH="1">
            <a:off x="6903875" y="-693050"/>
            <a:ext cx="3054025" cy="2464900"/>
          </a:xfrm>
          <a:prstGeom prst="rect">
            <a:avLst/>
          </a:prstGeom>
          <a:noFill/>
          <a:ln>
            <a:noFill/>
          </a:ln>
        </p:spPr>
      </p:pic>
      <p:pic>
        <p:nvPicPr>
          <p:cNvPr id="222" name="Google Shape;222;p25"/>
          <p:cNvPicPr preferRelativeResize="0"/>
          <p:nvPr/>
        </p:nvPicPr>
        <p:blipFill rotWithShape="1">
          <a:blip r:embed="rId4">
            <a:alphaModFix/>
          </a:blip>
          <a:srcRect l="15266" t="3832" r="9641" b="5125"/>
          <a:stretch/>
        </p:blipFill>
        <p:spPr>
          <a:xfrm flipH="1">
            <a:off x="7911086" y="1391108"/>
            <a:ext cx="1039625" cy="1017300"/>
          </a:xfrm>
          <a:prstGeom prst="rect">
            <a:avLst/>
          </a:prstGeom>
          <a:noFill/>
          <a:ln>
            <a:noFill/>
          </a:ln>
        </p:spPr>
      </p:pic>
      <p:pic>
        <p:nvPicPr>
          <p:cNvPr id="223" name="Google Shape;223;p25"/>
          <p:cNvPicPr preferRelativeResize="0"/>
          <p:nvPr/>
        </p:nvPicPr>
        <p:blipFill rotWithShape="1">
          <a:blip r:embed="rId5">
            <a:alphaModFix amt="31000"/>
          </a:blip>
          <a:srcRect t="34167"/>
          <a:stretch/>
        </p:blipFill>
        <p:spPr>
          <a:xfrm>
            <a:off x="-159050" y="2152649"/>
            <a:ext cx="6918400" cy="3413775"/>
          </a:xfrm>
          <a:prstGeom prst="rect">
            <a:avLst/>
          </a:prstGeom>
          <a:noFill/>
          <a:ln>
            <a:noFill/>
          </a:ln>
        </p:spPr>
      </p:pic>
      <p:pic>
        <p:nvPicPr>
          <p:cNvPr id="224" name="Google Shape;224;p25"/>
          <p:cNvPicPr preferRelativeResize="0"/>
          <p:nvPr/>
        </p:nvPicPr>
        <p:blipFill>
          <a:blip r:embed="rId6">
            <a:alphaModFix amt="83000"/>
          </a:blip>
          <a:stretch>
            <a:fillRect/>
          </a:stretch>
        </p:blipFill>
        <p:spPr>
          <a:xfrm flipH="1">
            <a:off x="-1294302" y="3453625"/>
            <a:ext cx="3059725" cy="2469550"/>
          </a:xfrm>
          <a:prstGeom prst="rect">
            <a:avLst/>
          </a:prstGeom>
          <a:noFill/>
          <a:ln>
            <a:noFill/>
          </a:ln>
        </p:spPr>
      </p:pic>
      <p:pic>
        <p:nvPicPr>
          <p:cNvPr id="225" name="Google Shape;225;p25"/>
          <p:cNvPicPr preferRelativeResize="0"/>
          <p:nvPr/>
        </p:nvPicPr>
        <p:blipFill rotWithShape="1">
          <a:blip r:embed="rId7">
            <a:alphaModFix amt="79000"/>
          </a:blip>
          <a:srcRect l="15266" t="3832" r="9641" b="5125"/>
          <a:stretch/>
        </p:blipFill>
        <p:spPr>
          <a:xfrm flipH="1">
            <a:off x="943574" y="4001308"/>
            <a:ext cx="1039625" cy="1017300"/>
          </a:xfrm>
          <a:prstGeom prst="rect">
            <a:avLst/>
          </a:prstGeom>
          <a:noFill/>
          <a:ln>
            <a:noFill/>
          </a:ln>
        </p:spPr>
      </p:pic>
      <p:pic>
        <p:nvPicPr>
          <p:cNvPr id="226" name="Google Shape;226;p25"/>
          <p:cNvPicPr preferRelativeResize="0"/>
          <p:nvPr/>
        </p:nvPicPr>
        <p:blipFill rotWithShape="1">
          <a:blip r:embed="rId8">
            <a:alphaModFix amt="75000"/>
          </a:blip>
          <a:srcRect/>
          <a:stretch/>
        </p:blipFill>
        <p:spPr>
          <a:xfrm rot="-487125">
            <a:off x="135862" y="1028769"/>
            <a:ext cx="877613" cy="877598"/>
          </a:xfrm>
          <a:prstGeom prst="rect">
            <a:avLst/>
          </a:prstGeom>
          <a:noFill/>
          <a:ln>
            <a:noFill/>
          </a:ln>
        </p:spPr>
      </p:pic>
      <p:pic>
        <p:nvPicPr>
          <p:cNvPr id="227" name="Google Shape;227;p25"/>
          <p:cNvPicPr preferRelativeResize="0"/>
          <p:nvPr/>
        </p:nvPicPr>
        <p:blipFill rotWithShape="1">
          <a:blip r:embed="rId9">
            <a:alphaModFix amt="75000"/>
          </a:blip>
          <a:srcRect/>
          <a:stretch/>
        </p:blipFill>
        <p:spPr>
          <a:xfrm rot="-2529436">
            <a:off x="8115612" y="3871094"/>
            <a:ext cx="877614" cy="877598"/>
          </a:xfrm>
          <a:prstGeom prst="rect">
            <a:avLst/>
          </a:prstGeom>
          <a:noFill/>
          <a:ln>
            <a:noFill/>
          </a:ln>
        </p:spPr>
      </p:pic>
      <p:sp>
        <p:nvSpPr>
          <p:cNvPr id="228" name="Google Shape;228;p25"/>
          <p:cNvSpPr txBox="1">
            <a:spLocks noGrp="1"/>
          </p:cNvSpPr>
          <p:nvPr>
            <p:ph type="title"/>
          </p:nvPr>
        </p:nvSpPr>
        <p:spPr>
          <a:xfrm>
            <a:off x="2246400" y="1566600"/>
            <a:ext cx="4651200" cy="8418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29" name="Google Shape;229;p25"/>
          <p:cNvSpPr txBox="1">
            <a:spLocks noGrp="1"/>
          </p:cNvSpPr>
          <p:nvPr>
            <p:ph type="subTitle" idx="1"/>
          </p:nvPr>
        </p:nvSpPr>
        <p:spPr>
          <a:xfrm>
            <a:off x="2246400" y="2408400"/>
            <a:ext cx="4651200" cy="1168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aption 1">
  <p:cSld name="CUSTOM_19">
    <p:spTree>
      <p:nvGrpSpPr>
        <p:cNvPr id="1" name="Shape 230"/>
        <p:cNvGrpSpPr/>
        <p:nvPr/>
      </p:nvGrpSpPr>
      <p:grpSpPr>
        <a:xfrm>
          <a:off x="0" y="0"/>
          <a:ext cx="0" cy="0"/>
          <a:chOff x="0" y="0"/>
          <a:chExt cx="0" cy="0"/>
        </a:xfrm>
      </p:grpSpPr>
      <p:pic>
        <p:nvPicPr>
          <p:cNvPr id="231" name="Google Shape;231;p26"/>
          <p:cNvPicPr preferRelativeResize="0"/>
          <p:nvPr/>
        </p:nvPicPr>
        <p:blipFill rotWithShape="1">
          <a:blip r:embed="rId2">
            <a:alphaModFix amt="31000"/>
          </a:blip>
          <a:srcRect t="34167"/>
          <a:stretch/>
        </p:blipFill>
        <p:spPr>
          <a:xfrm rot="10800000" flipH="1">
            <a:off x="-469500" y="-260652"/>
            <a:ext cx="6918400" cy="3413775"/>
          </a:xfrm>
          <a:prstGeom prst="rect">
            <a:avLst/>
          </a:prstGeom>
          <a:noFill/>
          <a:ln>
            <a:noFill/>
          </a:ln>
        </p:spPr>
      </p:pic>
      <p:pic>
        <p:nvPicPr>
          <p:cNvPr id="232" name="Google Shape;232;p26"/>
          <p:cNvPicPr preferRelativeResize="0"/>
          <p:nvPr/>
        </p:nvPicPr>
        <p:blipFill rotWithShape="1">
          <a:blip r:embed="rId2">
            <a:alphaModFix amt="31000"/>
          </a:blip>
          <a:srcRect t="34167"/>
          <a:stretch/>
        </p:blipFill>
        <p:spPr>
          <a:xfrm flipH="1">
            <a:off x="3101400" y="2152649"/>
            <a:ext cx="6918400" cy="3413775"/>
          </a:xfrm>
          <a:prstGeom prst="rect">
            <a:avLst/>
          </a:prstGeom>
          <a:noFill/>
          <a:ln>
            <a:noFill/>
          </a:ln>
        </p:spPr>
      </p:pic>
      <p:sp>
        <p:nvSpPr>
          <p:cNvPr id="233" name="Google Shape;233;p26"/>
          <p:cNvSpPr txBox="1">
            <a:spLocks noGrp="1"/>
          </p:cNvSpPr>
          <p:nvPr>
            <p:ph type="title"/>
          </p:nvPr>
        </p:nvSpPr>
        <p:spPr>
          <a:xfrm>
            <a:off x="713100" y="3891300"/>
            <a:ext cx="7710900" cy="71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pic>
        <p:nvPicPr>
          <p:cNvPr id="234" name="Google Shape;234;p26"/>
          <p:cNvPicPr preferRelativeResize="0"/>
          <p:nvPr/>
        </p:nvPicPr>
        <p:blipFill>
          <a:blip r:embed="rId3">
            <a:alphaModFix/>
          </a:blip>
          <a:stretch>
            <a:fillRect/>
          </a:stretch>
        </p:blipFill>
        <p:spPr>
          <a:xfrm flipH="1">
            <a:off x="7403880" y="-336928"/>
            <a:ext cx="2054050" cy="1657825"/>
          </a:xfrm>
          <a:prstGeom prst="rect">
            <a:avLst/>
          </a:prstGeom>
          <a:noFill/>
          <a:ln>
            <a:noFill/>
          </a:ln>
        </p:spPr>
      </p:pic>
      <p:pic>
        <p:nvPicPr>
          <p:cNvPr id="235" name="Google Shape;235;p26"/>
          <p:cNvPicPr preferRelativeResize="0"/>
          <p:nvPr/>
        </p:nvPicPr>
        <p:blipFill>
          <a:blip r:embed="rId4">
            <a:alphaModFix/>
          </a:blip>
          <a:stretch>
            <a:fillRect/>
          </a:stretch>
        </p:blipFill>
        <p:spPr>
          <a:xfrm flipH="1">
            <a:off x="-722265" y="-327230"/>
            <a:ext cx="2147500" cy="1733275"/>
          </a:xfrm>
          <a:prstGeom prst="rect">
            <a:avLst/>
          </a:prstGeom>
          <a:noFill/>
          <a:ln>
            <a:noFill/>
          </a:ln>
        </p:spPr>
      </p:pic>
      <p:pic>
        <p:nvPicPr>
          <p:cNvPr id="236" name="Google Shape;236;p26"/>
          <p:cNvPicPr preferRelativeResize="0"/>
          <p:nvPr/>
        </p:nvPicPr>
        <p:blipFill rotWithShape="1">
          <a:blip r:embed="rId5">
            <a:alphaModFix amt="75000"/>
          </a:blip>
          <a:srcRect/>
          <a:stretch/>
        </p:blipFill>
        <p:spPr>
          <a:xfrm rot="6847915">
            <a:off x="7489794" y="1052396"/>
            <a:ext cx="534664" cy="534659"/>
          </a:xfrm>
          <a:prstGeom prst="rect">
            <a:avLst/>
          </a:prstGeom>
          <a:noFill/>
          <a:ln>
            <a:noFill/>
          </a:ln>
        </p:spPr>
      </p:pic>
      <p:pic>
        <p:nvPicPr>
          <p:cNvPr id="237" name="Google Shape;237;p26"/>
          <p:cNvPicPr preferRelativeResize="0"/>
          <p:nvPr/>
        </p:nvPicPr>
        <p:blipFill rotWithShape="1">
          <a:blip r:embed="rId6">
            <a:alphaModFix amt="75000"/>
          </a:blip>
          <a:srcRect/>
          <a:stretch/>
        </p:blipFill>
        <p:spPr>
          <a:xfrm rot="-364509">
            <a:off x="1337344" y="92821"/>
            <a:ext cx="534664" cy="534659"/>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Main point 1">
  <p:cSld name="CUSTOM_20">
    <p:spTree>
      <p:nvGrpSpPr>
        <p:cNvPr id="1" name="Shape 238"/>
        <p:cNvGrpSpPr/>
        <p:nvPr/>
      </p:nvGrpSpPr>
      <p:grpSpPr>
        <a:xfrm>
          <a:off x="0" y="0"/>
          <a:ext cx="0" cy="0"/>
          <a:chOff x="0" y="0"/>
          <a:chExt cx="0" cy="0"/>
        </a:xfrm>
      </p:grpSpPr>
      <p:pic>
        <p:nvPicPr>
          <p:cNvPr id="239" name="Google Shape;239;p27"/>
          <p:cNvPicPr preferRelativeResize="0"/>
          <p:nvPr/>
        </p:nvPicPr>
        <p:blipFill rotWithShape="1">
          <a:blip r:embed="rId2">
            <a:alphaModFix amt="31000"/>
          </a:blip>
          <a:srcRect t="34167"/>
          <a:stretch/>
        </p:blipFill>
        <p:spPr>
          <a:xfrm>
            <a:off x="-209694" y="2515299"/>
            <a:ext cx="6918400" cy="3413775"/>
          </a:xfrm>
          <a:prstGeom prst="rect">
            <a:avLst/>
          </a:prstGeom>
          <a:noFill/>
          <a:ln>
            <a:noFill/>
          </a:ln>
        </p:spPr>
      </p:pic>
      <p:pic>
        <p:nvPicPr>
          <p:cNvPr id="240" name="Google Shape;240;p27"/>
          <p:cNvPicPr preferRelativeResize="0"/>
          <p:nvPr/>
        </p:nvPicPr>
        <p:blipFill rotWithShape="1">
          <a:blip r:embed="rId3">
            <a:alphaModFix amt="38000"/>
          </a:blip>
          <a:srcRect t="37942"/>
          <a:stretch/>
        </p:blipFill>
        <p:spPr>
          <a:xfrm rot="10800000" flipH="1">
            <a:off x="-414194" y="-785575"/>
            <a:ext cx="9871124" cy="4591304"/>
          </a:xfrm>
          <a:prstGeom prst="rect">
            <a:avLst/>
          </a:prstGeom>
          <a:noFill/>
          <a:ln>
            <a:noFill/>
          </a:ln>
        </p:spPr>
      </p:pic>
      <p:pic>
        <p:nvPicPr>
          <p:cNvPr id="241" name="Google Shape;241;p27"/>
          <p:cNvPicPr preferRelativeResize="0"/>
          <p:nvPr/>
        </p:nvPicPr>
        <p:blipFill rotWithShape="1">
          <a:blip r:embed="rId4">
            <a:alphaModFix amt="60000"/>
          </a:blip>
          <a:srcRect/>
          <a:stretch/>
        </p:blipFill>
        <p:spPr>
          <a:xfrm rot="487117" flipH="1">
            <a:off x="8499773" y="2460094"/>
            <a:ext cx="223202" cy="223203"/>
          </a:xfrm>
          <a:prstGeom prst="rect">
            <a:avLst/>
          </a:prstGeom>
          <a:noFill/>
          <a:ln>
            <a:noFill/>
          </a:ln>
        </p:spPr>
      </p:pic>
      <p:pic>
        <p:nvPicPr>
          <p:cNvPr id="242" name="Google Shape;242;p27"/>
          <p:cNvPicPr preferRelativeResize="0"/>
          <p:nvPr/>
        </p:nvPicPr>
        <p:blipFill>
          <a:blip r:embed="rId5">
            <a:alphaModFix/>
          </a:blip>
          <a:stretch>
            <a:fillRect/>
          </a:stretch>
        </p:blipFill>
        <p:spPr>
          <a:xfrm flipH="1">
            <a:off x="-1083900" y="-753555"/>
            <a:ext cx="2522550" cy="2035950"/>
          </a:xfrm>
          <a:prstGeom prst="rect">
            <a:avLst/>
          </a:prstGeom>
          <a:noFill/>
          <a:ln>
            <a:noFill/>
          </a:ln>
        </p:spPr>
      </p:pic>
      <p:pic>
        <p:nvPicPr>
          <p:cNvPr id="243" name="Google Shape;243;p27"/>
          <p:cNvPicPr preferRelativeResize="0"/>
          <p:nvPr/>
        </p:nvPicPr>
        <p:blipFill>
          <a:blip r:embed="rId6">
            <a:alphaModFix/>
          </a:blip>
          <a:stretch>
            <a:fillRect/>
          </a:stretch>
        </p:blipFill>
        <p:spPr>
          <a:xfrm>
            <a:off x="-895000" y="3362248"/>
            <a:ext cx="2705501" cy="2183575"/>
          </a:xfrm>
          <a:prstGeom prst="rect">
            <a:avLst/>
          </a:prstGeom>
          <a:noFill/>
          <a:ln>
            <a:noFill/>
          </a:ln>
        </p:spPr>
      </p:pic>
      <p:pic>
        <p:nvPicPr>
          <p:cNvPr id="244" name="Google Shape;244;p27"/>
          <p:cNvPicPr preferRelativeResize="0"/>
          <p:nvPr/>
        </p:nvPicPr>
        <p:blipFill>
          <a:blip r:embed="rId7">
            <a:alphaModFix/>
          </a:blip>
          <a:stretch>
            <a:fillRect/>
          </a:stretch>
        </p:blipFill>
        <p:spPr>
          <a:xfrm>
            <a:off x="7460699" y="-692650"/>
            <a:ext cx="2812550" cy="2270000"/>
          </a:xfrm>
          <a:prstGeom prst="rect">
            <a:avLst/>
          </a:prstGeom>
          <a:noFill/>
          <a:ln>
            <a:noFill/>
          </a:ln>
        </p:spPr>
      </p:pic>
      <p:pic>
        <p:nvPicPr>
          <p:cNvPr id="245" name="Google Shape;245;p27"/>
          <p:cNvPicPr preferRelativeResize="0"/>
          <p:nvPr/>
        </p:nvPicPr>
        <p:blipFill>
          <a:blip r:embed="rId8">
            <a:alphaModFix/>
          </a:blip>
          <a:stretch>
            <a:fillRect/>
          </a:stretch>
        </p:blipFill>
        <p:spPr>
          <a:xfrm>
            <a:off x="7721752" y="4035752"/>
            <a:ext cx="2038475" cy="1645248"/>
          </a:xfrm>
          <a:prstGeom prst="rect">
            <a:avLst/>
          </a:prstGeom>
          <a:noFill/>
          <a:ln>
            <a:noFill/>
          </a:ln>
        </p:spPr>
      </p:pic>
      <p:pic>
        <p:nvPicPr>
          <p:cNvPr id="246" name="Google Shape;246;p27"/>
          <p:cNvPicPr preferRelativeResize="0"/>
          <p:nvPr/>
        </p:nvPicPr>
        <p:blipFill>
          <a:blip r:embed="rId5">
            <a:alphaModFix/>
          </a:blip>
          <a:stretch>
            <a:fillRect/>
          </a:stretch>
        </p:blipFill>
        <p:spPr>
          <a:xfrm flipH="1">
            <a:off x="424850" y="4433497"/>
            <a:ext cx="1317074" cy="1063000"/>
          </a:xfrm>
          <a:prstGeom prst="rect">
            <a:avLst/>
          </a:prstGeom>
          <a:noFill/>
          <a:ln>
            <a:noFill/>
          </a:ln>
        </p:spPr>
      </p:pic>
      <p:sp>
        <p:nvSpPr>
          <p:cNvPr id="247" name="Google Shape;247;p27"/>
          <p:cNvSpPr txBox="1">
            <a:spLocks noGrp="1"/>
          </p:cNvSpPr>
          <p:nvPr>
            <p:ph type="title"/>
          </p:nvPr>
        </p:nvSpPr>
        <p:spPr>
          <a:xfrm>
            <a:off x="2271000" y="1307100"/>
            <a:ext cx="4602000" cy="25293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4800"/>
              <a:buNone/>
              <a:defRPr sz="100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wo columns 1">
  <p:cSld name="CUSTOM_12">
    <p:spTree>
      <p:nvGrpSpPr>
        <p:cNvPr id="1" name="Shape 248"/>
        <p:cNvGrpSpPr/>
        <p:nvPr/>
      </p:nvGrpSpPr>
      <p:grpSpPr>
        <a:xfrm>
          <a:off x="0" y="0"/>
          <a:ext cx="0" cy="0"/>
          <a:chOff x="0" y="0"/>
          <a:chExt cx="0" cy="0"/>
        </a:xfrm>
      </p:grpSpPr>
      <p:pic>
        <p:nvPicPr>
          <p:cNvPr id="249" name="Google Shape;249;p28"/>
          <p:cNvPicPr preferRelativeResize="0"/>
          <p:nvPr/>
        </p:nvPicPr>
        <p:blipFill rotWithShape="1">
          <a:blip r:embed="rId2">
            <a:alphaModFix amt="38000"/>
          </a:blip>
          <a:srcRect t="37942"/>
          <a:stretch/>
        </p:blipFill>
        <p:spPr>
          <a:xfrm rot="10800000">
            <a:off x="-363550" y="-713755"/>
            <a:ext cx="9871124" cy="4591304"/>
          </a:xfrm>
          <a:prstGeom prst="rect">
            <a:avLst/>
          </a:prstGeom>
          <a:noFill/>
          <a:ln>
            <a:noFill/>
          </a:ln>
        </p:spPr>
      </p:pic>
      <p:pic>
        <p:nvPicPr>
          <p:cNvPr id="250" name="Google Shape;250;p28"/>
          <p:cNvPicPr preferRelativeResize="0"/>
          <p:nvPr/>
        </p:nvPicPr>
        <p:blipFill rotWithShape="1">
          <a:blip r:embed="rId3">
            <a:alphaModFix amt="75000"/>
          </a:blip>
          <a:srcRect/>
          <a:stretch/>
        </p:blipFill>
        <p:spPr>
          <a:xfrm rot="-326146" flipH="1">
            <a:off x="8304531" y="3815832"/>
            <a:ext cx="1502102" cy="1502081"/>
          </a:xfrm>
          <a:prstGeom prst="rect">
            <a:avLst/>
          </a:prstGeom>
          <a:noFill/>
          <a:ln>
            <a:noFill/>
          </a:ln>
        </p:spPr>
      </p:pic>
      <p:pic>
        <p:nvPicPr>
          <p:cNvPr id="251" name="Google Shape;251;p28"/>
          <p:cNvPicPr preferRelativeResize="0"/>
          <p:nvPr/>
        </p:nvPicPr>
        <p:blipFill rotWithShape="1">
          <a:blip r:embed="rId4">
            <a:alphaModFix amt="75000"/>
          </a:blip>
          <a:srcRect/>
          <a:stretch/>
        </p:blipFill>
        <p:spPr>
          <a:xfrm rot="6564088" flipH="1">
            <a:off x="-413094" y="4084383"/>
            <a:ext cx="1502102" cy="1502080"/>
          </a:xfrm>
          <a:prstGeom prst="rect">
            <a:avLst/>
          </a:prstGeom>
          <a:noFill/>
          <a:ln>
            <a:noFill/>
          </a:ln>
        </p:spPr>
      </p:pic>
      <p:pic>
        <p:nvPicPr>
          <p:cNvPr id="252" name="Google Shape;252;p28"/>
          <p:cNvPicPr preferRelativeResize="0"/>
          <p:nvPr/>
        </p:nvPicPr>
        <p:blipFill rotWithShape="1">
          <a:blip r:embed="rId5">
            <a:alphaModFix amt="69000"/>
          </a:blip>
          <a:srcRect/>
          <a:stretch/>
        </p:blipFill>
        <p:spPr>
          <a:xfrm rot="-487135">
            <a:off x="7932656" y="4573004"/>
            <a:ext cx="1216427" cy="1216472"/>
          </a:xfrm>
          <a:prstGeom prst="rect">
            <a:avLst/>
          </a:prstGeom>
          <a:noFill/>
          <a:ln>
            <a:noFill/>
          </a:ln>
        </p:spPr>
      </p:pic>
      <p:pic>
        <p:nvPicPr>
          <p:cNvPr id="253" name="Google Shape;253;p28"/>
          <p:cNvPicPr preferRelativeResize="0"/>
          <p:nvPr/>
        </p:nvPicPr>
        <p:blipFill rotWithShape="1">
          <a:blip r:embed="rId6">
            <a:alphaModFix amt="69000"/>
          </a:blip>
          <a:srcRect/>
          <a:stretch/>
        </p:blipFill>
        <p:spPr>
          <a:xfrm rot="-487145">
            <a:off x="-97441" y="3805202"/>
            <a:ext cx="870798" cy="870844"/>
          </a:xfrm>
          <a:prstGeom prst="rect">
            <a:avLst/>
          </a:prstGeom>
          <a:noFill/>
          <a:ln>
            <a:noFill/>
          </a:ln>
        </p:spPr>
      </p:pic>
      <p:sp>
        <p:nvSpPr>
          <p:cNvPr id="254" name="Google Shape;254;p28"/>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55" name="Google Shape;255;p28"/>
          <p:cNvSpPr txBox="1">
            <a:spLocks noGrp="1"/>
          </p:cNvSpPr>
          <p:nvPr>
            <p:ph type="title" idx="2"/>
          </p:nvPr>
        </p:nvSpPr>
        <p:spPr>
          <a:xfrm>
            <a:off x="2230612" y="3541200"/>
            <a:ext cx="1908600" cy="3975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500">
                <a:solidFill>
                  <a:schemeClr val="l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56" name="Google Shape;256;p28"/>
          <p:cNvSpPr txBox="1">
            <a:spLocks noGrp="1"/>
          </p:cNvSpPr>
          <p:nvPr>
            <p:ph type="subTitle" idx="1"/>
          </p:nvPr>
        </p:nvSpPr>
        <p:spPr>
          <a:xfrm>
            <a:off x="2230600" y="3938700"/>
            <a:ext cx="1908600" cy="61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57" name="Google Shape;257;p28"/>
          <p:cNvSpPr txBox="1">
            <a:spLocks noGrp="1"/>
          </p:cNvSpPr>
          <p:nvPr>
            <p:ph type="title" idx="3"/>
          </p:nvPr>
        </p:nvSpPr>
        <p:spPr>
          <a:xfrm>
            <a:off x="5004787" y="3541200"/>
            <a:ext cx="1908600" cy="3975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500">
                <a:solidFill>
                  <a:schemeClr val="l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58" name="Google Shape;258;p28"/>
          <p:cNvSpPr txBox="1">
            <a:spLocks noGrp="1"/>
          </p:cNvSpPr>
          <p:nvPr>
            <p:ph type="subTitle" idx="4"/>
          </p:nvPr>
        </p:nvSpPr>
        <p:spPr>
          <a:xfrm>
            <a:off x="5004775" y="3938700"/>
            <a:ext cx="1908600" cy="61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wo columns 2">
  <p:cSld name="CUSTOM_10">
    <p:spTree>
      <p:nvGrpSpPr>
        <p:cNvPr id="1" name="Shape 259"/>
        <p:cNvGrpSpPr/>
        <p:nvPr/>
      </p:nvGrpSpPr>
      <p:grpSpPr>
        <a:xfrm>
          <a:off x="0" y="0"/>
          <a:ext cx="0" cy="0"/>
          <a:chOff x="0" y="0"/>
          <a:chExt cx="0" cy="0"/>
        </a:xfrm>
      </p:grpSpPr>
      <p:pic>
        <p:nvPicPr>
          <p:cNvPr id="260" name="Google Shape;260;p29"/>
          <p:cNvPicPr preferRelativeResize="0"/>
          <p:nvPr/>
        </p:nvPicPr>
        <p:blipFill rotWithShape="1">
          <a:blip r:embed="rId2">
            <a:alphaModFix amt="31000"/>
          </a:blip>
          <a:srcRect t="34167"/>
          <a:stretch/>
        </p:blipFill>
        <p:spPr>
          <a:xfrm flipH="1">
            <a:off x="2273876" y="1771649"/>
            <a:ext cx="6918400" cy="3413775"/>
          </a:xfrm>
          <a:prstGeom prst="rect">
            <a:avLst/>
          </a:prstGeom>
          <a:noFill/>
          <a:ln>
            <a:noFill/>
          </a:ln>
        </p:spPr>
      </p:pic>
      <p:pic>
        <p:nvPicPr>
          <p:cNvPr id="261" name="Google Shape;261;p29"/>
          <p:cNvPicPr preferRelativeResize="0"/>
          <p:nvPr/>
        </p:nvPicPr>
        <p:blipFill rotWithShape="1">
          <a:blip r:embed="rId2">
            <a:alphaModFix amt="31000"/>
          </a:blip>
          <a:srcRect b="71614"/>
          <a:stretch/>
        </p:blipFill>
        <p:spPr>
          <a:xfrm rot="10800000">
            <a:off x="-84499" y="3826423"/>
            <a:ext cx="6918400" cy="1471927"/>
          </a:xfrm>
          <a:prstGeom prst="rect">
            <a:avLst/>
          </a:prstGeom>
          <a:noFill/>
          <a:ln>
            <a:noFill/>
          </a:ln>
        </p:spPr>
      </p:pic>
      <p:pic>
        <p:nvPicPr>
          <p:cNvPr id="262" name="Google Shape;262;p29"/>
          <p:cNvPicPr preferRelativeResize="0"/>
          <p:nvPr/>
        </p:nvPicPr>
        <p:blipFill rotWithShape="1">
          <a:blip r:embed="rId3">
            <a:alphaModFix amt="87000"/>
          </a:blip>
          <a:srcRect/>
          <a:stretch/>
        </p:blipFill>
        <p:spPr>
          <a:xfrm rot="1020435" flipH="1">
            <a:off x="-299024" y="-376648"/>
            <a:ext cx="1583266" cy="1583280"/>
          </a:xfrm>
          <a:prstGeom prst="rect">
            <a:avLst/>
          </a:prstGeom>
          <a:noFill/>
          <a:ln>
            <a:noFill/>
          </a:ln>
        </p:spPr>
      </p:pic>
      <p:pic>
        <p:nvPicPr>
          <p:cNvPr id="263" name="Google Shape;263;p29"/>
          <p:cNvPicPr preferRelativeResize="0"/>
          <p:nvPr/>
        </p:nvPicPr>
        <p:blipFill>
          <a:blip r:embed="rId4">
            <a:alphaModFix amt="82000"/>
          </a:blip>
          <a:stretch>
            <a:fillRect/>
          </a:stretch>
        </p:blipFill>
        <p:spPr>
          <a:xfrm rot="3932002" flipH="1">
            <a:off x="7795528" y="-393189"/>
            <a:ext cx="1588296" cy="1588307"/>
          </a:xfrm>
          <a:prstGeom prst="rect">
            <a:avLst/>
          </a:prstGeom>
          <a:noFill/>
          <a:ln>
            <a:noFill/>
          </a:ln>
        </p:spPr>
      </p:pic>
      <p:pic>
        <p:nvPicPr>
          <p:cNvPr id="264" name="Google Shape;264;p29"/>
          <p:cNvPicPr preferRelativeResize="0"/>
          <p:nvPr/>
        </p:nvPicPr>
        <p:blipFill rotWithShape="1">
          <a:blip r:embed="rId5">
            <a:alphaModFix amt="69000"/>
          </a:blip>
          <a:srcRect/>
          <a:stretch/>
        </p:blipFill>
        <p:spPr>
          <a:xfrm rot="1625203" flipH="1">
            <a:off x="-453467" y="537447"/>
            <a:ext cx="1055868" cy="1055889"/>
          </a:xfrm>
          <a:prstGeom prst="rect">
            <a:avLst/>
          </a:prstGeom>
          <a:noFill/>
          <a:ln>
            <a:noFill/>
          </a:ln>
        </p:spPr>
      </p:pic>
      <p:pic>
        <p:nvPicPr>
          <p:cNvPr id="265" name="Google Shape;265;p29"/>
          <p:cNvPicPr preferRelativeResize="0"/>
          <p:nvPr/>
        </p:nvPicPr>
        <p:blipFill rotWithShape="1">
          <a:blip r:embed="rId6">
            <a:alphaModFix amt="75000"/>
          </a:blip>
          <a:srcRect/>
          <a:stretch/>
        </p:blipFill>
        <p:spPr>
          <a:xfrm rot="-97007" flipH="1">
            <a:off x="8343522" y="737105"/>
            <a:ext cx="978885" cy="978857"/>
          </a:xfrm>
          <a:prstGeom prst="rect">
            <a:avLst/>
          </a:prstGeom>
          <a:noFill/>
          <a:ln>
            <a:noFill/>
          </a:ln>
        </p:spPr>
      </p:pic>
      <p:sp>
        <p:nvSpPr>
          <p:cNvPr id="266" name="Google Shape;266;p29"/>
          <p:cNvSpPr txBox="1">
            <a:spLocks noGrp="1"/>
          </p:cNvSpPr>
          <p:nvPr>
            <p:ph type="body" idx="1"/>
          </p:nvPr>
        </p:nvSpPr>
        <p:spPr>
          <a:xfrm>
            <a:off x="713100" y="1827375"/>
            <a:ext cx="3678300" cy="1935900"/>
          </a:xfrm>
          <a:prstGeom prst="rect">
            <a:avLst/>
          </a:prstGeom>
        </p:spPr>
        <p:txBody>
          <a:bodyPr spcFirstLastPara="1" wrap="square" lIns="91425" tIns="91425" rIns="91425" bIns="91425" anchor="b" anchorCtr="0">
            <a:noAutofit/>
          </a:bodyPr>
          <a:lstStyle>
            <a:lvl1pPr marL="457200" lvl="0" indent="-304800" rtl="0">
              <a:lnSpc>
                <a:spcPct val="100000"/>
              </a:lnSpc>
              <a:spcBef>
                <a:spcPts val="0"/>
              </a:spcBef>
              <a:spcAft>
                <a:spcPts val="0"/>
              </a:spcAft>
              <a:buClr>
                <a:schemeClr val="lt2"/>
              </a:buClr>
              <a:buSzPts val="1200"/>
              <a:buChar char="●"/>
              <a:defRPr sz="1250"/>
            </a:lvl1pPr>
            <a:lvl2pPr marL="914400" lvl="1" indent="-304800" rtl="0">
              <a:lnSpc>
                <a:spcPct val="115000"/>
              </a:lnSpc>
              <a:spcBef>
                <a:spcPts val="0"/>
              </a:spcBef>
              <a:spcAft>
                <a:spcPts val="0"/>
              </a:spcAft>
              <a:buSzPts val="1200"/>
              <a:buFont typeface="Roboto Condensed Light"/>
              <a:buChar char="○"/>
              <a:defRPr/>
            </a:lvl2pPr>
            <a:lvl3pPr marL="1371600" lvl="2" indent="-304800" rtl="0">
              <a:lnSpc>
                <a:spcPct val="115000"/>
              </a:lnSpc>
              <a:spcBef>
                <a:spcPts val="1600"/>
              </a:spcBef>
              <a:spcAft>
                <a:spcPts val="0"/>
              </a:spcAft>
              <a:buSzPts val="1200"/>
              <a:buFont typeface="Roboto Condensed Light"/>
              <a:buChar char="■"/>
              <a:defRPr/>
            </a:lvl3pPr>
            <a:lvl4pPr marL="1828800" lvl="3" indent="-304800" rtl="0">
              <a:lnSpc>
                <a:spcPct val="115000"/>
              </a:lnSpc>
              <a:spcBef>
                <a:spcPts val="1600"/>
              </a:spcBef>
              <a:spcAft>
                <a:spcPts val="0"/>
              </a:spcAft>
              <a:buSzPts val="1200"/>
              <a:buFont typeface="Roboto Condensed Light"/>
              <a:buChar char="●"/>
              <a:defRPr/>
            </a:lvl4pPr>
            <a:lvl5pPr marL="2286000" lvl="4" indent="-304800" rtl="0">
              <a:lnSpc>
                <a:spcPct val="115000"/>
              </a:lnSpc>
              <a:spcBef>
                <a:spcPts val="1600"/>
              </a:spcBef>
              <a:spcAft>
                <a:spcPts val="0"/>
              </a:spcAft>
              <a:buSzPts val="1200"/>
              <a:buFont typeface="Roboto Condensed Light"/>
              <a:buChar char="○"/>
              <a:defRPr/>
            </a:lvl5pPr>
            <a:lvl6pPr marL="2743200" lvl="5" indent="-304800" rtl="0">
              <a:lnSpc>
                <a:spcPct val="115000"/>
              </a:lnSpc>
              <a:spcBef>
                <a:spcPts val="1600"/>
              </a:spcBef>
              <a:spcAft>
                <a:spcPts val="0"/>
              </a:spcAft>
              <a:buSzPts val="1200"/>
              <a:buFont typeface="Roboto Condensed Light"/>
              <a:buChar char="■"/>
              <a:defRPr/>
            </a:lvl6pPr>
            <a:lvl7pPr marL="3200400" lvl="6" indent="-304800" rtl="0">
              <a:lnSpc>
                <a:spcPct val="115000"/>
              </a:lnSpc>
              <a:spcBef>
                <a:spcPts val="1600"/>
              </a:spcBef>
              <a:spcAft>
                <a:spcPts val="0"/>
              </a:spcAft>
              <a:buSzPts val="1200"/>
              <a:buFont typeface="Roboto Condensed Light"/>
              <a:buChar char="●"/>
              <a:defRPr/>
            </a:lvl7pPr>
            <a:lvl8pPr marL="3657600" lvl="7" indent="-304800" rtl="0">
              <a:lnSpc>
                <a:spcPct val="115000"/>
              </a:lnSpc>
              <a:spcBef>
                <a:spcPts val="1600"/>
              </a:spcBef>
              <a:spcAft>
                <a:spcPts val="0"/>
              </a:spcAft>
              <a:buSzPts val="1200"/>
              <a:buFont typeface="Roboto Condensed Light"/>
              <a:buChar char="○"/>
              <a:defRPr/>
            </a:lvl8pPr>
            <a:lvl9pPr marL="4114800" lvl="8" indent="-304800" rtl="0">
              <a:lnSpc>
                <a:spcPct val="115000"/>
              </a:lnSpc>
              <a:spcBef>
                <a:spcPts val="1600"/>
              </a:spcBef>
              <a:spcAft>
                <a:spcPts val="1600"/>
              </a:spcAft>
              <a:buSzPts val="1200"/>
              <a:buFont typeface="Roboto Condensed Light"/>
              <a:buChar char="■"/>
              <a:defRPr/>
            </a:lvl9pPr>
          </a:lstStyle>
          <a:p>
            <a:endParaRPr/>
          </a:p>
        </p:txBody>
      </p:sp>
      <p:sp>
        <p:nvSpPr>
          <p:cNvPr id="267" name="Google Shape;267;p29"/>
          <p:cNvSpPr txBox="1">
            <a:spLocks noGrp="1"/>
          </p:cNvSpPr>
          <p:nvPr>
            <p:ph type="body" idx="2"/>
          </p:nvPr>
        </p:nvSpPr>
        <p:spPr>
          <a:xfrm>
            <a:off x="4257300" y="1827375"/>
            <a:ext cx="4173600" cy="2776800"/>
          </a:xfrm>
          <a:prstGeom prst="rect">
            <a:avLst/>
          </a:prstGeom>
        </p:spPr>
        <p:txBody>
          <a:bodyPr spcFirstLastPara="1" wrap="square" lIns="91425" tIns="91425" rIns="91425" bIns="91425" anchor="b" anchorCtr="0">
            <a:noAutofit/>
          </a:bodyPr>
          <a:lstStyle>
            <a:lvl1pPr marL="457200" lvl="0" indent="-304800" rtl="0">
              <a:lnSpc>
                <a:spcPct val="100000"/>
              </a:lnSpc>
              <a:spcBef>
                <a:spcPts val="0"/>
              </a:spcBef>
              <a:spcAft>
                <a:spcPts val="0"/>
              </a:spcAft>
              <a:buClr>
                <a:schemeClr val="lt2"/>
              </a:buClr>
              <a:buSzPts val="1200"/>
              <a:buFont typeface="DM Serif Text"/>
              <a:buChar char="●"/>
              <a:defRPr sz="2500" b="1">
                <a:solidFill>
                  <a:schemeClr val="lt2"/>
                </a:solidFill>
                <a:latin typeface="DM Serif Text"/>
                <a:ea typeface="DM Serif Text"/>
                <a:cs typeface="DM Serif Text"/>
                <a:sym typeface="DM Serif Text"/>
              </a:defRPr>
            </a:lvl1pPr>
            <a:lvl2pPr marL="914400" lvl="1" indent="-304800" rtl="0">
              <a:lnSpc>
                <a:spcPct val="115000"/>
              </a:lnSpc>
              <a:spcBef>
                <a:spcPts val="0"/>
              </a:spcBef>
              <a:spcAft>
                <a:spcPts val="0"/>
              </a:spcAft>
              <a:buSzPts val="1200"/>
              <a:buFont typeface="Roboto Condensed Light"/>
              <a:buChar char="○"/>
              <a:defRPr/>
            </a:lvl2pPr>
            <a:lvl3pPr marL="1371600" lvl="2" indent="-304800" rtl="0">
              <a:lnSpc>
                <a:spcPct val="115000"/>
              </a:lnSpc>
              <a:spcBef>
                <a:spcPts val="1600"/>
              </a:spcBef>
              <a:spcAft>
                <a:spcPts val="0"/>
              </a:spcAft>
              <a:buSzPts val="1200"/>
              <a:buFont typeface="Roboto Condensed Light"/>
              <a:buChar char="■"/>
              <a:defRPr/>
            </a:lvl3pPr>
            <a:lvl4pPr marL="1828800" lvl="3" indent="-304800" rtl="0">
              <a:lnSpc>
                <a:spcPct val="115000"/>
              </a:lnSpc>
              <a:spcBef>
                <a:spcPts val="1600"/>
              </a:spcBef>
              <a:spcAft>
                <a:spcPts val="0"/>
              </a:spcAft>
              <a:buSzPts val="1200"/>
              <a:buFont typeface="Roboto Condensed Light"/>
              <a:buChar char="●"/>
              <a:defRPr/>
            </a:lvl4pPr>
            <a:lvl5pPr marL="2286000" lvl="4" indent="-304800" rtl="0">
              <a:lnSpc>
                <a:spcPct val="115000"/>
              </a:lnSpc>
              <a:spcBef>
                <a:spcPts val="1600"/>
              </a:spcBef>
              <a:spcAft>
                <a:spcPts val="0"/>
              </a:spcAft>
              <a:buSzPts val="1200"/>
              <a:buFont typeface="Roboto Condensed Light"/>
              <a:buChar char="○"/>
              <a:defRPr/>
            </a:lvl5pPr>
            <a:lvl6pPr marL="2743200" lvl="5" indent="-304800" rtl="0">
              <a:lnSpc>
                <a:spcPct val="115000"/>
              </a:lnSpc>
              <a:spcBef>
                <a:spcPts val="1600"/>
              </a:spcBef>
              <a:spcAft>
                <a:spcPts val="0"/>
              </a:spcAft>
              <a:buSzPts val="1200"/>
              <a:buFont typeface="Roboto Condensed Light"/>
              <a:buChar char="■"/>
              <a:defRPr/>
            </a:lvl6pPr>
            <a:lvl7pPr marL="3200400" lvl="6" indent="-304800" rtl="0">
              <a:lnSpc>
                <a:spcPct val="115000"/>
              </a:lnSpc>
              <a:spcBef>
                <a:spcPts val="1600"/>
              </a:spcBef>
              <a:spcAft>
                <a:spcPts val="0"/>
              </a:spcAft>
              <a:buSzPts val="1200"/>
              <a:buFont typeface="Roboto Condensed Light"/>
              <a:buChar char="●"/>
              <a:defRPr/>
            </a:lvl7pPr>
            <a:lvl8pPr marL="3657600" lvl="7" indent="-304800" rtl="0">
              <a:lnSpc>
                <a:spcPct val="115000"/>
              </a:lnSpc>
              <a:spcBef>
                <a:spcPts val="1600"/>
              </a:spcBef>
              <a:spcAft>
                <a:spcPts val="0"/>
              </a:spcAft>
              <a:buSzPts val="1200"/>
              <a:buFont typeface="Roboto Condensed Light"/>
              <a:buChar char="○"/>
              <a:defRPr/>
            </a:lvl8pPr>
            <a:lvl9pPr marL="4114800" lvl="8" indent="-304800" rtl="0">
              <a:lnSpc>
                <a:spcPct val="115000"/>
              </a:lnSpc>
              <a:spcBef>
                <a:spcPts val="1600"/>
              </a:spcBef>
              <a:spcAft>
                <a:spcPts val="1600"/>
              </a:spcAft>
              <a:buSzPts val="1200"/>
              <a:buFont typeface="Roboto Condensed Light"/>
              <a:buChar char="■"/>
              <a:defRPr/>
            </a:lvl9pPr>
          </a:lstStyle>
          <a:p>
            <a:endParaRPr/>
          </a:p>
        </p:txBody>
      </p:sp>
      <p:sp>
        <p:nvSpPr>
          <p:cNvPr id="268" name="Google Shape;268;p29"/>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wo columns 3">
  <p:cSld name="CUSTOM_14">
    <p:spTree>
      <p:nvGrpSpPr>
        <p:cNvPr id="1" name="Shape 269"/>
        <p:cNvGrpSpPr/>
        <p:nvPr/>
      </p:nvGrpSpPr>
      <p:grpSpPr>
        <a:xfrm>
          <a:off x="0" y="0"/>
          <a:ext cx="0" cy="0"/>
          <a:chOff x="0" y="0"/>
          <a:chExt cx="0" cy="0"/>
        </a:xfrm>
      </p:grpSpPr>
      <p:pic>
        <p:nvPicPr>
          <p:cNvPr id="270" name="Google Shape;270;p30"/>
          <p:cNvPicPr preferRelativeResize="0"/>
          <p:nvPr/>
        </p:nvPicPr>
        <p:blipFill rotWithShape="1">
          <a:blip r:embed="rId2">
            <a:alphaModFix amt="38000"/>
          </a:blip>
          <a:srcRect t="37942"/>
          <a:stretch/>
        </p:blipFill>
        <p:spPr>
          <a:xfrm rot="10800000" flipH="1">
            <a:off x="-363550" y="0"/>
            <a:ext cx="9871124" cy="4591304"/>
          </a:xfrm>
          <a:prstGeom prst="rect">
            <a:avLst/>
          </a:prstGeom>
          <a:noFill/>
          <a:ln>
            <a:noFill/>
          </a:ln>
        </p:spPr>
      </p:pic>
      <p:pic>
        <p:nvPicPr>
          <p:cNvPr id="271" name="Google Shape;271;p30"/>
          <p:cNvPicPr preferRelativeResize="0"/>
          <p:nvPr/>
        </p:nvPicPr>
        <p:blipFill>
          <a:blip r:embed="rId3">
            <a:alphaModFix/>
          </a:blip>
          <a:stretch>
            <a:fillRect/>
          </a:stretch>
        </p:blipFill>
        <p:spPr>
          <a:xfrm flipH="1">
            <a:off x="7934625" y="-1636150"/>
            <a:ext cx="3054025" cy="2464900"/>
          </a:xfrm>
          <a:prstGeom prst="rect">
            <a:avLst/>
          </a:prstGeom>
          <a:noFill/>
          <a:ln>
            <a:noFill/>
          </a:ln>
        </p:spPr>
      </p:pic>
      <p:pic>
        <p:nvPicPr>
          <p:cNvPr id="272" name="Google Shape;272;p30"/>
          <p:cNvPicPr preferRelativeResize="0"/>
          <p:nvPr/>
        </p:nvPicPr>
        <p:blipFill rotWithShape="1">
          <a:blip r:embed="rId4">
            <a:alphaModFix/>
          </a:blip>
          <a:srcRect l="15266" t="3832" r="9641" b="5125"/>
          <a:stretch/>
        </p:blipFill>
        <p:spPr>
          <a:xfrm flipH="1">
            <a:off x="8638086" y="4789808"/>
            <a:ext cx="1039625" cy="1017300"/>
          </a:xfrm>
          <a:prstGeom prst="rect">
            <a:avLst/>
          </a:prstGeom>
          <a:noFill/>
          <a:ln>
            <a:noFill/>
          </a:ln>
        </p:spPr>
      </p:pic>
      <p:pic>
        <p:nvPicPr>
          <p:cNvPr id="273" name="Google Shape;273;p30"/>
          <p:cNvPicPr preferRelativeResize="0"/>
          <p:nvPr/>
        </p:nvPicPr>
        <p:blipFill rotWithShape="1">
          <a:blip r:embed="rId5">
            <a:alphaModFix amt="31000"/>
          </a:blip>
          <a:srcRect t="34167"/>
          <a:stretch/>
        </p:blipFill>
        <p:spPr>
          <a:xfrm>
            <a:off x="-159050" y="2152649"/>
            <a:ext cx="6918400" cy="3413775"/>
          </a:xfrm>
          <a:prstGeom prst="rect">
            <a:avLst/>
          </a:prstGeom>
          <a:noFill/>
          <a:ln>
            <a:noFill/>
          </a:ln>
        </p:spPr>
      </p:pic>
      <p:pic>
        <p:nvPicPr>
          <p:cNvPr id="274" name="Google Shape;274;p30"/>
          <p:cNvPicPr preferRelativeResize="0"/>
          <p:nvPr/>
        </p:nvPicPr>
        <p:blipFill rotWithShape="1">
          <a:blip r:embed="rId6">
            <a:alphaModFix amt="75000"/>
          </a:blip>
          <a:srcRect/>
          <a:stretch/>
        </p:blipFill>
        <p:spPr>
          <a:xfrm rot="-487125">
            <a:off x="-395625" y="596969"/>
            <a:ext cx="877613" cy="877598"/>
          </a:xfrm>
          <a:prstGeom prst="rect">
            <a:avLst/>
          </a:prstGeom>
          <a:noFill/>
          <a:ln>
            <a:noFill/>
          </a:ln>
        </p:spPr>
      </p:pic>
      <p:pic>
        <p:nvPicPr>
          <p:cNvPr id="275" name="Google Shape;275;p30"/>
          <p:cNvPicPr preferRelativeResize="0"/>
          <p:nvPr/>
        </p:nvPicPr>
        <p:blipFill rotWithShape="1">
          <a:blip r:embed="rId6">
            <a:alphaModFix amt="75000"/>
          </a:blip>
          <a:srcRect/>
          <a:stretch/>
        </p:blipFill>
        <p:spPr>
          <a:xfrm rot="-2529436">
            <a:off x="8719075" y="4182294"/>
            <a:ext cx="877614" cy="877598"/>
          </a:xfrm>
          <a:prstGeom prst="rect">
            <a:avLst/>
          </a:prstGeom>
          <a:noFill/>
          <a:ln>
            <a:noFill/>
          </a:ln>
        </p:spPr>
      </p:pic>
      <p:pic>
        <p:nvPicPr>
          <p:cNvPr id="276" name="Google Shape;276;p30"/>
          <p:cNvPicPr preferRelativeResize="0"/>
          <p:nvPr/>
        </p:nvPicPr>
        <p:blipFill>
          <a:blip r:embed="rId7">
            <a:alphaModFix/>
          </a:blip>
          <a:stretch>
            <a:fillRect/>
          </a:stretch>
        </p:blipFill>
        <p:spPr>
          <a:xfrm>
            <a:off x="-727636" y="-461750"/>
            <a:ext cx="1541625" cy="1244241"/>
          </a:xfrm>
          <a:prstGeom prst="rect">
            <a:avLst/>
          </a:prstGeom>
          <a:noFill/>
          <a:ln>
            <a:noFill/>
          </a:ln>
        </p:spPr>
      </p:pic>
      <p:sp>
        <p:nvSpPr>
          <p:cNvPr id="277" name="Google Shape;277;p30"/>
          <p:cNvSpPr txBox="1">
            <a:spLocks noGrp="1"/>
          </p:cNvSpPr>
          <p:nvPr>
            <p:ph type="title"/>
          </p:nvPr>
        </p:nvSpPr>
        <p:spPr>
          <a:xfrm>
            <a:off x="4769100" y="1651400"/>
            <a:ext cx="3661800" cy="446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sz="25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78" name="Google Shape;278;p30"/>
          <p:cNvSpPr txBox="1">
            <a:spLocks noGrp="1"/>
          </p:cNvSpPr>
          <p:nvPr>
            <p:ph type="subTitle" idx="1"/>
          </p:nvPr>
        </p:nvSpPr>
        <p:spPr>
          <a:xfrm>
            <a:off x="4769100" y="2097875"/>
            <a:ext cx="3661800" cy="770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800"/>
              <a:buNone/>
              <a:defRPr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79" name="Google Shape;279;p30"/>
          <p:cNvSpPr txBox="1">
            <a:spLocks noGrp="1"/>
          </p:cNvSpPr>
          <p:nvPr>
            <p:ph type="title" idx="2"/>
          </p:nvPr>
        </p:nvSpPr>
        <p:spPr>
          <a:xfrm>
            <a:off x="4769100" y="2970750"/>
            <a:ext cx="3661800" cy="446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sz="25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80" name="Google Shape;280;p30"/>
          <p:cNvSpPr txBox="1">
            <a:spLocks noGrp="1"/>
          </p:cNvSpPr>
          <p:nvPr>
            <p:ph type="subTitle" idx="3"/>
          </p:nvPr>
        </p:nvSpPr>
        <p:spPr>
          <a:xfrm>
            <a:off x="4769100" y="3417225"/>
            <a:ext cx="3661800" cy="770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800"/>
              <a:buNone/>
              <a:defRPr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81" name="Google Shape;281;p30"/>
          <p:cNvSpPr txBox="1">
            <a:spLocks noGrp="1"/>
          </p:cNvSpPr>
          <p:nvPr>
            <p:ph type="title" idx="4"/>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6"/>
        <p:cNvGrpSpPr/>
        <p:nvPr/>
      </p:nvGrpSpPr>
      <p:grpSpPr>
        <a:xfrm>
          <a:off x="0" y="0"/>
          <a:ext cx="0" cy="0"/>
          <a:chOff x="0" y="0"/>
          <a:chExt cx="0" cy="0"/>
        </a:xfrm>
      </p:grpSpPr>
      <p:pic>
        <p:nvPicPr>
          <p:cNvPr id="27" name="Google Shape;27;p4"/>
          <p:cNvPicPr preferRelativeResize="0"/>
          <p:nvPr/>
        </p:nvPicPr>
        <p:blipFill rotWithShape="1">
          <a:blip r:embed="rId2">
            <a:alphaModFix amt="38000"/>
          </a:blip>
          <a:srcRect t="37942"/>
          <a:stretch/>
        </p:blipFill>
        <p:spPr>
          <a:xfrm>
            <a:off x="-363550" y="552200"/>
            <a:ext cx="9871124" cy="4591304"/>
          </a:xfrm>
          <a:prstGeom prst="rect">
            <a:avLst/>
          </a:prstGeom>
          <a:noFill/>
          <a:ln>
            <a:noFill/>
          </a:ln>
        </p:spPr>
      </p:pic>
      <p:pic>
        <p:nvPicPr>
          <p:cNvPr id="28" name="Google Shape;28;p4"/>
          <p:cNvPicPr preferRelativeResize="0"/>
          <p:nvPr/>
        </p:nvPicPr>
        <p:blipFill rotWithShape="1">
          <a:blip r:embed="rId3">
            <a:alphaModFix amt="58000"/>
          </a:blip>
          <a:srcRect/>
          <a:stretch/>
        </p:blipFill>
        <p:spPr>
          <a:xfrm rot="-487132">
            <a:off x="8099544" y="4113931"/>
            <a:ext cx="1408810" cy="1408832"/>
          </a:xfrm>
          <a:prstGeom prst="rect">
            <a:avLst/>
          </a:prstGeom>
          <a:noFill/>
          <a:ln>
            <a:noFill/>
          </a:ln>
        </p:spPr>
      </p:pic>
      <p:pic>
        <p:nvPicPr>
          <p:cNvPr id="29" name="Google Shape;29;p4"/>
          <p:cNvPicPr preferRelativeResize="0"/>
          <p:nvPr/>
        </p:nvPicPr>
        <p:blipFill rotWithShape="1">
          <a:blip r:embed="rId4">
            <a:alphaModFix amt="66000"/>
          </a:blip>
          <a:srcRect/>
          <a:stretch/>
        </p:blipFill>
        <p:spPr>
          <a:xfrm rot="-487106">
            <a:off x="-817059" y="-554343"/>
            <a:ext cx="1968163" cy="1968158"/>
          </a:xfrm>
          <a:prstGeom prst="rect">
            <a:avLst/>
          </a:prstGeom>
          <a:noFill/>
          <a:ln>
            <a:noFill/>
          </a:ln>
        </p:spPr>
      </p:pic>
      <p:sp>
        <p:nvSpPr>
          <p:cNvPr id="30" name="Google Shape;30;p4"/>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1" name="Google Shape;31;p4"/>
          <p:cNvSpPr txBox="1">
            <a:spLocks noGrp="1"/>
          </p:cNvSpPr>
          <p:nvPr>
            <p:ph type="body" idx="1"/>
          </p:nvPr>
        </p:nvSpPr>
        <p:spPr>
          <a:xfrm>
            <a:off x="2164800" y="1215750"/>
            <a:ext cx="4814400" cy="3388200"/>
          </a:xfrm>
          <a:prstGeom prst="rect">
            <a:avLst/>
          </a:prstGeom>
        </p:spPr>
        <p:txBody>
          <a:bodyPr spcFirstLastPara="1" wrap="square" lIns="91425" tIns="91425" rIns="91425" bIns="91425" anchor="ctr" anchorCtr="0">
            <a:noAutofit/>
          </a:bodyPr>
          <a:lstStyle>
            <a:lvl1pPr marL="457200" lvl="0" indent="-304800" rtl="0">
              <a:lnSpc>
                <a:spcPct val="100000"/>
              </a:lnSpc>
              <a:spcBef>
                <a:spcPts val="0"/>
              </a:spcBef>
              <a:spcAft>
                <a:spcPts val="0"/>
              </a:spcAft>
              <a:buClr>
                <a:schemeClr val="lt2"/>
              </a:buClr>
              <a:buSzPts val="1200"/>
              <a:buChar char="●"/>
              <a:defRPr/>
            </a:lvl1pPr>
            <a:lvl2pPr marL="914400" lvl="1" indent="-304800" rtl="0">
              <a:lnSpc>
                <a:spcPct val="115000"/>
              </a:lnSpc>
              <a:spcBef>
                <a:spcPts val="500"/>
              </a:spcBef>
              <a:spcAft>
                <a:spcPts val="0"/>
              </a:spcAft>
              <a:buSzPts val="1200"/>
              <a:buFont typeface="Roboto Condensed Light"/>
              <a:buChar char="○"/>
              <a:defRPr/>
            </a:lvl2pPr>
            <a:lvl3pPr marL="1371600" lvl="2" indent="-304800" rtl="0">
              <a:lnSpc>
                <a:spcPct val="115000"/>
              </a:lnSpc>
              <a:spcBef>
                <a:spcPts val="1600"/>
              </a:spcBef>
              <a:spcAft>
                <a:spcPts val="0"/>
              </a:spcAft>
              <a:buSzPts val="1200"/>
              <a:buFont typeface="Roboto Condensed Light"/>
              <a:buChar char="■"/>
              <a:defRPr/>
            </a:lvl3pPr>
            <a:lvl4pPr marL="1828800" lvl="3" indent="-304800" rtl="0">
              <a:lnSpc>
                <a:spcPct val="115000"/>
              </a:lnSpc>
              <a:spcBef>
                <a:spcPts val="1600"/>
              </a:spcBef>
              <a:spcAft>
                <a:spcPts val="0"/>
              </a:spcAft>
              <a:buSzPts val="1200"/>
              <a:buFont typeface="Roboto Condensed Light"/>
              <a:buChar char="●"/>
              <a:defRPr/>
            </a:lvl4pPr>
            <a:lvl5pPr marL="2286000" lvl="4" indent="-304800" rtl="0">
              <a:lnSpc>
                <a:spcPct val="115000"/>
              </a:lnSpc>
              <a:spcBef>
                <a:spcPts val="1600"/>
              </a:spcBef>
              <a:spcAft>
                <a:spcPts val="0"/>
              </a:spcAft>
              <a:buSzPts val="1200"/>
              <a:buFont typeface="Roboto Condensed Light"/>
              <a:buChar char="○"/>
              <a:defRPr/>
            </a:lvl5pPr>
            <a:lvl6pPr marL="2743200" lvl="5" indent="-304800" rtl="0">
              <a:lnSpc>
                <a:spcPct val="115000"/>
              </a:lnSpc>
              <a:spcBef>
                <a:spcPts val="1600"/>
              </a:spcBef>
              <a:spcAft>
                <a:spcPts val="0"/>
              </a:spcAft>
              <a:buSzPts val="1200"/>
              <a:buFont typeface="Roboto Condensed Light"/>
              <a:buChar char="■"/>
              <a:defRPr/>
            </a:lvl6pPr>
            <a:lvl7pPr marL="3200400" lvl="6" indent="-304800" rtl="0">
              <a:lnSpc>
                <a:spcPct val="115000"/>
              </a:lnSpc>
              <a:spcBef>
                <a:spcPts val="1600"/>
              </a:spcBef>
              <a:spcAft>
                <a:spcPts val="0"/>
              </a:spcAft>
              <a:buSzPts val="1200"/>
              <a:buFont typeface="Roboto Condensed Light"/>
              <a:buChar char="●"/>
              <a:defRPr/>
            </a:lvl7pPr>
            <a:lvl8pPr marL="3657600" lvl="7" indent="-304800" rtl="0">
              <a:lnSpc>
                <a:spcPct val="115000"/>
              </a:lnSpc>
              <a:spcBef>
                <a:spcPts val="1600"/>
              </a:spcBef>
              <a:spcAft>
                <a:spcPts val="0"/>
              </a:spcAft>
              <a:buSzPts val="1200"/>
              <a:buFont typeface="Roboto Condensed Light"/>
              <a:buChar char="○"/>
              <a:defRPr/>
            </a:lvl8pPr>
            <a:lvl9pPr marL="4114800" lvl="8" indent="-304800" rtl="0">
              <a:lnSpc>
                <a:spcPct val="115000"/>
              </a:lnSpc>
              <a:spcBef>
                <a:spcPts val="1600"/>
              </a:spcBef>
              <a:spcAft>
                <a:spcPts val="1600"/>
              </a:spcAft>
              <a:buSzPts val="1200"/>
              <a:buFont typeface="Roboto Condensed Light"/>
              <a:buChar char="■"/>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wo columns 4">
  <p:cSld name="CUSTOM_14_1">
    <p:spTree>
      <p:nvGrpSpPr>
        <p:cNvPr id="1" name="Shape 282"/>
        <p:cNvGrpSpPr/>
        <p:nvPr/>
      </p:nvGrpSpPr>
      <p:grpSpPr>
        <a:xfrm>
          <a:off x="0" y="0"/>
          <a:ext cx="0" cy="0"/>
          <a:chOff x="0" y="0"/>
          <a:chExt cx="0" cy="0"/>
        </a:xfrm>
      </p:grpSpPr>
      <p:pic>
        <p:nvPicPr>
          <p:cNvPr id="283" name="Google Shape;283;p31"/>
          <p:cNvPicPr preferRelativeResize="0"/>
          <p:nvPr/>
        </p:nvPicPr>
        <p:blipFill rotWithShape="1">
          <a:blip r:embed="rId2">
            <a:alphaModFix amt="31000"/>
          </a:blip>
          <a:srcRect t="34167"/>
          <a:stretch/>
        </p:blipFill>
        <p:spPr>
          <a:xfrm rot="10800000" flipH="1">
            <a:off x="-209694" y="-524900"/>
            <a:ext cx="6918400" cy="3413775"/>
          </a:xfrm>
          <a:prstGeom prst="rect">
            <a:avLst/>
          </a:prstGeom>
          <a:noFill/>
          <a:ln>
            <a:noFill/>
          </a:ln>
        </p:spPr>
      </p:pic>
      <p:pic>
        <p:nvPicPr>
          <p:cNvPr id="284" name="Google Shape;284;p31"/>
          <p:cNvPicPr preferRelativeResize="0"/>
          <p:nvPr/>
        </p:nvPicPr>
        <p:blipFill rotWithShape="1">
          <a:blip r:embed="rId3">
            <a:alphaModFix amt="38000"/>
          </a:blip>
          <a:srcRect t="37942"/>
          <a:stretch/>
        </p:blipFill>
        <p:spPr>
          <a:xfrm>
            <a:off x="-414194" y="1598445"/>
            <a:ext cx="9871124" cy="4591304"/>
          </a:xfrm>
          <a:prstGeom prst="rect">
            <a:avLst/>
          </a:prstGeom>
          <a:noFill/>
          <a:ln>
            <a:noFill/>
          </a:ln>
        </p:spPr>
      </p:pic>
      <p:pic>
        <p:nvPicPr>
          <p:cNvPr id="285" name="Google Shape;285;p31"/>
          <p:cNvPicPr preferRelativeResize="0"/>
          <p:nvPr/>
        </p:nvPicPr>
        <p:blipFill rotWithShape="1">
          <a:blip r:embed="rId4">
            <a:alphaModFix amt="60000"/>
          </a:blip>
          <a:srcRect/>
          <a:stretch/>
        </p:blipFill>
        <p:spPr>
          <a:xfrm rot="10312883">
            <a:off x="8499773" y="2720877"/>
            <a:ext cx="223202" cy="223203"/>
          </a:xfrm>
          <a:prstGeom prst="rect">
            <a:avLst/>
          </a:prstGeom>
          <a:noFill/>
          <a:ln>
            <a:noFill/>
          </a:ln>
        </p:spPr>
      </p:pic>
      <p:pic>
        <p:nvPicPr>
          <p:cNvPr id="286" name="Google Shape;286;p31"/>
          <p:cNvPicPr preferRelativeResize="0"/>
          <p:nvPr/>
        </p:nvPicPr>
        <p:blipFill>
          <a:blip r:embed="rId5">
            <a:alphaModFix/>
          </a:blip>
          <a:stretch>
            <a:fillRect/>
          </a:stretch>
        </p:blipFill>
        <p:spPr>
          <a:xfrm rot="10800000">
            <a:off x="-955450" y="4375925"/>
            <a:ext cx="2036700" cy="1643800"/>
          </a:xfrm>
          <a:prstGeom prst="rect">
            <a:avLst/>
          </a:prstGeom>
          <a:noFill/>
          <a:ln>
            <a:noFill/>
          </a:ln>
        </p:spPr>
      </p:pic>
      <p:pic>
        <p:nvPicPr>
          <p:cNvPr id="287" name="Google Shape;287;p31"/>
          <p:cNvPicPr preferRelativeResize="0"/>
          <p:nvPr/>
        </p:nvPicPr>
        <p:blipFill>
          <a:blip r:embed="rId6">
            <a:alphaModFix/>
          </a:blip>
          <a:stretch>
            <a:fillRect/>
          </a:stretch>
        </p:blipFill>
        <p:spPr>
          <a:xfrm rot="10800000" flipH="1">
            <a:off x="-1175375" y="-652612"/>
            <a:ext cx="2705501" cy="2183575"/>
          </a:xfrm>
          <a:prstGeom prst="rect">
            <a:avLst/>
          </a:prstGeom>
          <a:noFill/>
          <a:ln>
            <a:noFill/>
          </a:ln>
        </p:spPr>
      </p:pic>
      <p:pic>
        <p:nvPicPr>
          <p:cNvPr id="288" name="Google Shape;288;p31"/>
          <p:cNvPicPr preferRelativeResize="0"/>
          <p:nvPr/>
        </p:nvPicPr>
        <p:blipFill>
          <a:blip r:embed="rId7">
            <a:alphaModFix/>
          </a:blip>
          <a:stretch>
            <a:fillRect/>
          </a:stretch>
        </p:blipFill>
        <p:spPr>
          <a:xfrm rot="10800000" flipH="1">
            <a:off x="7721374" y="3919750"/>
            <a:ext cx="2812550" cy="2270000"/>
          </a:xfrm>
          <a:prstGeom prst="rect">
            <a:avLst/>
          </a:prstGeom>
          <a:noFill/>
          <a:ln>
            <a:noFill/>
          </a:ln>
        </p:spPr>
      </p:pic>
      <p:pic>
        <p:nvPicPr>
          <p:cNvPr id="289" name="Google Shape;289;p31"/>
          <p:cNvPicPr preferRelativeResize="0"/>
          <p:nvPr/>
        </p:nvPicPr>
        <p:blipFill>
          <a:blip r:embed="rId8">
            <a:alphaModFix/>
          </a:blip>
          <a:stretch>
            <a:fillRect/>
          </a:stretch>
        </p:blipFill>
        <p:spPr>
          <a:xfrm rot="10800000" flipH="1">
            <a:off x="7592140" y="-627526"/>
            <a:ext cx="2038475" cy="1645248"/>
          </a:xfrm>
          <a:prstGeom prst="rect">
            <a:avLst/>
          </a:prstGeom>
          <a:noFill/>
          <a:ln>
            <a:noFill/>
          </a:ln>
        </p:spPr>
      </p:pic>
      <p:pic>
        <p:nvPicPr>
          <p:cNvPr id="290" name="Google Shape;290;p31"/>
          <p:cNvPicPr preferRelativeResize="0"/>
          <p:nvPr/>
        </p:nvPicPr>
        <p:blipFill>
          <a:blip r:embed="rId5">
            <a:alphaModFix/>
          </a:blip>
          <a:stretch>
            <a:fillRect/>
          </a:stretch>
        </p:blipFill>
        <p:spPr>
          <a:xfrm rot="10800000">
            <a:off x="-574600" y="1017725"/>
            <a:ext cx="1074500" cy="867225"/>
          </a:xfrm>
          <a:prstGeom prst="rect">
            <a:avLst/>
          </a:prstGeom>
          <a:noFill/>
          <a:ln>
            <a:noFill/>
          </a:ln>
        </p:spPr>
      </p:pic>
      <p:sp>
        <p:nvSpPr>
          <p:cNvPr id="291" name="Google Shape;291;p31"/>
          <p:cNvSpPr txBox="1">
            <a:spLocks noGrp="1"/>
          </p:cNvSpPr>
          <p:nvPr>
            <p:ph type="subTitle" idx="1"/>
          </p:nvPr>
        </p:nvSpPr>
        <p:spPr>
          <a:xfrm>
            <a:off x="914175" y="1599400"/>
            <a:ext cx="3591900" cy="2708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800"/>
              <a:buNone/>
              <a:defRPr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92" name="Google Shape;292;p31"/>
          <p:cNvSpPr txBox="1">
            <a:spLocks noGrp="1"/>
          </p:cNvSpPr>
          <p:nvPr>
            <p:ph type="subTitle" idx="2"/>
          </p:nvPr>
        </p:nvSpPr>
        <p:spPr>
          <a:xfrm>
            <a:off x="4637924" y="1599400"/>
            <a:ext cx="3591900" cy="2708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800"/>
              <a:buNone/>
              <a:defRPr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93" name="Google Shape;293;p31"/>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294"/>
        <p:cNvGrpSpPr/>
        <p:nvPr/>
      </p:nvGrpSpPr>
      <p:grpSpPr>
        <a:xfrm>
          <a:off x="0" y="0"/>
          <a:ext cx="0" cy="0"/>
          <a:chOff x="0" y="0"/>
          <a:chExt cx="0" cy="0"/>
        </a:xfrm>
      </p:grpSpPr>
      <p:pic>
        <p:nvPicPr>
          <p:cNvPr id="295" name="Google Shape;295;p32"/>
          <p:cNvPicPr preferRelativeResize="0"/>
          <p:nvPr/>
        </p:nvPicPr>
        <p:blipFill rotWithShape="1">
          <a:blip r:embed="rId2">
            <a:alphaModFix amt="31000"/>
          </a:blip>
          <a:srcRect t="34167"/>
          <a:stretch/>
        </p:blipFill>
        <p:spPr>
          <a:xfrm>
            <a:off x="-159050" y="2152649"/>
            <a:ext cx="6918400" cy="3413775"/>
          </a:xfrm>
          <a:prstGeom prst="rect">
            <a:avLst/>
          </a:prstGeom>
          <a:noFill/>
          <a:ln>
            <a:noFill/>
          </a:ln>
        </p:spPr>
      </p:pic>
      <p:pic>
        <p:nvPicPr>
          <p:cNvPr id="296" name="Google Shape;296;p32"/>
          <p:cNvPicPr preferRelativeResize="0"/>
          <p:nvPr/>
        </p:nvPicPr>
        <p:blipFill rotWithShape="1">
          <a:blip r:embed="rId3">
            <a:alphaModFix amt="38000"/>
          </a:blip>
          <a:srcRect t="37942"/>
          <a:stretch/>
        </p:blipFill>
        <p:spPr>
          <a:xfrm rot="10800000">
            <a:off x="-298203" y="-1058900"/>
            <a:ext cx="9871124" cy="4591304"/>
          </a:xfrm>
          <a:prstGeom prst="rect">
            <a:avLst/>
          </a:prstGeom>
          <a:noFill/>
          <a:ln>
            <a:noFill/>
          </a:ln>
        </p:spPr>
      </p:pic>
      <p:pic>
        <p:nvPicPr>
          <p:cNvPr id="297" name="Google Shape;297;p32"/>
          <p:cNvPicPr preferRelativeResize="0"/>
          <p:nvPr/>
        </p:nvPicPr>
        <p:blipFill>
          <a:blip r:embed="rId4">
            <a:alphaModFix amt="62000"/>
          </a:blip>
          <a:stretch>
            <a:fillRect/>
          </a:stretch>
        </p:blipFill>
        <p:spPr>
          <a:xfrm rot="4516150" flipH="1">
            <a:off x="8129213" y="4066842"/>
            <a:ext cx="1423990" cy="1423990"/>
          </a:xfrm>
          <a:prstGeom prst="rect">
            <a:avLst/>
          </a:prstGeom>
          <a:noFill/>
          <a:ln>
            <a:noFill/>
          </a:ln>
        </p:spPr>
      </p:pic>
      <p:pic>
        <p:nvPicPr>
          <p:cNvPr id="298" name="Google Shape;298;p32"/>
          <p:cNvPicPr preferRelativeResize="0"/>
          <p:nvPr/>
        </p:nvPicPr>
        <p:blipFill rotWithShape="1">
          <a:blip r:embed="rId5">
            <a:alphaModFix amt="57000"/>
          </a:blip>
          <a:srcRect/>
          <a:stretch/>
        </p:blipFill>
        <p:spPr>
          <a:xfrm rot="-487126">
            <a:off x="-185089" y="504332"/>
            <a:ext cx="904237" cy="904243"/>
          </a:xfrm>
          <a:prstGeom prst="rect">
            <a:avLst/>
          </a:prstGeom>
          <a:noFill/>
          <a:ln>
            <a:noFill/>
          </a:ln>
        </p:spPr>
      </p:pic>
      <p:pic>
        <p:nvPicPr>
          <p:cNvPr id="299" name="Google Shape;299;p32"/>
          <p:cNvPicPr preferRelativeResize="0"/>
          <p:nvPr/>
        </p:nvPicPr>
        <p:blipFill rotWithShape="1">
          <a:blip r:embed="rId6">
            <a:alphaModFix amt="66000"/>
          </a:blip>
          <a:srcRect/>
          <a:stretch/>
        </p:blipFill>
        <p:spPr>
          <a:xfrm rot="-487156">
            <a:off x="8464757" y="4126430"/>
            <a:ext cx="633770" cy="633817"/>
          </a:xfrm>
          <a:prstGeom prst="rect">
            <a:avLst/>
          </a:prstGeom>
          <a:noFill/>
          <a:ln>
            <a:noFill/>
          </a:ln>
        </p:spPr>
      </p:pic>
      <p:pic>
        <p:nvPicPr>
          <p:cNvPr id="300" name="Google Shape;300;p32"/>
          <p:cNvPicPr preferRelativeResize="0"/>
          <p:nvPr/>
        </p:nvPicPr>
        <p:blipFill rotWithShape="1">
          <a:blip r:embed="rId7">
            <a:alphaModFix amt="28000"/>
          </a:blip>
          <a:srcRect/>
          <a:stretch/>
        </p:blipFill>
        <p:spPr>
          <a:xfrm rot="9127495" flipH="1">
            <a:off x="-285761" y="-189528"/>
            <a:ext cx="1227344" cy="1227345"/>
          </a:xfrm>
          <a:prstGeom prst="rect">
            <a:avLst/>
          </a:prstGeom>
          <a:noFill/>
          <a:ln>
            <a:noFill/>
          </a:ln>
        </p:spPr>
      </p:pic>
      <p:sp>
        <p:nvSpPr>
          <p:cNvPr id="301" name="Google Shape;301;p32"/>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02" name="Google Shape;302;p32"/>
          <p:cNvSpPr txBox="1">
            <a:spLocks noGrp="1"/>
          </p:cNvSpPr>
          <p:nvPr>
            <p:ph type="title" idx="2"/>
          </p:nvPr>
        </p:nvSpPr>
        <p:spPr>
          <a:xfrm>
            <a:off x="720000" y="2713450"/>
            <a:ext cx="2159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solidFill>
                  <a:schemeClr val="l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03" name="Google Shape;303;p32"/>
          <p:cNvSpPr txBox="1">
            <a:spLocks noGrp="1"/>
          </p:cNvSpPr>
          <p:nvPr>
            <p:ph type="subTitle" idx="1"/>
          </p:nvPr>
        </p:nvSpPr>
        <p:spPr>
          <a:xfrm>
            <a:off x="720000" y="3241150"/>
            <a:ext cx="2159400" cy="68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04" name="Google Shape;304;p32"/>
          <p:cNvSpPr txBox="1">
            <a:spLocks noGrp="1"/>
          </p:cNvSpPr>
          <p:nvPr>
            <p:ph type="title" idx="3"/>
          </p:nvPr>
        </p:nvSpPr>
        <p:spPr>
          <a:xfrm>
            <a:off x="3492269" y="2713450"/>
            <a:ext cx="2159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solidFill>
                  <a:schemeClr val="l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05" name="Google Shape;305;p32"/>
          <p:cNvSpPr txBox="1">
            <a:spLocks noGrp="1"/>
          </p:cNvSpPr>
          <p:nvPr>
            <p:ph type="subTitle" idx="4"/>
          </p:nvPr>
        </p:nvSpPr>
        <p:spPr>
          <a:xfrm>
            <a:off x="3492272" y="3241150"/>
            <a:ext cx="2159400" cy="68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06" name="Google Shape;306;p32"/>
          <p:cNvSpPr txBox="1">
            <a:spLocks noGrp="1"/>
          </p:cNvSpPr>
          <p:nvPr>
            <p:ph type="title" idx="5"/>
          </p:nvPr>
        </p:nvSpPr>
        <p:spPr>
          <a:xfrm>
            <a:off x="6264545" y="2713450"/>
            <a:ext cx="2159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solidFill>
                  <a:schemeClr val="l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07" name="Google Shape;307;p32"/>
          <p:cNvSpPr txBox="1">
            <a:spLocks noGrp="1"/>
          </p:cNvSpPr>
          <p:nvPr>
            <p:ph type="subTitle" idx="6"/>
          </p:nvPr>
        </p:nvSpPr>
        <p:spPr>
          <a:xfrm>
            <a:off x="6264550" y="3241150"/>
            <a:ext cx="2159400" cy="68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hree columns 1">
  <p:cSld name="CUSTOM_6_1">
    <p:spTree>
      <p:nvGrpSpPr>
        <p:cNvPr id="1" name="Shape 308"/>
        <p:cNvGrpSpPr/>
        <p:nvPr/>
      </p:nvGrpSpPr>
      <p:grpSpPr>
        <a:xfrm>
          <a:off x="0" y="0"/>
          <a:ext cx="0" cy="0"/>
          <a:chOff x="0" y="0"/>
          <a:chExt cx="0" cy="0"/>
        </a:xfrm>
      </p:grpSpPr>
      <p:pic>
        <p:nvPicPr>
          <p:cNvPr id="309" name="Google Shape;309;p33"/>
          <p:cNvPicPr preferRelativeResize="0"/>
          <p:nvPr/>
        </p:nvPicPr>
        <p:blipFill rotWithShape="1">
          <a:blip r:embed="rId2">
            <a:alphaModFix amt="31000"/>
          </a:blip>
          <a:srcRect t="34167"/>
          <a:stretch/>
        </p:blipFill>
        <p:spPr>
          <a:xfrm rot="10800000" flipH="1">
            <a:off x="0" y="-49902"/>
            <a:ext cx="6918400" cy="3413775"/>
          </a:xfrm>
          <a:prstGeom prst="rect">
            <a:avLst/>
          </a:prstGeom>
          <a:noFill/>
          <a:ln>
            <a:noFill/>
          </a:ln>
        </p:spPr>
      </p:pic>
      <p:pic>
        <p:nvPicPr>
          <p:cNvPr id="310" name="Google Shape;310;p33"/>
          <p:cNvPicPr preferRelativeResize="0"/>
          <p:nvPr/>
        </p:nvPicPr>
        <p:blipFill rotWithShape="1">
          <a:blip r:embed="rId2">
            <a:alphaModFix amt="31000"/>
          </a:blip>
          <a:srcRect b="71614"/>
          <a:stretch/>
        </p:blipFill>
        <p:spPr>
          <a:xfrm rot="10800000" flipH="1">
            <a:off x="2308425" y="3763547"/>
            <a:ext cx="6918400" cy="1471927"/>
          </a:xfrm>
          <a:prstGeom prst="rect">
            <a:avLst/>
          </a:prstGeom>
          <a:noFill/>
          <a:ln>
            <a:noFill/>
          </a:ln>
        </p:spPr>
      </p:pic>
      <p:pic>
        <p:nvPicPr>
          <p:cNvPr id="311" name="Google Shape;311;p33"/>
          <p:cNvPicPr preferRelativeResize="0"/>
          <p:nvPr/>
        </p:nvPicPr>
        <p:blipFill>
          <a:blip r:embed="rId3">
            <a:alphaModFix/>
          </a:blip>
          <a:stretch>
            <a:fillRect/>
          </a:stretch>
        </p:blipFill>
        <p:spPr>
          <a:xfrm flipH="1">
            <a:off x="-708025" y="4291572"/>
            <a:ext cx="2038475" cy="1645225"/>
          </a:xfrm>
          <a:prstGeom prst="rect">
            <a:avLst/>
          </a:prstGeom>
          <a:noFill/>
          <a:ln>
            <a:noFill/>
          </a:ln>
        </p:spPr>
      </p:pic>
      <p:pic>
        <p:nvPicPr>
          <p:cNvPr id="312" name="Google Shape;312;p33"/>
          <p:cNvPicPr preferRelativeResize="0"/>
          <p:nvPr/>
        </p:nvPicPr>
        <p:blipFill>
          <a:blip r:embed="rId4">
            <a:alphaModFix/>
          </a:blip>
          <a:stretch>
            <a:fillRect/>
          </a:stretch>
        </p:blipFill>
        <p:spPr>
          <a:xfrm>
            <a:off x="-1136066" y="-725134"/>
            <a:ext cx="2159400" cy="1742869"/>
          </a:xfrm>
          <a:prstGeom prst="rect">
            <a:avLst/>
          </a:prstGeom>
          <a:noFill/>
          <a:ln>
            <a:noFill/>
          </a:ln>
        </p:spPr>
      </p:pic>
      <p:pic>
        <p:nvPicPr>
          <p:cNvPr id="313" name="Google Shape;313;p33"/>
          <p:cNvPicPr preferRelativeResize="0"/>
          <p:nvPr/>
        </p:nvPicPr>
        <p:blipFill>
          <a:blip r:embed="rId4">
            <a:alphaModFix/>
          </a:blip>
          <a:stretch>
            <a:fillRect/>
          </a:stretch>
        </p:blipFill>
        <p:spPr>
          <a:xfrm>
            <a:off x="8323327" y="3845435"/>
            <a:ext cx="1620800" cy="1308150"/>
          </a:xfrm>
          <a:prstGeom prst="rect">
            <a:avLst/>
          </a:prstGeom>
          <a:noFill/>
          <a:ln>
            <a:noFill/>
          </a:ln>
        </p:spPr>
      </p:pic>
      <p:pic>
        <p:nvPicPr>
          <p:cNvPr id="314" name="Google Shape;314;p33"/>
          <p:cNvPicPr preferRelativeResize="0"/>
          <p:nvPr/>
        </p:nvPicPr>
        <p:blipFill>
          <a:blip r:embed="rId5">
            <a:alphaModFix/>
          </a:blip>
          <a:stretch>
            <a:fillRect/>
          </a:stretch>
        </p:blipFill>
        <p:spPr>
          <a:xfrm flipH="1">
            <a:off x="7905653" y="-725123"/>
            <a:ext cx="2038475" cy="1645248"/>
          </a:xfrm>
          <a:prstGeom prst="rect">
            <a:avLst/>
          </a:prstGeom>
          <a:noFill/>
          <a:ln>
            <a:noFill/>
          </a:ln>
        </p:spPr>
      </p:pic>
      <p:sp>
        <p:nvSpPr>
          <p:cNvPr id="315" name="Google Shape;315;p33"/>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16" name="Google Shape;316;p33"/>
          <p:cNvSpPr txBox="1">
            <a:spLocks noGrp="1"/>
          </p:cNvSpPr>
          <p:nvPr>
            <p:ph type="title" idx="2"/>
          </p:nvPr>
        </p:nvSpPr>
        <p:spPr>
          <a:xfrm>
            <a:off x="720000" y="2441313"/>
            <a:ext cx="2159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solidFill>
                  <a:schemeClr val="l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17" name="Google Shape;317;p33"/>
          <p:cNvSpPr txBox="1">
            <a:spLocks noGrp="1"/>
          </p:cNvSpPr>
          <p:nvPr>
            <p:ph type="subTitle" idx="1"/>
          </p:nvPr>
        </p:nvSpPr>
        <p:spPr>
          <a:xfrm>
            <a:off x="720000" y="2969013"/>
            <a:ext cx="2159400" cy="68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18" name="Google Shape;318;p33"/>
          <p:cNvSpPr txBox="1">
            <a:spLocks noGrp="1"/>
          </p:cNvSpPr>
          <p:nvPr>
            <p:ph type="title" idx="3"/>
          </p:nvPr>
        </p:nvSpPr>
        <p:spPr>
          <a:xfrm>
            <a:off x="3492269" y="3388800"/>
            <a:ext cx="2159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solidFill>
                  <a:schemeClr val="l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19" name="Google Shape;319;p33"/>
          <p:cNvSpPr txBox="1">
            <a:spLocks noGrp="1"/>
          </p:cNvSpPr>
          <p:nvPr>
            <p:ph type="subTitle" idx="4"/>
          </p:nvPr>
        </p:nvSpPr>
        <p:spPr>
          <a:xfrm>
            <a:off x="3492272" y="3916500"/>
            <a:ext cx="2159400" cy="68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20" name="Google Shape;320;p33"/>
          <p:cNvSpPr txBox="1">
            <a:spLocks noGrp="1"/>
          </p:cNvSpPr>
          <p:nvPr>
            <p:ph type="title" idx="5"/>
          </p:nvPr>
        </p:nvSpPr>
        <p:spPr>
          <a:xfrm>
            <a:off x="6264545" y="2441313"/>
            <a:ext cx="2159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solidFill>
                  <a:schemeClr val="l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21" name="Google Shape;321;p33"/>
          <p:cNvSpPr txBox="1">
            <a:spLocks noGrp="1"/>
          </p:cNvSpPr>
          <p:nvPr>
            <p:ph type="subTitle" idx="6"/>
          </p:nvPr>
        </p:nvSpPr>
        <p:spPr>
          <a:xfrm>
            <a:off x="6264550" y="2969013"/>
            <a:ext cx="2159400" cy="68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hree columns 2">
  <p:cSld name="CUSTOM_6_1_1">
    <p:spTree>
      <p:nvGrpSpPr>
        <p:cNvPr id="1" name="Shape 322"/>
        <p:cNvGrpSpPr/>
        <p:nvPr/>
      </p:nvGrpSpPr>
      <p:grpSpPr>
        <a:xfrm>
          <a:off x="0" y="0"/>
          <a:ext cx="0" cy="0"/>
          <a:chOff x="0" y="0"/>
          <a:chExt cx="0" cy="0"/>
        </a:xfrm>
      </p:grpSpPr>
      <p:pic>
        <p:nvPicPr>
          <p:cNvPr id="323" name="Google Shape;323;p34"/>
          <p:cNvPicPr preferRelativeResize="0"/>
          <p:nvPr/>
        </p:nvPicPr>
        <p:blipFill rotWithShape="1">
          <a:blip r:embed="rId2">
            <a:alphaModFix amt="38000"/>
          </a:blip>
          <a:srcRect t="37942"/>
          <a:stretch/>
        </p:blipFill>
        <p:spPr>
          <a:xfrm rot="10800000" flipH="1">
            <a:off x="-241369" y="-785575"/>
            <a:ext cx="9871124" cy="4591304"/>
          </a:xfrm>
          <a:prstGeom prst="rect">
            <a:avLst/>
          </a:prstGeom>
          <a:noFill/>
          <a:ln>
            <a:noFill/>
          </a:ln>
        </p:spPr>
      </p:pic>
      <p:pic>
        <p:nvPicPr>
          <p:cNvPr id="324" name="Google Shape;324;p34"/>
          <p:cNvPicPr preferRelativeResize="0"/>
          <p:nvPr/>
        </p:nvPicPr>
        <p:blipFill>
          <a:blip r:embed="rId3">
            <a:alphaModFix/>
          </a:blip>
          <a:stretch>
            <a:fillRect/>
          </a:stretch>
        </p:blipFill>
        <p:spPr>
          <a:xfrm flipH="1">
            <a:off x="7579125" y="-1216230"/>
            <a:ext cx="2522550" cy="2035950"/>
          </a:xfrm>
          <a:prstGeom prst="rect">
            <a:avLst/>
          </a:prstGeom>
          <a:noFill/>
          <a:ln>
            <a:noFill/>
          </a:ln>
        </p:spPr>
      </p:pic>
      <p:pic>
        <p:nvPicPr>
          <p:cNvPr id="325" name="Google Shape;325;p34"/>
          <p:cNvPicPr preferRelativeResize="0"/>
          <p:nvPr/>
        </p:nvPicPr>
        <p:blipFill>
          <a:blip r:embed="rId4">
            <a:alphaModFix/>
          </a:blip>
          <a:stretch>
            <a:fillRect/>
          </a:stretch>
        </p:blipFill>
        <p:spPr>
          <a:xfrm>
            <a:off x="-1844226" y="3931487"/>
            <a:ext cx="2812550" cy="2270000"/>
          </a:xfrm>
          <a:prstGeom prst="rect">
            <a:avLst/>
          </a:prstGeom>
          <a:noFill/>
          <a:ln>
            <a:noFill/>
          </a:ln>
        </p:spPr>
      </p:pic>
      <p:pic>
        <p:nvPicPr>
          <p:cNvPr id="326" name="Google Shape;326;p34"/>
          <p:cNvPicPr preferRelativeResize="0"/>
          <p:nvPr/>
        </p:nvPicPr>
        <p:blipFill rotWithShape="1">
          <a:blip r:embed="rId5">
            <a:alphaModFix amt="69000"/>
          </a:blip>
          <a:srcRect/>
          <a:stretch/>
        </p:blipFill>
        <p:spPr>
          <a:xfrm rot="-1625203">
            <a:off x="8391397" y="479322"/>
            <a:ext cx="1055868" cy="1055889"/>
          </a:xfrm>
          <a:prstGeom prst="rect">
            <a:avLst/>
          </a:prstGeom>
          <a:noFill/>
          <a:ln>
            <a:noFill/>
          </a:ln>
        </p:spPr>
      </p:pic>
      <p:pic>
        <p:nvPicPr>
          <p:cNvPr id="327" name="Google Shape;327;p34"/>
          <p:cNvPicPr preferRelativeResize="0"/>
          <p:nvPr/>
        </p:nvPicPr>
        <p:blipFill rotWithShape="1">
          <a:blip r:embed="rId6">
            <a:alphaModFix amt="75000"/>
          </a:blip>
          <a:srcRect/>
          <a:stretch/>
        </p:blipFill>
        <p:spPr>
          <a:xfrm rot="10312853">
            <a:off x="-194085" y="3743786"/>
            <a:ext cx="720961" cy="720978"/>
          </a:xfrm>
          <a:prstGeom prst="rect">
            <a:avLst/>
          </a:prstGeom>
          <a:noFill/>
          <a:ln>
            <a:noFill/>
          </a:ln>
        </p:spPr>
      </p:pic>
      <p:pic>
        <p:nvPicPr>
          <p:cNvPr id="328" name="Google Shape;328;p34"/>
          <p:cNvPicPr preferRelativeResize="0"/>
          <p:nvPr/>
        </p:nvPicPr>
        <p:blipFill rotWithShape="1">
          <a:blip r:embed="rId7">
            <a:alphaModFix amt="60000"/>
          </a:blip>
          <a:srcRect/>
          <a:stretch/>
        </p:blipFill>
        <p:spPr>
          <a:xfrm rot="487117" flipH="1">
            <a:off x="482148" y="2129344"/>
            <a:ext cx="223202" cy="223203"/>
          </a:xfrm>
          <a:prstGeom prst="rect">
            <a:avLst/>
          </a:prstGeom>
          <a:noFill/>
          <a:ln>
            <a:noFill/>
          </a:ln>
        </p:spPr>
      </p:pic>
      <p:pic>
        <p:nvPicPr>
          <p:cNvPr id="329" name="Google Shape;329;p34"/>
          <p:cNvPicPr preferRelativeResize="0"/>
          <p:nvPr/>
        </p:nvPicPr>
        <p:blipFill rotWithShape="1">
          <a:blip r:embed="rId7">
            <a:alphaModFix amt="60000"/>
          </a:blip>
          <a:srcRect/>
          <a:stretch/>
        </p:blipFill>
        <p:spPr>
          <a:xfrm rot="487117" flipH="1">
            <a:off x="8672598" y="2460094"/>
            <a:ext cx="223202" cy="223203"/>
          </a:xfrm>
          <a:prstGeom prst="rect">
            <a:avLst/>
          </a:prstGeom>
          <a:noFill/>
          <a:ln>
            <a:noFill/>
          </a:ln>
        </p:spPr>
      </p:pic>
      <p:sp>
        <p:nvSpPr>
          <p:cNvPr id="330" name="Google Shape;330;p34"/>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31" name="Google Shape;331;p34"/>
          <p:cNvSpPr txBox="1">
            <a:spLocks noGrp="1"/>
          </p:cNvSpPr>
          <p:nvPr>
            <p:ph type="title" idx="2"/>
          </p:nvPr>
        </p:nvSpPr>
        <p:spPr>
          <a:xfrm>
            <a:off x="1101175" y="3343325"/>
            <a:ext cx="1986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solidFill>
                  <a:schemeClr val="l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32" name="Google Shape;332;p34"/>
          <p:cNvSpPr txBox="1">
            <a:spLocks noGrp="1"/>
          </p:cNvSpPr>
          <p:nvPr>
            <p:ph type="subTitle" idx="1"/>
          </p:nvPr>
        </p:nvSpPr>
        <p:spPr>
          <a:xfrm>
            <a:off x="1101175" y="3871025"/>
            <a:ext cx="1986000" cy="466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33" name="Google Shape;333;p34"/>
          <p:cNvSpPr txBox="1">
            <a:spLocks noGrp="1"/>
          </p:cNvSpPr>
          <p:nvPr>
            <p:ph type="title" idx="3"/>
          </p:nvPr>
        </p:nvSpPr>
        <p:spPr>
          <a:xfrm>
            <a:off x="3578960" y="1480000"/>
            <a:ext cx="1986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solidFill>
                  <a:schemeClr val="l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34" name="Google Shape;334;p34"/>
          <p:cNvSpPr txBox="1">
            <a:spLocks noGrp="1"/>
          </p:cNvSpPr>
          <p:nvPr>
            <p:ph type="subTitle" idx="4"/>
          </p:nvPr>
        </p:nvSpPr>
        <p:spPr>
          <a:xfrm>
            <a:off x="3578960" y="2007700"/>
            <a:ext cx="1986000" cy="466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35" name="Google Shape;335;p34"/>
          <p:cNvSpPr txBox="1">
            <a:spLocks noGrp="1"/>
          </p:cNvSpPr>
          <p:nvPr>
            <p:ph type="title" idx="5"/>
          </p:nvPr>
        </p:nvSpPr>
        <p:spPr>
          <a:xfrm>
            <a:off x="6056723" y="3343325"/>
            <a:ext cx="1986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solidFill>
                  <a:schemeClr val="l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36" name="Google Shape;336;p34"/>
          <p:cNvSpPr txBox="1">
            <a:spLocks noGrp="1"/>
          </p:cNvSpPr>
          <p:nvPr>
            <p:ph type="subTitle" idx="6"/>
          </p:nvPr>
        </p:nvSpPr>
        <p:spPr>
          <a:xfrm>
            <a:off x="6056722" y="3871025"/>
            <a:ext cx="1986000" cy="466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four columns">
  <p:cSld name="CUSTOM_5">
    <p:spTree>
      <p:nvGrpSpPr>
        <p:cNvPr id="1" name="Shape 337"/>
        <p:cNvGrpSpPr/>
        <p:nvPr/>
      </p:nvGrpSpPr>
      <p:grpSpPr>
        <a:xfrm>
          <a:off x="0" y="0"/>
          <a:ext cx="0" cy="0"/>
          <a:chOff x="0" y="0"/>
          <a:chExt cx="0" cy="0"/>
        </a:xfrm>
      </p:grpSpPr>
      <p:pic>
        <p:nvPicPr>
          <p:cNvPr id="338" name="Google Shape;338;p35"/>
          <p:cNvPicPr preferRelativeResize="0"/>
          <p:nvPr/>
        </p:nvPicPr>
        <p:blipFill rotWithShape="1">
          <a:blip r:embed="rId2">
            <a:alphaModFix amt="31000"/>
          </a:blip>
          <a:srcRect b="71614"/>
          <a:stretch/>
        </p:blipFill>
        <p:spPr>
          <a:xfrm>
            <a:off x="2858600" y="-30753"/>
            <a:ext cx="6918400" cy="1471927"/>
          </a:xfrm>
          <a:prstGeom prst="rect">
            <a:avLst/>
          </a:prstGeom>
          <a:noFill/>
          <a:ln>
            <a:noFill/>
          </a:ln>
        </p:spPr>
      </p:pic>
      <p:pic>
        <p:nvPicPr>
          <p:cNvPr id="339" name="Google Shape;339;p35"/>
          <p:cNvPicPr preferRelativeResize="0"/>
          <p:nvPr/>
        </p:nvPicPr>
        <p:blipFill rotWithShape="1">
          <a:blip r:embed="rId3">
            <a:alphaModFix amt="38000"/>
          </a:blip>
          <a:srcRect t="37942"/>
          <a:stretch/>
        </p:blipFill>
        <p:spPr>
          <a:xfrm flipH="1">
            <a:off x="-363550" y="2123345"/>
            <a:ext cx="9871124" cy="4591304"/>
          </a:xfrm>
          <a:prstGeom prst="rect">
            <a:avLst/>
          </a:prstGeom>
          <a:noFill/>
          <a:ln>
            <a:noFill/>
          </a:ln>
        </p:spPr>
      </p:pic>
      <p:pic>
        <p:nvPicPr>
          <p:cNvPr id="340" name="Google Shape;340;p35"/>
          <p:cNvPicPr preferRelativeResize="0"/>
          <p:nvPr/>
        </p:nvPicPr>
        <p:blipFill rotWithShape="1">
          <a:blip r:embed="rId4">
            <a:alphaModFix amt="87000"/>
          </a:blip>
          <a:srcRect/>
          <a:stretch/>
        </p:blipFill>
        <p:spPr>
          <a:xfrm rot="117636">
            <a:off x="8036631" y="4043076"/>
            <a:ext cx="1680434" cy="1680468"/>
          </a:xfrm>
          <a:prstGeom prst="rect">
            <a:avLst/>
          </a:prstGeom>
          <a:noFill/>
          <a:ln>
            <a:noFill/>
          </a:ln>
        </p:spPr>
      </p:pic>
      <p:pic>
        <p:nvPicPr>
          <p:cNvPr id="341" name="Google Shape;341;p35"/>
          <p:cNvPicPr preferRelativeResize="0"/>
          <p:nvPr/>
        </p:nvPicPr>
        <p:blipFill>
          <a:blip r:embed="rId5">
            <a:alphaModFix amt="82000"/>
          </a:blip>
          <a:stretch>
            <a:fillRect/>
          </a:stretch>
        </p:blipFill>
        <p:spPr>
          <a:xfrm rot="-4516162">
            <a:off x="-342900" y="-333829"/>
            <a:ext cx="1294548" cy="1294530"/>
          </a:xfrm>
          <a:prstGeom prst="rect">
            <a:avLst/>
          </a:prstGeom>
          <a:noFill/>
          <a:ln>
            <a:noFill/>
          </a:ln>
        </p:spPr>
      </p:pic>
      <p:pic>
        <p:nvPicPr>
          <p:cNvPr id="342" name="Google Shape;342;p35"/>
          <p:cNvPicPr preferRelativeResize="0"/>
          <p:nvPr/>
        </p:nvPicPr>
        <p:blipFill rotWithShape="1">
          <a:blip r:embed="rId6">
            <a:alphaModFix amt="75000"/>
          </a:blip>
          <a:srcRect/>
          <a:stretch/>
        </p:blipFill>
        <p:spPr>
          <a:xfrm rot="-487131">
            <a:off x="8636541" y="3363331"/>
            <a:ext cx="480618" cy="480616"/>
          </a:xfrm>
          <a:prstGeom prst="rect">
            <a:avLst/>
          </a:prstGeom>
          <a:noFill/>
          <a:ln>
            <a:noFill/>
          </a:ln>
        </p:spPr>
      </p:pic>
      <p:pic>
        <p:nvPicPr>
          <p:cNvPr id="343" name="Google Shape;343;p35"/>
          <p:cNvPicPr preferRelativeResize="0"/>
          <p:nvPr/>
        </p:nvPicPr>
        <p:blipFill rotWithShape="1">
          <a:blip r:embed="rId7">
            <a:alphaModFix amt="69000"/>
          </a:blip>
          <a:srcRect/>
          <a:stretch/>
        </p:blipFill>
        <p:spPr>
          <a:xfrm rot="487119" flipH="1">
            <a:off x="139372" y="909946"/>
            <a:ext cx="522806" cy="522807"/>
          </a:xfrm>
          <a:prstGeom prst="rect">
            <a:avLst/>
          </a:prstGeom>
          <a:noFill/>
          <a:ln>
            <a:noFill/>
          </a:ln>
        </p:spPr>
      </p:pic>
      <p:sp>
        <p:nvSpPr>
          <p:cNvPr id="344" name="Google Shape;344;p35"/>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45" name="Google Shape;345;p35"/>
          <p:cNvSpPr txBox="1">
            <a:spLocks noGrp="1"/>
          </p:cNvSpPr>
          <p:nvPr>
            <p:ph type="title" idx="2"/>
          </p:nvPr>
        </p:nvSpPr>
        <p:spPr>
          <a:xfrm>
            <a:off x="1000475" y="1749213"/>
            <a:ext cx="1980900" cy="3975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500">
                <a:solidFill>
                  <a:schemeClr val="l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46" name="Google Shape;346;p35"/>
          <p:cNvSpPr txBox="1">
            <a:spLocks noGrp="1"/>
          </p:cNvSpPr>
          <p:nvPr>
            <p:ph type="subTitle" idx="1"/>
          </p:nvPr>
        </p:nvSpPr>
        <p:spPr>
          <a:xfrm>
            <a:off x="1000475" y="2146825"/>
            <a:ext cx="1980900" cy="5913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47" name="Google Shape;347;p35"/>
          <p:cNvSpPr txBox="1">
            <a:spLocks noGrp="1"/>
          </p:cNvSpPr>
          <p:nvPr>
            <p:ph type="title" idx="3"/>
          </p:nvPr>
        </p:nvSpPr>
        <p:spPr>
          <a:xfrm>
            <a:off x="6162628" y="1749213"/>
            <a:ext cx="1980900" cy="3975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500">
                <a:solidFill>
                  <a:schemeClr val="l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48" name="Google Shape;348;p35"/>
          <p:cNvSpPr txBox="1">
            <a:spLocks noGrp="1"/>
          </p:cNvSpPr>
          <p:nvPr>
            <p:ph type="subTitle" idx="4"/>
          </p:nvPr>
        </p:nvSpPr>
        <p:spPr>
          <a:xfrm>
            <a:off x="6162625" y="2146824"/>
            <a:ext cx="1980900" cy="591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49" name="Google Shape;349;p35"/>
          <p:cNvSpPr txBox="1">
            <a:spLocks noGrp="1"/>
          </p:cNvSpPr>
          <p:nvPr>
            <p:ph type="title" idx="5"/>
          </p:nvPr>
        </p:nvSpPr>
        <p:spPr>
          <a:xfrm>
            <a:off x="1000475" y="3182713"/>
            <a:ext cx="1980900" cy="3975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500">
                <a:solidFill>
                  <a:schemeClr val="l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50" name="Google Shape;350;p35"/>
          <p:cNvSpPr txBox="1">
            <a:spLocks noGrp="1"/>
          </p:cNvSpPr>
          <p:nvPr>
            <p:ph type="subTitle" idx="6"/>
          </p:nvPr>
        </p:nvSpPr>
        <p:spPr>
          <a:xfrm>
            <a:off x="1000475" y="3580224"/>
            <a:ext cx="1980900" cy="5913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51" name="Google Shape;351;p35"/>
          <p:cNvSpPr txBox="1">
            <a:spLocks noGrp="1"/>
          </p:cNvSpPr>
          <p:nvPr>
            <p:ph type="title" idx="7"/>
          </p:nvPr>
        </p:nvSpPr>
        <p:spPr>
          <a:xfrm>
            <a:off x="6162631" y="3182713"/>
            <a:ext cx="1980900" cy="3975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500">
                <a:solidFill>
                  <a:schemeClr val="l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52" name="Google Shape;352;p35"/>
          <p:cNvSpPr txBox="1">
            <a:spLocks noGrp="1"/>
          </p:cNvSpPr>
          <p:nvPr>
            <p:ph type="subTitle" idx="8"/>
          </p:nvPr>
        </p:nvSpPr>
        <p:spPr>
          <a:xfrm>
            <a:off x="6162627" y="3580224"/>
            <a:ext cx="1980900" cy="591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four columns 1">
  <p:cSld name="CUSTOM_5_1">
    <p:spTree>
      <p:nvGrpSpPr>
        <p:cNvPr id="1" name="Shape 353"/>
        <p:cNvGrpSpPr/>
        <p:nvPr/>
      </p:nvGrpSpPr>
      <p:grpSpPr>
        <a:xfrm>
          <a:off x="0" y="0"/>
          <a:ext cx="0" cy="0"/>
          <a:chOff x="0" y="0"/>
          <a:chExt cx="0" cy="0"/>
        </a:xfrm>
      </p:grpSpPr>
      <p:pic>
        <p:nvPicPr>
          <p:cNvPr id="354" name="Google Shape;354;p36"/>
          <p:cNvPicPr preferRelativeResize="0"/>
          <p:nvPr/>
        </p:nvPicPr>
        <p:blipFill rotWithShape="1">
          <a:blip r:embed="rId2">
            <a:alphaModFix amt="31000"/>
          </a:blip>
          <a:srcRect t="34167"/>
          <a:stretch/>
        </p:blipFill>
        <p:spPr>
          <a:xfrm flipH="1">
            <a:off x="2273876" y="1771649"/>
            <a:ext cx="6918400" cy="3413775"/>
          </a:xfrm>
          <a:prstGeom prst="rect">
            <a:avLst/>
          </a:prstGeom>
          <a:noFill/>
          <a:ln>
            <a:noFill/>
          </a:ln>
        </p:spPr>
      </p:pic>
      <p:pic>
        <p:nvPicPr>
          <p:cNvPr id="355" name="Google Shape;355;p36"/>
          <p:cNvPicPr preferRelativeResize="0"/>
          <p:nvPr/>
        </p:nvPicPr>
        <p:blipFill rotWithShape="1">
          <a:blip r:embed="rId2">
            <a:alphaModFix amt="31000"/>
          </a:blip>
          <a:srcRect b="71614"/>
          <a:stretch/>
        </p:blipFill>
        <p:spPr>
          <a:xfrm rot="10800000">
            <a:off x="-84499" y="3826423"/>
            <a:ext cx="6918400" cy="1471927"/>
          </a:xfrm>
          <a:prstGeom prst="rect">
            <a:avLst/>
          </a:prstGeom>
          <a:noFill/>
          <a:ln>
            <a:noFill/>
          </a:ln>
        </p:spPr>
      </p:pic>
      <p:pic>
        <p:nvPicPr>
          <p:cNvPr id="356" name="Google Shape;356;p36"/>
          <p:cNvPicPr preferRelativeResize="0"/>
          <p:nvPr/>
        </p:nvPicPr>
        <p:blipFill rotWithShape="1">
          <a:blip r:embed="rId3">
            <a:alphaModFix amt="87000"/>
          </a:blip>
          <a:srcRect/>
          <a:stretch/>
        </p:blipFill>
        <p:spPr>
          <a:xfrm rot="1020435" flipH="1">
            <a:off x="-299024" y="-376648"/>
            <a:ext cx="1583266" cy="1583280"/>
          </a:xfrm>
          <a:prstGeom prst="rect">
            <a:avLst/>
          </a:prstGeom>
          <a:noFill/>
          <a:ln>
            <a:noFill/>
          </a:ln>
        </p:spPr>
      </p:pic>
      <p:pic>
        <p:nvPicPr>
          <p:cNvPr id="357" name="Google Shape;357;p36"/>
          <p:cNvPicPr preferRelativeResize="0"/>
          <p:nvPr/>
        </p:nvPicPr>
        <p:blipFill>
          <a:blip r:embed="rId4">
            <a:alphaModFix amt="82000"/>
          </a:blip>
          <a:stretch>
            <a:fillRect/>
          </a:stretch>
        </p:blipFill>
        <p:spPr>
          <a:xfrm rot="3932002" flipH="1">
            <a:off x="7795528" y="-393189"/>
            <a:ext cx="1588296" cy="1588307"/>
          </a:xfrm>
          <a:prstGeom prst="rect">
            <a:avLst/>
          </a:prstGeom>
          <a:noFill/>
          <a:ln>
            <a:noFill/>
          </a:ln>
        </p:spPr>
      </p:pic>
      <p:pic>
        <p:nvPicPr>
          <p:cNvPr id="358" name="Google Shape;358;p36"/>
          <p:cNvPicPr preferRelativeResize="0"/>
          <p:nvPr/>
        </p:nvPicPr>
        <p:blipFill rotWithShape="1">
          <a:blip r:embed="rId5">
            <a:alphaModFix amt="69000"/>
          </a:blip>
          <a:srcRect/>
          <a:stretch/>
        </p:blipFill>
        <p:spPr>
          <a:xfrm rot="1625203" flipH="1">
            <a:off x="-453467" y="537447"/>
            <a:ext cx="1055868" cy="1055889"/>
          </a:xfrm>
          <a:prstGeom prst="rect">
            <a:avLst/>
          </a:prstGeom>
          <a:noFill/>
          <a:ln>
            <a:noFill/>
          </a:ln>
        </p:spPr>
      </p:pic>
      <p:pic>
        <p:nvPicPr>
          <p:cNvPr id="359" name="Google Shape;359;p36"/>
          <p:cNvPicPr preferRelativeResize="0"/>
          <p:nvPr/>
        </p:nvPicPr>
        <p:blipFill rotWithShape="1">
          <a:blip r:embed="rId6">
            <a:alphaModFix amt="75000"/>
          </a:blip>
          <a:srcRect/>
          <a:stretch/>
        </p:blipFill>
        <p:spPr>
          <a:xfrm rot="-97007" flipH="1">
            <a:off x="8343522" y="737105"/>
            <a:ext cx="978885" cy="978857"/>
          </a:xfrm>
          <a:prstGeom prst="rect">
            <a:avLst/>
          </a:prstGeom>
          <a:noFill/>
          <a:ln>
            <a:noFill/>
          </a:ln>
        </p:spPr>
      </p:pic>
      <p:sp>
        <p:nvSpPr>
          <p:cNvPr id="360" name="Google Shape;360;p36"/>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61" name="Google Shape;361;p36"/>
          <p:cNvSpPr txBox="1">
            <a:spLocks noGrp="1"/>
          </p:cNvSpPr>
          <p:nvPr>
            <p:ph type="title" idx="2"/>
          </p:nvPr>
        </p:nvSpPr>
        <p:spPr>
          <a:xfrm>
            <a:off x="2656666" y="2954868"/>
            <a:ext cx="1838700" cy="399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500">
                <a:solidFill>
                  <a:schemeClr val="l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62" name="Google Shape;362;p36"/>
          <p:cNvSpPr txBox="1">
            <a:spLocks noGrp="1"/>
          </p:cNvSpPr>
          <p:nvPr>
            <p:ph type="subTitle" idx="1"/>
          </p:nvPr>
        </p:nvSpPr>
        <p:spPr>
          <a:xfrm>
            <a:off x="2656677" y="3354650"/>
            <a:ext cx="1838700" cy="608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63" name="Google Shape;363;p36"/>
          <p:cNvSpPr txBox="1">
            <a:spLocks noGrp="1"/>
          </p:cNvSpPr>
          <p:nvPr>
            <p:ph type="title" idx="3"/>
          </p:nvPr>
        </p:nvSpPr>
        <p:spPr>
          <a:xfrm>
            <a:off x="6487337" y="2954868"/>
            <a:ext cx="1838700" cy="399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500">
                <a:solidFill>
                  <a:schemeClr val="l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64" name="Google Shape;364;p36"/>
          <p:cNvSpPr txBox="1">
            <a:spLocks noGrp="1"/>
          </p:cNvSpPr>
          <p:nvPr>
            <p:ph type="subTitle" idx="4"/>
          </p:nvPr>
        </p:nvSpPr>
        <p:spPr>
          <a:xfrm>
            <a:off x="6487350" y="3354650"/>
            <a:ext cx="1838700" cy="608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65" name="Google Shape;365;p36"/>
          <p:cNvSpPr txBox="1">
            <a:spLocks noGrp="1"/>
          </p:cNvSpPr>
          <p:nvPr>
            <p:ph type="title" idx="5"/>
          </p:nvPr>
        </p:nvSpPr>
        <p:spPr>
          <a:xfrm>
            <a:off x="741313" y="2954868"/>
            <a:ext cx="1838700" cy="399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500">
                <a:solidFill>
                  <a:schemeClr val="l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66" name="Google Shape;366;p36"/>
          <p:cNvSpPr txBox="1">
            <a:spLocks noGrp="1"/>
          </p:cNvSpPr>
          <p:nvPr>
            <p:ph type="subTitle" idx="6"/>
          </p:nvPr>
        </p:nvSpPr>
        <p:spPr>
          <a:xfrm>
            <a:off x="741325" y="3354650"/>
            <a:ext cx="1838700" cy="608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67" name="Google Shape;367;p36"/>
          <p:cNvSpPr txBox="1">
            <a:spLocks noGrp="1"/>
          </p:cNvSpPr>
          <p:nvPr>
            <p:ph type="title" idx="7"/>
          </p:nvPr>
        </p:nvSpPr>
        <p:spPr>
          <a:xfrm>
            <a:off x="4571998" y="2954868"/>
            <a:ext cx="1838700" cy="399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500">
                <a:solidFill>
                  <a:schemeClr val="l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68" name="Google Shape;368;p36"/>
          <p:cNvSpPr txBox="1">
            <a:spLocks noGrp="1"/>
          </p:cNvSpPr>
          <p:nvPr>
            <p:ph type="subTitle" idx="8"/>
          </p:nvPr>
        </p:nvSpPr>
        <p:spPr>
          <a:xfrm>
            <a:off x="4572008" y="3354650"/>
            <a:ext cx="1838700" cy="608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four columns 2">
  <p:cSld name="CUSTOM_5_1_1">
    <p:spTree>
      <p:nvGrpSpPr>
        <p:cNvPr id="1" name="Shape 369"/>
        <p:cNvGrpSpPr/>
        <p:nvPr/>
      </p:nvGrpSpPr>
      <p:grpSpPr>
        <a:xfrm>
          <a:off x="0" y="0"/>
          <a:ext cx="0" cy="0"/>
          <a:chOff x="0" y="0"/>
          <a:chExt cx="0" cy="0"/>
        </a:xfrm>
      </p:grpSpPr>
      <p:pic>
        <p:nvPicPr>
          <p:cNvPr id="370" name="Google Shape;370;p37"/>
          <p:cNvPicPr preferRelativeResize="0"/>
          <p:nvPr/>
        </p:nvPicPr>
        <p:blipFill rotWithShape="1">
          <a:blip r:embed="rId2">
            <a:alphaModFix amt="31000"/>
          </a:blip>
          <a:srcRect t="34167"/>
          <a:stretch/>
        </p:blipFill>
        <p:spPr>
          <a:xfrm flipH="1">
            <a:off x="2273876" y="1771649"/>
            <a:ext cx="6918400" cy="3413775"/>
          </a:xfrm>
          <a:prstGeom prst="rect">
            <a:avLst/>
          </a:prstGeom>
          <a:noFill/>
          <a:ln>
            <a:noFill/>
          </a:ln>
        </p:spPr>
      </p:pic>
      <p:pic>
        <p:nvPicPr>
          <p:cNvPr id="371" name="Google Shape;371;p37"/>
          <p:cNvPicPr preferRelativeResize="0"/>
          <p:nvPr/>
        </p:nvPicPr>
        <p:blipFill rotWithShape="1">
          <a:blip r:embed="rId2">
            <a:alphaModFix amt="31000"/>
          </a:blip>
          <a:srcRect b="71614"/>
          <a:stretch/>
        </p:blipFill>
        <p:spPr>
          <a:xfrm rot="10800000">
            <a:off x="-84499" y="3826423"/>
            <a:ext cx="6918400" cy="1471927"/>
          </a:xfrm>
          <a:prstGeom prst="rect">
            <a:avLst/>
          </a:prstGeom>
          <a:noFill/>
          <a:ln>
            <a:noFill/>
          </a:ln>
        </p:spPr>
      </p:pic>
      <p:pic>
        <p:nvPicPr>
          <p:cNvPr id="372" name="Google Shape;372;p37"/>
          <p:cNvPicPr preferRelativeResize="0"/>
          <p:nvPr/>
        </p:nvPicPr>
        <p:blipFill>
          <a:blip r:embed="rId3">
            <a:alphaModFix/>
          </a:blip>
          <a:stretch>
            <a:fillRect/>
          </a:stretch>
        </p:blipFill>
        <p:spPr>
          <a:xfrm flipH="1">
            <a:off x="7402800" y="3364920"/>
            <a:ext cx="2522550" cy="2035950"/>
          </a:xfrm>
          <a:prstGeom prst="rect">
            <a:avLst/>
          </a:prstGeom>
          <a:noFill/>
          <a:ln>
            <a:noFill/>
          </a:ln>
        </p:spPr>
      </p:pic>
      <p:pic>
        <p:nvPicPr>
          <p:cNvPr id="373" name="Google Shape;373;p37"/>
          <p:cNvPicPr preferRelativeResize="0"/>
          <p:nvPr/>
        </p:nvPicPr>
        <p:blipFill>
          <a:blip r:embed="rId4">
            <a:alphaModFix/>
          </a:blip>
          <a:stretch>
            <a:fillRect/>
          </a:stretch>
        </p:blipFill>
        <p:spPr>
          <a:xfrm>
            <a:off x="-1116126" y="-690788"/>
            <a:ext cx="2812550" cy="2270000"/>
          </a:xfrm>
          <a:prstGeom prst="rect">
            <a:avLst/>
          </a:prstGeom>
          <a:noFill/>
          <a:ln>
            <a:noFill/>
          </a:ln>
        </p:spPr>
      </p:pic>
      <p:pic>
        <p:nvPicPr>
          <p:cNvPr id="374" name="Google Shape;374;p37"/>
          <p:cNvPicPr preferRelativeResize="0"/>
          <p:nvPr/>
        </p:nvPicPr>
        <p:blipFill rotWithShape="1">
          <a:blip r:embed="rId5">
            <a:alphaModFix amt="69000"/>
          </a:blip>
          <a:srcRect/>
          <a:stretch/>
        </p:blipFill>
        <p:spPr>
          <a:xfrm rot="-1625203">
            <a:off x="8519722" y="479322"/>
            <a:ext cx="1055868" cy="1055889"/>
          </a:xfrm>
          <a:prstGeom prst="rect">
            <a:avLst/>
          </a:prstGeom>
          <a:noFill/>
          <a:ln>
            <a:noFill/>
          </a:ln>
        </p:spPr>
      </p:pic>
      <p:pic>
        <p:nvPicPr>
          <p:cNvPr id="375" name="Google Shape;375;p37"/>
          <p:cNvPicPr preferRelativeResize="0"/>
          <p:nvPr/>
        </p:nvPicPr>
        <p:blipFill rotWithShape="1">
          <a:blip r:embed="rId6">
            <a:alphaModFix amt="75000"/>
          </a:blip>
          <a:srcRect/>
          <a:stretch/>
        </p:blipFill>
        <p:spPr>
          <a:xfrm rot="10312844">
            <a:off x="104834" y="3648873"/>
            <a:ext cx="977835" cy="977871"/>
          </a:xfrm>
          <a:prstGeom prst="rect">
            <a:avLst/>
          </a:prstGeom>
          <a:noFill/>
          <a:ln>
            <a:noFill/>
          </a:ln>
        </p:spPr>
      </p:pic>
      <p:pic>
        <p:nvPicPr>
          <p:cNvPr id="376" name="Google Shape;376;p37"/>
          <p:cNvPicPr preferRelativeResize="0"/>
          <p:nvPr/>
        </p:nvPicPr>
        <p:blipFill rotWithShape="1">
          <a:blip r:embed="rId7">
            <a:alphaModFix amt="60000"/>
          </a:blip>
          <a:srcRect/>
          <a:stretch/>
        </p:blipFill>
        <p:spPr>
          <a:xfrm rot="487117" flipH="1">
            <a:off x="482148" y="2129344"/>
            <a:ext cx="223202" cy="223203"/>
          </a:xfrm>
          <a:prstGeom prst="rect">
            <a:avLst/>
          </a:prstGeom>
          <a:noFill/>
          <a:ln>
            <a:noFill/>
          </a:ln>
        </p:spPr>
      </p:pic>
      <p:pic>
        <p:nvPicPr>
          <p:cNvPr id="377" name="Google Shape;377;p37"/>
          <p:cNvPicPr preferRelativeResize="0"/>
          <p:nvPr/>
        </p:nvPicPr>
        <p:blipFill rotWithShape="1">
          <a:blip r:embed="rId7">
            <a:alphaModFix amt="60000"/>
          </a:blip>
          <a:srcRect/>
          <a:stretch/>
        </p:blipFill>
        <p:spPr>
          <a:xfrm rot="487117" flipH="1">
            <a:off x="8672598" y="2460094"/>
            <a:ext cx="223202" cy="223203"/>
          </a:xfrm>
          <a:prstGeom prst="rect">
            <a:avLst/>
          </a:prstGeom>
          <a:noFill/>
          <a:ln>
            <a:noFill/>
          </a:ln>
        </p:spPr>
      </p:pic>
      <p:sp>
        <p:nvSpPr>
          <p:cNvPr id="378" name="Google Shape;378;p37"/>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79" name="Google Shape;379;p37"/>
          <p:cNvSpPr txBox="1">
            <a:spLocks noGrp="1"/>
          </p:cNvSpPr>
          <p:nvPr>
            <p:ph type="title" idx="2"/>
          </p:nvPr>
        </p:nvSpPr>
        <p:spPr>
          <a:xfrm>
            <a:off x="2444741" y="3584718"/>
            <a:ext cx="1838700" cy="399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500">
                <a:solidFill>
                  <a:schemeClr val="l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80" name="Google Shape;380;p37"/>
          <p:cNvSpPr txBox="1">
            <a:spLocks noGrp="1"/>
          </p:cNvSpPr>
          <p:nvPr>
            <p:ph type="subTitle" idx="1"/>
          </p:nvPr>
        </p:nvSpPr>
        <p:spPr>
          <a:xfrm>
            <a:off x="2444752" y="3984500"/>
            <a:ext cx="1838700" cy="608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81" name="Google Shape;381;p37"/>
          <p:cNvSpPr txBox="1">
            <a:spLocks noGrp="1"/>
          </p:cNvSpPr>
          <p:nvPr>
            <p:ph type="title" idx="3"/>
          </p:nvPr>
        </p:nvSpPr>
        <p:spPr>
          <a:xfrm>
            <a:off x="4860512" y="3584718"/>
            <a:ext cx="1838700" cy="399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500">
                <a:solidFill>
                  <a:schemeClr val="l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82" name="Google Shape;382;p37"/>
          <p:cNvSpPr txBox="1">
            <a:spLocks noGrp="1"/>
          </p:cNvSpPr>
          <p:nvPr>
            <p:ph type="subTitle" idx="4"/>
          </p:nvPr>
        </p:nvSpPr>
        <p:spPr>
          <a:xfrm>
            <a:off x="4860525" y="3984500"/>
            <a:ext cx="1838700" cy="608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83" name="Google Shape;383;p37"/>
          <p:cNvSpPr txBox="1">
            <a:spLocks noGrp="1"/>
          </p:cNvSpPr>
          <p:nvPr>
            <p:ph type="title" idx="5"/>
          </p:nvPr>
        </p:nvSpPr>
        <p:spPr>
          <a:xfrm>
            <a:off x="2444750" y="1774593"/>
            <a:ext cx="1838700" cy="399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500">
                <a:solidFill>
                  <a:schemeClr val="l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84" name="Google Shape;384;p37"/>
          <p:cNvSpPr txBox="1">
            <a:spLocks noGrp="1"/>
          </p:cNvSpPr>
          <p:nvPr>
            <p:ph type="subTitle" idx="6"/>
          </p:nvPr>
        </p:nvSpPr>
        <p:spPr>
          <a:xfrm>
            <a:off x="2444763" y="2174375"/>
            <a:ext cx="1838700" cy="608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85" name="Google Shape;385;p37"/>
          <p:cNvSpPr txBox="1">
            <a:spLocks noGrp="1"/>
          </p:cNvSpPr>
          <p:nvPr>
            <p:ph type="title" idx="7"/>
          </p:nvPr>
        </p:nvSpPr>
        <p:spPr>
          <a:xfrm>
            <a:off x="4860511" y="1774593"/>
            <a:ext cx="1838700" cy="399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500">
                <a:solidFill>
                  <a:schemeClr val="l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86" name="Google Shape;386;p37"/>
          <p:cNvSpPr txBox="1">
            <a:spLocks noGrp="1"/>
          </p:cNvSpPr>
          <p:nvPr>
            <p:ph type="subTitle" idx="8"/>
          </p:nvPr>
        </p:nvSpPr>
        <p:spPr>
          <a:xfrm>
            <a:off x="4860521" y="2174375"/>
            <a:ext cx="1838700" cy="608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five columns">
  <p:cSld name="CUSTOM_21">
    <p:spTree>
      <p:nvGrpSpPr>
        <p:cNvPr id="1" name="Shape 387"/>
        <p:cNvGrpSpPr/>
        <p:nvPr/>
      </p:nvGrpSpPr>
      <p:grpSpPr>
        <a:xfrm>
          <a:off x="0" y="0"/>
          <a:ext cx="0" cy="0"/>
          <a:chOff x="0" y="0"/>
          <a:chExt cx="0" cy="0"/>
        </a:xfrm>
      </p:grpSpPr>
      <p:pic>
        <p:nvPicPr>
          <p:cNvPr id="388" name="Google Shape;388;p38"/>
          <p:cNvPicPr preferRelativeResize="0"/>
          <p:nvPr/>
        </p:nvPicPr>
        <p:blipFill rotWithShape="1">
          <a:blip r:embed="rId2">
            <a:alphaModFix amt="31000"/>
          </a:blip>
          <a:srcRect t="34167"/>
          <a:stretch/>
        </p:blipFill>
        <p:spPr>
          <a:xfrm rot="10800000">
            <a:off x="2308425" y="-49902"/>
            <a:ext cx="6918400" cy="3413775"/>
          </a:xfrm>
          <a:prstGeom prst="rect">
            <a:avLst/>
          </a:prstGeom>
          <a:noFill/>
          <a:ln>
            <a:noFill/>
          </a:ln>
        </p:spPr>
      </p:pic>
      <p:pic>
        <p:nvPicPr>
          <p:cNvPr id="389" name="Google Shape;389;p38"/>
          <p:cNvPicPr preferRelativeResize="0"/>
          <p:nvPr/>
        </p:nvPicPr>
        <p:blipFill rotWithShape="1">
          <a:blip r:embed="rId2">
            <a:alphaModFix amt="31000"/>
          </a:blip>
          <a:srcRect b="71614"/>
          <a:stretch/>
        </p:blipFill>
        <p:spPr>
          <a:xfrm rot="10800000">
            <a:off x="0" y="3763547"/>
            <a:ext cx="6918400" cy="1471927"/>
          </a:xfrm>
          <a:prstGeom prst="rect">
            <a:avLst/>
          </a:prstGeom>
          <a:noFill/>
          <a:ln>
            <a:noFill/>
          </a:ln>
        </p:spPr>
      </p:pic>
      <p:pic>
        <p:nvPicPr>
          <p:cNvPr id="390" name="Google Shape;390;p38"/>
          <p:cNvPicPr preferRelativeResize="0"/>
          <p:nvPr/>
        </p:nvPicPr>
        <p:blipFill>
          <a:blip r:embed="rId3">
            <a:alphaModFix/>
          </a:blip>
          <a:stretch>
            <a:fillRect/>
          </a:stretch>
        </p:blipFill>
        <p:spPr>
          <a:xfrm flipH="1">
            <a:off x="-888600" y="-725127"/>
            <a:ext cx="2478925" cy="2000725"/>
          </a:xfrm>
          <a:prstGeom prst="rect">
            <a:avLst/>
          </a:prstGeom>
          <a:noFill/>
          <a:ln>
            <a:noFill/>
          </a:ln>
        </p:spPr>
      </p:pic>
      <p:pic>
        <p:nvPicPr>
          <p:cNvPr id="391" name="Google Shape;391;p38"/>
          <p:cNvPicPr preferRelativeResize="0"/>
          <p:nvPr/>
        </p:nvPicPr>
        <p:blipFill>
          <a:blip r:embed="rId4">
            <a:alphaModFix/>
          </a:blip>
          <a:stretch>
            <a:fillRect/>
          </a:stretch>
        </p:blipFill>
        <p:spPr>
          <a:xfrm>
            <a:off x="-454038" y="740846"/>
            <a:ext cx="1167143" cy="942000"/>
          </a:xfrm>
          <a:prstGeom prst="rect">
            <a:avLst/>
          </a:prstGeom>
          <a:noFill/>
          <a:ln>
            <a:noFill/>
          </a:ln>
        </p:spPr>
      </p:pic>
      <p:pic>
        <p:nvPicPr>
          <p:cNvPr id="392" name="Google Shape;392;p38"/>
          <p:cNvPicPr preferRelativeResize="0"/>
          <p:nvPr/>
        </p:nvPicPr>
        <p:blipFill>
          <a:blip r:embed="rId5">
            <a:alphaModFix/>
          </a:blip>
          <a:stretch>
            <a:fillRect/>
          </a:stretch>
        </p:blipFill>
        <p:spPr>
          <a:xfrm>
            <a:off x="8424002" y="3643960"/>
            <a:ext cx="1620800" cy="1308150"/>
          </a:xfrm>
          <a:prstGeom prst="rect">
            <a:avLst/>
          </a:prstGeom>
          <a:noFill/>
          <a:ln>
            <a:noFill/>
          </a:ln>
        </p:spPr>
      </p:pic>
      <p:pic>
        <p:nvPicPr>
          <p:cNvPr id="393" name="Google Shape;393;p38"/>
          <p:cNvPicPr preferRelativeResize="0"/>
          <p:nvPr/>
        </p:nvPicPr>
        <p:blipFill>
          <a:blip r:embed="rId6">
            <a:alphaModFix/>
          </a:blip>
          <a:stretch>
            <a:fillRect/>
          </a:stretch>
        </p:blipFill>
        <p:spPr>
          <a:xfrm flipH="1">
            <a:off x="7686203" y="4202052"/>
            <a:ext cx="2038475" cy="1645248"/>
          </a:xfrm>
          <a:prstGeom prst="rect">
            <a:avLst/>
          </a:prstGeom>
          <a:noFill/>
          <a:ln>
            <a:noFill/>
          </a:ln>
        </p:spPr>
      </p:pic>
      <p:pic>
        <p:nvPicPr>
          <p:cNvPr id="394" name="Google Shape;394;p38"/>
          <p:cNvPicPr preferRelativeResize="0"/>
          <p:nvPr/>
        </p:nvPicPr>
        <p:blipFill>
          <a:blip r:embed="rId7">
            <a:alphaModFix/>
          </a:blip>
          <a:stretch>
            <a:fillRect/>
          </a:stretch>
        </p:blipFill>
        <p:spPr>
          <a:xfrm flipH="1">
            <a:off x="-720091" y="4202049"/>
            <a:ext cx="1821254" cy="1469931"/>
          </a:xfrm>
          <a:prstGeom prst="rect">
            <a:avLst/>
          </a:prstGeom>
          <a:noFill/>
          <a:ln>
            <a:noFill/>
          </a:ln>
        </p:spPr>
      </p:pic>
      <p:pic>
        <p:nvPicPr>
          <p:cNvPr id="395" name="Google Shape;395;p38"/>
          <p:cNvPicPr preferRelativeResize="0"/>
          <p:nvPr/>
        </p:nvPicPr>
        <p:blipFill>
          <a:blip r:embed="rId7">
            <a:alphaModFix/>
          </a:blip>
          <a:stretch>
            <a:fillRect/>
          </a:stretch>
        </p:blipFill>
        <p:spPr>
          <a:xfrm flipH="1">
            <a:off x="7903409" y="-598551"/>
            <a:ext cx="1821254" cy="1469931"/>
          </a:xfrm>
          <a:prstGeom prst="rect">
            <a:avLst/>
          </a:prstGeom>
          <a:noFill/>
          <a:ln>
            <a:noFill/>
          </a:ln>
        </p:spPr>
      </p:pic>
      <p:sp>
        <p:nvSpPr>
          <p:cNvPr id="396" name="Google Shape;396;p38"/>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97" name="Google Shape;397;p38"/>
          <p:cNvSpPr txBox="1">
            <a:spLocks noGrp="1"/>
          </p:cNvSpPr>
          <p:nvPr>
            <p:ph type="title" idx="2"/>
          </p:nvPr>
        </p:nvSpPr>
        <p:spPr>
          <a:xfrm>
            <a:off x="1101175" y="1682850"/>
            <a:ext cx="1986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solidFill>
                  <a:schemeClr val="l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98" name="Google Shape;398;p38"/>
          <p:cNvSpPr txBox="1">
            <a:spLocks noGrp="1"/>
          </p:cNvSpPr>
          <p:nvPr>
            <p:ph type="subTitle" idx="1"/>
          </p:nvPr>
        </p:nvSpPr>
        <p:spPr>
          <a:xfrm>
            <a:off x="1101175" y="2210550"/>
            <a:ext cx="1986000" cy="466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99" name="Google Shape;399;p38"/>
          <p:cNvSpPr txBox="1">
            <a:spLocks noGrp="1"/>
          </p:cNvSpPr>
          <p:nvPr>
            <p:ph type="title" idx="3"/>
          </p:nvPr>
        </p:nvSpPr>
        <p:spPr>
          <a:xfrm>
            <a:off x="3578948" y="1682850"/>
            <a:ext cx="1986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solidFill>
                  <a:schemeClr val="l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00" name="Google Shape;400;p38"/>
          <p:cNvSpPr txBox="1">
            <a:spLocks noGrp="1"/>
          </p:cNvSpPr>
          <p:nvPr>
            <p:ph type="subTitle" idx="4"/>
          </p:nvPr>
        </p:nvSpPr>
        <p:spPr>
          <a:xfrm>
            <a:off x="3579000" y="2210550"/>
            <a:ext cx="1986000" cy="466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01" name="Google Shape;401;p38"/>
          <p:cNvSpPr txBox="1">
            <a:spLocks noGrp="1"/>
          </p:cNvSpPr>
          <p:nvPr>
            <p:ph type="title" idx="5"/>
          </p:nvPr>
        </p:nvSpPr>
        <p:spPr>
          <a:xfrm>
            <a:off x="2340114" y="3116250"/>
            <a:ext cx="1986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solidFill>
                  <a:schemeClr val="l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02" name="Google Shape;402;p38"/>
          <p:cNvSpPr txBox="1">
            <a:spLocks noGrp="1"/>
          </p:cNvSpPr>
          <p:nvPr>
            <p:ph type="subTitle" idx="6"/>
          </p:nvPr>
        </p:nvSpPr>
        <p:spPr>
          <a:xfrm>
            <a:off x="2340114" y="3643950"/>
            <a:ext cx="1986000" cy="466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03" name="Google Shape;403;p38"/>
          <p:cNvSpPr txBox="1">
            <a:spLocks noGrp="1"/>
          </p:cNvSpPr>
          <p:nvPr>
            <p:ph type="title" idx="7"/>
          </p:nvPr>
        </p:nvSpPr>
        <p:spPr>
          <a:xfrm>
            <a:off x="4817886" y="3116250"/>
            <a:ext cx="1986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solidFill>
                  <a:schemeClr val="l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04" name="Google Shape;404;p38"/>
          <p:cNvSpPr txBox="1">
            <a:spLocks noGrp="1"/>
          </p:cNvSpPr>
          <p:nvPr>
            <p:ph type="subTitle" idx="8"/>
          </p:nvPr>
        </p:nvSpPr>
        <p:spPr>
          <a:xfrm>
            <a:off x="4817886" y="3643950"/>
            <a:ext cx="1986000" cy="466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05" name="Google Shape;405;p38"/>
          <p:cNvSpPr txBox="1">
            <a:spLocks noGrp="1"/>
          </p:cNvSpPr>
          <p:nvPr>
            <p:ph type="title" idx="9"/>
          </p:nvPr>
        </p:nvSpPr>
        <p:spPr>
          <a:xfrm>
            <a:off x="6056727" y="1682850"/>
            <a:ext cx="1986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solidFill>
                  <a:schemeClr val="l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06" name="Google Shape;406;p38"/>
          <p:cNvSpPr txBox="1">
            <a:spLocks noGrp="1"/>
          </p:cNvSpPr>
          <p:nvPr>
            <p:ph type="subTitle" idx="13"/>
          </p:nvPr>
        </p:nvSpPr>
        <p:spPr>
          <a:xfrm>
            <a:off x="6056725" y="2210550"/>
            <a:ext cx="1986000" cy="466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407"/>
        <p:cNvGrpSpPr/>
        <p:nvPr/>
      </p:nvGrpSpPr>
      <p:grpSpPr>
        <a:xfrm>
          <a:off x="0" y="0"/>
          <a:ext cx="0" cy="0"/>
          <a:chOff x="0" y="0"/>
          <a:chExt cx="0" cy="0"/>
        </a:xfrm>
      </p:grpSpPr>
      <p:pic>
        <p:nvPicPr>
          <p:cNvPr id="408" name="Google Shape;408;p39"/>
          <p:cNvPicPr preferRelativeResize="0"/>
          <p:nvPr/>
        </p:nvPicPr>
        <p:blipFill rotWithShape="1">
          <a:blip r:embed="rId2">
            <a:alphaModFix amt="38000"/>
          </a:blip>
          <a:srcRect t="37942"/>
          <a:stretch/>
        </p:blipFill>
        <p:spPr>
          <a:xfrm rot="10800000">
            <a:off x="-363550" y="-713755"/>
            <a:ext cx="9871124" cy="4591304"/>
          </a:xfrm>
          <a:prstGeom prst="rect">
            <a:avLst/>
          </a:prstGeom>
          <a:noFill/>
          <a:ln>
            <a:noFill/>
          </a:ln>
        </p:spPr>
      </p:pic>
      <p:pic>
        <p:nvPicPr>
          <p:cNvPr id="409" name="Google Shape;409;p39"/>
          <p:cNvPicPr preferRelativeResize="0"/>
          <p:nvPr/>
        </p:nvPicPr>
        <p:blipFill rotWithShape="1">
          <a:blip r:embed="rId3">
            <a:alphaModFix amt="75000"/>
          </a:blip>
          <a:srcRect/>
          <a:stretch/>
        </p:blipFill>
        <p:spPr>
          <a:xfrm rot="326146">
            <a:off x="-552151" y="3815832"/>
            <a:ext cx="1502102" cy="1502081"/>
          </a:xfrm>
          <a:prstGeom prst="rect">
            <a:avLst/>
          </a:prstGeom>
          <a:noFill/>
          <a:ln>
            <a:noFill/>
          </a:ln>
        </p:spPr>
      </p:pic>
      <p:pic>
        <p:nvPicPr>
          <p:cNvPr id="410" name="Google Shape;410;p39"/>
          <p:cNvPicPr preferRelativeResize="0"/>
          <p:nvPr/>
        </p:nvPicPr>
        <p:blipFill rotWithShape="1">
          <a:blip r:embed="rId4">
            <a:alphaModFix amt="75000"/>
          </a:blip>
          <a:srcRect/>
          <a:stretch/>
        </p:blipFill>
        <p:spPr>
          <a:xfrm rot="-6564088">
            <a:off x="8165474" y="4084383"/>
            <a:ext cx="1502102" cy="1502080"/>
          </a:xfrm>
          <a:prstGeom prst="rect">
            <a:avLst/>
          </a:prstGeom>
          <a:noFill/>
          <a:ln>
            <a:noFill/>
          </a:ln>
        </p:spPr>
      </p:pic>
      <p:pic>
        <p:nvPicPr>
          <p:cNvPr id="411" name="Google Shape;411;p39"/>
          <p:cNvPicPr preferRelativeResize="0"/>
          <p:nvPr/>
        </p:nvPicPr>
        <p:blipFill rotWithShape="1">
          <a:blip r:embed="rId5">
            <a:alphaModFix amt="69000"/>
          </a:blip>
          <a:srcRect/>
          <a:stretch/>
        </p:blipFill>
        <p:spPr>
          <a:xfrm rot="487135" flipH="1">
            <a:off x="105399" y="4573004"/>
            <a:ext cx="1216427" cy="1216472"/>
          </a:xfrm>
          <a:prstGeom prst="rect">
            <a:avLst/>
          </a:prstGeom>
          <a:noFill/>
          <a:ln>
            <a:noFill/>
          </a:ln>
        </p:spPr>
      </p:pic>
      <p:pic>
        <p:nvPicPr>
          <p:cNvPr id="412" name="Google Shape;412;p39"/>
          <p:cNvPicPr preferRelativeResize="0"/>
          <p:nvPr/>
        </p:nvPicPr>
        <p:blipFill rotWithShape="1">
          <a:blip r:embed="rId6">
            <a:alphaModFix amt="69000"/>
          </a:blip>
          <a:srcRect/>
          <a:stretch/>
        </p:blipFill>
        <p:spPr>
          <a:xfrm rot="487145" flipH="1">
            <a:off x="8481125" y="3805202"/>
            <a:ext cx="870798" cy="870844"/>
          </a:xfrm>
          <a:prstGeom prst="rect">
            <a:avLst/>
          </a:prstGeom>
          <a:noFill/>
          <a:ln>
            <a:noFill/>
          </a:ln>
        </p:spPr>
      </p:pic>
      <p:pic>
        <p:nvPicPr>
          <p:cNvPr id="413" name="Google Shape;413;p39"/>
          <p:cNvPicPr preferRelativeResize="0"/>
          <p:nvPr/>
        </p:nvPicPr>
        <p:blipFill rotWithShape="1">
          <a:blip r:embed="rId5">
            <a:alphaModFix amt="69000"/>
          </a:blip>
          <a:srcRect/>
          <a:stretch/>
        </p:blipFill>
        <p:spPr>
          <a:xfrm rot="487136" flipH="1">
            <a:off x="-666704" y="-486282"/>
            <a:ext cx="1294861" cy="1294906"/>
          </a:xfrm>
          <a:prstGeom prst="rect">
            <a:avLst/>
          </a:prstGeom>
          <a:noFill/>
          <a:ln>
            <a:noFill/>
          </a:ln>
        </p:spPr>
      </p:pic>
      <p:pic>
        <p:nvPicPr>
          <p:cNvPr id="414" name="Google Shape;414;p39"/>
          <p:cNvPicPr preferRelativeResize="0"/>
          <p:nvPr/>
        </p:nvPicPr>
        <p:blipFill rotWithShape="1">
          <a:blip r:embed="rId3">
            <a:alphaModFix amt="86000"/>
          </a:blip>
          <a:srcRect/>
          <a:stretch/>
        </p:blipFill>
        <p:spPr>
          <a:xfrm rot="326146">
            <a:off x="8165474" y="-503468"/>
            <a:ext cx="1502102" cy="1502081"/>
          </a:xfrm>
          <a:prstGeom prst="rect">
            <a:avLst/>
          </a:prstGeom>
          <a:noFill/>
          <a:ln>
            <a:noFill/>
          </a:ln>
        </p:spPr>
      </p:pic>
      <p:sp>
        <p:nvSpPr>
          <p:cNvPr id="415" name="Google Shape;415;p39"/>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16" name="Google Shape;416;p39"/>
          <p:cNvSpPr txBox="1">
            <a:spLocks noGrp="1"/>
          </p:cNvSpPr>
          <p:nvPr>
            <p:ph type="title" idx="2"/>
          </p:nvPr>
        </p:nvSpPr>
        <p:spPr>
          <a:xfrm>
            <a:off x="1101175" y="1682850"/>
            <a:ext cx="1986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solidFill>
                  <a:schemeClr val="l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17" name="Google Shape;417;p39"/>
          <p:cNvSpPr txBox="1">
            <a:spLocks noGrp="1"/>
          </p:cNvSpPr>
          <p:nvPr>
            <p:ph type="subTitle" idx="1"/>
          </p:nvPr>
        </p:nvSpPr>
        <p:spPr>
          <a:xfrm>
            <a:off x="1101175" y="2210550"/>
            <a:ext cx="1986000" cy="466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18" name="Google Shape;418;p39"/>
          <p:cNvSpPr txBox="1">
            <a:spLocks noGrp="1"/>
          </p:cNvSpPr>
          <p:nvPr>
            <p:ph type="title" idx="3"/>
          </p:nvPr>
        </p:nvSpPr>
        <p:spPr>
          <a:xfrm>
            <a:off x="3578948" y="1682850"/>
            <a:ext cx="1986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solidFill>
                  <a:schemeClr val="l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19" name="Google Shape;419;p39"/>
          <p:cNvSpPr txBox="1">
            <a:spLocks noGrp="1"/>
          </p:cNvSpPr>
          <p:nvPr>
            <p:ph type="subTitle" idx="4"/>
          </p:nvPr>
        </p:nvSpPr>
        <p:spPr>
          <a:xfrm>
            <a:off x="3579000" y="2210550"/>
            <a:ext cx="1986000" cy="466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20" name="Google Shape;420;p39"/>
          <p:cNvSpPr txBox="1">
            <a:spLocks noGrp="1"/>
          </p:cNvSpPr>
          <p:nvPr>
            <p:ph type="title" idx="5"/>
          </p:nvPr>
        </p:nvSpPr>
        <p:spPr>
          <a:xfrm>
            <a:off x="1101175" y="3116250"/>
            <a:ext cx="1986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solidFill>
                  <a:schemeClr val="l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21" name="Google Shape;421;p39"/>
          <p:cNvSpPr txBox="1">
            <a:spLocks noGrp="1"/>
          </p:cNvSpPr>
          <p:nvPr>
            <p:ph type="subTitle" idx="6"/>
          </p:nvPr>
        </p:nvSpPr>
        <p:spPr>
          <a:xfrm>
            <a:off x="1101175" y="3643950"/>
            <a:ext cx="1986000" cy="466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22" name="Google Shape;422;p39"/>
          <p:cNvSpPr txBox="1">
            <a:spLocks noGrp="1"/>
          </p:cNvSpPr>
          <p:nvPr>
            <p:ph type="title" idx="7"/>
          </p:nvPr>
        </p:nvSpPr>
        <p:spPr>
          <a:xfrm>
            <a:off x="3578948" y="3116250"/>
            <a:ext cx="1986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solidFill>
                  <a:schemeClr val="l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23" name="Google Shape;423;p39"/>
          <p:cNvSpPr txBox="1">
            <a:spLocks noGrp="1"/>
          </p:cNvSpPr>
          <p:nvPr>
            <p:ph type="subTitle" idx="8"/>
          </p:nvPr>
        </p:nvSpPr>
        <p:spPr>
          <a:xfrm>
            <a:off x="3578947" y="3643950"/>
            <a:ext cx="1986000" cy="466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24" name="Google Shape;424;p39"/>
          <p:cNvSpPr txBox="1">
            <a:spLocks noGrp="1"/>
          </p:cNvSpPr>
          <p:nvPr>
            <p:ph type="title" idx="9"/>
          </p:nvPr>
        </p:nvSpPr>
        <p:spPr>
          <a:xfrm>
            <a:off x="6056727" y="1682850"/>
            <a:ext cx="1986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solidFill>
                  <a:schemeClr val="l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25" name="Google Shape;425;p39"/>
          <p:cNvSpPr txBox="1">
            <a:spLocks noGrp="1"/>
          </p:cNvSpPr>
          <p:nvPr>
            <p:ph type="subTitle" idx="13"/>
          </p:nvPr>
        </p:nvSpPr>
        <p:spPr>
          <a:xfrm>
            <a:off x="6056725" y="2210550"/>
            <a:ext cx="1986000" cy="466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26" name="Google Shape;426;p39"/>
          <p:cNvSpPr txBox="1">
            <a:spLocks noGrp="1"/>
          </p:cNvSpPr>
          <p:nvPr>
            <p:ph type="title" idx="14"/>
          </p:nvPr>
        </p:nvSpPr>
        <p:spPr>
          <a:xfrm>
            <a:off x="6056727" y="3116250"/>
            <a:ext cx="1986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solidFill>
                  <a:schemeClr val="l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27" name="Google Shape;427;p39"/>
          <p:cNvSpPr txBox="1">
            <a:spLocks noGrp="1"/>
          </p:cNvSpPr>
          <p:nvPr>
            <p:ph type="subTitle" idx="15"/>
          </p:nvPr>
        </p:nvSpPr>
        <p:spPr>
          <a:xfrm>
            <a:off x="6056725" y="3643950"/>
            <a:ext cx="1986000" cy="466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Numbers and text">
  <p:cSld name="CUSTOM_8">
    <p:spTree>
      <p:nvGrpSpPr>
        <p:cNvPr id="1" name="Shape 428"/>
        <p:cNvGrpSpPr/>
        <p:nvPr/>
      </p:nvGrpSpPr>
      <p:grpSpPr>
        <a:xfrm>
          <a:off x="0" y="0"/>
          <a:ext cx="0" cy="0"/>
          <a:chOff x="0" y="0"/>
          <a:chExt cx="0" cy="0"/>
        </a:xfrm>
      </p:grpSpPr>
      <p:pic>
        <p:nvPicPr>
          <p:cNvPr id="429" name="Google Shape;429;p40"/>
          <p:cNvPicPr preferRelativeResize="0"/>
          <p:nvPr/>
        </p:nvPicPr>
        <p:blipFill rotWithShape="1">
          <a:blip r:embed="rId2">
            <a:alphaModFix amt="38000"/>
          </a:blip>
          <a:srcRect t="37940" b="14478"/>
          <a:stretch/>
        </p:blipFill>
        <p:spPr>
          <a:xfrm flipH="1">
            <a:off x="3" y="1882626"/>
            <a:ext cx="9143997" cy="3260873"/>
          </a:xfrm>
          <a:prstGeom prst="rect">
            <a:avLst/>
          </a:prstGeom>
          <a:noFill/>
          <a:ln>
            <a:noFill/>
          </a:ln>
        </p:spPr>
      </p:pic>
      <p:pic>
        <p:nvPicPr>
          <p:cNvPr id="430" name="Google Shape;430;p40"/>
          <p:cNvPicPr preferRelativeResize="0"/>
          <p:nvPr/>
        </p:nvPicPr>
        <p:blipFill rotWithShape="1">
          <a:blip r:embed="rId3">
            <a:alphaModFix amt="75000"/>
          </a:blip>
          <a:srcRect/>
          <a:stretch/>
        </p:blipFill>
        <p:spPr>
          <a:xfrm rot="10473854" flipH="1">
            <a:off x="-552151" y="-120172"/>
            <a:ext cx="1502102" cy="1502081"/>
          </a:xfrm>
          <a:prstGeom prst="rect">
            <a:avLst/>
          </a:prstGeom>
          <a:noFill/>
          <a:ln>
            <a:noFill/>
          </a:ln>
        </p:spPr>
      </p:pic>
      <p:pic>
        <p:nvPicPr>
          <p:cNvPr id="431" name="Google Shape;431;p40"/>
          <p:cNvPicPr preferRelativeResize="0"/>
          <p:nvPr/>
        </p:nvPicPr>
        <p:blipFill rotWithShape="1">
          <a:blip r:embed="rId4">
            <a:alphaModFix amt="75000"/>
          </a:blip>
          <a:srcRect/>
          <a:stretch/>
        </p:blipFill>
        <p:spPr>
          <a:xfrm rot="-4235912" flipH="1">
            <a:off x="8165474" y="-388722"/>
            <a:ext cx="1502102" cy="1502080"/>
          </a:xfrm>
          <a:prstGeom prst="rect">
            <a:avLst/>
          </a:prstGeom>
          <a:noFill/>
          <a:ln>
            <a:noFill/>
          </a:ln>
        </p:spPr>
      </p:pic>
      <p:pic>
        <p:nvPicPr>
          <p:cNvPr id="432" name="Google Shape;432;p40"/>
          <p:cNvPicPr preferRelativeResize="0"/>
          <p:nvPr/>
        </p:nvPicPr>
        <p:blipFill rotWithShape="1">
          <a:blip r:embed="rId5">
            <a:alphaModFix amt="69000"/>
          </a:blip>
          <a:srcRect/>
          <a:stretch/>
        </p:blipFill>
        <p:spPr>
          <a:xfrm rot="10312865">
            <a:off x="105399" y="-591736"/>
            <a:ext cx="1216427" cy="1216472"/>
          </a:xfrm>
          <a:prstGeom prst="rect">
            <a:avLst/>
          </a:prstGeom>
          <a:noFill/>
          <a:ln>
            <a:noFill/>
          </a:ln>
        </p:spPr>
      </p:pic>
      <p:pic>
        <p:nvPicPr>
          <p:cNvPr id="433" name="Google Shape;433;p40"/>
          <p:cNvPicPr preferRelativeResize="0"/>
          <p:nvPr/>
        </p:nvPicPr>
        <p:blipFill rotWithShape="1">
          <a:blip r:embed="rId6">
            <a:alphaModFix amt="69000"/>
          </a:blip>
          <a:srcRect/>
          <a:stretch/>
        </p:blipFill>
        <p:spPr>
          <a:xfrm rot="10312855">
            <a:off x="8481125" y="521695"/>
            <a:ext cx="870798" cy="870844"/>
          </a:xfrm>
          <a:prstGeom prst="rect">
            <a:avLst/>
          </a:prstGeom>
          <a:noFill/>
          <a:ln>
            <a:noFill/>
          </a:ln>
        </p:spPr>
      </p:pic>
      <p:sp>
        <p:nvSpPr>
          <p:cNvPr id="434" name="Google Shape;434;p40"/>
          <p:cNvSpPr txBox="1">
            <a:spLocks noGrp="1"/>
          </p:cNvSpPr>
          <p:nvPr>
            <p:ph type="title" hasCustomPrompt="1"/>
          </p:nvPr>
        </p:nvSpPr>
        <p:spPr>
          <a:xfrm>
            <a:off x="713100" y="2219750"/>
            <a:ext cx="2258100" cy="76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500">
                <a:solidFill>
                  <a:schemeClr val="lt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435" name="Google Shape;435;p40"/>
          <p:cNvSpPr txBox="1">
            <a:spLocks noGrp="1"/>
          </p:cNvSpPr>
          <p:nvPr>
            <p:ph type="subTitle" idx="1"/>
          </p:nvPr>
        </p:nvSpPr>
        <p:spPr>
          <a:xfrm>
            <a:off x="713100" y="2988649"/>
            <a:ext cx="2258100" cy="486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600">
                <a:solidFill>
                  <a:srgbClr val="242424"/>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436" name="Google Shape;436;p40"/>
          <p:cNvSpPr txBox="1">
            <a:spLocks noGrp="1"/>
          </p:cNvSpPr>
          <p:nvPr>
            <p:ph type="title" idx="2" hasCustomPrompt="1"/>
          </p:nvPr>
        </p:nvSpPr>
        <p:spPr>
          <a:xfrm>
            <a:off x="3442950" y="2219740"/>
            <a:ext cx="2258100" cy="76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500">
                <a:solidFill>
                  <a:schemeClr val="accent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437" name="Google Shape;437;p40"/>
          <p:cNvSpPr txBox="1">
            <a:spLocks noGrp="1"/>
          </p:cNvSpPr>
          <p:nvPr>
            <p:ph type="subTitle" idx="3"/>
          </p:nvPr>
        </p:nvSpPr>
        <p:spPr>
          <a:xfrm>
            <a:off x="3442950" y="2988627"/>
            <a:ext cx="2258100" cy="486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600">
                <a:solidFill>
                  <a:srgbClr val="242424"/>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438" name="Google Shape;438;p40"/>
          <p:cNvSpPr txBox="1">
            <a:spLocks noGrp="1"/>
          </p:cNvSpPr>
          <p:nvPr>
            <p:ph type="title" idx="4" hasCustomPrompt="1"/>
          </p:nvPr>
        </p:nvSpPr>
        <p:spPr>
          <a:xfrm>
            <a:off x="6172800" y="2219746"/>
            <a:ext cx="2258100" cy="76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500">
                <a:solidFill>
                  <a:schemeClr val="lt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439" name="Google Shape;439;p40"/>
          <p:cNvSpPr txBox="1">
            <a:spLocks noGrp="1"/>
          </p:cNvSpPr>
          <p:nvPr>
            <p:ph type="subTitle" idx="5"/>
          </p:nvPr>
        </p:nvSpPr>
        <p:spPr>
          <a:xfrm>
            <a:off x="6172800" y="2988625"/>
            <a:ext cx="2258100" cy="486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600">
                <a:solidFill>
                  <a:srgbClr val="242424"/>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440" name="Google Shape;440;p40"/>
          <p:cNvSpPr txBox="1">
            <a:spLocks noGrp="1"/>
          </p:cNvSpPr>
          <p:nvPr>
            <p:ph type="title" idx="6"/>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2"/>
        <p:cNvGrpSpPr/>
        <p:nvPr/>
      </p:nvGrpSpPr>
      <p:grpSpPr>
        <a:xfrm>
          <a:off x="0" y="0"/>
          <a:ext cx="0" cy="0"/>
          <a:chOff x="0" y="0"/>
          <a:chExt cx="0" cy="0"/>
        </a:xfrm>
      </p:grpSpPr>
      <p:pic>
        <p:nvPicPr>
          <p:cNvPr id="33" name="Google Shape;33;p5"/>
          <p:cNvPicPr preferRelativeResize="0"/>
          <p:nvPr/>
        </p:nvPicPr>
        <p:blipFill rotWithShape="1">
          <a:blip r:embed="rId2">
            <a:alphaModFix amt="38000"/>
          </a:blip>
          <a:srcRect t="37942"/>
          <a:stretch/>
        </p:blipFill>
        <p:spPr>
          <a:xfrm rot="10800000" flipH="1">
            <a:off x="-363550" y="0"/>
            <a:ext cx="9871124" cy="4591304"/>
          </a:xfrm>
          <a:prstGeom prst="rect">
            <a:avLst/>
          </a:prstGeom>
          <a:noFill/>
          <a:ln>
            <a:noFill/>
          </a:ln>
        </p:spPr>
      </p:pic>
      <p:pic>
        <p:nvPicPr>
          <p:cNvPr id="34" name="Google Shape;34;p5"/>
          <p:cNvPicPr preferRelativeResize="0"/>
          <p:nvPr/>
        </p:nvPicPr>
        <p:blipFill>
          <a:blip r:embed="rId3">
            <a:alphaModFix amt="62000"/>
          </a:blip>
          <a:stretch>
            <a:fillRect/>
          </a:stretch>
        </p:blipFill>
        <p:spPr>
          <a:xfrm rot="-4516150">
            <a:off x="-343832" y="4066842"/>
            <a:ext cx="1423990" cy="1423990"/>
          </a:xfrm>
          <a:prstGeom prst="rect">
            <a:avLst/>
          </a:prstGeom>
          <a:noFill/>
          <a:ln>
            <a:noFill/>
          </a:ln>
        </p:spPr>
      </p:pic>
      <p:pic>
        <p:nvPicPr>
          <p:cNvPr id="35" name="Google Shape;35;p5"/>
          <p:cNvPicPr preferRelativeResize="0"/>
          <p:nvPr/>
        </p:nvPicPr>
        <p:blipFill rotWithShape="1">
          <a:blip r:embed="rId4">
            <a:alphaModFix amt="57000"/>
          </a:blip>
          <a:srcRect/>
          <a:stretch/>
        </p:blipFill>
        <p:spPr>
          <a:xfrm rot="487126" flipH="1">
            <a:off x="8490224" y="504332"/>
            <a:ext cx="904237" cy="904243"/>
          </a:xfrm>
          <a:prstGeom prst="rect">
            <a:avLst/>
          </a:prstGeom>
          <a:noFill/>
          <a:ln>
            <a:noFill/>
          </a:ln>
        </p:spPr>
      </p:pic>
      <p:pic>
        <p:nvPicPr>
          <p:cNvPr id="36" name="Google Shape;36;p5"/>
          <p:cNvPicPr preferRelativeResize="0"/>
          <p:nvPr/>
        </p:nvPicPr>
        <p:blipFill rotWithShape="1">
          <a:blip r:embed="rId5">
            <a:alphaModFix amt="66000"/>
          </a:blip>
          <a:srcRect/>
          <a:stretch/>
        </p:blipFill>
        <p:spPr>
          <a:xfrm rot="487156" flipH="1">
            <a:off x="110844" y="4126430"/>
            <a:ext cx="633770" cy="633817"/>
          </a:xfrm>
          <a:prstGeom prst="rect">
            <a:avLst/>
          </a:prstGeom>
          <a:noFill/>
          <a:ln>
            <a:noFill/>
          </a:ln>
        </p:spPr>
      </p:pic>
      <p:pic>
        <p:nvPicPr>
          <p:cNvPr id="37" name="Google Shape;37;p5"/>
          <p:cNvPicPr preferRelativeResize="0"/>
          <p:nvPr/>
        </p:nvPicPr>
        <p:blipFill rotWithShape="1">
          <a:blip r:embed="rId6">
            <a:alphaModFix amt="28000"/>
          </a:blip>
          <a:srcRect/>
          <a:stretch/>
        </p:blipFill>
        <p:spPr>
          <a:xfrm rot="-9127495">
            <a:off x="8267789" y="-189528"/>
            <a:ext cx="1227344" cy="1227345"/>
          </a:xfrm>
          <a:prstGeom prst="rect">
            <a:avLst/>
          </a:prstGeom>
          <a:noFill/>
          <a:ln>
            <a:noFill/>
          </a:ln>
        </p:spPr>
      </p:pic>
      <p:sp>
        <p:nvSpPr>
          <p:cNvPr id="38" name="Google Shape;38;p5"/>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9" name="Google Shape;39;p5"/>
          <p:cNvSpPr txBox="1">
            <a:spLocks noGrp="1"/>
          </p:cNvSpPr>
          <p:nvPr>
            <p:ph type="title" idx="2"/>
          </p:nvPr>
        </p:nvSpPr>
        <p:spPr>
          <a:xfrm>
            <a:off x="1537425" y="2938900"/>
            <a:ext cx="27426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25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0" name="Google Shape;40;p5"/>
          <p:cNvSpPr txBox="1">
            <a:spLocks noGrp="1"/>
          </p:cNvSpPr>
          <p:nvPr>
            <p:ph type="title" idx="3"/>
          </p:nvPr>
        </p:nvSpPr>
        <p:spPr>
          <a:xfrm>
            <a:off x="4863974" y="2938900"/>
            <a:ext cx="2742600" cy="4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25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1" name="Google Shape;41;p5"/>
          <p:cNvSpPr txBox="1">
            <a:spLocks noGrp="1"/>
          </p:cNvSpPr>
          <p:nvPr>
            <p:ph type="subTitle" idx="1"/>
          </p:nvPr>
        </p:nvSpPr>
        <p:spPr>
          <a:xfrm>
            <a:off x="4863975" y="3385375"/>
            <a:ext cx="2742600" cy="984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2" name="Google Shape;42;p5"/>
          <p:cNvSpPr txBox="1">
            <a:spLocks noGrp="1"/>
          </p:cNvSpPr>
          <p:nvPr>
            <p:ph type="subTitle" idx="4"/>
          </p:nvPr>
        </p:nvSpPr>
        <p:spPr>
          <a:xfrm>
            <a:off x="1537425" y="3385375"/>
            <a:ext cx="2742600" cy="984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Numbers and text 1">
  <p:cSld name="CUSTOM_8_1">
    <p:spTree>
      <p:nvGrpSpPr>
        <p:cNvPr id="1" name="Shape 441"/>
        <p:cNvGrpSpPr/>
        <p:nvPr/>
      </p:nvGrpSpPr>
      <p:grpSpPr>
        <a:xfrm>
          <a:off x="0" y="0"/>
          <a:ext cx="0" cy="0"/>
          <a:chOff x="0" y="0"/>
          <a:chExt cx="0" cy="0"/>
        </a:xfrm>
      </p:grpSpPr>
      <p:pic>
        <p:nvPicPr>
          <p:cNvPr id="442" name="Google Shape;442;p41"/>
          <p:cNvPicPr preferRelativeResize="0"/>
          <p:nvPr/>
        </p:nvPicPr>
        <p:blipFill rotWithShape="1">
          <a:blip r:embed="rId2">
            <a:alphaModFix amt="31000"/>
          </a:blip>
          <a:srcRect t="34167"/>
          <a:stretch/>
        </p:blipFill>
        <p:spPr>
          <a:xfrm rot="10800000">
            <a:off x="2384674" y="0"/>
            <a:ext cx="6918400" cy="3413775"/>
          </a:xfrm>
          <a:prstGeom prst="rect">
            <a:avLst/>
          </a:prstGeom>
          <a:noFill/>
          <a:ln>
            <a:noFill/>
          </a:ln>
        </p:spPr>
      </p:pic>
      <p:pic>
        <p:nvPicPr>
          <p:cNvPr id="443" name="Google Shape;443;p41"/>
          <p:cNvPicPr preferRelativeResize="0"/>
          <p:nvPr/>
        </p:nvPicPr>
        <p:blipFill rotWithShape="1">
          <a:blip r:embed="rId3">
            <a:alphaModFix amt="38000"/>
          </a:blip>
          <a:srcRect t="37942"/>
          <a:stretch/>
        </p:blipFill>
        <p:spPr>
          <a:xfrm flipH="1">
            <a:off x="-363550" y="2123345"/>
            <a:ext cx="9871124" cy="4591304"/>
          </a:xfrm>
          <a:prstGeom prst="rect">
            <a:avLst/>
          </a:prstGeom>
          <a:noFill/>
          <a:ln>
            <a:noFill/>
          </a:ln>
        </p:spPr>
      </p:pic>
      <p:sp>
        <p:nvSpPr>
          <p:cNvPr id="444" name="Google Shape;444;p41"/>
          <p:cNvSpPr txBox="1">
            <a:spLocks noGrp="1"/>
          </p:cNvSpPr>
          <p:nvPr>
            <p:ph type="title" hasCustomPrompt="1"/>
          </p:nvPr>
        </p:nvSpPr>
        <p:spPr>
          <a:xfrm>
            <a:off x="1764574" y="2211050"/>
            <a:ext cx="2588700" cy="76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5900">
                <a:solidFill>
                  <a:schemeClr val="lt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445" name="Google Shape;445;p41"/>
          <p:cNvSpPr txBox="1">
            <a:spLocks noGrp="1"/>
          </p:cNvSpPr>
          <p:nvPr>
            <p:ph type="subTitle" idx="1"/>
          </p:nvPr>
        </p:nvSpPr>
        <p:spPr>
          <a:xfrm>
            <a:off x="1764574" y="2979947"/>
            <a:ext cx="2588700" cy="486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600">
                <a:solidFill>
                  <a:srgbClr val="242424"/>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446" name="Google Shape;446;p41"/>
          <p:cNvSpPr txBox="1">
            <a:spLocks noGrp="1"/>
          </p:cNvSpPr>
          <p:nvPr>
            <p:ph type="title" idx="2" hasCustomPrompt="1"/>
          </p:nvPr>
        </p:nvSpPr>
        <p:spPr>
          <a:xfrm>
            <a:off x="4790725" y="2211050"/>
            <a:ext cx="2588700" cy="76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5900">
                <a:solidFill>
                  <a:schemeClr val="accent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447" name="Google Shape;447;p41"/>
          <p:cNvSpPr txBox="1">
            <a:spLocks noGrp="1"/>
          </p:cNvSpPr>
          <p:nvPr>
            <p:ph type="subTitle" idx="3"/>
          </p:nvPr>
        </p:nvSpPr>
        <p:spPr>
          <a:xfrm>
            <a:off x="4790725" y="2979928"/>
            <a:ext cx="2588700" cy="486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600">
                <a:solidFill>
                  <a:srgbClr val="242424"/>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448" name="Google Shape;448;p41"/>
          <p:cNvSpPr txBox="1">
            <a:spLocks noGrp="1"/>
          </p:cNvSpPr>
          <p:nvPr>
            <p:ph type="title" idx="4"/>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Numbers and text 2">
  <p:cSld name="CUSTOM_8_1_1">
    <p:spTree>
      <p:nvGrpSpPr>
        <p:cNvPr id="1" name="Shape 449"/>
        <p:cNvGrpSpPr/>
        <p:nvPr/>
      </p:nvGrpSpPr>
      <p:grpSpPr>
        <a:xfrm>
          <a:off x="0" y="0"/>
          <a:ext cx="0" cy="0"/>
          <a:chOff x="0" y="0"/>
          <a:chExt cx="0" cy="0"/>
        </a:xfrm>
      </p:grpSpPr>
      <p:pic>
        <p:nvPicPr>
          <p:cNvPr id="450" name="Google Shape;450;p42"/>
          <p:cNvPicPr preferRelativeResize="0"/>
          <p:nvPr/>
        </p:nvPicPr>
        <p:blipFill rotWithShape="1">
          <a:blip r:embed="rId2">
            <a:alphaModFix amt="31000"/>
          </a:blip>
          <a:srcRect t="34167"/>
          <a:stretch/>
        </p:blipFill>
        <p:spPr>
          <a:xfrm flipH="1">
            <a:off x="2384674" y="2515299"/>
            <a:ext cx="6918400" cy="3413775"/>
          </a:xfrm>
          <a:prstGeom prst="rect">
            <a:avLst/>
          </a:prstGeom>
          <a:noFill/>
          <a:ln>
            <a:noFill/>
          </a:ln>
        </p:spPr>
      </p:pic>
      <p:pic>
        <p:nvPicPr>
          <p:cNvPr id="451" name="Google Shape;451;p42"/>
          <p:cNvPicPr preferRelativeResize="0"/>
          <p:nvPr/>
        </p:nvPicPr>
        <p:blipFill rotWithShape="1">
          <a:blip r:embed="rId3">
            <a:alphaModFix amt="38000"/>
          </a:blip>
          <a:srcRect t="37942"/>
          <a:stretch/>
        </p:blipFill>
        <p:spPr>
          <a:xfrm rot="10800000">
            <a:off x="-363550" y="-785575"/>
            <a:ext cx="9871124" cy="4591304"/>
          </a:xfrm>
          <a:prstGeom prst="rect">
            <a:avLst/>
          </a:prstGeom>
          <a:noFill/>
          <a:ln>
            <a:noFill/>
          </a:ln>
        </p:spPr>
      </p:pic>
      <p:sp>
        <p:nvSpPr>
          <p:cNvPr id="452" name="Google Shape;452;p42"/>
          <p:cNvSpPr txBox="1">
            <a:spLocks noGrp="1"/>
          </p:cNvSpPr>
          <p:nvPr>
            <p:ph type="title" hasCustomPrompt="1"/>
          </p:nvPr>
        </p:nvSpPr>
        <p:spPr>
          <a:xfrm>
            <a:off x="713100" y="539400"/>
            <a:ext cx="3858900" cy="76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5900">
                <a:solidFill>
                  <a:schemeClr val="lt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453" name="Google Shape;453;p42"/>
          <p:cNvSpPr txBox="1">
            <a:spLocks noGrp="1"/>
          </p:cNvSpPr>
          <p:nvPr>
            <p:ph type="subTitle" idx="1"/>
          </p:nvPr>
        </p:nvSpPr>
        <p:spPr>
          <a:xfrm>
            <a:off x="713100" y="1308298"/>
            <a:ext cx="3858900" cy="486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600"/>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454" name="Google Shape;454;p42"/>
          <p:cNvSpPr txBox="1">
            <a:spLocks noGrp="1"/>
          </p:cNvSpPr>
          <p:nvPr>
            <p:ph type="title" idx="2" hasCustomPrompt="1"/>
          </p:nvPr>
        </p:nvSpPr>
        <p:spPr>
          <a:xfrm>
            <a:off x="713102" y="1944014"/>
            <a:ext cx="3858900" cy="76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5900">
                <a:solidFill>
                  <a:schemeClr val="accent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455" name="Google Shape;455;p42"/>
          <p:cNvSpPr txBox="1">
            <a:spLocks noGrp="1"/>
          </p:cNvSpPr>
          <p:nvPr>
            <p:ph type="subTitle" idx="3"/>
          </p:nvPr>
        </p:nvSpPr>
        <p:spPr>
          <a:xfrm>
            <a:off x="713102" y="2712892"/>
            <a:ext cx="3858900" cy="486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600">
                <a:solidFill>
                  <a:srgbClr val="242424"/>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456" name="Google Shape;456;p42"/>
          <p:cNvSpPr txBox="1">
            <a:spLocks noGrp="1"/>
          </p:cNvSpPr>
          <p:nvPr>
            <p:ph type="title" idx="4" hasCustomPrompt="1"/>
          </p:nvPr>
        </p:nvSpPr>
        <p:spPr>
          <a:xfrm>
            <a:off x="713100" y="3348602"/>
            <a:ext cx="3858900" cy="76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5900">
                <a:solidFill>
                  <a:schemeClr val="lt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457" name="Google Shape;457;p42"/>
          <p:cNvSpPr txBox="1">
            <a:spLocks noGrp="1"/>
          </p:cNvSpPr>
          <p:nvPr>
            <p:ph type="subTitle" idx="5"/>
          </p:nvPr>
        </p:nvSpPr>
        <p:spPr>
          <a:xfrm>
            <a:off x="713100" y="4117500"/>
            <a:ext cx="3858900" cy="486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600">
                <a:solidFill>
                  <a:srgbClr val="242424"/>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pic>
        <p:nvPicPr>
          <p:cNvPr id="458" name="Google Shape;458;p42"/>
          <p:cNvPicPr preferRelativeResize="0"/>
          <p:nvPr/>
        </p:nvPicPr>
        <p:blipFill rotWithShape="1">
          <a:blip r:embed="rId4">
            <a:alphaModFix amt="60000"/>
          </a:blip>
          <a:srcRect/>
          <a:stretch/>
        </p:blipFill>
        <p:spPr>
          <a:xfrm rot="-487117">
            <a:off x="370405" y="2460094"/>
            <a:ext cx="223202" cy="223203"/>
          </a:xfrm>
          <a:prstGeom prst="rect">
            <a:avLst/>
          </a:prstGeom>
          <a:noFill/>
          <a:ln>
            <a:noFill/>
          </a:ln>
        </p:spPr>
      </p:pic>
      <p:pic>
        <p:nvPicPr>
          <p:cNvPr id="459" name="Google Shape;459;p42"/>
          <p:cNvPicPr preferRelativeResize="0"/>
          <p:nvPr/>
        </p:nvPicPr>
        <p:blipFill>
          <a:blip r:embed="rId5">
            <a:alphaModFix/>
          </a:blip>
          <a:stretch>
            <a:fillRect/>
          </a:stretch>
        </p:blipFill>
        <p:spPr>
          <a:xfrm>
            <a:off x="7654731" y="-753555"/>
            <a:ext cx="2522550" cy="2035950"/>
          </a:xfrm>
          <a:prstGeom prst="rect">
            <a:avLst/>
          </a:prstGeom>
          <a:noFill/>
          <a:ln>
            <a:noFill/>
          </a:ln>
        </p:spPr>
      </p:pic>
      <p:pic>
        <p:nvPicPr>
          <p:cNvPr id="460" name="Google Shape;460;p42"/>
          <p:cNvPicPr preferRelativeResize="0"/>
          <p:nvPr/>
        </p:nvPicPr>
        <p:blipFill>
          <a:blip r:embed="rId6">
            <a:alphaModFix/>
          </a:blip>
          <a:stretch>
            <a:fillRect/>
          </a:stretch>
        </p:blipFill>
        <p:spPr>
          <a:xfrm flipH="1">
            <a:off x="4572009" y="4023724"/>
            <a:ext cx="1821254" cy="1469931"/>
          </a:xfrm>
          <a:prstGeom prst="rect">
            <a:avLst/>
          </a:prstGeom>
          <a:noFill/>
          <a:ln>
            <a:noFill/>
          </a:ln>
        </p:spPr>
      </p:pic>
      <p:pic>
        <p:nvPicPr>
          <p:cNvPr id="461" name="Google Shape;461;p42"/>
          <p:cNvPicPr preferRelativeResize="0"/>
          <p:nvPr/>
        </p:nvPicPr>
        <p:blipFill>
          <a:blip r:embed="rId7">
            <a:alphaModFix/>
          </a:blip>
          <a:stretch>
            <a:fillRect/>
          </a:stretch>
        </p:blipFill>
        <p:spPr>
          <a:xfrm flipH="1">
            <a:off x="-1289625" y="-809199"/>
            <a:ext cx="2260175" cy="1824175"/>
          </a:xfrm>
          <a:prstGeom prst="rect">
            <a:avLst/>
          </a:prstGeom>
          <a:noFill/>
          <a:ln>
            <a:noFill/>
          </a:ln>
        </p:spPr>
      </p:pic>
      <p:pic>
        <p:nvPicPr>
          <p:cNvPr id="462" name="Google Shape;462;p42"/>
          <p:cNvPicPr preferRelativeResize="0"/>
          <p:nvPr/>
        </p:nvPicPr>
        <p:blipFill>
          <a:blip r:embed="rId8">
            <a:alphaModFix/>
          </a:blip>
          <a:stretch>
            <a:fillRect/>
          </a:stretch>
        </p:blipFill>
        <p:spPr>
          <a:xfrm flipH="1">
            <a:off x="-1009747" y="4433502"/>
            <a:ext cx="2038475" cy="1645248"/>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ection header 1">
  <p:cSld name="CUSTOM_18">
    <p:spTree>
      <p:nvGrpSpPr>
        <p:cNvPr id="1" name="Shape 463"/>
        <p:cNvGrpSpPr/>
        <p:nvPr/>
      </p:nvGrpSpPr>
      <p:grpSpPr>
        <a:xfrm>
          <a:off x="0" y="0"/>
          <a:ext cx="0" cy="0"/>
          <a:chOff x="0" y="0"/>
          <a:chExt cx="0" cy="0"/>
        </a:xfrm>
      </p:grpSpPr>
      <p:pic>
        <p:nvPicPr>
          <p:cNvPr id="464" name="Google Shape;464;p43"/>
          <p:cNvPicPr preferRelativeResize="0"/>
          <p:nvPr/>
        </p:nvPicPr>
        <p:blipFill rotWithShape="1">
          <a:blip r:embed="rId2">
            <a:alphaModFix amt="31000"/>
          </a:blip>
          <a:srcRect t="34167"/>
          <a:stretch/>
        </p:blipFill>
        <p:spPr>
          <a:xfrm flipH="1">
            <a:off x="2308425" y="2152649"/>
            <a:ext cx="6918400" cy="3413775"/>
          </a:xfrm>
          <a:prstGeom prst="rect">
            <a:avLst/>
          </a:prstGeom>
          <a:noFill/>
          <a:ln>
            <a:noFill/>
          </a:ln>
        </p:spPr>
      </p:pic>
      <p:pic>
        <p:nvPicPr>
          <p:cNvPr id="465" name="Google Shape;465;p43"/>
          <p:cNvPicPr preferRelativeResize="0"/>
          <p:nvPr/>
        </p:nvPicPr>
        <p:blipFill rotWithShape="1">
          <a:blip r:embed="rId2">
            <a:alphaModFix amt="31000"/>
          </a:blip>
          <a:srcRect b="71614"/>
          <a:stretch/>
        </p:blipFill>
        <p:spPr>
          <a:xfrm>
            <a:off x="2285950" y="-49902"/>
            <a:ext cx="6918400" cy="1471927"/>
          </a:xfrm>
          <a:prstGeom prst="rect">
            <a:avLst/>
          </a:prstGeom>
          <a:noFill/>
          <a:ln>
            <a:noFill/>
          </a:ln>
        </p:spPr>
      </p:pic>
      <p:sp>
        <p:nvSpPr>
          <p:cNvPr id="466" name="Google Shape;466;p43"/>
          <p:cNvSpPr txBox="1">
            <a:spLocks noGrp="1"/>
          </p:cNvSpPr>
          <p:nvPr>
            <p:ph type="title"/>
          </p:nvPr>
        </p:nvSpPr>
        <p:spPr>
          <a:xfrm>
            <a:off x="4275250" y="1522100"/>
            <a:ext cx="2867400" cy="1400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5000">
                <a:solidFill>
                  <a:schemeClr val="lt2"/>
                </a:solidFill>
              </a:defRPr>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467" name="Google Shape;467;p43"/>
          <p:cNvSpPr txBox="1">
            <a:spLocks noGrp="1"/>
          </p:cNvSpPr>
          <p:nvPr>
            <p:ph type="title" idx="2" hasCustomPrompt="1"/>
          </p:nvPr>
        </p:nvSpPr>
        <p:spPr>
          <a:xfrm>
            <a:off x="7410763" y="2150825"/>
            <a:ext cx="996600" cy="8418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5000">
                <a:solidFill>
                  <a:schemeClr val="accent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468" name="Google Shape;468;p43"/>
          <p:cNvSpPr txBox="1">
            <a:spLocks noGrp="1"/>
          </p:cNvSpPr>
          <p:nvPr>
            <p:ph type="subTitle" idx="1"/>
          </p:nvPr>
        </p:nvSpPr>
        <p:spPr>
          <a:xfrm>
            <a:off x="4275250" y="3135400"/>
            <a:ext cx="2867400" cy="4860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pic>
        <p:nvPicPr>
          <p:cNvPr id="469" name="Google Shape;469;p43"/>
          <p:cNvPicPr preferRelativeResize="0"/>
          <p:nvPr/>
        </p:nvPicPr>
        <p:blipFill rotWithShape="1">
          <a:blip r:embed="rId3">
            <a:alphaModFix amt="60000"/>
          </a:blip>
          <a:srcRect/>
          <a:stretch/>
        </p:blipFill>
        <p:spPr>
          <a:xfrm rot="-487117">
            <a:off x="5335630" y="4492494"/>
            <a:ext cx="223202" cy="223203"/>
          </a:xfrm>
          <a:prstGeom prst="rect">
            <a:avLst/>
          </a:prstGeom>
          <a:noFill/>
          <a:ln>
            <a:noFill/>
          </a:ln>
        </p:spPr>
      </p:pic>
      <p:pic>
        <p:nvPicPr>
          <p:cNvPr id="470" name="Google Shape;470;p43"/>
          <p:cNvPicPr preferRelativeResize="0"/>
          <p:nvPr/>
        </p:nvPicPr>
        <p:blipFill>
          <a:blip r:embed="rId4">
            <a:alphaModFix/>
          </a:blip>
          <a:stretch>
            <a:fillRect/>
          </a:stretch>
        </p:blipFill>
        <p:spPr>
          <a:xfrm>
            <a:off x="7788351" y="296850"/>
            <a:ext cx="918175" cy="741050"/>
          </a:xfrm>
          <a:prstGeom prst="rect">
            <a:avLst/>
          </a:prstGeom>
          <a:noFill/>
          <a:ln>
            <a:noFill/>
          </a:ln>
        </p:spPr>
      </p:pic>
      <p:pic>
        <p:nvPicPr>
          <p:cNvPr id="471" name="Google Shape;471;p43"/>
          <p:cNvPicPr preferRelativeResize="0"/>
          <p:nvPr/>
        </p:nvPicPr>
        <p:blipFill>
          <a:blip r:embed="rId5">
            <a:alphaModFix/>
          </a:blip>
          <a:stretch>
            <a:fillRect/>
          </a:stretch>
        </p:blipFill>
        <p:spPr>
          <a:xfrm>
            <a:off x="3308076" y="4398700"/>
            <a:ext cx="508975" cy="410800"/>
          </a:xfrm>
          <a:prstGeom prst="rect">
            <a:avLst/>
          </a:prstGeom>
          <a:noFill/>
          <a:ln>
            <a:noFill/>
          </a:ln>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Section header 2">
  <p:cSld name="CUSTOM_18_1">
    <p:spTree>
      <p:nvGrpSpPr>
        <p:cNvPr id="1" name="Shape 472"/>
        <p:cNvGrpSpPr/>
        <p:nvPr/>
      </p:nvGrpSpPr>
      <p:grpSpPr>
        <a:xfrm>
          <a:off x="0" y="0"/>
          <a:ext cx="0" cy="0"/>
          <a:chOff x="0" y="0"/>
          <a:chExt cx="0" cy="0"/>
        </a:xfrm>
      </p:grpSpPr>
      <p:pic>
        <p:nvPicPr>
          <p:cNvPr id="473" name="Google Shape;473;p44"/>
          <p:cNvPicPr preferRelativeResize="0"/>
          <p:nvPr/>
        </p:nvPicPr>
        <p:blipFill rotWithShape="1">
          <a:blip r:embed="rId2">
            <a:alphaModFix amt="31000"/>
          </a:blip>
          <a:srcRect t="34167"/>
          <a:stretch/>
        </p:blipFill>
        <p:spPr>
          <a:xfrm rot="10800000">
            <a:off x="2308425" y="-49902"/>
            <a:ext cx="6918400" cy="3413775"/>
          </a:xfrm>
          <a:prstGeom prst="rect">
            <a:avLst/>
          </a:prstGeom>
          <a:noFill/>
          <a:ln>
            <a:noFill/>
          </a:ln>
        </p:spPr>
      </p:pic>
      <p:pic>
        <p:nvPicPr>
          <p:cNvPr id="474" name="Google Shape;474;p44"/>
          <p:cNvPicPr preferRelativeResize="0"/>
          <p:nvPr/>
        </p:nvPicPr>
        <p:blipFill rotWithShape="1">
          <a:blip r:embed="rId2">
            <a:alphaModFix amt="31000"/>
          </a:blip>
          <a:srcRect b="71614"/>
          <a:stretch/>
        </p:blipFill>
        <p:spPr>
          <a:xfrm rot="10800000">
            <a:off x="0" y="3763547"/>
            <a:ext cx="6918400" cy="1471927"/>
          </a:xfrm>
          <a:prstGeom prst="rect">
            <a:avLst/>
          </a:prstGeom>
          <a:noFill/>
          <a:ln>
            <a:noFill/>
          </a:ln>
        </p:spPr>
      </p:pic>
      <p:pic>
        <p:nvPicPr>
          <p:cNvPr id="475" name="Google Shape;475;p44"/>
          <p:cNvPicPr preferRelativeResize="0"/>
          <p:nvPr/>
        </p:nvPicPr>
        <p:blipFill rotWithShape="1">
          <a:blip r:embed="rId3">
            <a:alphaModFix amt="75000"/>
          </a:blip>
          <a:srcRect/>
          <a:stretch/>
        </p:blipFill>
        <p:spPr>
          <a:xfrm rot="6847917">
            <a:off x="48811" y="135192"/>
            <a:ext cx="1151626" cy="1151611"/>
          </a:xfrm>
          <a:prstGeom prst="rect">
            <a:avLst/>
          </a:prstGeom>
          <a:noFill/>
          <a:ln>
            <a:noFill/>
          </a:ln>
        </p:spPr>
      </p:pic>
      <p:pic>
        <p:nvPicPr>
          <p:cNvPr id="476" name="Google Shape;476;p44"/>
          <p:cNvPicPr preferRelativeResize="0"/>
          <p:nvPr/>
        </p:nvPicPr>
        <p:blipFill rotWithShape="1">
          <a:blip r:embed="rId4">
            <a:alphaModFix amt="84000"/>
          </a:blip>
          <a:srcRect/>
          <a:stretch/>
        </p:blipFill>
        <p:spPr>
          <a:xfrm rot="-487111">
            <a:off x="1641130" y="4477458"/>
            <a:ext cx="993653" cy="993634"/>
          </a:xfrm>
          <a:prstGeom prst="rect">
            <a:avLst/>
          </a:prstGeom>
          <a:noFill/>
          <a:ln>
            <a:noFill/>
          </a:ln>
        </p:spPr>
      </p:pic>
      <p:pic>
        <p:nvPicPr>
          <p:cNvPr id="477" name="Google Shape;477;p44"/>
          <p:cNvPicPr preferRelativeResize="0"/>
          <p:nvPr/>
        </p:nvPicPr>
        <p:blipFill rotWithShape="1">
          <a:blip r:embed="rId5">
            <a:alphaModFix amt="60000"/>
          </a:blip>
          <a:srcRect/>
          <a:stretch/>
        </p:blipFill>
        <p:spPr>
          <a:xfrm rot="-487117">
            <a:off x="5335630" y="4492494"/>
            <a:ext cx="223202" cy="223203"/>
          </a:xfrm>
          <a:prstGeom prst="rect">
            <a:avLst/>
          </a:prstGeom>
          <a:noFill/>
          <a:ln>
            <a:noFill/>
          </a:ln>
        </p:spPr>
      </p:pic>
      <p:pic>
        <p:nvPicPr>
          <p:cNvPr id="478" name="Google Shape;478;p44"/>
          <p:cNvPicPr preferRelativeResize="0"/>
          <p:nvPr/>
        </p:nvPicPr>
        <p:blipFill rotWithShape="1">
          <a:blip r:embed="rId6">
            <a:alphaModFix amt="69000"/>
          </a:blip>
          <a:srcRect/>
          <a:stretch/>
        </p:blipFill>
        <p:spPr>
          <a:xfrm rot="-487119">
            <a:off x="8413940" y="372151"/>
            <a:ext cx="455378" cy="455379"/>
          </a:xfrm>
          <a:prstGeom prst="rect">
            <a:avLst/>
          </a:prstGeom>
          <a:noFill/>
          <a:ln>
            <a:noFill/>
          </a:ln>
        </p:spPr>
      </p:pic>
      <p:sp>
        <p:nvSpPr>
          <p:cNvPr id="479" name="Google Shape;479;p44"/>
          <p:cNvSpPr txBox="1">
            <a:spLocks noGrp="1"/>
          </p:cNvSpPr>
          <p:nvPr>
            <p:ph type="title"/>
          </p:nvPr>
        </p:nvSpPr>
        <p:spPr>
          <a:xfrm flipH="1">
            <a:off x="2001350" y="1522100"/>
            <a:ext cx="2867400" cy="1400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600"/>
              <a:buNone/>
              <a:defRPr sz="5000">
                <a:solidFill>
                  <a:schemeClr val="lt2"/>
                </a:solidFill>
              </a:defRPr>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480" name="Google Shape;480;p44"/>
          <p:cNvSpPr txBox="1">
            <a:spLocks noGrp="1"/>
          </p:cNvSpPr>
          <p:nvPr>
            <p:ph type="title" idx="2" hasCustomPrompt="1"/>
          </p:nvPr>
        </p:nvSpPr>
        <p:spPr>
          <a:xfrm flipH="1">
            <a:off x="736638" y="2150825"/>
            <a:ext cx="996600" cy="8418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5000">
                <a:solidFill>
                  <a:schemeClr val="accent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481" name="Google Shape;481;p44"/>
          <p:cNvSpPr txBox="1">
            <a:spLocks noGrp="1"/>
          </p:cNvSpPr>
          <p:nvPr>
            <p:ph type="subTitle" idx="1"/>
          </p:nvPr>
        </p:nvSpPr>
        <p:spPr>
          <a:xfrm flipH="1">
            <a:off x="2001350" y="3135400"/>
            <a:ext cx="2867400" cy="486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Section header 3">
  <p:cSld name="CUSTOM_18_1_1">
    <p:spTree>
      <p:nvGrpSpPr>
        <p:cNvPr id="1" name="Shape 482"/>
        <p:cNvGrpSpPr/>
        <p:nvPr/>
      </p:nvGrpSpPr>
      <p:grpSpPr>
        <a:xfrm>
          <a:off x="0" y="0"/>
          <a:ext cx="0" cy="0"/>
          <a:chOff x="0" y="0"/>
          <a:chExt cx="0" cy="0"/>
        </a:xfrm>
      </p:grpSpPr>
      <p:pic>
        <p:nvPicPr>
          <p:cNvPr id="483" name="Google Shape;483;p45"/>
          <p:cNvPicPr preferRelativeResize="0"/>
          <p:nvPr/>
        </p:nvPicPr>
        <p:blipFill rotWithShape="1">
          <a:blip r:embed="rId2">
            <a:alphaModFix amt="31000"/>
          </a:blip>
          <a:srcRect t="34167"/>
          <a:stretch/>
        </p:blipFill>
        <p:spPr>
          <a:xfrm flipH="1">
            <a:off x="2308425" y="1821699"/>
            <a:ext cx="6918400" cy="3413775"/>
          </a:xfrm>
          <a:prstGeom prst="rect">
            <a:avLst/>
          </a:prstGeom>
          <a:noFill/>
          <a:ln>
            <a:noFill/>
          </a:ln>
        </p:spPr>
      </p:pic>
      <p:pic>
        <p:nvPicPr>
          <p:cNvPr id="484" name="Google Shape;484;p45"/>
          <p:cNvPicPr preferRelativeResize="0"/>
          <p:nvPr/>
        </p:nvPicPr>
        <p:blipFill rotWithShape="1">
          <a:blip r:embed="rId3">
            <a:alphaModFix amt="60000"/>
          </a:blip>
          <a:srcRect/>
          <a:stretch/>
        </p:blipFill>
        <p:spPr>
          <a:xfrm rot="-487117">
            <a:off x="5335630" y="4492494"/>
            <a:ext cx="223202" cy="223203"/>
          </a:xfrm>
          <a:prstGeom prst="rect">
            <a:avLst/>
          </a:prstGeom>
          <a:noFill/>
          <a:ln>
            <a:noFill/>
          </a:ln>
        </p:spPr>
      </p:pic>
      <p:pic>
        <p:nvPicPr>
          <p:cNvPr id="485" name="Google Shape;485;p45"/>
          <p:cNvPicPr preferRelativeResize="0"/>
          <p:nvPr/>
        </p:nvPicPr>
        <p:blipFill rotWithShape="1">
          <a:blip r:embed="rId2">
            <a:alphaModFix amt="31000"/>
          </a:blip>
          <a:srcRect b="71614"/>
          <a:stretch/>
        </p:blipFill>
        <p:spPr>
          <a:xfrm flipH="1">
            <a:off x="0" y="-49902"/>
            <a:ext cx="6918400" cy="1471927"/>
          </a:xfrm>
          <a:prstGeom prst="rect">
            <a:avLst/>
          </a:prstGeom>
          <a:noFill/>
          <a:ln>
            <a:noFill/>
          </a:ln>
        </p:spPr>
      </p:pic>
      <p:pic>
        <p:nvPicPr>
          <p:cNvPr id="486" name="Google Shape;486;p45"/>
          <p:cNvPicPr preferRelativeResize="0"/>
          <p:nvPr/>
        </p:nvPicPr>
        <p:blipFill>
          <a:blip r:embed="rId4">
            <a:alphaModFix/>
          </a:blip>
          <a:stretch>
            <a:fillRect/>
          </a:stretch>
        </p:blipFill>
        <p:spPr>
          <a:xfrm>
            <a:off x="7903402" y="4192610"/>
            <a:ext cx="1620800" cy="1308150"/>
          </a:xfrm>
          <a:prstGeom prst="rect">
            <a:avLst/>
          </a:prstGeom>
          <a:noFill/>
          <a:ln>
            <a:noFill/>
          </a:ln>
        </p:spPr>
      </p:pic>
      <p:pic>
        <p:nvPicPr>
          <p:cNvPr id="487" name="Google Shape;487;p45"/>
          <p:cNvPicPr preferRelativeResize="0"/>
          <p:nvPr/>
        </p:nvPicPr>
        <p:blipFill>
          <a:blip r:embed="rId5">
            <a:alphaModFix/>
          </a:blip>
          <a:stretch>
            <a:fillRect/>
          </a:stretch>
        </p:blipFill>
        <p:spPr>
          <a:xfrm flipH="1">
            <a:off x="-445766" y="-748876"/>
            <a:ext cx="1821254" cy="1469931"/>
          </a:xfrm>
          <a:prstGeom prst="rect">
            <a:avLst/>
          </a:prstGeom>
          <a:noFill/>
          <a:ln>
            <a:noFill/>
          </a:ln>
        </p:spPr>
      </p:pic>
      <p:pic>
        <p:nvPicPr>
          <p:cNvPr id="488" name="Google Shape;488;p45"/>
          <p:cNvPicPr preferRelativeResize="0"/>
          <p:nvPr/>
        </p:nvPicPr>
        <p:blipFill>
          <a:blip r:embed="rId5">
            <a:alphaModFix/>
          </a:blip>
          <a:stretch>
            <a:fillRect/>
          </a:stretch>
        </p:blipFill>
        <p:spPr>
          <a:xfrm flipH="1">
            <a:off x="7903409" y="-598551"/>
            <a:ext cx="1821254" cy="1469931"/>
          </a:xfrm>
          <a:prstGeom prst="rect">
            <a:avLst/>
          </a:prstGeom>
          <a:noFill/>
          <a:ln>
            <a:noFill/>
          </a:ln>
        </p:spPr>
      </p:pic>
      <p:sp>
        <p:nvSpPr>
          <p:cNvPr id="489" name="Google Shape;489;p45"/>
          <p:cNvSpPr txBox="1">
            <a:spLocks noGrp="1"/>
          </p:cNvSpPr>
          <p:nvPr>
            <p:ph type="title"/>
          </p:nvPr>
        </p:nvSpPr>
        <p:spPr>
          <a:xfrm>
            <a:off x="4832700" y="2604575"/>
            <a:ext cx="3598200" cy="8418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5000">
                <a:solidFill>
                  <a:schemeClr val="lt2"/>
                </a:solidFill>
              </a:defRPr>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490" name="Google Shape;490;p45"/>
          <p:cNvSpPr txBox="1">
            <a:spLocks noGrp="1"/>
          </p:cNvSpPr>
          <p:nvPr>
            <p:ph type="title" idx="2" hasCustomPrompt="1"/>
          </p:nvPr>
        </p:nvSpPr>
        <p:spPr>
          <a:xfrm>
            <a:off x="6005850" y="1623775"/>
            <a:ext cx="1251900" cy="8418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5000">
                <a:solidFill>
                  <a:schemeClr val="accent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491" name="Google Shape;491;p45"/>
          <p:cNvSpPr txBox="1">
            <a:spLocks noGrp="1"/>
          </p:cNvSpPr>
          <p:nvPr>
            <p:ph type="subTitle" idx="1"/>
          </p:nvPr>
        </p:nvSpPr>
        <p:spPr>
          <a:xfrm>
            <a:off x="4832700" y="3446375"/>
            <a:ext cx="3598200" cy="48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only 1">
  <p:cSld name="CUSTOM_11">
    <p:spTree>
      <p:nvGrpSpPr>
        <p:cNvPr id="1" name="Shape 492"/>
        <p:cNvGrpSpPr/>
        <p:nvPr/>
      </p:nvGrpSpPr>
      <p:grpSpPr>
        <a:xfrm>
          <a:off x="0" y="0"/>
          <a:ext cx="0" cy="0"/>
          <a:chOff x="0" y="0"/>
          <a:chExt cx="0" cy="0"/>
        </a:xfrm>
      </p:grpSpPr>
      <p:pic>
        <p:nvPicPr>
          <p:cNvPr id="493" name="Google Shape;493;p46"/>
          <p:cNvPicPr preferRelativeResize="0"/>
          <p:nvPr/>
        </p:nvPicPr>
        <p:blipFill rotWithShape="1">
          <a:blip r:embed="rId2">
            <a:alphaModFix amt="31000"/>
          </a:blip>
          <a:srcRect b="71614"/>
          <a:stretch/>
        </p:blipFill>
        <p:spPr>
          <a:xfrm flipH="1">
            <a:off x="0" y="-30753"/>
            <a:ext cx="6918400" cy="1471927"/>
          </a:xfrm>
          <a:prstGeom prst="rect">
            <a:avLst/>
          </a:prstGeom>
          <a:noFill/>
          <a:ln>
            <a:noFill/>
          </a:ln>
        </p:spPr>
      </p:pic>
      <p:pic>
        <p:nvPicPr>
          <p:cNvPr id="494" name="Google Shape;494;p46"/>
          <p:cNvPicPr preferRelativeResize="0"/>
          <p:nvPr/>
        </p:nvPicPr>
        <p:blipFill rotWithShape="1">
          <a:blip r:embed="rId3">
            <a:alphaModFix amt="87000"/>
          </a:blip>
          <a:srcRect/>
          <a:stretch/>
        </p:blipFill>
        <p:spPr>
          <a:xfrm rot="117638">
            <a:off x="8017972" y="-667433"/>
            <a:ext cx="2073707" cy="2073742"/>
          </a:xfrm>
          <a:prstGeom prst="rect">
            <a:avLst/>
          </a:prstGeom>
          <a:noFill/>
          <a:ln>
            <a:noFill/>
          </a:ln>
        </p:spPr>
      </p:pic>
      <p:pic>
        <p:nvPicPr>
          <p:cNvPr id="495" name="Google Shape;495;p46"/>
          <p:cNvPicPr preferRelativeResize="0"/>
          <p:nvPr/>
        </p:nvPicPr>
        <p:blipFill rotWithShape="1">
          <a:blip r:embed="rId4">
            <a:alphaModFix amt="69000"/>
          </a:blip>
          <a:srcRect/>
          <a:stretch/>
        </p:blipFill>
        <p:spPr>
          <a:xfrm rot="-487136">
            <a:off x="-676155" y="4045929"/>
            <a:ext cx="1494185" cy="1494229"/>
          </a:xfrm>
          <a:prstGeom prst="rect">
            <a:avLst/>
          </a:prstGeom>
          <a:noFill/>
          <a:ln>
            <a:noFill/>
          </a:ln>
        </p:spPr>
      </p:pic>
      <p:sp>
        <p:nvSpPr>
          <p:cNvPr id="496" name="Google Shape;496;p46"/>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only 2">
  <p:cSld name="CUSTOM_11_1">
    <p:spTree>
      <p:nvGrpSpPr>
        <p:cNvPr id="1" name="Shape 497"/>
        <p:cNvGrpSpPr/>
        <p:nvPr/>
      </p:nvGrpSpPr>
      <p:grpSpPr>
        <a:xfrm>
          <a:off x="0" y="0"/>
          <a:ext cx="0" cy="0"/>
          <a:chOff x="0" y="0"/>
          <a:chExt cx="0" cy="0"/>
        </a:xfrm>
      </p:grpSpPr>
      <p:pic>
        <p:nvPicPr>
          <p:cNvPr id="498" name="Google Shape;498;p47"/>
          <p:cNvPicPr preferRelativeResize="0"/>
          <p:nvPr/>
        </p:nvPicPr>
        <p:blipFill rotWithShape="1">
          <a:blip r:embed="rId2">
            <a:alphaModFix amt="31000"/>
          </a:blip>
          <a:srcRect t="34167"/>
          <a:stretch/>
        </p:blipFill>
        <p:spPr>
          <a:xfrm rot="10800000">
            <a:off x="2254826" y="-58523"/>
            <a:ext cx="6918400" cy="3413775"/>
          </a:xfrm>
          <a:prstGeom prst="rect">
            <a:avLst/>
          </a:prstGeom>
          <a:noFill/>
          <a:ln>
            <a:noFill/>
          </a:ln>
        </p:spPr>
      </p:pic>
      <p:pic>
        <p:nvPicPr>
          <p:cNvPr id="499" name="Google Shape;499;p47"/>
          <p:cNvPicPr preferRelativeResize="0"/>
          <p:nvPr/>
        </p:nvPicPr>
        <p:blipFill rotWithShape="1">
          <a:blip r:embed="rId2">
            <a:alphaModFix amt="31000"/>
          </a:blip>
          <a:srcRect b="71614"/>
          <a:stretch/>
        </p:blipFill>
        <p:spPr>
          <a:xfrm flipH="1">
            <a:off x="-103549" y="-171449"/>
            <a:ext cx="6918400" cy="1471927"/>
          </a:xfrm>
          <a:prstGeom prst="rect">
            <a:avLst/>
          </a:prstGeom>
          <a:noFill/>
          <a:ln>
            <a:noFill/>
          </a:ln>
        </p:spPr>
      </p:pic>
      <p:pic>
        <p:nvPicPr>
          <p:cNvPr id="500" name="Google Shape;500;p47"/>
          <p:cNvPicPr preferRelativeResize="0"/>
          <p:nvPr/>
        </p:nvPicPr>
        <p:blipFill rotWithShape="1">
          <a:blip r:embed="rId3">
            <a:alphaModFix amt="87000"/>
          </a:blip>
          <a:srcRect/>
          <a:stretch/>
        </p:blipFill>
        <p:spPr>
          <a:xfrm rot="9779565">
            <a:off x="-318074" y="3920268"/>
            <a:ext cx="1583266" cy="1583280"/>
          </a:xfrm>
          <a:prstGeom prst="rect">
            <a:avLst/>
          </a:prstGeom>
          <a:noFill/>
          <a:ln>
            <a:noFill/>
          </a:ln>
        </p:spPr>
      </p:pic>
      <p:pic>
        <p:nvPicPr>
          <p:cNvPr id="501" name="Google Shape;501;p47"/>
          <p:cNvPicPr preferRelativeResize="0"/>
          <p:nvPr/>
        </p:nvPicPr>
        <p:blipFill>
          <a:blip r:embed="rId4">
            <a:alphaModFix amt="82000"/>
          </a:blip>
          <a:stretch>
            <a:fillRect/>
          </a:stretch>
        </p:blipFill>
        <p:spPr>
          <a:xfrm rot="6867998">
            <a:off x="7776478" y="3931782"/>
            <a:ext cx="1588296" cy="1588307"/>
          </a:xfrm>
          <a:prstGeom prst="rect">
            <a:avLst/>
          </a:prstGeom>
          <a:noFill/>
          <a:ln>
            <a:noFill/>
          </a:ln>
        </p:spPr>
      </p:pic>
      <p:pic>
        <p:nvPicPr>
          <p:cNvPr id="502" name="Google Shape;502;p47"/>
          <p:cNvPicPr preferRelativeResize="0"/>
          <p:nvPr/>
        </p:nvPicPr>
        <p:blipFill rotWithShape="1">
          <a:blip r:embed="rId5">
            <a:alphaModFix amt="69000"/>
          </a:blip>
          <a:srcRect/>
          <a:stretch/>
        </p:blipFill>
        <p:spPr>
          <a:xfrm rot="9174797">
            <a:off x="-472517" y="3533564"/>
            <a:ext cx="1055868" cy="1055889"/>
          </a:xfrm>
          <a:prstGeom prst="rect">
            <a:avLst/>
          </a:prstGeom>
          <a:noFill/>
          <a:ln>
            <a:noFill/>
          </a:ln>
        </p:spPr>
      </p:pic>
      <p:pic>
        <p:nvPicPr>
          <p:cNvPr id="503" name="Google Shape;503;p47"/>
          <p:cNvPicPr preferRelativeResize="0"/>
          <p:nvPr/>
        </p:nvPicPr>
        <p:blipFill rotWithShape="1">
          <a:blip r:embed="rId6">
            <a:alphaModFix amt="75000"/>
          </a:blip>
          <a:srcRect/>
          <a:stretch/>
        </p:blipFill>
        <p:spPr>
          <a:xfrm rot="-10702993">
            <a:off x="8324472" y="3410938"/>
            <a:ext cx="978885" cy="978857"/>
          </a:xfrm>
          <a:prstGeom prst="rect">
            <a:avLst/>
          </a:prstGeom>
          <a:noFill/>
          <a:ln>
            <a:noFill/>
          </a:ln>
        </p:spPr>
      </p:pic>
      <p:sp>
        <p:nvSpPr>
          <p:cNvPr id="504" name="Google Shape;504;p47"/>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only 3">
  <p:cSld name="CUSTOM_11_1_1">
    <p:spTree>
      <p:nvGrpSpPr>
        <p:cNvPr id="1" name="Shape 505"/>
        <p:cNvGrpSpPr/>
        <p:nvPr/>
      </p:nvGrpSpPr>
      <p:grpSpPr>
        <a:xfrm>
          <a:off x="0" y="0"/>
          <a:ext cx="0" cy="0"/>
          <a:chOff x="0" y="0"/>
          <a:chExt cx="0" cy="0"/>
        </a:xfrm>
      </p:grpSpPr>
      <p:pic>
        <p:nvPicPr>
          <p:cNvPr id="506" name="Google Shape;506;p48"/>
          <p:cNvPicPr preferRelativeResize="0"/>
          <p:nvPr/>
        </p:nvPicPr>
        <p:blipFill rotWithShape="1">
          <a:blip r:embed="rId2">
            <a:alphaModFix amt="31000"/>
          </a:blip>
          <a:srcRect t="34167"/>
          <a:stretch/>
        </p:blipFill>
        <p:spPr>
          <a:xfrm>
            <a:off x="-72425" y="1771649"/>
            <a:ext cx="6918400" cy="3413775"/>
          </a:xfrm>
          <a:prstGeom prst="rect">
            <a:avLst/>
          </a:prstGeom>
          <a:noFill/>
          <a:ln>
            <a:noFill/>
          </a:ln>
        </p:spPr>
      </p:pic>
      <p:pic>
        <p:nvPicPr>
          <p:cNvPr id="507" name="Google Shape;507;p48"/>
          <p:cNvPicPr preferRelativeResize="0"/>
          <p:nvPr/>
        </p:nvPicPr>
        <p:blipFill rotWithShape="1">
          <a:blip r:embed="rId2">
            <a:alphaModFix amt="31000"/>
          </a:blip>
          <a:srcRect b="71614"/>
          <a:stretch/>
        </p:blipFill>
        <p:spPr>
          <a:xfrm>
            <a:off x="2285950" y="-49902"/>
            <a:ext cx="6918400" cy="1471927"/>
          </a:xfrm>
          <a:prstGeom prst="rect">
            <a:avLst/>
          </a:prstGeom>
          <a:noFill/>
          <a:ln>
            <a:noFill/>
          </a:ln>
        </p:spPr>
      </p:pic>
      <p:pic>
        <p:nvPicPr>
          <p:cNvPr id="508" name="Google Shape;508;p48"/>
          <p:cNvPicPr preferRelativeResize="0"/>
          <p:nvPr/>
        </p:nvPicPr>
        <p:blipFill rotWithShape="1">
          <a:blip r:embed="rId3">
            <a:alphaModFix amt="87000"/>
          </a:blip>
          <a:srcRect/>
          <a:stretch/>
        </p:blipFill>
        <p:spPr>
          <a:xfrm rot="1020443" flipH="1">
            <a:off x="-596584" y="-717775"/>
            <a:ext cx="2175543" cy="2175578"/>
          </a:xfrm>
          <a:prstGeom prst="rect">
            <a:avLst/>
          </a:prstGeom>
          <a:noFill/>
          <a:ln>
            <a:noFill/>
          </a:ln>
        </p:spPr>
      </p:pic>
      <p:pic>
        <p:nvPicPr>
          <p:cNvPr id="509" name="Google Shape;509;p48"/>
          <p:cNvPicPr preferRelativeResize="0"/>
          <p:nvPr/>
        </p:nvPicPr>
        <p:blipFill rotWithShape="1">
          <a:blip r:embed="rId4">
            <a:alphaModFix amt="69000"/>
          </a:blip>
          <a:srcRect/>
          <a:stretch/>
        </p:blipFill>
        <p:spPr>
          <a:xfrm rot="1625203" flipH="1">
            <a:off x="-153492" y="4076147"/>
            <a:ext cx="1055868" cy="1055889"/>
          </a:xfrm>
          <a:prstGeom prst="rect">
            <a:avLst/>
          </a:prstGeom>
          <a:noFill/>
          <a:ln>
            <a:noFill/>
          </a:ln>
        </p:spPr>
      </p:pic>
      <p:pic>
        <p:nvPicPr>
          <p:cNvPr id="510" name="Google Shape;510;p48"/>
          <p:cNvPicPr preferRelativeResize="0"/>
          <p:nvPr/>
        </p:nvPicPr>
        <p:blipFill rotWithShape="1">
          <a:blip r:embed="rId5">
            <a:alphaModFix amt="75000"/>
          </a:blip>
          <a:srcRect/>
          <a:stretch/>
        </p:blipFill>
        <p:spPr>
          <a:xfrm rot="-10312853" flipH="1">
            <a:off x="8701772" y="178911"/>
            <a:ext cx="720961" cy="720978"/>
          </a:xfrm>
          <a:prstGeom prst="rect">
            <a:avLst/>
          </a:prstGeom>
          <a:noFill/>
          <a:ln>
            <a:noFill/>
          </a:ln>
        </p:spPr>
      </p:pic>
      <p:sp>
        <p:nvSpPr>
          <p:cNvPr id="511" name="Google Shape;511;p48"/>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512" name="Google Shape;512;p48"/>
          <p:cNvPicPr preferRelativeResize="0"/>
          <p:nvPr/>
        </p:nvPicPr>
        <p:blipFill>
          <a:blip r:embed="rId6">
            <a:alphaModFix amt="82000"/>
          </a:blip>
          <a:stretch>
            <a:fillRect/>
          </a:stretch>
        </p:blipFill>
        <p:spPr>
          <a:xfrm rot="6867997">
            <a:off x="7933560" y="3898018"/>
            <a:ext cx="1783030" cy="1783041"/>
          </a:xfrm>
          <a:prstGeom prst="rect">
            <a:avLst/>
          </a:prstGeom>
          <a:noFill/>
          <a:ln>
            <a:noFill/>
          </a:ln>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only 4">
  <p:cSld name="CUSTOM_16">
    <p:spTree>
      <p:nvGrpSpPr>
        <p:cNvPr id="1" name="Shape 513"/>
        <p:cNvGrpSpPr/>
        <p:nvPr/>
      </p:nvGrpSpPr>
      <p:grpSpPr>
        <a:xfrm>
          <a:off x="0" y="0"/>
          <a:ext cx="0" cy="0"/>
          <a:chOff x="0" y="0"/>
          <a:chExt cx="0" cy="0"/>
        </a:xfrm>
      </p:grpSpPr>
      <p:pic>
        <p:nvPicPr>
          <p:cNvPr id="514" name="Google Shape;514;p49"/>
          <p:cNvPicPr preferRelativeResize="0"/>
          <p:nvPr/>
        </p:nvPicPr>
        <p:blipFill rotWithShape="1">
          <a:blip r:embed="rId2">
            <a:alphaModFix amt="31000"/>
          </a:blip>
          <a:srcRect t="34167"/>
          <a:stretch/>
        </p:blipFill>
        <p:spPr>
          <a:xfrm flipH="1">
            <a:off x="2254826" y="1867676"/>
            <a:ext cx="6918400" cy="3413775"/>
          </a:xfrm>
          <a:prstGeom prst="rect">
            <a:avLst/>
          </a:prstGeom>
          <a:noFill/>
          <a:ln>
            <a:noFill/>
          </a:ln>
        </p:spPr>
      </p:pic>
      <p:pic>
        <p:nvPicPr>
          <p:cNvPr id="515" name="Google Shape;515;p49"/>
          <p:cNvPicPr preferRelativeResize="0"/>
          <p:nvPr/>
        </p:nvPicPr>
        <p:blipFill rotWithShape="1">
          <a:blip r:embed="rId2">
            <a:alphaModFix amt="31000"/>
          </a:blip>
          <a:srcRect b="71614"/>
          <a:stretch/>
        </p:blipFill>
        <p:spPr>
          <a:xfrm rot="10800000">
            <a:off x="-103549" y="3922449"/>
            <a:ext cx="6918400" cy="1471927"/>
          </a:xfrm>
          <a:prstGeom prst="rect">
            <a:avLst/>
          </a:prstGeom>
          <a:noFill/>
          <a:ln>
            <a:noFill/>
          </a:ln>
        </p:spPr>
      </p:pic>
      <p:pic>
        <p:nvPicPr>
          <p:cNvPr id="516" name="Google Shape;516;p49"/>
          <p:cNvPicPr preferRelativeResize="0"/>
          <p:nvPr/>
        </p:nvPicPr>
        <p:blipFill>
          <a:blip r:embed="rId3">
            <a:alphaModFix/>
          </a:blip>
          <a:stretch>
            <a:fillRect/>
          </a:stretch>
        </p:blipFill>
        <p:spPr>
          <a:xfrm>
            <a:off x="-389809" y="445025"/>
            <a:ext cx="1230028" cy="992750"/>
          </a:xfrm>
          <a:prstGeom prst="rect">
            <a:avLst/>
          </a:prstGeom>
          <a:noFill/>
          <a:ln>
            <a:noFill/>
          </a:ln>
        </p:spPr>
      </p:pic>
      <p:pic>
        <p:nvPicPr>
          <p:cNvPr id="517" name="Google Shape;517;p49"/>
          <p:cNvPicPr preferRelativeResize="0"/>
          <p:nvPr/>
        </p:nvPicPr>
        <p:blipFill>
          <a:blip r:embed="rId4">
            <a:alphaModFix/>
          </a:blip>
          <a:stretch>
            <a:fillRect/>
          </a:stretch>
        </p:blipFill>
        <p:spPr>
          <a:xfrm>
            <a:off x="-699450" y="-507837"/>
            <a:ext cx="1849326" cy="1492600"/>
          </a:xfrm>
          <a:prstGeom prst="rect">
            <a:avLst/>
          </a:prstGeom>
          <a:noFill/>
          <a:ln>
            <a:noFill/>
          </a:ln>
        </p:spPr>
      </p:pic>
      <p:pic>
        <p:nvPicPr>
          <p:cNvPr id="518" name="Google Shape;518;p49"/>
          <p:cNvPicPr preferRelativeResize="0"/>
          <p:nvPr/>
        </p:nvPicPr>
        <p:blipFill>
          <a:blip r:embed="rId5">
            <a:alphaModFix amt="76000"/>
          </a:blip>
          <a:stretch>
            <a:fillRect/>
          </a:stretch>
        </p:blipFill>
        <p:spPr>
          <a:xfrm>
            <a:off x="8160800" y="-378575"/>
            <a:ext cx="1529025" cy="1234100"/>
          </a:xfrm>
          <a:prstGeom prst="rect">
            <a:avLst/>
          </a:prstGeom>
          <a:noFill/>
          <a:ln>
            <a:noFill/>
          </a:ln>
        </p:spPr>
      </p:pic>
      <p:pic>
        <p:nvPicPr>
          <p:cNvPr id="519" name="Google Shape;519;p49"/>
          <p:cNvPicPr preferRelativeResize="0"/>
          <p:nvPr/>
        </p:nvPicPr>
        <p:blipFill>
          <a:blip r:embed="rId6">
            <a:alphaModFix/>
          </a:blip>
          <a:stretch>
            <a:fillRect/>
          </a:stretch>
        </p:blipFill>
        <p:spPr>
          <a:xfrm>
            <a:off x="8249098" y="408204"/>
            <a:ext cx="894900" cy="722272"/>
          </a:xfrm>
          <a:prstGeom prst="rect">
            <a:avLst/>
          </a:prstGeom>
          <a:noFill/>
          <a:ln>
            <a:noFill/>
          </a:ln>
        </p:spPr>
      </p:pic>
      <p:sp>
        <p:nvSpPr>
          <p:cNvPr id="520" name="Google Shape;520;p49"/>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only 5">
  <p:cSld name="CUSTOM_16_1">
    <p:spTree>
      <p:nvGrpSpPr>
        <p:cNvPr id="1" name="Shape 521"/>
        <p:cNvGrpSpPr/>
        <p:nvPr/>
      </p:nvGrpSpPr>
      <p:grpSpPr>
        <a:xfrm>
          <a:off x="0" y="0"/>
          <a:ext cx="0" cy="0"/>
          <a:chOff x="0" y="0"/>
          <a:chExt cx="0" cy="0"/>
        </a:xfrm>
      </p:grpSpPr>
      <p:pic>
        <p:nvPicPr>
          <p:cNvPr id="522" name="Google Shape;522;p50"/>
          <p:cNvPicPr preferRelativeResize="0"/>
          <p:nvPr/>
        </p:nvPicPr>
        <p:blipFill rotWithShape="1">
          <a:blip r:embed="rId2">
            <a:alphaModFix amt="31000"/>
          </a:blip>
          <a:srcRect b="71614"/>
          <a:stretch/>
        </p:blipFill>
        <p:spPr>
          <a:xfrm rot="10800000" flipH="1">
            <a:off x="2395200" y="3780710"/>
            <a:ext cx="6918400" cy="1471927"/>
          </a:xfrm>
          <a:prstGeom prst="rect">
            <a:avLst/>
          </a:prstGeom>
          <a:noFill/>
          <a:ln>
            <a:noFill/>
          </a:ln>
        </p:spPr>
      </p:pic>
      <p:pic>
        <p:nvPicPr>
          <p:cNvPr id="523" name="Google Shape;523;p50"/>
          <p:cNvPicPr preferRelativeResize="0"/>
          <p:nvPr/>
        </p:nvPicPr>
        <p:blipFill rotWithShape="1">
          <a:blip r:embed="rId2">
            <a:alphaModFix amt="31000"/>
          </a:blip>
          <a:srcRect b="71614"/>
          <a:stretch/>
        </p:blipFill>
        <p:spPr>
          <a:xfrm flipH="1">
            <a:off x="0" y="-30753"/>
            <a:ext cx="6918400" cy="1471927"/>
          </a:xfrm>
          <a:prstGeom prst="rect">
            <a:avLst/>
          </a:prstGeom>
          <a:noFill/>
          <a:ln>
            <a:noFill/>
          </a:ln>
        </p:spPr>
      </p:pic>
      <p:pic>
        <p:nvPicPr>
          <p:cNvPr id="524" name="Google Shape;524;p50"/>
          <p:cNvPicPr preferRelativeResize="0"/>
          <p:nvPr/>
        </p:nvPicPr>
        <p:blipFill>
          <a:blip r:embed="rId3">
            <a:alphaModFix/>
          </a:blip>
          <a:stretch>
            <a:fillRect/>
          </a:stretch>
        </p:blipFill>
        <p:spPr>
          <a:xfrm>
            <a:off x="-699450" y="-507837"/>
            <a:ext cx="1849326" cy="1492600"/>
          </a:xfrm>
          <a:prstGeom prst="rect">
            <a:avLst/>
          </a:prstGeom>
          <a:noFill/>
          <a:ln>
            <a:noFill/>
          </a:ln>
        </p:spPr>
      </p:pic>
      <p:pic>
        <p:nvPicPr>
          <p:cNvPr id="525" name="Google Shape;525;p50"/>
          <p:cNvPicPr preferRelativeResize="0"/>
          <p:nvPr/>
        </p:nvPicPr>
        <p:blipFill>
          <a:blip r:embed="rId4">
            <a:alphaModFix amt="76000"/>
          </a:blip>
          <a:stretch>
            <a:fillRect/>
          </a:stretch>
        </p:blipFill>
        <p:spPr>
          <a:xfrm>
            <a:off x="8103000" y="4059250"/>
            <a:ext cx="1529025" cy="1234100"/>
          </a:xfrm>
          <a:prstGeom prst="rect">
            <a:avLst/>
          </a:prstGeom>
          <a:noFill/>
          <a:ln>
            <a:noFill/>
          </a:ln>
        </p:spPr>
      </p:pic>
      <p:pic>
        <p:nvPicPr>
          <p:cNvPr id="526" name="Google Shape;526;p50"/>
          <p:cNvPicPr preferRelativeResize="0"/>
          <p:nvPr/>
        </p:nvPicPr>
        <p:blipFill>
          <a:blip r:embed="rId5">
            <a:alphaModFix/>
          </a:blip>
          <a:stretch>
            <a:fillRect/>
          </a:stretch>
        </p:blipFill>
        <p:spPr>
          <a:xfrm>
            <a:off x="8420048" y="-496862"/>
            <a:ext cx="1167000" cy="941887"/>
          </a:xfrm>
          <a:prstGeom prst="rect">
            <a:avLst/>
          </a:prstGeom>
          <a:noFill/>
          <a:ln>
            <a:noFill/>
          </a:ln>
        </p:spPr>
      </p:pic>
      <p:pic>
        <p:nvPicPr>
          <p:cNvPr id="527" name="Google Shape;527;p50"/>
          <p:cNvPicPr preferRelativeResize="0"/>
          <p:nvPr/>
        </p:nvPicPr>
        <p:blipFill rotWithShape="1">
          <a:blip r:embed="rId6">
            <a:alphaModFix amt="60000"/>
          </a:blip>
          <a:srcRect/>
          <a:stretch/>
        </p:blipFill>
        <p:spPr>
          <a:xfrm rot="-487117">
            <a:off x="8755905" y="999419"/>
            <a:ext cx="223202" cy="223203"/>
          </a:xfrm>
          <a:prstGeom prst="rect">
            <a:avLst/>
          </a:prstGeom>
          <a:noFill/>
          <a:ln>
            <a:noFill/>
          </a:ln>
        </p:spPr>
      </p:pic>
      <p:pic>
        <p:nvPicPr>
          <p:cNvPr id="528" name="Google Shape;528;p50"/>
          <p:cNvPicPr preferRelativeResize="0"/>
          <p:nvPr/>
        </p:nvPicPr>
        <p:blipFill rotWithShape="1">
          <a:blip r:embed="rId7">
            <a:alphaModFix amt="60000"/>
          </a:blip>
          <a:srcRect/>
          <a:stretch/>
        </p:blipFill>
        <p:spPr>
          <a:xfrm rot="-487117">
            <a:off x="601493" y="4311444"/>
            <a:ext cx="223202" cy="223203"/>
          </a:xfrm>
          <a:prstGeom prst="rect">
            <a:avLst/>
          </a:prstGeom>
          <a:noFill/>
          <a:ln>
            <a:noFill/>
          </a:ln>
        </p:spPr>
      </p:pic>
      <p:pic>
        <p:nvPicPr>
          <p:cNvPr id="529" name="Google Shape;529;p50"/>
          <p:cNvPicPr preferRelativeResize="0"/>
          <p:nvPr/>
        </p:nvPicPr>
        <p:blipFill>
          <a:blip r:embed="rId8">
            <a:alphaModFix/>
          </a:blip>
          <a:stretch>
            <a:fillRect/>
          </a:stretch>
        </p:blipFill>
        <p:spPr>
          <a:xfrm>
            <a:off x="-699452" y="4434713"/>
            <a:ext cx="1167000" cy="941887"/>
          </a:xfrm>
          <a:prstGeom prst="rect">
            <a:avLst/>
          </a:prstGeom>
          <a:noFill/>
          <a:ln>
            <a:noFill/>
          </a:ln>
        </p:spPr>
      </p:pic>
      <p:sp>
        <p:nvSpPr>
          <p:cNvPr id="530" name="Google Shape;530;p50"/>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3"/>
        <p:cNvGrpSpPr/>
        <p:nvPr/>
      </p:nvGrpSpPr>
      <p:grpSpPr>
        <a:xfrm>
          <a:off x="0" y="0"/>
          <a:ext cx="0" cy="0"/>
          <a:chOff x="0" y="0"/>
          <a:chExt cx="0" cy="0"/>
        </a:xfrm>
      </p:grpSpPr>
      <p:pic>
        <p:nvPicPr>
          <p:cNvPr id="44" name="Google Shape;44;p6"/>
          <p:cNvPicPr preferRelativeResize="0"/>
          <p:nvPr/>
        </p:nvPicPr>
        <p:blipFill rotWithShape="1">
          <a:blip r:embed="rId2">
            <a:alphaModFix amt="87000"/>
          </a:blip>
          <a:srcRect/>
          <a:stretch/>
        </p:blipFill>
        <p:spPr>
          <a:xfrm rot="-117637" flipH="1">
            <a:off x="-382825" y="-354560"/>
            <a:ext cx="1583266" cy="1583281"/>
          </a:xfrm>
          <a:prstGeom prst="rect">
            <a:avLst/>
          </a:prstGeom>
          <a:noFill/>
          <a:ln>
            <a:noFill/>
          </a:ln>
        </p:spPr>
      </p:pic>
      <p:pic>
        <p:nvPicPr>
          <p:cNvPr id="45" name="Google Shape;45;p6"/>
          <p:cNvPicPr preferRelativeResize="0"/>
          <p:nvPr/>
        </p:nvPicPr>
        <p:blipFill>
          <a:blip r:embed="rId3">
            <a:alphaModFix amt="82000"/>
          </a:blip>
          <a:stretch>
            <a:fillRect/>
          </a:stretch>
        </p:blipFill>
        <p:spPr>
          <a:xfrm rot="4516150" flipH="1">
            <a:off x="7862593" y="-326283"/>
            <a:ext cx="1423990" cy="1423990"/>
          </a:xfrm>
          <a:prstGeom prst="rect">
            <a:avLst/>
          </a:prstGeom>
          <a:noFill/>
          <a:ln>
            <a:noFill/>
          </a:ln>
        </p:spPr>
      </p:pic>
      <p:pic>
        <p:nvPicPr>
          <p:cNvPr id="46" name="Google Shape;46;p6"/>
          <p:cNvPicPr preferRelativeResize="0"/>
          <p:nvPr/>
        </p:nvPicPr>
        <p:blipFill rotWithShape="1">
          <a:blip r:embed="rId4">
            <a:alphaModFix amt="69000"/>
          </a:blip>
          <a:srcRect/>
          <a:stretch/>
        </p:blipFill>
        <p:spPr>
          <a:xfrm rot="487123" flipH="1">
            <a:off x="-252851" y="697873"/>
            <a:ext cx="756826" cy="756828"/>
          </a:xfrm>
          <a:prstGeom prst="rect">
            <a:avLst/>
          </a:prstGeom>
          <a:noFill/>
          <a:ln>
            <a:noFill/>
          </a:ln>
        </p:spPr>
      </p:pic>
      <p:pic>
        <p:nvPicPr>
          <p:cNvPr id="47" name="Google Shape;47;p6"/>
          <p:cNvPicPr preferRelativeResize="0"/>
          <p:nvPr/>
        </p:nvPicPr>
        <p:blipFill rotWithShape="1">
          <a:blip r:embed="rId5">
            <a:alphaModFix amt="75000"/>
          </a:blip>
          <a:srcRect/>
          <a:stretch/>
        </p:blipFill>
        <p:spPr>
          <a:xfrm rot="487131" flipH="1">
            <a:off x="8628275" y="686120"/>
            <a:ext cx="577705" cy="577702"/>
          </a:xfrm>
          <a:prstGeom prst="rect">
            <a:avLst/>
          </a:prstGeom>
          <a:noFill/>
          <a:ln>
            <a:noFill/>
          </a:ln>
        </p:spPr>
      </p:pic>
      <p:sp>
        <p:nvSpPr>
          <p:cNvPr id="48" name="Google Shape;48;p6"/>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49" name="Google Shape;49;p6"/>
          <p:cNvPicPr preferRelativeResize="0"/>
          <p:nvPr/>
        </p:nvPicPr>
        <p:blipFill rotWithShape="1">
          <a:blip r:embed="rId6">
            <a:alphaModFix amt="31000"/>
          </a:blip>
          <a:srcRect t="34167"/>
          <a:stretch/>
        </p:blipFill>
        <p:spPr>
          <a:xfrm flipH="1">
            <a:off x="3899800" y="2798637"/>
            <a:ext cx="6918400" cy="3413775"/>
          </a:xfrm>
          <a:prstGeom prst="rect">
            <a:avLst/>
          </a:prstGeom>
          <a:noFill/>
          <a:ln>
            <a:noFill/>
          </a:ln>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hanks">
  <p:cSld name="CUSTOM_3">
    <p:spTree>
      <p:nvGrpSpPr>
        <p:cNvPr id="1" name="Shape 531"/>
        <p:cNvGrpSpPr/>
        <p:nvPr/>
      </p:nvGrpSpPr>
      <p:grpSpPr>
        <a:xfrm>
          <a:off x="0" y="0"/>
          <a:ext cx="0" cy="0"/>
          <a:chOff x="0" y="0"/>
          <a:chExt cx="0" cy="0"/>
        </a:xfrm>
      </p:grpSpPr>
      <p:pic>
        <p:nvPicPr>
          <p:cNvPr id="532" name="Google Shape;532;p51"/>
          <p:cNvPicPr preferRelativeResize="0"/>
          <p:nvPr/>
        </p:nvPicPr>
        <p:blipFill rotWithShape="1">
          <a:blip r:embed="rId2">
            <a:alphaModFix amt="31000"/>
          </a:blip>
          <a:srcRect t="34167"/>
          <a:stretch/>
        </p:blipFill>
        <p:spPr>
          <a:xfrm flipH="1">
            <a:off x="2285950" y="1771649"/>
            <a:ext cx="6918400" cy="3413775"/>
          </a:xfrm>
          <a:prstGeom prst="rect">
            <a:avLst/>
          </a:prstGeom>
          <a:noFill/>
          <a:ln>
            <a:noFill/>
          </a:ln>
        </p:spPr>
      </p:pic>
      <p:pic>
        <p:nvPicPr>
          <p:cNvPr id="533" name="Google Shape;533;p51"/>
          <p:cNvPicPr preferRelativeResize="0"/>
          <p:nvPr/>
        </p:nvPicPr>
        <p:blipFill rotWithShape="1">
          <a:blip r:embed="rId2">
            <a:alphaModFix amt="31000"/>
          </a:blip>
          <a:srcRect b="71614"/>
          <a:stretch/>
        </p:blipFill>
        <p:spPr>
          <a:xfrm flipH="1">
            <a:off x="-72425" y="-49902"/>
            <a:ext cx="6918400" cy="1471927"/>
          </a:xfrm>
          <a:prstGeom prst="rect">
            <a:avLst/>
          </a:prstGeom>
          <a:noFill/>
          <a:ln>
            <a:noFill/>
          </a:ln>
        </p:spPr>
      </p:pic>
      <p:pic>
        <p:nvPicPr>
          <p:cNvPr id="534" name="Google Shape;534;p51"/>
          <p:cNvPicPr preferRelativeResize="0"/>
          <p:nvPr/>
        </p:nvPicPr>
        <p:blipFill rotWithShape="1">
          <a:blip r:embed="rId3">
            <a:alphaModFix amt="75000"/>
          </a:blip>
          <a:srcRect/>
          <a:stretch/>
        </p:blipFill>
        <p:spPr>
          <a:xfrm rot="8953326">
            <a:off x="4200324" y="-833679"/>
            <a:ext cx="1290974" cy="1290969"/>
          </a:xfrm>
          <a:prstGeom prst="rect">
            <a:avLst/>
          </a:prstGeom>
          <a:noFill/>
          <a:ln>
            <a:noFill/>
          </a:ln>
        </p:spPr>
      </p:pic>
      <p:pic>
        <p:nvPicPr>
          <p:cNvPr id="535" name="Google Shape;535;p51"/>
          <p:cNvPicPr preferRelativeResize="0"/>
          <p:nvPr/>
        </p:nvPicPr>
        <p:blipFill rotWithShape="1">
          <a:blip r:embed="rId4">
            <a:alphaModFix amt="66000"/>
          </a:blip>
          <a:srcRect/>
          <a:stretch/>
        </p:blipFill>
        <p:spPr>
          <a:xfrm rot="-487112">
            <a:off x="5013630" y="4287199"/>
            <a:ext cx="633792" cy="633797"/>
          </a:xfrm>
          <a:prstGeom prst="rect">
            <a:avLst/>
          </a:prstGeom>
          <a:noFill/>
          <a:ln>
            <a:noFill/>
          </a:ln>
        </p:spPr>
      </p:pic>
      <p:sp>
        <p:nvSpPr>
          <p:cNvPr id="536" name="Google Shape;536;p51"/>
          <p:cNvSpPr txBox="1">
            <a:spLocks noGrp="1"/>
          </p:cNvSpPr>
          <p:nvPr>
            <p:ph type="title"/>
          </p:nvPr>
        </p:nvSpPr>
        <p:spPr>
          <a:xfrm>
            <a:off x="720000" y="539400"/>
            <a:ext cx="3434700" cy="7689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sz="6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37" name="Google Shape;537;p51"/>
          <p:cNvSpPr txBox="1">
            <a:spLocks noGrp="1"/>
          </p:cNvSpPr>
          <p:nvPr>
            <p:ph type="subTitle" idx="1"/>
          </p:nvPr>
        </p:nvSpPr>
        <p:spPr>
          <a:xfrm>
            <a:off x="720000" y="2669275"/>
            <a:ext cx="3434700" cy="768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538" name="Google Shape;538;p51"/>
          <p:cNvSpPr txBox="1">
            <a:spLocks noGrp="1"/>
          </p:cNvSpPr>
          <p:nvPr>
            <p:ph type="subTitle" idx="2"/>
          </p:nvPr>
        </p:nvSpPr>
        <p:spPr>
          <a:xfrm>
            <a:off x="720000" y="2260350"/>
            <a:ext cx="3434700" cy="408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539" name="Google Shape;539;p51"/>
          <p:cNvSpPr txBox="1"/>
          <p:nvPr/>
        </p:nvSpPr>
        <p:spPr>
          <a:xfrm>
            <a:off x="720000" y="3438200"/>
            <a:ext cx="3434700" cy="738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dk1"/>
                </a:solidFill>
                <a:latin typeface="Cambay"/>
                <a:ea typeface="Cambay"/>
                <a:cs typeface="Cambay"/>
                <a:sym typeface="Cambay"/>
              </a:rPr>
              <a:t>CREDITS: This presentation template was created by </a:t>
            </a:r>
            <a:r>
              <a:rPr lang="en" sz="1200" b="1">
                <a:solidFill>
                  <a:schemeClr val="accent1"/>
                </a:solidFill>
                <a:uFill>
                  <a:noFill/>
                </a:uFill>
                <a:latin typeface="Cambay"/>
                <a:ea typeface="Cambay"/>
                <a:cs typeface="Cambay"/>
                <a:sym typeface="Cambay"/>
                <a:hlinkClick r:id="rId5">
                  <a:extLst>
                    <a:ext uri="{A12FA001-AC4F-418D-AE19-62706E023703}">
                      <ahyp:hlinkClr xmlns:ahyp="http://schemas.microsoft.com/office/drawing/2018/hyperlinkcolor" val="tx"/>
                    </a:ext>
                  </a:extLst>
                </a:hlinkClick>
              </a:rPr>
              <a:t>Slidesgo</a:t>
            </a:r>
            <a:r>
              <a:rPr lang="en" sz="1200">
                <a:solidFill>
                  <a:schemeClr val="dk1"/>
                </a:solidFill>
                <a:latin typeface="Cambay"/>
                <a:ea typeface="Cambay"/>
                <a:cs typeface="Cambay"/>
                <a:sym typeface="Cambay"/>
              </a:rPr>
              <a:t>, including icons by </a:t>
            </a:r>
            <a:r>
              <a:rPr lang="en" sz="1200" b="1">
                <a:solidFill>
                  <a:schemeClr val="accent1"/>
                </a:solidFill>
                <a:uFill>
                  <a:noFill/>
                </a:uFill>
                <a:latin typeface="Cambay"/>
                <a:ea typeface="Cambay"/>
                <a:cs typeface="Cambay"/>
                <a:sym typeface="Cambay"/>
                <a:hlinkClick r:id="rId6">
                  <a:extLst>
                    <a:ext uri="{A12FA001-AC4F-418D-AE19-62706E023703}">
                      <ahyp:hlinkClr xmlns:ahyp="http://schemas.microsoft.com/office/drawing/2018/hyperlinkcolor" val="tx"/>
                    </a:ext>
                  </a:extLst>
                </a:hlinkClick>
              </a:rPr>
              <a:t>Flaticon</a:t>
            </a:r>
            <a:r>
              <a:rPr lang="en" sz="1200">
                <a:solidFill>
                  <a:schemeClr val="dk1"/>
                </a:solidFill>
                <a:latin typeface="Cambay"/>
                <a:ea typeface="Cambay"/>
                <a:cs typeface="Cambay"/>
                <a:sym typeface="Cambay"/>
              </a:rPr>
              <a:t> and infographics &amp; images by </a:t>
            </a:r>
            <a:r>
              <a:rPr lang="en" sz="1200" b="1">
                <a:solidFill>
                  <a:schemeClr val="accent1"/>
                </a:solidFill>
                <a:uFill>
                  <a:noFill/>
                </a:uFill>
                <a:latin typeface="Cambay"/>
                <a:ea typeface="Cambay"/>
                <a:cs typeface="Cambay"/>
                <a:sym typeface="Cambay"/>
                <a:hlinkClick r:id="rId7">
                  <a:extLst>
                    <a:ext uri="{A12FA001-AC4F-418D-AE19-62706E023703}">
                      <ahyp:hlinkClr xmlns:ahyp="http://schemas.microsoft.com/office/drawing/2018/hyperlinkcolor" val="tx"/>
                    </a:ext>
                  </a:extLst>
                </a:hlinkClick>
              </a:rPr>
              <a:t>Freepik</a:t>
            </a:r>
            <a:endParaRPr>
              <a:solidFill>
                <a:schemeClr val="dk1"/>
              </a:solidFil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540"/>
        <p:cNvGrpSpPr/>
        <p:nvPr/>
      </p:nvGrpSpPr>
      <p:grpSpPr>
        <a:xfrm>
          <a:off x="0" y="0"/>
          <a:ext cx="0" cy="0"/>
          <a:chOff x="0" y="0"/>
          <a:chExt cx="0" cy="0"/>
        </a:xfrm>
      </p:grpSpPr>
      <p:pic>
        <p:nvPicPr>
          <p:cNvPr id="541" name="Google Shape;541;p52"/>
          <p:cNvPicPr preferRelativeResize="0"/>
          <p:nvPr/>
        </p:nvPicPr>
        <p:blipFill rotWithShape="1">
          <a:blip r:embed="rId2">
            <a:alphaModFix amt="31000"/>
          </a:blip>
          <a:srcRect t="34167"/>
          <a:stretch/>
        </p:blipFill>
        <p:spPr>
          <a:xfrm>
            <a:off x="-159050" y="2152649"/>
            <a:ext cx="6918400" cy="3413775"/>
          </a:xfrm>
          <a:prstGeom prst="rect">
            <a:avLst/>
          </a:prstGeom>
          <a:noFill/>
          <a:ln>
            <a:noFill/>
          </a:ln>
        </p:spPr>
      </p:pic>
      <p:pic>
        <p:nvPicPr>
          <p:cNvPr id="542" name="Google Shape;542;p52"/>
          <p:cNvPicPr preferRelativeResize="0"/>
          <p:nvPr/>
        </p:nvPicPr>
        <p:blipFill rotWithShape="1">
          <a:blip r:embed="rId3">
            <a:alphaModFix amt="38000"/>
          </a:blip>
          <a:srcRect t="37942"/>
          <a:stretch/>
        </p:blipFill>
        <p:spPr>
          <a:xfrm rot="10800000" flipH="1">
            <a:off x="-363550" y="0"/>
            <a:ext cx="9871124" cy="4591304"/>
          </a:xfrm>
          <a:prstGeom prst="rect">
            <a:avLst/>
          </a:prstGeom>
          <a:noFill/>
          <a:ln>
            <a:noFill/>
          </a:ln>
        </p:spPr>
      </p:pic>
      <p:pic>
        <p:nvPicPr>
          <p:cNvPr id="543" name="Google Shape;543;p52"/>
          <p:cNvPicPr preferRelativeResize="0"/>
          <p:nvPr/>
        </p:nvPicPr>
        <p:blipFill rotWithShape="1">
          <a:blip r:embed="rId4">
            <a:alphaModFix amt="87000"/>
          </a:blip>
          <a:srcRect/>
          <a:stretch/>
        </p:blipFill>
        <p:spPr>
          <a:xfrm rot="-117636" flipH="1">
            <a:off x="-836824" y="-782924"/>
            <a:ext cx="3037322" cy="3037340"/>
          </a:xfrm>
          <a:prstGeom prst="rect">
            <a:avLst/>
          </a:prstGeom>
          <a:noFill/>
          <a:ln>
            <a:noFill/>
          </a:ln>
        </p:spPr>
      </p:pic>
      <p:pic>
        <p:nvPicPr>
          <p:cNvPr id="544" name="Google Shape;544;p52"/>
          <p:cNvPicPr preferRelativeResize="0"/>
          <p:nvPr/>
        </p:nvPicPr>
        <p:blipFill>
          <a:blip r:embed="rId5">
            <a:alphaModFix amt="82000"/>
          </a:blip>
          <a:stretch>
            <a:fillRect/>
          </a:stretch>
        </p:blipFill>
        <p:spPr>
          <a:xfrm rot="4516150" flipH="1">
            <a:off x="6777356" y="2981482"/>
            <a:ext cx="3250139" cy="3250139"/>
          </a:xfrm>
          <a:prstGeom prst="rect">
            <a:avLst/>
          </a:prstGeom>
          <a:noFill/>
          <a:ln>
            <a:noFill/>
          </a:ln>
        </p:spPr>
      </p:pic>
      <p:pic>
        <p:nvPicPr>
          <p:cNvPr id="545" name="Google Shape;545;p52"/>
          <p:cNvPicPr preferRelativeResize="0"/>
          <p:nvPr/>
        </p:nvPicPr>
        <p:blipFill rotWithShape="1">
          <a:blip r:embed="rId6">
            <a:alphaModFix amt="69000"/>
          </a:blip>
          <a:srcRect/>
          <a:stretch/>
        </p:blipFill>
        <p:spPr>
          <a:xfrm rot="487122" flipH="1">
            <a:off x="2317517" y="-374933"/>
            <a:ext cx="1005191" cy="1005192"/>
          </a:xfrm>
          <a:prstGeom prst="rect">
            <a:avLst/>
          </a:prstGeom>
          <a:noFill/>
          <a:ln>
            <a:noFill/>
          </a:ln>
        </p:spPr>
      </p:pic>
      <p:pic>
        <p:nvPicPr>
          <p:cNvPr id="546" name="Google Shape;546;p52"/>
          <p:cNvPicPr preferRelativeResize="0"/>
          <p:nvPr/>
        </p:nvPicPr>
        <p:blipFill rotWithShape="1">
          <a:blip r:embed="rId7">
            <a:alphaModFix amt="75000"/>
          </a:blip>
          <a:srcRect/>
          <a:stretch/>
        </p:blipFill>
        <p:spPr>
          <a:xfrm rot="487143" flipH="1">
            <a:off x="6242368" y="4449328"/>
            <a:ext cx="907356" cy="907372"/>
          </a:xfrm>
          <a:prstGeom prst="rect">
            <a:avLst/>
          </a:prstGeom>
          <a:noFill/>
          <a:ln>
            <a:noFill/>
          </a:ln>
        </p:spPr>
      </p:pic>
      <p:pic>
        <p:nvPicPr>
          <p:cNvPr id="547" name="Google Shape;547;p52"/>
          <p:cNvPicPr preferRelativeResize="0"/>
          <p:nvPr/>
        </p:nvPicPr>
        <p:blipFill rotWithShape="1">
          <a:blip r:embed="rId8">
            <a:alphaModFix amt="60000"/>
          </a:blip>
          <a:srcRect/>
          <a:stretch/>
        </p:blipFill>
        <p:spPr>
          <a:xfrm rot="-487117">
            <a:off x="6773980" y="840644"/>
            <a:ext cx="223202" cy="223203"/>
          </a:xfrm>
          <a:prstGeom prst="rect">
            <a:avLst/>
          </a:prstGeom>
          <a:noFill/>
          <a:ln>
            <a:noFill/>
          </a:ln>
        </p:spPr>
      </p:pic>
      <p:pic>
        <p:nvPicPr>
          <p:cNvPr id="548" name="Google Shape;548;p52"/>
          <p:cNvPicPr preferRelativeResize="0"/>
          <p:nvPr/>
        </p:nvPicPr>
        <p:blipFill rotWithShape="1">
          <a:blip r:embed="rId9">
            <a:alphaModFix amt="60000"/>
          </a:blip>
          <a:srcRect/>
          <a:stretch/>
        </p:blipFill>
        <p:spPr>
          <a:xfrm rot="-487117">
            <a:off x="1573330" y="3945794"/>
            <a:ext cx="223202" cy="223203"/>
          </a:xfrm>
          <a:prstGeom prst="rect">
            <a:avLst/>
          </a:prstGeom>
          <a:noFill/>
          <a:ln>
            <a:noFill/>
          </a:ln>
        </p:spPr>
      </p:pic>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549"/>
        <p:cNvGrpSpPr/>
        <p:nvPr/>
      </p:nvGrpSpPr>
      <p:grpSpPr>
        <a:xfrm>
          <a:off x="0" y="0"/>
          <a:ext cx="0" cy="0"/>
          <a:chOff x="0" y="0"/>
          <a:chExt cx="0" cy="0"/>
        </a:xfrm>
      </p:grpSpPr>
      <p:pic>
        <p:nvPicPr>
          <p:cNvPr id="550" name="Google Shape;550;p53"/>
          <p:cNvPicPr preferRelativeResize="0"/>
          <p:nvPr/>
        </p:nvPicPr>
        <p:blipFill rotWithShape="1">
          <a:blip r:embed="rId2">
            <a:alphaModFix amt="31000"/>
          </a:blip>
          <a:srcRect b="71614"/>
          <a:stretch/>
        </p:blipFill>
        <p:spPr>
          <a:xfrm flipH="1">
            <a:off x="0" y="-30753"/>
            <a:ext cx="6918400" cy="1471927"/>
          </a:xfrm>
          <a:prstGeom prst="rect">
            <a:avLst/>
          </a:prstGeom>
          <a:noFill/>
          <a:ln>
            <a:noFill/>
          </a:ln>
        </p:spPr>
      </p:pic>
      <p:pic>
        <p:nvPicPr>
          <p:cNvPr id="551" name="Google Shape;551;p53"/>
          <p:cNvPicPr preferRelativeResize="0"/>
          <p:nvPr/>
        </p:nvPicPr>
        <p:blipFill rotWithShape="1">
          <a:blip r:embed="rId3">
            <a:alphaModFix amt="87000"/>
          </a:blip>
          <a:srcRect/>
          <a:stretch/>
        </p:blipFill>
        <p:spPr>
          <a:xfrm rot="117638">
            <a:off x="8017972" y="-667433"/>
            <a:ext cx="2073707" cy="2073742"/>
          </a:xfrm>
          <a:prstGeom prst="rect">
            <a:avLst/>
          </a:prstGeom>
          <a:noFill/>
          <a:ln>
            <a:noFill/>
          </a:ln>
        </p:spPr>
      </p:pic>
      <p:pic>
        <p:nvPicPr>
          <p:cNvPr id="552" name="Google Shape;552;p53"/>
          <p:cNvPicPr preferRelativeResize="0"/>
          <p:nvPr/>
        </p:nvPicPr>
        <p:blipFill rotWithShape="1">
          <a:blip r:embed="rId4">
            <a:alphaModFix amt="69000"/>
          </a:blip>
          <a:srcRect/>
          <a:stretch/>
        </p:blipFill>
        <p:spPr>
          <a:xfrm rot="-487136">
            <a:off x="-676155" y="4045929"/>
            <a:ext cx="1494185" cy="1494229"/>
          </a:xfrm>
          <a:prstGeom prst="rect">
            <a:avLst/>
          </a:prstGeom>
          <a:noFill/>
          <a:ln>
            <a:noFill/>
          </a:ln>
        </p:spPr>
      </p:pic>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Blank slide" type="blank">
  <p:cSld name="BLANK">
    <p:spTree>
      <p:nvGrpSpPr>
        <p:cNvPr id="1" name="Shape 556"/>
        <p:cNvGrpSpPr/>
        <p:nvPr/>
      </p:nvGrpSpPr>
      <p:grpSpPr>
        <a:xfrm>
          <a:off x="0" y="0"/>
          <a:ext cx="0" cy="0"/>
          <a:chOff x="0" y="0"/>
          <a:chExt cx="0" cy="0"/>
        </a:xfrm>
      </p:grpSpPr>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only">
  <p:cSld name="CUSTOM">
    <p:spTree>
      <p:nvGrpSpPr>
        <p:cNvPr id="1" name="Shape 557"/>
        <p:cNvGrpSpPr/>
        <p:nvPr/>
      </p:nvGrpSpPr>
      <p:grpSpPr>
        <a:xfrm>
          <a:off x="0" y="0"/>
          <a:ext cx="0" cy="0"/>
          <a:chOff x="0" y="0"/>
          <a:chExt cx="0" cy="0"/>
        </a:xfrm>
      </p:grpSpPr>
      <p:sp>
        <p:nvSpPr>
          <p:cNvPr id="558" name="Google Shape;558;p56"/>
          <p:cNvSpPr txBox="1">
            <a:spLocks noGrp="1"/>
          </p:cNvSpPr>
          <p:nvPr>
            <p:ph type="title"/>
          </p:nvPr>
        </p:nvSpPr>
        <p:spPr>
          <a:xfrm>
            <a:off x="1048350" y="323850"/>
            <a:ext cx="7047300" cy="482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Font typeface="Arial"/>
              <a:buNone/>
              <a:defRPr>
                <a:latin typeface="Arial"/>
                <a:ea typeface="Arial"/>
                <a:cs typeface="Arial"/>
                <a:sym typeface="Arial"/>
              </a:defRPr>
            </a:lvl1pPr>
            <a:lvl2pPr lvl="1" rtl="0">
              <a:spcBef>
                <a:spcPts val="0"/>
              </a:spcBef>
              <a:spcAft>
                <a:spcPts val="0"/>
              </a:spcAft>
              <a:buSzPts val="2400"/>
              <a:buFont typeface="Arial"/>
              <a:buNone/>
              <a:defRPr>
                <a:latin typeface="Arial"/>
                <a:ea typeface="Arial"/>
                <a:cs typeface="Arial"/>
                <a:sym typeface="Arial"/>
              </a:defRPr>
            </a:lvl2pPr>
            <a:lvl3pPr lvl="2" rtl="0">
              <a:spcBef>
                <a:spcPts val="0"/>
              </a:spcBef>
              <a:spcAft>
                <a:spcPts val="0"/>
              </a:spcAft>
              <a:buSzPts val="2400"/>
              <a:buFont typeface="Arial"/>
              <a:buNone/>
              <a:defRPr>
                <a:latin typeface="Arial"/>
                <a:ea typeface="Arial"/>
                <a:cs typeface="Arial"/>
                <a:sym typeface="Arial"/>
              </a:defRPr>
            </a:lvl3pPr>
            <a:lvl4pPr lvl="3" rtl="0">
              <a:spcBef>
                <a:spcPts val="0"/>
              </a:spcBef>
              <a:spcAft>
                <a:spcPts val="0"/>
              </a:spcAft>
              <a:buSzPts val="2400"/>
              <a:buFont typeface="Arial"/>
              <a:buNone/>
              <a:defRPr>
                <a:latin typeface="Arial"/>
                <a:ea typeface="Arial"/>
                <a:cs typeface="Arial"/>
                <a:sym typeface="Arial"/>
              </a:defRPr>
            </a:lvl4pPr>
            <a:lvl5pPr lvl="4" rtl="0">
              <a:spcBef>
                <a:spcPts val="0"/>
              </a:spcBef>
              <a:spcAft>
                <a:spcPts val="0"/>
              </a:spcAft>
              <a:buSzPts val="2400"/>
              <a:buFont typeface="Arial"/>
              <a:buNone/>
              <a:defRPr>
                <a:latin typeface="Arial"/>
                <a:ea typeface="Arial"/>
                <a:cs typeface="Arial"/>
                <a:sym typeface="Arial"/>
              </a:defRPr>
            </a:lvl5pPr>
            <a:lvl6pPr lvl="5" rtl="0">
              <a:spcBef>
                <a:spcPts val="0"/>
              </a:spcBef>
              <a:spcAft>
                <a:spcPts val="0"/>
              </a:spcAft>
              <a:buSzPts val="2400"/>
              <a:buFont typeface="Arial"/>
              <a:buNone/>
              <a:defRPr>
                <a:latin typeface="Arial"/>
                <a:ea typeface="Arial"/>
                <a:cs typeface="Arial"/>
                <a:sym typeface="Arial"/>
              </a:defRPr>
            </a:lvl6pPr>
            <a:lvl7pPr lvl="6" rtl="0">
              <a:spcBef>
                <a:spcPts val="0"/>
              </a:spcBef>
              <a:spcAft>
                <a:spcPts val="0"/>
              </a:spcAft>
              <a:buSzPts val="2400"/>
              <a:buFont typeface="Arial"/>
              <a:buNone/>
              <a:defRPr>
                <a:latin typeface="Arial"/>
                <a:ea typeface="Arial"/>
                <a:cs typeface="Arial"/>
                <a:sym typeface="Arial"/>
              </a:defRPr>
            </a:lvl7pPr>
            <a:lvl8pPr lvl="7" rtl="0">
              <a:spcBef>
                <a:spcPts val="0"/>
              </a:spcBef>
              <a:spcAft>
                <a:spcPts val="0"/>
              </a:spcAft>
              <a:buSzPts val="2400"/>
              <a:buFont typeface="Arial"/>
              <a:buNone/>
              <a:defRPr>
                <a:latin typeface="Arial"/>
                <a:ea typeface="Arial"/>
                <a:cs typeface="Arial"/>
                <a:sym typeface="Arial"/>
              </a:defRPr>
            </a:lvl8pPr>
            <a:lvl9pPr lvl="8" rtl="0">
              <a:spcBef>
                <a:spcPts val="0"/>
              </a:spcBef>
              <a:spcAft>
                <a:spcPts val="0"/>
              </a:spcAft>
              <a:buSzPts val="2400"/>
              <a:buFont typeface="Arial"/>
              <a:buNone/>
              <a:defRPr>
                <a:latin typeface="Arial"/>
                <a:ea typeface="Arial"/>
                <a:cs typeface="Arial"/>
                <a:sym typeface="Aria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50"/>
        <p:cNvGrpSpPr/>
        <p:nvPr/>
      </p:nvGrpSpPr>
      <p:grpSpPr>
        <a:xfrm>
          <a:off x="0" y="0"/>
          <a:ext cx="0" cy="0"/>
          <a:chOff x="0" y="0"/>
          <a:chExt cx="0" cy="0"/>
        </a:xfrm>
      </p:grpSpPr>
      <p:pic>
        <p:nvPicPr>
          <p:cNvPr id="51" name="Google Shape;51;p7"/>
          <p:cNvPicPr preferRelativeResize="0"/>
          <p:nvPr/>
        </p:nvPicPr>
        <p:blipFill rotWithShape="1">
          <a:blip r:embed="rId2">
            <a:alphaModFix amt="31000"/>
          </a:blip>
          <a:srcRect t="34167"/>
          <a:stretch/>
        </p:blipFill>
        <p:spPr>
          <a:xfrm>
            <a:off x="-159050" y="2152649"/>
            <a:ext cx="6918400" cy="3413775"/>
          </a:xfrm>
          <a:prstGeom prst="rect">
            <a:avLst/>
          </a:prstGeom>
          <a:noFill/>
          <a:ln>
            <a:noFill/>
          </a:ln>
        </p:spPr>
      </p:pic>
      <p:pic>
        <p:nvPicPr>
          <p:cNvPr id="52" name="Google Shape;52;p7"/>
          <p:cNvPicPr preferRelativeResize="0"/>
          <p:nvPr/>
        </p:nvPicPr>
        <p:blipFill rotWithShape="1">
          <a:blip r:embed="rId3">
            <a:alphaModFix amt="38000"/>
          </a:blip>
          <a:srcRect t="37942"/>
          <a:stretch/>
        </p:blipFill>
        <p:spPr>
          <a:xfrm rot="10800000" flipH="1">
            <a:off x="-1044675" y="-955727"/>
            <a:ext cx="10188677" cy="4739002"/>
          </a:xfrm>
          <a:prstGeom prst="rect">
            <a:avLst/>
          </a:prstGeom>
          <a:noFill/>
          <a:ln>
            <a:noFill/>
          </a:ln>
        </p:spPr>
      </p:pic>
      <p:pic>
        <p:nvPicPr>
          <p:cNvPr id="53" name="Google Shape;53;p7"/>
          <p:cNvPicPr preferRelativeResize="0"/>
          <p:nvPr/>
        </p:nvPicPr>
        <p:blipFill rotWithShape="1">
          <a:blip r:embed="rId4">
            <a:alphaModFix amt="75000"/>
          </a:blip>
          <a:srcRect/>
          <a:stretch/>
        </p:blipFill>
        <p:spPr>
          <a:xfrm rot="6847915">
            <a:off x="5437007" y="4336771"/>
            <a:ext cx="534664" cy="534659"/>
          </a:xfrm>
          <a:prstGeom prst="rect">
            <a:avLst/>
          </a:prstGeom>
          <a:noFill/>
          <a:ln>
            <a:noFill/>
          </a:ln>
        </p:spPr>
      </p:pic>
      <p:sp>
        <p:nvSpPr>
          <p:cNvPr id="54" name="Google Shape;54;p7"/>
          <p:cNvSpPr txBox="1">
            <a:spLocks noGrp="1"/>
          </p:cNvSpPr>
          <p:nvPr>
            <p:ph type="body" idx="1"/>
          </p:nvPr>
        </p:nvSpPr>
        <p:spPr>
          <a:xfrm>
            <a:off x="720000" y="1657950"/>
            <a:ext cx="3650100" cy="2616600"/>
          </a:xfrm>
          <a:prstGeom prst="rect">
            <a:avLst/>
          </a:prstGeom>
        </p:spPr>
        <p:txBody>
          <a:bodyPr spcFirstLastPara="1" wrap="square" lIns="91425" tIns="91425" rIns="91425" bIns="91425" anchor="ctr" anchorCtr="0">
            <a:noAutofit/>
          </a:bodyPr>
          <a:lstStyle>
            <a:lvl1pPr marL="457200" lvl="0" indent="-317500" rtl="0">
              <a:lnSpc>
                <a:spcPct val="100000"/>
              </a:lnSpc>
              <a:spcBef>
                <a:spcPts val="0"/>
              </a:spcBef>
              <a:spcAft>
                <a:spcPts val="0"/>
              </a:spcAft>
              <a:buClr>
                <a:schemeClr val="lt2"/>
              </a:buClr>
              <a:buSzPts val="1400"/>
              <a:buChar char="●"/>
              <a:defRPr/>
            </a:lvl1pPr>
            <a:lvl2pPr marL="914400" lvl="1" indent="-317500" rtl="0">
              <a:lnSpc>
                <a:spcPct val="115000"/>
              </a:lnSpc>
              <a:spcBef>
                <a:spcPts val="0"/>
              </a:spcBef>
              <a:spcAft>
                <a:spcPts val="0"/>
              </a:spcAft>
              <a:buSzPts val="1400"/>
              <a:buChar char="○"/>
              <a:defRPr/>
            </a:lvl2pPr>
            <a:lvl3pPr marL="1371600" lvl="2" indent="-317500" rtl="0">
              <a:lnSpc>
                <a:spcPct val="115000"/>
              </a:lnSpc>
              <a:spcBef>
                <a:spcPts val="1600"/>
              </a:spcBef>
              <a:spcAft>
                <a:spcPts val="0"/>
              </a:spcAft>
              <a:buSzPts val="1400"/>
              <a:buChar char="■"/>
              <a:defRPr/>
            </a:lvl3pPr>
            <a:lvl4pPr marL="1828800" lvl="3" indent="-317500" rtl="0">
              <a:lnSpc>
                <a:spcPct val="115000"/>
              </a:lnSpc>
              <a:spcBef>
                <a:spcPts val="1600"/>
              </a:spcBef>
              <a:spcAft>
                <a:spcPts val="0"/>
              </a:spcAft>
              <a:buSzPts val="1400"/>
              <a:buChar char="●"/>
              <a:defRPr/>
            </a:lvl4pPr>
            <a:lvl5pPr marL="2286000" lvl="4" indent="-317500" rtl="0">
              <a:lnSpc>
                <a:spcPct val="115000"/>
              </a:lnSpc>
              <a:spcBef>
                <a:spcPts val="1600"/>
              </a:spcBef>
              <a:spcAft>
                <a:spcPts val="0"/>
              </a:spcAft>
              <a:buSzPts val="1400"/>
              <a:buChar char="○"/>
              <a:defRPr/>
            </a:lvl5pPr>
            <a:lvl6pPr marL="2743200" lvl="5" indent="-317500" rtl="0">
              <a:lnSpc>
                <a:spcPct val="115000"/>
              </a:lnSpc>
              <a:spcBef>
                <a:spcPts val="1600"/>
              </a:spcBef>
              <a:spcAft>
                <a:spcPts val="0"/>
              </a:spcAft>
              <a:buSzPts val="1400"/>
              <a:buChar char="■"/>
              <a:defRPr/>
            </a:lvl6pPr>
            <a:lvl7pPr marL="3200400" lvl="6" indent="-317500" rtl="0">
              <a:lnSpc>
                <a:spcPct val="115000"/>
              </a:lnSpc>
              <a:spcBef>
                <a:spcPts val="1600"/>
              </a:spcBef>
              <a:spcAft>
                <a:spcPts val="0"/>
              </a:spcAft>
              <a:buSzPts val="1400"/>
              <a:buChar char="●"/>
              <a:defRPr/>
            </a:lvl7pPr>
            <a:lvl8pPr marL="3657600" lvl="7" indent="-317500" rtl="0">
              <a:lnSpc>
                <a:spcPct val="115000"/>
              </a:lnSpc>
              <a:spcBef>
                <a:spcPts val="1600"/>
              </a:spcBef>
              <a:spcAft>
                <a:spcPts val="0"/>
              </a:spcAft>
              <a:buSzPts val="1400"/>
              <a:buChar char="○"/>
              <a:defRPr/>
            </a:lvl8pPr>
            <a:lvl9pPr marL="4114800" lvl="8" indent="-317500" rtl="0">
              <a:lnSpc>
                <a:spcPct val="115000"/>
              </a:lnSpc>
              <a:spcBef>
                <a:spcPts val="1600"/>
              </a:spcBef>
              <a:spcAft>
                <a:spcPts val="1600"/>
              </a:spcAft>
              <a:buSzPts val="1400"/>
              <a:buChar char="■"/>
              <a:defRPr/>
            </a:lvl9pPr>
          </a:lstStyle>
          <a:p>
            <a:endParaRPr/>
          </a:p>
        </p:txBody>
      </p:sp>
      <p:sp>
        <p:nvSpPr>
          <p:cNvPr id="55" name="Google Shape;55;p7"/>
          <p:cNvSpPr txBox="1">
            <a:spLocks noGrp="1"/>
          </p:cNvSpPr>
          <p:nvPr>
            <p:ph type="title"/>
          </p:nvPr>
        </p:nvSpPr>
        <p:spPr>
          <a:xfrm>
            <a:off x="720000" y="1085250"/>
            <a:ext cx="3650100" cy="572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56"/>
        <p:cNvGrpSpPr/>
        <p:nvPr/>
      </p:nvGrpSpPr>
      <p:grpSpPr>
        <a:xfrm>
          <a:off x="0" y="0"/>
          <a:ext cx="0" cy="0"/>
          <a:chOff x="0" y="0"/>
          <a:chExt cx="0" cy="0"/>
        </a:xfrm>
      </p:grpSpPr>
      <p:pic>
        <p:nvPicPr>
          <p:cNvPr id="57" name="Google Shape;57;p8"/>
          <p:cNvPicPr preferRelativeResize="0"/>
          <p:nvPr/>
        </p:nvPicPr>
        <p:blipFill rotWithShape="1">
          <a:blip r:embed="rId2">
            <a:alphaModFix amt="31000"/>
          </a:blip>
          <a:srcRect t="34167"/>
          <a:stretch/>
        </p:blipFill>
        <p:spPr>
          <a:xfrm rot="10800000">
            <a:off x="2308425" y="-49902"/>
            <a:ext cx="6918400" cy="3413775"/>
          </a:xfrm>
          <a:prstGeom prst="rect">
            <a:avLst/>
          </a:prstGeom>
          <a:noFill/>
          <a:ln>
            <a:noFill/>
          </a:ln>
        </p:spPr>
      </p:pic>
      <p:pic>
        <p:nvPicPr>
          <p:cNvPr id="58" name="Google Shape;58;p8"/>
          <p:cNvPicPr preferRelativeResize="0"/>
          <p:nvPr/>
        </p:nvPicPr>
        <p:blipFill rotWithShape="1">
          <a:blip r:embed="rId2">
            <a:alphaModFix amt="31000"/>
          </a:blip>
          <a:srcRect b="71614"/>
          <a:stretch/>
        </p:blipFill>
        <p:spPr>
          <a:xfrm rot="10800000">
            <a:off x="0" y="3763547"/>
            <a:ext cx="6918400" cy="1471927"/>
          </a:xfrm>
          <a:prstGeom prst="rect">
            <a:avLst/>
          </a:prstGeom>
          <a:noFill/>
          <a:ln>
            <a:noFill/>
          </a:ln>
        </p:spPr>
      </p:pic>
      <p:pic>
        <p:nvPicPr>
          <p:cNvPr id="59" name="Google Shape;59;p8"/>
          <p:cNvPicPr preferRelativeResize="0"/>
          <p:nvPr/>
        </p:nvPicPr>
        <p:blipFill rotWithShape="1">
          <a:blip r:embed="rId3">
            <a:alphaModFix amt="75000"/>
          </a:blip>
          <a:srcRect/>
          <a:stretch/>
        </p:blipFill>
        <p:spPr>
          <a:xfrm rot="-10312851" flipH="1">
            <a:off x="4222872" y="262574"/>
            <a:ext cx="570833" cy="570851"/>
          </a:xfrm>
          <a:prstGeom prst="rect">
            <a:avLst/>
          </a:prstGeom>
          <a:noFill/>
          <a:ln>
            <a:noFill/>
          </a:ln>
        </p:spPr>
      </p:pic>
      <p:pic>
        <p:nvPicPr>
          <p:cNvPr id="60" name="Google Shape;60;p8"/>
          <p:cNvPicPr preferRelativeResize="0"/>
          <p:nvPr/>
        </p:nvPicPr>
        <p:blipFill rotWithShape="1">
          <a:blip r:embed="rId4">
            <a:alphaModFix amt="84000"/>
          </a:blip>
          <a:srcRect/>
          <a:stretch/>
        </p:blipFill>
        <p:spPr>
          <a:xfrm rot="-487121">
            <a:off x="408489" y="4299490"/>
            <a:ext cx="609218" cy="609220"/>
          </a:xfrm>
          <a:prstGeom prst="rect">
            <a:avLst/>
          </a:prstGeom>
          <a:noFill/>
          <a:ln>
            <a:noFill/>
          </a:ln>
        </p:spPr>
      </p:pic>
      <p:pic>
        <p:nvPicPr>
          <p:cNvPr id="61" name="Google Shape;61;p8"/>
          <p:cNvPicPr preferRelativeResize="0"/>
          <p:nvPr/>
        </p:nvPicPr>
        <p:blipFill rotWithShape="1">
          <a:blip r:embed="rId5">
            <a:alphaModFix amt="81000"/>
          </a:blip>
          <a:srcRect/>
          <a:stretch/>
        </p:blipFill>
        <p:spPr>
          <a:xfrm rot="117638">
            <a:off x="-655896" y="-1047152"/>
            <a:ext cx="2386318" cy="2386355"/>
          </a:xfrm>
          <a:prstGeom prst="rect">
            <a:avLst/>
          </a:prstGeom>
          <a:noFill/>
          <a:ln>
            <a:noFill/>
          </a:ln>
        </p:spPr>
      </p:pic>
      <p:sp>
        <p:nvSpPr>
          <p:cNvPr id="62" name="Google Shape;62;p8"/>
          <p:cNvSpPr txBox="1">
            <a:spLocks noGrp="1"/>
          </p:cNvSpPr>
          <p:nvPr>
            <p:ph type="title"/>
          </p:nvPr>
        </p:nvSpPr>
        <p:spPr>
          <a:xfrm>
            <a:off x="713100" y="1307100"/>
            <a:ext cx="4602000" cy="25293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0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63"/>
        <p:cNvGrpSpPr/>
        <p:nvPr/>
      </p:nvGrpSpPr>
      <p:grpSpPr>
        <a:xfrm>
          <a:off x="0" y="0"/>
          <a:ext cx="0" cy="0"/>
          <a:chOff x="0" y="0"/>
          <a:chExt cx="0" cy="0"/>
        </a:xfrm>
      </p:grpSpPr>
      <p:pic>
        <p:nvPicPr>
          <p:cNvPr id="64" name="Google Shape;64;p9"/>
          <p:cNvPicPr preferRelativeResize="0"/>
          <p:nvPr/>
        </p:nvPicPr>
        <p:blipFill rotWithShape="1">
          <a:blip r:embed="rId2">
            <a:alphaModFix amt="31000"/>
          </a:blip>
          <a:srcRect t="34167"/>
          <a:stretch/>
        </p:blipFill>
        <p:spPr>
          <a:xfrm flipH="1">
            <a:off x="2308425" y="2152649"/>
            <a:ext cx="6918400" cy="3413775"/>
          </a:xfrm>
          <a:prstGeom prst="rect">
            <a:avLst/>
          </a:prstGeom>
          <a:noFill/>
          <a:ln>
            <a:noFill/>
          </a:ln>
        </p:spPr>
      </p:pic>
      <p:pic>
        <p:nvPicPr>
          <p:cNvPr id="65" name="Google Shape;65;p9"/>
          <p:cNvPicPr preferRelativeResize="0"/>
          <p:nvPr/>
        </p:nvPicPr>
        <p:blipFill rotWithShape="1">
          <a:blip r:embed="rId2">
            <a:alphaModFix amt="31000"/>
          </a:blip>
          <a:srcRect b="71614"/>
          <a:stretch/>
        </p:blipFill>
        <p:spPr>
          <a:xfrm>
            <a:off x="2285950" y="-49902"/>
            <a:ext cx="6918400" cy="1471927"/>
          </a:xfrm>
          <a:prstGeom prst="rect">
            <a:avLst/>
          </a:prstGeom>
          <a:noFill/>
          <a:ln>
            <a:noFill/>
          </a:ln>
        </p:spPr>
      </p:pic>
      <p:pic>
        <p:nvPicPr>
          <p:cNvPr id="66" name="Google Shape;66;p9"/>
          <p:cNvPicPr preferRelativeResize="0"/>
          <p:nvPr/>
        </p:nvPicPr>
        <p:blipFill rotWithShape="1">
          <a:blip r:embed="rId3">
            <a:alphaModFix amt="75000"/>
          </a:blip>
          <a:srcRect/>
          <a:stretch/>
        </p:blipFill>
        <p:spPr>
          <a:xfrm rot="6847917">
            <a:off x="2615236" y="41217"/>
            <a:ext cx="1151626" cy="1151611"/>
          </a:xfrm>
          <a:prstGeom prst="rect">
            <a:avLst/>
          </a:prstGeom>
          <a:noFill/>
          <a:ln>
            <a:noFill/>
          </a:ln>
        </p:spPr>
      </p:pic>
      <p:pic>
        <p:nvPicPr>
          <p:cNvPr id="67" name="Google Shape;67;p9"/>
          <p:cNvPicPr preferRelativeResize="0"/>
          <p:nvPr/>
        </p:nvPicPr>
        <p:blipFill rotWithShape="1">
          <a:blip r:embed="rId4">
            <a:alphaModFix amt="84000"/>
          </a:blip>
          <a:srcRect/>
          <a:stretch/>
        </p:blipFill>
        <p:spPr>
          <a:xfrm rot="-487121">
            <a:off x="3513258" y="4136129"/>
            <a:ext cx="811060" cy="811063"/>
          </a:xfrm>
          <a:prstGeom prst="rect">
            <a:avLst/>
          </a:prstGeom>
          <a:noFill/>
          <a:ln>
            <a:noFill/>
          </a:ln>
        </p:spPr>
      </p:pic>
      <p:pic>
        <p:nvPicPr>
          <p:cNvPr id="68" name="Google Shape;68;p9"/>
          <p:cNvPicPr preferRelativeResize="0"/>
          <p:nvPr/>
        </p:nvPicPr>
        <p:blipFill rotWithShape="1">
          <a:blip r:embed="rId5">
            <a:alphaModFix amt="60000"/>
          </a:blip>
          <a:srcRect/>
          <a:stretch/>
        </p:blipFill>
        <p:spPr>
          <a:xfrm rot="-487117">
            <a:off x="7288480" y="4430056"/>
            <a:ext cx="223202" cy="223203"/>
          </a:xfrm>
          <a:prstGeom prst="rect">
            <a:avLst/>
          </a:prstGeom>
          <a:noFill/>
          <a:ln>
            <a:noFill/>
          </a:ln>
        </p:spPr>
      </p:pic>
      <p:pic>
        <p:nvPicPr>
          <p:cNvPr id="69" name="Google Shape;69;p9"/>
          <p:cNvPicPr preferRelativeResize="0"/>
          <p:nvPr/>
        </p:nvPicPr>
        <p:blipFill rotWithShape="1">
          <a:blip r:embed="rId6">
            <a:alphaModFix amt="60000"/>
          </a:blip>
          <a:srcRect/>
          <a:stretch/>
        </p:blipFill>
        <p:spPr>
          <a:xfrm rot="-487117">
            <a:off x="6335980" y="427794"/>
            <a:ext cx="223202" cy="223203"/>
          </a:xfrm>
          <a:prstGeom prst="rect">
            <a:avLst/>
          </a:prstGeom>
          <a:noFill/>
          <a:ln>
            <a:noFill/>
          </a:ln>
        </p:spPr>
      </p:pic>
      <p:sp>
        <p:nvSpPr>
          <p:cNvPr id="70" name="Google Shape;70;p9"/>
          <p:cNvSpPr txBox="1">
            <a:spLocks noGrp="1"/>
          </p:cNvSpPr>
          <p:nvPr>
            <p:ph type="title"/>
          </p:nvPr>
        </p:nvSpPr>
        <p:spPr>
          <a:xfrm>
            <a:off x="3779625" y="1566600"/>
            <a:ext cx="4651200" cy="841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4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71" name="Google Shape;71;p9"/>
          <p:cNvSpPr txBox="1">
            <a:spLocks noGrp="1"/>
          </p:cNvSpPr>
          <p:nvPr>
            <p:ph type="subTitle" idx="1"/>
          </p:nvPr>
        </p:nvSpPr>
        <p:spPr>
          <a:xfrm>
            <a:off x="3779625" y="2408400"/>
            <a:ext cx="4651200" cy="11685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72"/>
        <p:cNvGrpSpPr/>
        <p:nvPr/>
      </p:nvGrpSpPr>
      <p:grpSpPr>
        <a:xfrm>
          <a:off x="0" y="0"/>
          <a:ext cx="0" cy="0"/>
          <a:chOff x="0" y="0"/>
          <a:chExt cx="0" cy="0"/>
        </a:xfrm>
      </p:grpSpPr>
      <p:pic>
        <p:nvPicPr>
          <p:cNvPr id="73" name="Google Shape;73;p10"/>
          <p:cNvPicPr preferRelativeResize="0"/>
          <p:nvPr/>
        </p:nvPicPr>
        <p:blipFill rotWithShape="1">
          <a:blip r:embed="rId2">
            <a:alphaModFix amt="31000"/>
          </a:blip>
          <a:srcRect t="34167"/>
          <a:stretch/>
        </p:blipFill>
        <p:spPr>
          <a:xfrm rot="10800000">
            <a:off x="3411850" y="-260652"/>
            <a:ext cx="6918400" cy="3413775"/>
          </a:xfrm>
          <a:prstGeom prst="rect">
            <a:avLst/>
          </a:prstGeom>
          <a:noFill/>
          <a:ln>
            <a:noFill/>
          </a:ln>
        </p:spPr>
      </p:pic>
      <p:pic>
        <p:nvPicPr>
          <p:cNvPr id="74" name="Google Shape;74;p10"/>
          <p:cNvPicPr preferRelativeResize="0"/>
          <p:nvPr/>
        </p:nvPicPr>
        <p:blipFill rotWithShape="1">
          <a:blip r:embed="rId2">
            <a:alphaModFix amt="31000"/>
          </a:blip>
          <a:srcRect t="34167"/>
          <a:stretch/>
        </p:blipFill>
        <p:spPr>
          <a:xfrm>
            <a:off x="-159050" y="2152649"/>
            <a:ext cx="6918400" cy="3413775"/>
          </a:xfrm>
          <a:prstGeom prst="rect">
            <a:avLst/>
          </a:prstGeom>
          <a:noFill/>
          <a:ln>
            <a:noFill/>
          </a:ln>
        </p:spPr>
      </p:pic>
      <p:pic>
        <p:nvPicPr>
          <p:cNvPr id="75" name="Google Shape;75;p10"/>
          <p:cNvPicPr preferRelativeResize="0"/>
          <p:nvPr/>
        </p:nvPicPr>
        <p:blipFill>
          <a:blip r:embed="rId3">
            <a:alphaModFix amt="82000"/>
          </a:blip>
          <a:stretch>
            <a:fillRect/>
          </a:stretch>
        </p:blipFill>
        <p:spPr>
          <a:xfrm rot="-4516159">
            <a:off x="-221371" y="-529174"/>
            <a:ext cx="1993966" cy="1993948"/>
          </a:xfrm>
          <a:prstGeom prst="rect">
            <a:avLst/>
          </a:prstGeom>
          <a:noFill/>
          <a:ln>
            <a:noFill/>
          </a:ln>
        </p:spPr>
      </p:pic>
      <p:pic>
        <p:nvPicPr>
          <p:cNvPr id="76" name="Google Shape;76;p10"/>
          <p:cNvPicPr preferRelativeResize="0"/>
          <p:nvPr/>
        </p:nvPicPr>
        <p:blipFill rotWithShape="1">
          <a:blip r:embed="rId4">
            <a:alphaModFix amt="87000"/>
          </a:blip>
          <a:srcRect/>
          <a:stretch/>
        </p:blipFill>
        <p:spPr>
          <a:xfrm rot="117638">
            <a:off x="7660672" y="3645430"/>
            <a:ext cx="2073707" cy="2073742"/>
          </a:xfrm>
          <a:prstGeom prst="rect">
            <a:avLst/>
          </a:prstGeom>
          <a:noFill/>
          <a:ln>
            <a:noFill/>
          </a:ln>
        </p:spPr>
      </p:pic>
      <p:pic>
        <p:nvPicPr>
          <p:cNvPr id="77" name="Google Shape;77;p10"/>
          <p:cNvPicPr preferRelativeResize="0"/>
          <p:nvPr/>
        </p:nvPicPr>
        <p:blipFill rotWithShape="1">
          <a:blip r:embed="rId5">
            <a:alphaModFix amt="84000"/>
          </a:blip>
          <a:srcRect/>
          <a:stretch/>
        </p:blipFill>
        <p:spPr>
          <a:xfrm rot="-487122">
            <a:off x="294389" y="1379764"/>
            <a:ext cx="624821" cy="624822"/>
          </a:xfrm>
          <a:prstGeom prst="rect">
            <a:avLst/>
          </a:prstGeom>
          <a:noFill/>
          <a:ln>
            <a:noFill/>
          </a:ln>
        </p:spPr>
      </p:pic>
      <p:sp>
        <p:nvSpPr>
          <p:cNvPr id="78" name="Google Shape;78;p10"/>
          <p:cNvSpPr txBox="1">
            <a:spLocks noGrp="1"/>
          </p:cNvSpPr>
          <p:nvPr>
            <p:ph type="title"/>
          </p:nvPr>
        </p:nvSpPr>
        <p:spPr>
          <a:xfrm>
            <a:off x="5664875" y="539400"/>
            <a:ext cx="2759100" cy="2498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44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54.xml"/><Relationship Id="rId1"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100" y="445025"/>
            <a:ext cx="7717800" cy="572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dk2"/>
              </a:buClr>
              <a:buSzPts val="3500"/>
              <a:buFont typeface="DM Serif Text"/>
              <a:buNone/>
              <a:defRPr sz="3500" b="1">
                <a:solidFill>
                  <a:schemeClr val="dk2"/>
                </a:solidFill>
                <a:latin typeface="DM Serif Text"/>
                <a:ea typeface="DM Serif Text"/>
                <a:cs typeface="DM Serif Text"/>
                <a:sym typeface="DM Serif Text"/>
              </a:defRPr>
            </a:lvl1pPr>
            <a:lvl2pPr lvl="1" rtl="0">
              <a:spcBef>
                <a:spcPts val="0"/>
              </a:spcBef>
              <a:spcAft>
                <a:spcPts val="0"/>
              </a:spcAft>
              <a:buClr>
                <a:schemeClr val="dk1"/>
              </a:buClr>
              <a:buSzPts val="3500"/>
              <a:buFont typeface="Averia Libre"/>
              <a:buNone/>
              <a:defRPr sz="3500" b="1">
                <a:solidFill>
                  <a:schemeClr val="dk1"/>
                </a:solidFill>
                <a:latin typeface="Averia Libre"/>
                <a:ea typeface="Averia Libre"/>
                <a:cs typeface="Averia Libre"/>
                <a:sym typeface="Averia Libre"/>
              </a:defRPr>
            </a:lvl2pPr>
            <a:lvl3pPr lvl="2" rtl="0">
              <a:spcBef>
                <a:spcPts val="0"/>
              </a:spcBef>
              <a:spcAft>
                <a:spcPts val="0"/>
              </a:spcAft>
              <a:buClr>
                <a:schemeClr val="dk1"/>
              </a:buClr>
              <a:buSzPts val="3500"/>
              <a:buFont typeface="Averia Libre"/>
              <a:buNone/>
              <a:defRPr sz="3500" b="1">
                <a:solidFill>
                  <a:schemeClr val="dk1"/>
                </a:solidFill>
                <a:latin typeface="Averia Libre"/>
                <a:ea typeface="Averia Libre"/>
                <a:cs typeface="Averia Libre"/>
                <a:sym typeface="Averia Libre"/>
              </a:defRPr>
            </a:lvl3pPr>
            <a:lvl4pPr lvl="3" rtl="0">
              <a:spcBef>
                <a:spcPts val="0"/>
              </a:spcBef>
              <a:spcAft>
                <a:spcPts val="0"/>
              </a:spcAft>
              <a:buClr>
                <a:schemeClr val="dk1"/>
              </a:buClr>
              <a:buSzPts val="3500"/>
              <a:buFont typeface="Averia Libre"/>
              <a:buNone/>
              <a:defRPr sz="3500" b="1">
                <a:solidFill>
                  <a:schemeClr val="dk1"/>
                </a:solidFill>
                <a:latin typeface="Averia Libre"/>
                <a:ea typeface="Averia Libre"/>
                <a:cs typeface="Averia Libre"/>
                <a:sym typeface="Averia Libre"/>
              </a:defRPr>
            </a:lvl4pPr>
            <a:lvl5pPr lvl="4" rtl="0">
              <a:spcBef>
                <a:spcPts val="0"/>
              </a:spcBef>
              <a:spcAft>
                <a:spcPts val="0"/>
              </a:spcAft>
              <a:buClr>
                <a:schemeClr val="dk1"/>
              </a:buClr>
              <a:buSzPts val="3500"/>
              <a:buFont typeface="Averia Libre"/>
              <a:buNone/>
              <a:defRPr sz="3500" b="1">
                <a:solidFill>
                  <a:schemeClr val="dk1"/>
                </a:solidFill>
                <a:latin typeface="Averia Libre"/>
                <a:ea typeface="Averia Libre"/>
                <a:cs typeface="Averia Libre"/>
                <a:sym typeface="Averia Libre"/>
              </a:defRPr>
            </a:lvl5pPr>
            <a:lvl6pPr lvl="5" rtl="0">
              <a:spcBef>
                <a:spcPts val="0"/>
              </a:spcBef>
              <a:spcAft>
                <a:spcPts val="0"/>
              </a:spcAft>
              <a:buClr>
                <a:schemeClr val="dk1"/>
              </a:buClr>
              <a:buSzPts val="3500"/>
              <a:buFont typeface="Averia Libre"/>
              <a:buNone/>
              <a:defRPr sz="3500" b="1">
                <a:solidFill>
                  <a:schemeClr val="dk1"/>
                </a:solidFill>
                <a:latin typeface="Averia Libre"/>
                <a:ea typeface="Averia Libre"/>
                <a:cs typeface="Averia Libre"/>
                <a:sym typeface="Averia Libre"/>
              </a:defRPr>
            </a:lvl6pPr>
            <a:lvl7pPr lvl="6" rtl="0">
              <a:spcBef>
                <a:spcPts val="0"/>
              </a:spcBef>
              <a:spcAft>
                <a:spcPts val="0"/>
              </a:spcAft>
              <a:buClr>
                <a:schemeClr val="dk1"/>
              </a:buClr>
              <a:buSzPts val="3500"/>
              <a:buFont typeface="Averia Libre"/>
              <a:buNone/>
              <a:defRPr sz="3500" b="1">
                <a:solidFill>
                  <a:schemeClr val="dk1"/>
                </a:solidFill>
                <a:latin typeface="Averia Libre"/>
                <a:ea typeface="Averia Libre"/>
                <a:cs typeface="Averia Libre"/>
                <a:sym typeface="Averia Libre"/>
              </a:defRPr>
            </a:lvl7pPr>
            <a:lvl8pPr lvl="7" rtl="0">
              <a:spcBef>
                <a:spcPts val="0"/>
              </a:spcBef>
              <a:spcAft>
                <a:spcPts val="0"/>
              </a:spcAft>
              <a:buClr>
                <a:schemeClr val="dk1"/>
              </a:buClr>
              <a:buSzPts val="3500"/>
              <a:buFont typeface="Averia Libre"/>
              <a:buNone/>
              <a:defRPr sz="3500" b="1">
                <a:solidFill>
                  <a:schemeClr val="dk1"/>
                </a:solidFill>
                <a:latin typeface="Averia Libre"/>
                <a:ea typeface="Averia Libre"/>
                <a:cs typeface="Averia Libre"/>
                <a:sym typeface="Averia Libre"/>
              </a:defRPr>
            </a:lvl8pPr>
            <a:lvl9pPr lvl="8" rtl="0">
              <a:spcBef>
                <a:spcPts val="0"/>
              </a:spcBef>
              <a:spcAft>
                <a:spcPts val="0"/>
              </a:spcAft>
              <a:buClr>
                <a:schemeClr val="dk1"/>
              </a:buClr>
              <a:buSzPts val="3500"/>
              <a:buFont typeface="Averia Libre"/>
              <a:buNone/>
              <a:defRPr sz="3500" b="1">
                <a:solidFill>
                  <a:schemeClr val="dk1"/>
                </a:solidFill>
                <a:latin typeface="Averia Libre"/>
                <a:ea typeface="Averia Libre"/>
                <a:cs typeface="Averia Libre"/>
                <a:sym typeface="Averia Libre"/>
              </a:defRPr>
            </a:lvl9pPr>
          </a:lstStyle>
          <a:p>
            <a:endParaRPr/>
          </a:p>
        </p:txBody>
      </p:sp>
      <p:sp>
        <p:nvSpPr>
          <p:cNvPr id="7" name="Google Shape;7;p1"/>
          <p:cNvSpPr txBox="1">
            <a:spLocks noGrp="1"/>
          </p:cNvSpPr>
          <p:nvPr>
            <p:ph type="body" idx="1"/>
          </p:nvPr>
        </p:nvSpPr>
        <p:spPr>
          <a:xfrm>
            <a:off x="713100" y="1152475"/>
            <a:ext cx="7717800" cy="3416400"/>
          </a:xfrm>
          <a:prstGeom prst="rect">
            <a:avLst/>
          </a:prstGeom>
          <a:noFill/>
          <a:ln>
            <a:noFill/>
          </a:ln>
        </p:spPr>
        <p:txBody>
          <a:bodyPr spcFirstLastPara="1" wrap="square" lIns="91425" tIns="91425" rIns="91425" bIns="91425" anchor="ctr" anchorCtr="0">
            <a:noAutofit/>
          </a:bodyPr>
          <a:lstStyle>
            <a:lvl1pPr marL="457200" lvl="0" indent="-317500">
              <a:lnSpc>
                <a:spcPct val="115000"/>
              </a:lnSpc>
              <a:spcBef>
                <a:spcPts val="0"/>
              </a:spcBef>
              <a:spcAft>
                <a:spcPts val="0"/>
              </a:spcAft>
              <a:buClr>
                <a:schemeClr val="dk1"/>
              </a:buClr>
              <a:buSzPts val="1400"/>
              <a:buFont typeface="Cambay"/>
              <a:buChar char="●"/>
              <a:defRPr>
                <a:solidFill>
                  <a:schemeClr val="dk1"/>
                </a:solidFill>
                <a:latin typeface="Cambay"/>
                <a:ea typeface="Cambay"/>
                <a:cs typeface="Cambay"/>
                <a:sym typeface="Cambay"/>
              </a:defRPr>
            </a:lvl1pPr>
            <a:lvl2pPr marL="914400" lvl="1" indent="-317500">
              <a:lnSpc>
                <a:spcPct val="115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2pPr>
            <a:lvl3pPr marL="1371600" lvl="2" indent="-317500">
              <a:lnSpc>
                <a:spcPct val="115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3pPr>
            <a:lvl4pPr marL="1828800" lvl="3" indent="-317500">
              <a:lnSpc>
                <a:spcPct val="115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4pPr>
            <a:lvl5pPr marL="2286000" lvl="4" indent="-317500">
              <a:lnSpc>
                <a:spcPct val="115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5pPr>
            <a:lvl6pPr marL="2743200" lvl="5" indent="-317500">
              <a:lnSpc>
                <a:spcPct val="115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6pPr>
            <a:lvl7pPr marL="3200400" lvl="6" indent="-317500">
              <a:lnSpc>
                <a:spcPct val="115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7pPr>
            <a:lvl8pPr marL="3657600" lvl="7" indent="-317500">
              <a:lnSpc>
                <a:spcPct val="115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8pPr>
            <a:lvl9pPr marL="4114800" lvl="8" indent="-317500">
              <a:lnSpc>
                <a:spcPct val="115000"/>
              </a:lnSpc>
              <a:spcBef>
                <a:spcPts val="1600"/>
              </a:spcBef>
              <a:spcAft>
                <a:spcPts val="1600"/>
              </a:spcAft>
              <a:buClr>
                <a:schemeClr val="dk1"/>
              </a:buClr>
              <a:buSzPts val="1400"/>
              <a:buFont typeface="Cambay"/>
              <a:buChar char="■"/>
              <a:defRPr>
                <a:solidFill>
                  <a:schemeClr val="dk1"/>
                </a:solidFill>
                <a:latin typeface="Cambay"/>
                <a:ea typeface="Cambay"/>
                <a:cs typeface="Cambay"/>
                <a:sym typeface="Cambay"/>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 id="2147483692" r:id="rId45"/>
    <p:sldLayoutId id="2147483693" r:id="rId46"/>
    <p:sldLayoutId id="2147483694" r:id="rId47"/>
    <p:sldLayoutId id="2147483695" r:id="rId48"/>
    <p:sldLayoutId id="2147483696" r:id="rId49"/>
    <p:sldLayoutId id="2147483697" r:id="rId50"/>
    <p:sldLayoutId id="2147483698" r:id="rId51"/>
    <p:sldLayoutId id="2147483699" r:id="rId5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40">
          <p15:clr>
            <a:srgbClr val="EA4335"/>
          </p15:clr>
        </p15:guide>
        <p15:guide id="2" pos="449">
          <p15:clr>
            <a:srgbClr val="EA4335"/>
          </p15:clr>
        </p15:guide>
        <p15:guide id="3" orient="horz" pos="2900">
          <p15:clr>
            <a:srgbClr val="EA4335"/>
          </p15:clr>
        </p15:guide>
        <p15:guide id="4" pos="5311">
          <p15:clr>
            <a:srgbClr val="EA4335"/>
          </p15:clr>
        </p15:guide>
        <p15:guide id="5" pos="2880">
          <p15:clr>
            <a:srgbClr val="EA4335"/>
          </p15:clr>
        </p15:guide>
        <p15:guide id="6" orient="horz" pos="1620">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rgbClr val="0E2A47"/>
        </a:solidFill>
        <a:effectLst/>
      </p:bgPr>
    </p:bg>
    <p:spTree>
      <p:nvGrpSpPr>
        <p:cNvPr id="1" name="Shape 553"/>
        <p:cNvGrpSpPr/>
        <p:nvPr/>
      </p:nvGrpSpPr>
      <p:grpSpPr>
        <a:xfrm>
          <a:off x="0" y="0"/>
          <a:ext cx="0" cy="0"/>
          <a:chOff x="0" y="0"/>
          <a:chExt cx="0" cy="0"/>
        </a:xfrm>
      </p:grpSpPr>
      <p:sp>
        <p:nvSpPr>
          <p:cNvPr id="554" name="Google Shape;554;p54"/>
          <p:cNvSpPr txBox="1">
            <a:spLocks noGrp="1"/>
          </p:cNvSpPr>
          <p:nvPr>
            <p:ph type="title"/>
          </p:nvPr>
        </p:nvSpPr>
        <p:spPr>
          <a:xfrm>
            <a:off x="1068100" y="933450"/>
            <a:ext cx="7047300" cy="4824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1pPr>
            <a:lvl2pPr lvl="1"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2pPr>
            <a:lvl3pPr lvl="2"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3pPr>
            <a:lvl4pPr lvl="3"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4pPr>
            <a:lvl5pPr lvl="4"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5pPr>
            <a:lvl6pPr lvl="5"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6pPr>
            <a:lvl7pPr lvl="6"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7pPr>
            <a:lvl8pPr lvl="7"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8pPr>
            <a:lvl9pPr lvl="8"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9pPr>
          </a:lstStyle>
          <a:p>
            <a:endParaRPr/>
          </a:p>
        </p:txBody>
      </p:sp>
      <p:sp>
        <p:nvSpPr>
          <p:cNvPr id="555" name="Google Shape;555;p54"/>
          <p:cNvSpPr txBox="1">
            <a:spLocks noGrp="1"/>
          </p:cNvSpPr>
          <p:nvPr>
            <p:ph type="body" idx="1"/>
          </p:nvPr>
        </p:nvSpPr>
        <p:spPr>
          <a:xfrm>
            <a:off x="1068100" y="1695450"/>
            <a:ext cx="7047300" cy="2502000"/>
          </a:xfrm>
          <a:prstGeom prst="rect">
            <a:avLst/>
          </a:prstGeom>
          <a:noFill/>
          <a:ln>
            <a:noFill/>
          </a:ln>
        </p:spPr>
        <p:txBody>
          <a:bodyPr spcFirstLastPara="1" wrap="square" lIns="91425" tIns="91425" rIns="91425" bIns="91425" anchor="t" anchorCtr="0">
            <a:noAutofit/>
          </a:bodyPr>
          <a:lstStyle>
            <a:lvl1pPr marL="457200" lvl="0"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1pPr>
            <a:lvl2pPr marL="914400" lvl="1"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2pPr>
            <a:lvl3pPr marL="1371600" lvl="2"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3pPr>
            <a:lvl4pPr marL="1828800" lvl="3"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4pPr>
            <a:lvl5pPr marL="2286000" lvl="4"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5pPr>
            <a:lvl6pPr marL="2743200" lvl="5"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6pPr>
            <a:lvl7pPr marL="3200400" lvl="6"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7pPr>
            <a:lvl8pPr marL="3657600" lvl="7"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8pPr>
            <a:lvl9pPr marL="4114800" lvl="8"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9pPr>
          </a:lstStyle>
          <a:p>
            <a:endParaRPr/>
          </a:p>
        </p:txBody>
      </p:sp>
    </p:spTree>
  </p:cSld>
  <p:clrMap bg1="lt1" tx1="dk1" bg2="dk2" tx2="lt2" accent1="accent1" accent2="accent2" accent3="accent3" accent4="accent4" accent5="accent5" accent6="accent6" hlink="hlink" folHlink="folHlink"/>
  <p:sldLayoutIdLst>
    <p:sldLayoutId id="2147483700" r:id="rId1"/>
    <p:sldLayoutId id="2147483701" r:id="rId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5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9.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49.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9.xml"/><Relationship Id="rId5" Type="http://schemas.openxmlformats.org/officeDocument/2006/relationships/image" Target="../media/image4.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32.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46.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46.xml"/></Relationships>
</file>

<file path=ppt/slides/_rels/slide1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7.xml"/><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8.xml"/><Relationship Id="rId1" Type="http://schemas.openxmlformats.org/officeDocument/2006/relationships/slideLayout" Target="../slideLayouts/slideLayout9.xml"/><Relationship Id="rId5" Type="http://schemas.openxmlformats.org/officeDocument/2006/relationships/image" Target="../media/image18.png"/><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2.xml"/></Relationships>
</file>

<file path=ppt/slides/_rels/slide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9.png"/><Relationship Id="rId5" Type="http://schemas.openxmlformats.org/officeDocument/2006/relationships/image" Target="../media/image26.jp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5.xml"/><Relationship Id="rId5" Type="http://schemas.openxmlformats.org/officeDocument/2006/relationships/image" Target="../media/image13.png"/><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21.xml"/><Relationship Id="rId5" Type="http://schemas.openxmlformats.org/officeDocument/2006/relationships/image" Target="../media/image15.png"/><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3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39.xml"/><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8" Type="http://schemas.openxmlformats.org/officeDocument/2006/relationships/hyperlink" Target="https://www.traumainformedcare.chcs.org/what-is-trauma/" TargetMode="External"/><Relationship Id="rId3" Type="http://schemas.openxmlformats.org/officeDocument/2006/relationships/hyperlink" Target="https://encore.coalliance.org/iii/encore/record/C__Rb26040672__STrauma%20Stewardship__P0%2C2__Orightresult__U__X6?lang=eng&amp;suite=def" TargetMode="External"/><Relationship Id="rId7" Type="http://schemas.openxmlformats.org/officeDocument/2006/relationships/hyperlink" Target="https://www.tandfonline.com/doi/full/10.1080/0361526X.2022.2028501" TargetMode="External"/><Relationship Id="rId2" Type="http://schemas.openxmlformats.org/officeDocument/2006/relationships/notesSlide" Target="../notesSlides/notesSlide26.xml"/><Relationship Id="rId1" Type="http://schemas.openxmlformats.org/officeDocument/2006/relationships/slideLayout" Target="../slideLayouts/slideLayout46.xml"/><Relationship Id="rId6" Type="http://schemas.openxmlformats.org/officeDocument/2006/relationships/hyperlink" Target="https://www.inthelibrarywiththeleadpipe.org/2018/vocational-awe/" TargetMode="External"/><Relationship Id="rId5" Type="http://schemas.openxmlformats.org/officeDocument/2006/relationships/hyperlink" Target="https://www.psychotherapynetworker.org/article/little-and-often" TargetMode="External"/><Relationship Id="rId4" Type="http://schemas.openxmlformats.org/officeDocument/2006/relationships/hyperlink" Target="https://research.ebsco.com/linkprocessor/plink?id=1367b5f3-d21e-3a02-a555-acbe4e44e5b4" TargetMode="External"/></Relationships>
</file>

<file path=ppt/slides/_rels/slide27.xml.rels><?xml version="1.0" encoding="UTF-8" standalone="yes"?>
<Relationships xmlns="http://schemas.openxmlformats.org/package/2006/relationships"><Relationship Id="rId8" Type="http://schemas.openxmlformats.org/officeDocument/2006/relationships/hyperlink" Target="https://encore.coalliance.org/iii/encore/record/C__Rb42259826__S10%25%20happier__Orightresult__U__X6?lang=eng&amp;suite=def" TargetMode="External"/><Relationship Id="rId13" Type="http://schemas.openxmlformats.org/officeDocument/2006/relationships/hyperlink" Target="https://www.youtube.com/watch?v=2HojLhKlJto" TargetMode="External"/><Relationship Id="rId3" Type="http://schemas.openxmlformats.org/officeDocument/2006/relationships/hyperlink" Target="https://www.choosingtherapy.com/grounding-techniques/" TargetMode="External"/><Relationship Id="rId7" Type="http://schemas.openxmlformats.org/officeDocument/2006/relationships/hyperlink" Target="https://mesa.marmot.org/GroupedWork/2dd93307-fab0-6575-3477-efdcb8560578/Home?searchId=197938321&amp;recordIndex=1&amp;page=1&amp;searchSource=local" TargetMode="External"/><Relationship Id="rId12" Type="http://schemas.openxmlformats.org/officeDocument/2006/relationships/hyperlink" Target="https://encore.coalliance.org/iii/encore/record/C__Rb41802464__Sselfcarefully__Orightresult__U__X6?lang=eng&amp;suite=def" TargetMode="External"/><Relationship Id="rId2" Type="http://schemas.openxmlformats.org/officeDocument/2006/relationships/notesSlide" Target="../notesSlides/notesSlide27.xml"/><Relationship Id="rId1" Type="http://schemas.openxmlformats.org/officeDocument/2006/relationships/slideLayout" Target="../slideLayouts/slideLayout46.xml"/><Relationship Id="rId6" Type="http://schemas.openxmlformats.org/officeDocument/2006/relationships/hyperlink" Target="https://med.uottawa.ca/family/sites/med.uottawa.ca.family/files/polyvagal_primer_dana.pdf" TargetMode="External"/><Relationship Id="rId11" Type="http://schemas.openxmlformats.org/officeDocument/2006/relationships/hyperlink" Target="https://encore.coalliance.org/iii/encore/record/C__Rb28818618__Sthe%20compassion%20fatigue%20workbook__Orightresult__U__X6?lang=eng&amp;suite=def" TargetMode="External"/><Relationship Id="rId5" Type="http://schemas.openxmlformats.org/officeDocument/2006/relationships/hyperlink" Target="https://encore.coalliance.org/iii/encore/record/C__Rb33749512__SSimple%20Self-Care%20for%20Therapists%3A%20Restorative%20Practices%20to%20Weave%20Through%20Your%20Workday__Orightresult__U__X4?lang=eng&amp;suite=def" TargetMode="External"/><Relationship Id="rId10" Type="http://schemas.openxmlformats.org/officeDocument/2006/relationships/hyperlink" Target="https://mesa.marmot.org/Record/.b66159301?searchId=197938430&amp;recordIndex=1&amp;page=1" TargetMode="External"/><Relationship Id="rId4" Type="http://schemas.openxmlformats.org/officeDocument/2006/relationships/hyperlink" Target="https://www.goodtherapy.org/blog/no-time-for-self-care-simple-micro-practices-to-the-rescue-0601154" TargetMode="External"/><Relationship Id="rId9" Type="http://schemas.openxmlformats.org/officeDocument/2006/relationships/hyperlink" Target="https://www.thejunipercenter.com/micro-moments-of-self-care-from-a-to-z/" TargetMode="External"/><Relationship Id="rId14" Type="http://schemas.openxmlformats.org/officeDocument/2006/relationships/hyperlink" Target="https://www.youtube.com/watch?v=jpuDyGgIeh0&amp;t=103s" TargetMode="External"/></Relationships>
</file>

<file path=ppt/slides/_rels/slide28.xml.rels><?xml version="1.0" encoding="UTF-8" standalone="yes"?>
<Relationships xmlns="http://schemas.openxmlformats.org/package/2006/relationships"><Relationship Id="rId8" Type="http://schemas.openxmlformats.org/officeDocument/2006/relationships/hyperlink" Target="https://mobile.va.gov/app/mindfulness-coach" TargetMode="External"/><Relationship Id="rId13" Type="http://schemas.openxmlformats.org/officeDocument/2006/relationships/hyperlink" Target="https://apps.apple.com/us/app/clarity-cbt-thought-diary/id1010391170" TargetMode="External"/><Relationship Id="rId3" Type="http://schemas.openxmlformats.org/officeDocument/2006/relationships/hyperlink" Target="https://www.rickhanson.net/being-well-podcast/" TargetMode="External"/><Relationship Id="rId7" Type="http://schemas.openxmlformats.org/officeDocument/2006/relationships/hyperlink" Target="https://www.npr.org/podcasts/510338/all-guides" TargetMode="External"/><Relationship Id="rId12" Type="http://schemas.openxmlformats.org/officeDocument/2006/relationships/hyperlink" Target="https://www.calm.com/" TargetMode="External"/><Relationship Id="rId2" Type="http://schemas.openxmlformats.org/officeDocument/2006/relationships/notesSlide" Target="../notesSlides/notesSlide28.xml"/><Relationship Id="rId1" Type="http://schemas.openxmlformats.org/officeDocument/2006/relationships/slideLayout" Target="../slideLayouts/slideLayout46.xml"/><Relationship Id="rId6" Type="http://schemas.openxmlformats.org/officeDocument/2006/relationships/hyperlink" Target="https://brenebrown.com/podcast-show/unlocking-us/" TargetMode="External"/><Relationship Id="rId11" Type="http://schemas.openxmlformats.org/officeDocument/2006/relationships/hyperlink" Target="https://www.themindfulnessapp.com/" TargetMode="External"/><Relationship Id="rId5" Type="http://schemas.openxmlformats.org/officeDocument/2006/relationships/hyperlink" Target="https://www.pushkin.fm/podcasts/the-happiness-lab-with-dr-laurie-santos" TargetMode="External"/><Relationship Id="rId10" Type="http://schemas.openxmlformats.org/officeDocument/2006/relationships/hyperlink" Target="https://www.amahahealth.com/services/self-care/" TargetMode="External"/><Relationship Id="rId4" Type="http://schemas.openxmlformats.org/officeDocument/2006/relationships/hyperlink" Target="https://gretchenrubin.com/podcasts/" TargetMode="External"/><Relationship Id="rId9" Type="http://schemas.openxmlformats.org/officeDocument/2006/relationships/hyperlink" Target="https://www.smilingmind.com.au/smiling-mind-app" TargetMode="External"/><Relationship Id="rId14" Type="http://schemas.openxmlformats.org/officeDocument/2006/relationships/hyperlink" Target="https://www.thefabulous.co/"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9.xml"/><Relationship Id="rId1" Type="http://schemas.openxmlformats.org/officeDocument/2006/relationships/slideLayout" Target="../slideLayouts/slideLayout46.xml"/></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32.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0.xml"/><Relationship Id="rId1" Type="http://schemas.openxmlformats.org/officeDocument/2006/relationships/slideLayout" Target="../slideLayouts/slideLayout46.xml"/></Relationships>
</file>

<file path=ppt/slides/_rels/slide31.xml.rels><?xml version="1.0" encoding="UTF-8" standalone="yes"?>
<Relationships xmlns="http://schemas.openxmlformats.org/package/2006/relationships"><Relationship Id="rId3" Type="http://schemas.openxmlformats.org/officeDocument/2006/relationships/hyperlink" Target="http://bit.ly/2PfT4lq" TargetMode="External"/><Relationship Id="rId2" Type="http://schemas.openxmlformats.org/officeDocument/2006/relationships/notesSlide" Target="../notesSlides/notesSlide31.xml"/><Relationship Id="rId1" Type="http://schemas.openxmlformats.org/officeDocument/2006/relationships/slideLayout" Target="../slideLayouts/slideLayout53.xml"/><Relationship Id="rId4" Type="http://schemas.openxmlformats.org/officeDocument/2006/relationships/image" Target="../media/image39.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13.png"/><Relationship Id="rId5" Type="http://schemas.openxmlformats.org/officeDocument/2006/relationships/image" Target="../media/image4.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3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9.xml"/><Relationship Id="rId1" Type="http://schemas.openxmlformats.org/officeDocument/2006/relationships/slideLayout" Target="../slideLayouts/slideLayout4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pic>
        <p:nvPicPr>
          <p:cNvPr id="563" name="Google Shape;563;p57">
            <a:extLst>
              <a:ext uri="{C183D7F6-B498-43B3-948B-1728B52AA6E4}">
                <adec:decorative xmlns:adec="http://schemas.microsoft.com/office/drawing/2017/decorative" val="1"/>
              </a:ext>
            </a:extLst>
          </p:cNvPr>
          <p:cNvPicPr preferRelativeResize="0"/>
          <p:nvPr/>
        </p:nvPicPr>
        <p:blipFill rotWithShape="1">
          <a:blip r:embed="rId3">
            <a:alphaModFix amt="87000"/>
          </a:blip>
          <a:srcRect/>
          <a:stretch/>
        </p:blipFill>
        <p:spPr>
          <a:xfrm rot="117636">
            <a:off x="5518082" y="871043"/>
            <a:ext cx="2469035" cy="2469050"/>
          </a:xfrm>
          <a:prstGeom prst="rect">
            <a:avLst/>
          </a:prstGeom>
          <a:noFill/>
          <a:ln>
            <a:noFill/>
          </a:ln>
          <a:effectLst>
            <a:outerShdw blurRad="57150" dist="19050" dir="5400000" algn="bl" rotWithShape="0">
              <a:srgbClr val="000000">
                <a:alpha val="50000"/>
              </a:srgbClr>
            </a:outerShdw>
          </a:effectLst>
        </p:spPr>
      </p:pic>
      <p:grpSp>
        <p:nvGrpSpPr>
          <p:cNvPr id="564" name="Google Shape;564;p57">
            <a:extLst>
              <a:ext uri="{C183D7F6-B498-43B3-948B-1728B52AA6E4}">
                <adec:decorative xmlns:adec="http://schemas.microsoft.com/office/drawing/2017/decorative" val="1"/>
              </a:ext>
            </a:extLst>
          </p:cNvPr>
          <p:cNvGrpSpPr/>
          <p:nvPr/>
        </p:nvGrpSpPr>
        <p:grpSpPr>
          <a:xfrm flipH="1">
            <a:off x="5765142" y="1332626"/>
            <a:ext cx="3046765" cy="5044129"/>
            <a:chOff x="1559750" y="1367850"/>
            <a:chExt cx="2473425" cy="4094925"/>
          </a:xfrm>
        </p:grpSpPr>
        <p:sp>
          <p:nvSpPr>
            <p:cNvPr id="565" name="Google Shape;565;p57"/>
            <p:cNvSpPr/>
            <p:nvPr/>
          </p:nvSpPr>
          <p:spPr>
            <a:xfrm>
              <a:off x="2808975" y="2514075"/>
              <a:ext cx="384850" cy="560525"/>
            </a:xfrm>
            <a:custGeom>
              <a:avLst/>
              <a:gdLst/>
              <a:ahLst/>
              <a:cxnLst/>
              <a:rect l="l" t="t" r="r" b="b"/>
              <a:pathLst>
                <a:path w="15394" h="22421" extrusionOk="0">
                  <a:moveTo>
                    <a:pt x="11012" y="0"/>
                  </a:moveTo>
                  <a:cubicBezTo>
                    <a:pt x="10777" y="0"/>
                    <a:pt x="10544" y="16"/>
                    <a:pt x="10315" y="45"/>
                  </a:cubicBezTo>
                  <a:cubicBezTo>
                    <a:pt x="9327" y="187"/>
                    <a:pt x="8418" y="547"/>
                    <a:pt x="7556" y="986"/>
                  </a:cubicBezTo>
                  <a:cubicBezTo>
                    <a:pt x="6694" y="1440"/>
                    <a:pt x="5879" y="1973"/>
                    <a:pt x="5142" y="2600"/>
                  </a:cubicBezTo>
                  <a:lnTo>
                    <a:pt x="5189" y="2632"/>
                  </a:lnTo>
                  <a:cubicBezTo>
                    <a:pt x="5565" y="2350"/>
                    <a:pt x="5973" y="2083"/>
                    <a:pt x="6380" y="1848"/>
                  </a:cubicBezTo>
                  <a:cubicBezTo>
                    <a:pt x="6788" y="1597"/>
                    <a:pt x="7211" y="1362"/>
                    <a:pt x="7634" y="1174"/>
                  </a:cubicBezTo>
                  <a:cubicBezTo>
                    <a:pt x="8496" y="767"/>
                    <a:pt x="9421" y="469"/>
                    <a:pt x="10346" y="375"/>
                  </a:cubicBezTo>
                  <a:cubicBezTo>
                    <a:pt x="10522" y="357"/>
                    <a:pt x="10699" y="348"/>
                    <a:pt x="10874" y="348"/>
                  </a:cubicBezTo>
                  <a:cubicBezTo>
                    <a:pt x="11167" y="348"/>
                    <a:pt x="11457" y="373"/>
                    <a:pt x="11741" y="422"/>
                  </a:cubicBezTo>
                  <a:cubicBezTo>
                    <a:pt x="12180" y="516"/>
                    <a:pt x="12619" y="688"/>
                    <a:pt x="12995" y="923"/>
                  </a:cubicBezTo>
                  <a:cubicBezTo>
                    <a:pt x="13773" y="1405"/>
                    <a:pt x="14334" y="2165"/>
                    <a:pt x="14741" y="2989"/>
                  </a:cubicBezTo>
                  <a:lnTo>
                    <a:pt x="14741" y="2989"/>
                  </a:lnTo>
                  <a:cubicBezTo>
                    <a:pt x="14816" y="3707"/>
                    <a:pt x="14860" y="4438"/>
                    <a:pt x="14860" y="5155"/>
                  </a:cubicBezTo>
                  <a:cubicBezTo>
                    <a:pt x="14860" y="5908"/>
                    <a:pt x="14829" y="6660"/>
                    <a:pt x="14766" y="7397"/>
                  </a:cubicBezTo>
                  <a:cubicBezTo>
                    <a:pt x="14641" y="8886"/>
                    <a:pt x="14359" y="10359"/>
                    <a:pt x="13904" y="11754"/>
                  </a:cubicBezTo>
                  <a:cubicBezTo>
                    <a:pt x="13434" y="13165"/>
                    <a:pt x="12776" y="14513"/>
                    <a:pt x="11882" y="15688"/>
                  </a:cubicBezTo>
                  <a:cubicBezTo>
                    <a:pt x="10989" y="16864"/>
                    <a:pt x="9876" y="17852"/>
                    <a:pt x="8590" y="18588"/>
                  </a:cubicBezTo>
                  <a:lnTo>
                    <a:pt x="8575" y="18604"/>
                  </a:lnTo>
                  <a:lnTo>
                    <a:pt x="8559" y="18620"/>
                  </a:lnTo>
                  <a:cubicBezTo>
                    <a:pt x="7854" y="19200"/>
                    <a:pt x="7101" y="19764"/>
                    <a:pt x="6318" y="20281"/>
                  </a:cubicBezTo>
                  <a:cubicBezTo>
                    <a:pt x="5550" y="20783"/>
                    <a:pt x="4750" y="21269"/>
                    <a:pt x="3904" y="21629"/>
                  </a:cubicBezTo>
                  <a:cubicBezTo>
                    <a:pt x="3481" y="21817"/>
                    <a:pt x="3057" y="21974"/>
                    <a:pt x="2603" y="22068"/>
                  </a:cubicBezTo>
                  <a:cubicBezTo>
                    <a:pt x="2391" y="22113"/>
                    <a:pt x="2175" y="22140"/>
                    <a:pt x="1961" y="22140"/>
                  </a:cubicBezTo>
                  <a:cubicBezTo>
                    <a:pt x="1732" y="22140"/>
                    <a:pt x="1505" y="22109"/>
                    <a:pt x="1286" y="22037"/>
                  </a:cubicBezTo>
                  <a:cubicBezTo>
                    <a:pt x="1082" y="21974"/>
                    <a:pt x="894" y="21848"/>
                    <a:pt x="753" y="21692"/>
                  </a:cubicBezTo>
                  <a:cubicBezTo>
                    <a:pt x="597" y="21535"/>
                    <a:pt x="471" y="21347"/>
                    <a:pt x="377" y="21143"/>
                  </a:cubicBezTo>
                  <a:cubicBezTo>
                    <a:pt x="205" y="20736"/>
                    <a:pt x="142" y="20265"/>
                    <a:pt x="111" y="19795"/>
                  </a:cubicBezTo>
                  <a:lnTo>
                    <a:pt x="1" y="19811"/>
                  </a:lnTo>
                  <a:cubicBezTo>
                    <a:pt x="1" y="20281"/>
                    <a:pt x="32" y="20751"/>
                    <a:pt x="205" y="21221"/>
                  </a:cubicBezTo>
                  <a:cubicBezTo>
                    <a:pt x="299" y="21441"/>
                    <a:pt x="424" y="21660"/>
                    <a:pt x="581" y="21848"/>
                  </a:cubicBezTo>
                  <a:cubicBezTo>
                    <a:pt x="753" y="22037"/>
                    <a:pt x="973" y="22178"/>
                    <a:pt x="1208" y="22272"/>
                  </a:cubicBezTo>
                  <a:cubicBezTo>
                    <a:pt x="1479" y="22380"/>
                    <a:pt x="1766" y="22421"/>
                    <a:pt x="2050" y="22421"/>
                  </a:cubicBezTo>
                  <a:cubicBezTo>
                    <a:pt x="2259" y="22421"/>
                    <a:pt x="2467" y="22399"/>
                    <a:pt x="2666" y="22366"/>
                  </a:cubicBezTo>
                  <a:cubicBezTo>
                    <a:pt x="3136" y="22287"/>
                    <a:pt x="3606" y="22146"/>
                    <a:pt x="4045" y="21974"/>
                  </a:cubicBezTo>
                  <a:cubicBezTo>
                    <a:pt x="4923" y="21613"/>
                    <a:pt x="5769" y="21143"/>
                    <a:pt x="6568" y="20642"/>
                  </a:cubicBezTo>
                  <a:cubicBezTo>
                    <a:pt x="7368" y="20140"/>
                    <a:pt x="8136" y="19591"/>
                    <a:pt x="8873" y="18996"/>
                  </a:cubicBezTo>
                  <a:lnTo>
                    <a:pt x="8873" y="18996"/>
                  </a:lnTo>
                  <a:lnTo>
                    <a:pt x="8841" y="19027"/>
                  </a:lnTo>
                  <a:cubicBezTo>
                    <a:pt x="10189" y="18275"/>
                    <a:pt x="11381" y="17240"/>
                    <a:pt x="12321" y="16018"/>
                  </a:cubicBezTo>
                  <a:cubicBezTo>
                    <a:pt x="13261" y="14795"/>
                    <a:pt x="13951" y="13400"/>
                    <a:pt x="14437" y="11942"/>
                  </a:cubicBezTo>
                  <a:cubicBezTo>
                    <a:pt x="14907" y="10485"/>
                    <a:pt x="15189" y="8964"/>
                    <a:pt x="15315" y="7444"/>
                  </a:cubicBezTo>
                  <a:cubicBezTo>
                    <a:pt x="15377" y="6676"/>
                    <a:pt x="15393" y="5923"/>
                    <a:pt x="15377" y="5155"/>
                  </a:cubicBezTo>
                  <a:cubicBezTo>
                    <a:pt x="15362" y="4387"/>
                    <a:pt x="15315" y="3635"/>
                    <a:pt x="15205" y="2867"/>
                  </a:cubicBezTo>
                  <a:lnTo>
                    <a:pt x="15189" y="2836"/>
                  </a:lnTo>
                  <a:lnTo>
                    <a:pt x="15174" y="2788"/>
                  </a:lnTo>
                  <a:cubicBezTo>
                    <a:pt x="14954" y="2350"/>
                    <a:pt x="14688" y="1926"/>
                    <a:pt x="14359" y="1550"/>
                  </a:cubicBezTo>
                  <a:cubicBezTo>
                    <a:pt x="14029" y="1174"/>
                    <a:pt x="13653" y="829"/>
                    <a:pt x="13214" y="578"/>
                  </a:cubicBezTo>
                  <a:cubicBezTo>
                    <a:pt x="12776" y="312"/>
                    <a:pt x="12290" y="140"/>
                    <a:pt x="11804" y="61"/>
                  </a:cubicBezTo>
                  <a:cubicBezTo>
                    <a:pt x="11539" y="20"/>
                    <a:pt x="11274" y="0"/>
                    <a:pt x="11012"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57"/>
            <p:cNvSpPr/>
            <p:nvPr/>
          </p:nvSpPr>
          <p:spPr>
            <a:xfrm>
              <a:off x="2969650" y="2536750"/>
              <a:ext cx="174000" cy="266875"/>
            </a:xfrm>
            <a:custGeom>
              <a:avLst/>
              <a:gdLst/>
              <a:ahLst/>
              <a:cxnLst/>
              <a:rect l="l" t="t" r="r" b="b"/>
              <a:pathLst>
                <a:path w="6960" h="10675" extrusionOk="0">
                  <a:moveTo>
                    <a:pt x="4029" y="1"/>
                  </a:moveTo>
                  <a:cubicBezTo>
                    <a:pt x="3966" y="1"/>
                    <a:pt x="3903" y="16"/>
                    <a:pt x="3809" y="16"/>
                  </a:cubicBezTo>
                  <a:lnTo>
                    <a:pt x="3794" y="16"/>
                  </a:lnTo>
                  <a:lnTo>
                    <a:pt x="3794" y="32"/>
                  </a:lnTo>
                  <a:cubicBezTo>
                    <a:pt x="3135" y="189"/>
                    <a:pt x="2493" y="424"/>
                    <a:pt x="1897" y="769"/>
                  </a:cubicBezTo>
                  <a:cubicBezTo>
                    <a:pt x="1317" y="1129"/>
                    <a:pt x="800" y="1615"/>
                    <a:pt x="455" y="2226"/>
                  </a:cubicBezTo>
                  <a:cubicBezTo>
                    <a:pt x="126" y="2838"/>
                    <a:pt x="0" y="3543"/>
                    <a:pt x="47" y="4217"/>
                  </a:cubicBezTo>
                  <a:cubicBezTo>
                    <a:pt x="63" y="4546"/>
                    <a:pt x="126" y="4875"/>
                    <a:pt x="204" y="5204"/>
                  </a:cubicBezTo>
                  <a:cubicBezTo>
                    <a:pt x="298" y="5518"/>
                    <a:pt x="408" y="5831"/>
                    <a:pt x="565" y="6129"/>
                  </a:cubicBezTo>
                  <a:lnTo>
                    <a:pt x="612" y="6098"/>
                  </a:lnTo>
                  <a:cubicBezTo>
                    <a:pt x="392" y="5487"/>
                    <a:pt x="283" y="4844"/>
                    <a:pt x="298" y="4201"/>
                  </a:cubicBezTo>
                  <a:cubicBezTo>
                    <a:pt x="314" y="3574"/>
                    <a:pt x="471" y="2947"/>
                    <a:pt x="800" y="2430"/>
                  </a:cubicBezTo>
                  <a:cubicBezTo>
                    <a:pt x="1113" y="1897"/>
                    <a:pt x="1599" y="1490"/>
                    <a:pt x="2148" y="1192"/>
                  </a:cubicBezTo>
                  <a:cubicBezTo>
                    <a:pt x="2696" y="894"/>
                    <a:pt x="3292" y="690"/>
                    <a:pt x="3919" y="549"/>
                  </a:cubicBezTo>
                  <a:lnTo>
                    <a:pt x="3919" y="549"/>
                  </a:lnTo>
                  <a:lnTo>
                    <a:pt x="3888" y="565"/>
                  </a:lnTo>
                  <a:cubicBezTo>
                    <a:pt x="3935" y="549"/>
                    <a:pt x="3997" y="549"/>
                    <a:pt x="4044" y="549"/>
                  </a:cubicBezTo>
                  <a:lnTo>
                    <a:pt x="4217" y="549"/>
                  </a:lnTo>
                  <a:cubicBezTo>
                    <a:pt x="4327" y="565"/>
                    <a:pt x="4452" y="581"/>
                    <a:pt x="4562" y="596"/>
                  </a:cubicBezTo>
                  <a:cubicBezTo>
                    <a:pt x="4781" y="643"/>
                    <a:pt x="4985" y="722"/>
                    <a:pt x="5173" y="847"/>
                  </a:cubicBezTo>
                  <a:cubicBezTo>
                    <a:pt x="5565" y="1066"/>
                    <a:pt x="5863" y="1427"/>
                    <a:pt x="6051" y="1850"/>
                  </a:cubicBezTo>
                  <a:cubicBezTo>
                    <a:pt x="6239" y="2289"/>
                    <a:pt x="6333" y="2759"/>
                    <a:pt x="6380" y="3245"/>
                  </a:cubicBezTo>
                  <a:cubicBezTo>
                    <a:pt x="6427" y="3731"/>
                    <a:pt x="6411" y="4233"/>
                    <a:pt x="6380" y="4719"/>
                  </a:cubicBezTo>
                  <a:cubicBezTo>
                    <a:pt x="6301" y="5722"/>
                    <a:pt x="6113" y="6709"/>
                    <a:pt x="5878" y="7697"/>
                  </a:cubicBezTo>
                  <a:cubicBezTo>
                    <a:pt x="5659" y="8684"/>
                    <a:pt x="5377" y="9656"/>
                    <a:pt x="5079" y="10643"/>
                  </a:cubicBezTo>
                  <a:lnTo>
                    <a:pt x="5189" y="10675"/>
                  </a:lnTo>
                  <a:cubicBezTo>
                    <a:pt x="5596" y="9734"/>
                    <a:pt x="5957" y="8778"/>
                    <a:pt x="6254" y="7791"/>
                  </a:cubicBezTo>
                  <a:cubicBezTo>
                    <a:pt x="6552" y="6819"/>
                    <a:pt x="6787" y="5800"/>
                    <a:pt x="6897" y="4766"/>
                  </a:cubicBezTo>
                  <a:cubicBezTo>
                    <a:pt x="6944" y="4248"/>
                    <a:pt x="6960" y="3731"/>
                    <a:pt x="6928" y="3198"/>
                  </a:cubicBezTo>
                  <a:cubicBezTo>
                    <a:pt x="6881" y="2665"/>
                    <a:pt x="6787" y="2132"/>
                    <a:pt x="6552" y="1631"/>
                  </a:cubicBezTo>
                  <a:cubicBezTo>
                    <a:pt x="6443" y="1380"/>
                    <a:pt x="6301" y="1129"/>
                    <a:pt x="6113" y="910"/>
                  </a:cubicBezTo>
                  <a:cubicBezTo>
                    <a:pt x="5941" y="690"/>
                    <a:pt x="5706" y="502"/>
                    <a:pt x="5471" y="361"/>
                  </a:cubicBezTo>
                  <a:cubicBezTo>
                    <a:pt x="5220" y="220"/>
                    <a:pt x="4938" y="110"/>
                    <a:pt x="4671" y="63"/>
                  </a:cubicBezTo>
                  <a:cubicBezTo>
                    <a:pt x="4530" y="32"/>
                    <a:pt x="4389" y="16"/>
                    <a:pt x="4248"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57"/>
            <p:cNvSpPr/>
            <p:nvPr/>
          </p:nvSpPr>
          <p:spPr>
            <a:xfrm>
              <a:off x="2856800" y="2774225"/>
              <a:ext cx="135200" cy="117075"/>
            </a:xfrm>
            <a:custGeom>
              <a:avLst/>
              <a:gdLst/>
              <a:ahLst/>
              <a:cxnLst/>
              <a:rect l="l" t="t" r="r" b="b"/>
              <a:pathLst>
                <a:path w="5408" h="4683" extrusionOk="0">
                  <a:moveTo>
                    <a:pt x="1317" y="0"/>
                  </a:moveTo>
                  <a:lnTo>
                    <a:pt x="1207" y="47"/>
                  </a:lnTo>
                  <a:cubicBezTo>
                    <a:pt x="1254" y="204"/>
                    <a:pt x="1286" y="376"/>
                    <a:pt x="1301" y="533"/>
                  </a:cubicBezTo>
                  <a:cubicBezTo>
                    <a:pt x="1333" y="690"/>
                    <a:pt x="1333" y="862"/>
                    <a:pt x="1317" y="1019"/>
                  </a:cubicBezTo>
                  <a:cubicBezTo>
                    <a:pt x="1317" y="1176"/>
                    <a:pt x="1270" y="1333"/>
                    <a:pt x="1207" y="1442"/>
                  </a:cubicBezTo>
                  <a:cubicBezTo>
                    <a:pt x="1129" y="1568"/>
                    <a:pt x="1035" y="1662"/>
                    <a:pt x="909" y="1724"/>
                  </a:cubicBezTo>
                  <a:lnTo>
                    <a:pt x="862" y="1740"/>
                  </a:lnTo>
                  <a:lnTo>
                    <a:pt x="831" y="1787"/>
                  </a:lnTo>
                  <a:cubicBezTo>
                    <a:pt x="643" y="2101"/>
                    <a:pt x="455" y="2414"/>
                    <a:pt x="298" y="2759"/>
                  </a:cubicBezTo>
                  <a:cubicBezTo>
                    <a:pt x="235" y="2931"/>
                    <a:pt x="157" y="3104"/>
                    <a:pt x="110" y="3292"/>
                  </a:cubicBezTo>
                  <a:cubicBezTo>
                    <a:pt x="47" y="3480"/>
                    <a:pt x="0" y="3668"/>
                    <a:pt x="0" y="3887"/>
                  </a:cubicBezTo>
                  <a:cubicBezTo>
                    <a:pt x="0" y="3997"/>
                    <a:pt x="16" y="4107"/>
                    <a:pt x="47" y="4217"/>
                  </a:cubicBezTo>
                  <a:cubicBezTo>
                    <a:pt x="94" y="4342"/>
                    <a:pt x="173" y="4467"/>
                    <a:pt x="298" y="4546"/>
                  </a:cubicBezTo>
                  <a:cubicBezTo>
                    <a:pt x="408" y="4624"/>
                    <a:pt x="517" y="4655"/>
                    <a:pt x="643" y="4671"/>
                  </a:cubicBezTo>
                  <a:cubicBezTo>
                    <a:pt x="698" y="4679"/>
                    <a:pt x="753" y="4683"/>
                    <a:pt x="805" y="4683"/>
                  </a:cubicBezTo>
                  <a:cubicBezTo>
                    <a:pt x="858" y="4683"/>
                    <a:pt x="909" y="4679"/>
                    <a:pt x="956" y="4671"/>
                  </a:cubicBezTo>
                  <a:cubicBezTo>
                    <a:pt x="1364" y="4624"/>
                    <a:pt x="1709" y="4483"/>
                    <a:pt x="2054" y="4326"/>
                  </a:cubicBezTo>
                  <a:lnTo>
                    <a:pt x="2101" y="4311"/>
                  </a:lnTo>
                  <a:lnTo>
                    <a:pt x="2116" y="4279"/>
                  </a:lnTo>
                  <a:cubicBezTo>
                    <a:pt x="2351" y="4044"/>
                    <a:pt x="2586" y="3809"/>
                    <a:pt x="2837" y="3590"/>
                  </a:cubicBezTo>
                  <a:cubicBezTo>
                    <a:pt x="3088" y="3355"/>
                    <a:pt x="3339" y="3151"/>
                    <a:pt x="3605" y="2947"/>
                  </a:cubicBezTo>
                  <a:cubicBezTo>
                    <a:pt x="3872" y="2759"/>
                    <a:pt x="4154" y="2571"/>
                    <a:pt x="4452" y="2445"/>
                  </a:cubicBezTo>
                  <a:cubicBezTo>
                    <a:pt x="4608" y="2398"/>
                    <a:pt x="4750" y="2351"/>
                    <a:pt x="4906" y="2336"/>
                  </a:cubicBezTo>
                  <a:cubicBezTo>
                    <a:pt x="5063" y="2336"/>
                    <a:pt x="5220" y="2367"/>
                    <a:pt x="5361" y="2477"/>
                  </a:cubicBezTo>
                  <a:lnTo>
                    <a:pt x="5408" y="2398"/>
                  </a:lnTo>
                  <a:cubicBezTo>
                    <a:pt x="5282" y="2273"/>
                    <a:pt x="5094" y="2195"/>
                    <a:pt x="4922" y="2179"/>
                  </a:cubicBezTo>
                  <a:cubicBezTo>
                    <a:pt x="4889" y="2176"/>
                    <a:pt x="4855" y="2175"/>
                    <a:pt x="4822" y="2175"/>
                  </a:cubicBezTo>
                  <a:cubicBezTo>
                    <a:pt x="4668" y="2175"/>
                    <a:pt x="4518" y="2203"/>
                    <a:pt x="4389" y="2242"/>
                  </a:cubicBezTo>
                  <a:cubicBezTo>
                    <a:pt x="4044" y="2351"/>
                    <a:pt x="3731" y="2508"/>
                    <a:pt x="3433" y="2696"/>
                  </a:cubicBezTo>
                  <a:cubicBezTo>
                    <a:pt x="3135" y="2884"/>
                    <a:pt x="2853" y="3088"/>
                    <a:pt x="2586" y="3307"/>
                  </a:cubicBezTo>
                  <a:cubicBezTo>
                    <a:pt x="2344" y="3520"/>
                    <a:pt x="2086" y="3732"/>
                    <a:pt x="1842" y="3973"/>
                  </a:cubicBezTo>
                  <a:lnTo>
                    <a:pt x="1842" y="3973"/>
                  </a:lnTo>
                  <a:cubicBezTo>
                    <a:pt x="1531" y="4105"/>
                    <a:pt x="1220" y="4218"/>
                    <a:pt x="909" y="4248"/>
                  </a:cubicBezTo>
                  <a:cubicBezTo>
                    <a:pt x="870" y="4252"/>
                    <a:pt x="832" y="4254"/>
                    <a:pt x="795" y="4254"/>
                  </a:cubicBezTo>
                  <a:cubicBezTo>
                    <a:pt x="686" y="4254"/>
                    <a:pt x="592" y="4236"/>
                    <a:pt x="533" y="4201"/>
                  </a:cubicBezTo>
                  <a:cubicBezTo>
                    <a:pt x="502" y="4170"/>
                    <a:pt x="470" y="4138"/>
                    <a:pt x="455" y="4076"/>
                  </a:cubicBezTo>
                  <a:cubicBezTo>
                    <a:pt x="423" y="4029"/>
                    <a:pt x="423" y="3966"/>
                    <a:pt x="423" y="3887"/>
                  </a:cubicBezTo>
                  <a:cubicBezTo>
                    <a:pt x="423" y="3574"/>
                    <a:pt x="533" y="3229"/>
                    <a:pt x="659" y="2916"/>
                  </a:cubicBezTo>
                  <a:cubicBezTo>
                    <a:pt x="795" y="2597"/>
                    <a:pt x="946" y="2278"/>
                    <a:pt x="1112" y="1988"/>
                  </a:cubicBezTo>
                  <a:lnTo>
                    <a:pt x="1112" y="1988"/>
                  </a:lnTo>
                  <a:cubicBezTo>
                    <a:pt x="1270" y="1892"/>
                    <a:pt x="1390" y="1750"/>
                    <a:pt x="1474" y="1583"/>
                  </a:cubicBezTo>
                  <a:cubicBezTo>
                    <a:pt x="1552" y="1395"/>
                    <a:pt x="1583" y="1207"/>
                    <a:pt x="1568" y="1019"/>
                  </a:cubicBezTo>
                  <a:cubicBezTo>
                    <a:pt x="1568" y="847"/>
                    <a:pt x="1536" y="659"/>
                    <a:pt x="1505" y="502"/>
                  </a:cubicBezTo>
                  <a:cubicBezTo>
                    <a:pt x="1458" y="329"/>
                    <a:pt x="1395" y="157"/>
                    <a:pt x="1317"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57"/>
            <p:cNvSpPr/>
            <p:nvPr/>
          </p:nvSpPr>
          <p:spPr>
            <a:xfrm>
              <a:off x="2691425" y="4396900"/>
              <a:ext cx="375025" cy="650500"/>
            </a:xfrm>
            <a:custGeom>
              <a:avLst/>
              <a:gdLst/>
              <a:ahLst/>
              <a:cxnLst/>
              <a:rect l="l" t="t" r="r" b="b"/>
              <a:pathLst>
                <a:path w="15001" h="26020" extrusionOk="0">
                  <a:moveTo>
                    <a:pt x="14970" y="1"/>
                  </a:moveTo>
                  <a:cubicBezTo>
                    <a:pt x="12807" y="1443"/>
                    <a:pt x="10863" y="3167"/>
                    <a:pt x="9076" y="5063"/>
                  </a:cubicBezTo>
                  <a:cubicBezTo>
                    <a:pt x="8183" y="6004"/>
                    <a:pt x="7336" y="6991"/>
                    <a:pt x="6537" y="8010"/>
                  </a:cubicBezTo>
                  <a:cubicBezTo>
                    <a:pt x="5753" y="9045"/>
                    <a:pt x="5016" y="10126"/>
                    <a:pt x="4327" y="11223"/>
                  </a:cubicBezTo>
                  <a:cubicBezTo>
                    <a:pt x="3668" y="12336"/>
                    <a:pt x="3041" y="13496"/>
                    <a:pt x="2509" y="14672"/>
                  </a:cubicBezTo>
                  <a:cubicBezTo>
                    <a:pt x="1976" y="15863"/>
                    <a:pt x="1505" y="17086"/>
                    <a:pt x="1129" y="18324"/>
                  </a:cubicBezTo>
                  <a:cubicBezTo>
                    <a:pt x="753" y="19578"/>
                    <a:pt x="471" y="20847"/>
                    <a:pt x="283" y="22133"/>
                  </a:cubicBezTo>
                  <a:cubicBezTo>
                    <a:pt x="95" y="23418"/>
                    <a:pt x="1" y="24719"/>
                    <a:pt x="16" y="26020"/>
                  </a:cubicBezTo>
                  <a:lnTo>
                    <a:pt x="126" y="26020"/>
                  </a:lnTo>
                  <a:cubicBezTo>
                    <a:pt x="142" y="25691"/>
                    <a:pt x="173" y="25377"/>
                    <a:pt x="204" y="25048"/>
                  </a:cubicBezTo>
                  <a:cubicBezTo>
                    <a:pt x="236" y="24735"/>
                    <a:pt x="267" y="24421"/>
                    <a:pt x="314" y="24092"/>
                  </a:cubicBezTo>
                  <a:cubicBezTo>
                    <a:pt x="393" y="23449"/>
                    <a:pt x="487" y="22822"/>
                    <a:pt x="612" y="22195"/>
                  </a:cubicBezTo>
                  <a:cubicBezTo>
                    <a:pt x="863" y="20926"/>
                    <a:pt x="1176" y="19688"/>
                    <a:pt x="1584" y="18481"/>
                  </a:cubicBezTo>
                  <a:cubicBezTo>
                    <a:pt x="1991" y="17258"/>
                    <a:pt x="2462" y="16067"/>
                    <a:pt x="3010" y="14907"/>
                  </a:cubicBezTo>
                  <a:cubicBezTo>
                    <a:pt x="3543" y="13747"/>
                    <a:pt x="4154" y="12618"/>
                    <a:pt x="4813" y="11521"/>
                  </a:cubicBezTo>
                  <a:cubicBezTo>
                    <a:pt x="5487" y="10424"/>
                    <a:pt x="6208" y="9374"/>
                    <a:pt x="6976" y="8339"/>
                  </a:cubicBezTo>
                  <a:cubicBezTo>
                    <a:pt x="7728" y="7305"/>
                    <a:pt x="8559" y="6317"/>
                    <a:pt x="9405" y="5361"/>
                  </a:cubicBezTo>
                  <a:cubicBezTo>
                    <a:pt x="10267" y="4405"/>
                    <a:pt x="11145" y="3480"/>
                    <a:pt x="12086" y="2587"/>
                  </a:cubicBezTo>
                  <a:cubicBezTo>
                    <a:pt x="13010" y="1693"/>
                    <a:pt x="13982" y="847"/>
                    <a:pt x="15001" y="48"/>
                  </a:cubicBezTo>
                  <a:lnTo>
                    <a:pt x="14970"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57"/>
            <p:cNvSpPr/>
            <p:nvPr/>
          </p:nvSpPr>
          <p:spPr>
            <a:xfrm>
              <a:off x="2261950" y="4485850"/>
              <a:ext cx="541975" cy="976925"/>
            </a:xfrm>
            <a:custGeom>
              <a:avLst/>
              <a:gdLst/>
              <a:ahLst/>
              <a:cxnLst/>
              <a:rect l="l" t="t" r="r" b="b"/>
              <a:pathLst>
                <a:path w="21679" h="39077" extrusionOk="0">
                  <a:moveTo>
                    <a:pt x="21615" y="1"/>
                  </a:moveTo>
                  <a:cubicBezTo>
                    <a:pt x="20894" y="1740"/>
                    <a:pt x="20158" y="3465"/>
                    <a:pt x="19374" y="5173"/>
                  </a:cubicBezTo>
                  <a:cubicBezTo>
                    <a:pt x="18606" y="6882"/>
                    <a:pt x="17807" y="8590"/>
                    <a:pt x="16976" y="10267"/>
                  </a:cubicBezTo>
                  <a:cubicBezTo>
                    <a:pt x="16145" y="11960"/>
                    <a:pt x="15283" y="13622"/>
                    <a:pt x="14358" y="15252"/>
                  </a:cubicBezTo>
                  <a:cubicBezTo>
                    <a:pt x="13433" y="16882"/>
                    <a:pt x="12462" y="18481"/>
                    <a:pt x="11333" y="19954"/>
                  </a:cubicBezTo>
                  <a:cubicBezTo>
                    <a:pt x="11051" y="20330"/>
                    <a:pt x="10753" y="20691"/>
                    <a:pt x="10455" y="21020"/>
                  </a:cubicBezTo>
                  <a:cubicBezTo>
                    <a:pt x="10299" y="21192"/>
                    <a:pt x="10142" y="21365"/>
                    <a:pt x="9985" y="21537"/>
                  </a:cubicBezTo>
                  <a:cubicBezTo>
                    <a:pt x="9891" y="21616"/>
                    <a:pt x="9813" y="21694"/>
                    <a:pt x="9734" y="21772"/>
                  </a:cubicBezTo>
                  <a:cubicBezTo>
                    <a:pt x="9640" y="21851"/>
                    <a:pt x="9562" y="21929"/>
                    <a:pt x="9468" y="22023"/>
                  </a:cubicBezTo>
                  <a:cubicBezTo>
                    <a:pt x="8794" y="22681"/>
                    <a:pt x="8151" y="23371"/>
                    <a:pt x="7524" y="24092"/>
                  </a:cubicBezTo>
                  <a:cubicBezTo>
                    <a:pt x="6286" y="25518"/>
                    <a:pt x="5126" y="27023"/>
                    <a:pt x="4092" y="28606"/>
                  </a:cubicBezTo>
                  <a:cubicBezTo>
                    <a:pt x="3057" y="30189"/>
                    <a:pt x="2148" y="31851"/>
                    <a:pt x="1411" y="33591"/>
                  </a:cubicBezTo>
                  <a:cubicBezTo>
                    <a:pt x="1051" y="34468"/>
                    <a:pt x="753" y="35362"/>
                    <a:pt x="502" y="36287"/>
                  </a:cubicBezTo>
                  <a:cubicBezTo>
                    <a:pt x="251" y="37196"/>
                    <a:pt x="79" y="38136"/>
                    <a:pt x="1" y="39077"/>
                  </a:cubicBezTo>
                  <a:lnTo>
                    <a:pt x="110" y="39077"/>
                  </a:lnTo>
                  <a:cubicBezTo>
                    <a:pt x="377" y="37227"/>
                    <a:pt x="957" y="35425"/>
                    <a:pt x="1725" y="33732"/>
                  </a:cubicBezTo>
                  <a:cubicBezTo>
                    <a:pt x="2493" y="32023"/>
                    <a:pt x="3449" y="30409"/>
                    <a:pt x="4499" y="28857"/>
                  </a:cubicBezTo>
                  <a:cubicBezTo>
                    <a:pt x="5549" y="27321"/>
                    <a:pt x="6694" y="25848"/>
                    <a:pt x="7947" y="24453"/>
                  </a:cubicBezTo>
                  <a:cubicBezTo>
                    <a:pt x="8559" y="23747"/>
                    <a:pt x="9201" y="23073"/>
                    <a:pt x="9860" y="22415"/>
                  </a:cubicBezTo>
                  <a:cubicBezTo>
                    <a:pt x="9954" y="22337"/>
                    <a:pt x="10032" y="22258"/>
                    <a:pt x="10111" y="22180"/>
                  </a:cubicBezTo>
                  <a:cubicBezTo>
                    <a:pt x="10205" y="22101"/>
                    <a:pt x="10283" y="22007"/>
                    <a:pt x="10377" y="21929"/>
                  </a:cubicBezTo>
                  <a:cubicBezTo>
                    <a:pt x="10549" y="21757"/>
                    <a:pt x="10706" y="21584"/>
                    <a:pt x="10863" y="21412"/>
                  </a:cubicBezTo>
                  <a:cubicBezTo>
                    <a:pt x="11192" y="21051"/>
                    <a:pt x="11490" y="20675"/>
                    <a:pt x="11788" y="20299"/>
                  </a:cubicBezTo>
                  <a:cubicBezTo>
                    <a:pt x="12932" y="18778"/>
                    <a:pt x="13904" y="17164"/>
                    <a:pt x="14829" y="15518"/>
                  </a:cubicBezTo>
                  <a:cubicBezTo>
                    <a:pt x="15738" y="13857"/>
                    <a:pt x="16584" y="12180"/>
                    <a:pt x="17383" y="10471"/>
                  </a:cubicBezTo>
                  <a:cubicBezTo>
                    <a:pt x="18982" y="7054"/>
                    <a:pt x="20409" y="3574"/>
                    <a:pt x="21678" y="32"/>
                  </a:cubicBezTo>
                  <a:lnTo>
                    <a:pt x="21615"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57"/>
            <p:cNvSpPr/>
            <p:nvPr/>
          </p:nvSpPr>
          <p:spPr>
            <a:xfrm>
              <a:off x="3622875" y="3374550"/>
              <a:ext cx="410300" cy="1275900"/>
            </a:xfrm>
            <a:custGeom>
              <a:avLst/>
              <a:gdLst/>
              <a:ahLst/>
              <a:cxnLst/>
              <a:rect l="l" t="t" r="r" b="b"/>
              <a:pathLst>
                <a:path w="16412" h="51036" extrusionOk="0">
                  <a:moveTo>
                    <a:pt x="424" y="0"/>
                  </a:moveTo>
                  <a:cubicBezTo>
                    <a:pt x="189" y="1113"/>
                    <a:pt x="95" y="2257"/>
                    <a:pt x="48" y="3386"/>
                  </a:cubicBezTo>
                  <a:cubicBezTo>
                    <a:pt x="1" y="4514"/>
                    <a:pt x="1" y="5659"/>
                    <a:pt x="48" y="6787"/>
                  </a:cubicBezTo>
                  <a:cubicBezTo>
                    <a:pt x="142" y="9060"/>
                    <a:pt x="408" y="11317"/>
                    <a:pt x="769" y="13559"/>
                  </a:cubicBezTo>
                  <a:cubicBezTo>
                    <a:pt x="1521" y="18041"/>
                    <a:pt x="2744" y="22430"/>
                    <a:pt x="4248" y="26709"/>
                  </a:cubicBezTo>
                  <a:cubicBezTo>
                    <a:pt x="5753" y="30988"/>
                    <a:pt x="7556" y="35173"/>
                    <a:pt x="9593" y="39217"/>
                  </a:cubicBezTo>
                  <a:cubicBezTo>
                    <a:pt x="10612" y="41239"/>
                    <a:pt x="11678" y="43246"/>
                    <a:pt x="12791" y="45221"/>
                  </a:cubicBezTo>
                  <a:cubicBezTo>
                    <a:pt x="13919" y="47180"/>
                    <a:pt x="15079" y="49124"/>
                    <a:pt x="16302" y="51036"/>
                  </a:cubicBezTo>
                  <a:lnTo>
                    <a:pt x="16412" y="50973"/>
                  </a:lnTo>
                  <a:cubicBezTo>
                    <a:pt x="15267" y="49014"/>
                    <a:pt x="14154" y="47055"/>
                    <a:pt x="13104" y="45048"/>
                  </a:cubicBezTo>
                  <a:cubicBezTo>
                    <a:pt x="12023" y="43058"/>
                    <a:pt x="10988" y="41051"/>
                    <a:pt x="10016" y="39014"/>
                  </a:cubicBezTo>
                  <a:cubicBezTo>
                    <a:pt x="9045" y="36976"/>
                    <a:pt x="8104" y="34923"/>
                    <a:pt x="7226" y="32838"/>
                  </a:cubicBezTo>
                  <a:cubicBezTo>
                    <a:pt x="6349" y="30753"/>
                    <a:pt x="5534" y="28653"/>
                    <a:pt x="4781" y="26521"/>
                  </a:cubicBezTo>
                  <a:cubicBezTo>
                    <a:pt x="4029" y="24405"/>
                    <a:pt x="3339" y="22242"/>
                    <a:pt x="2744" y="20079"/>
                  </a:cubicBezTo>
                  <a:cubicBezTo>
                    <a:pt x="2132" y="17900"/>
                    <a:pt x="1631" y="15706"/>
                    <a:pt x="1207" y="13480"/>
                  </a:cubicBezTo>
                  <a:cubicBezTo>
                    <a:pt x="800" y="11270"/>
                    <a:pt x="486" y="9029"/>
                    <a:pt x="345" y="6772"/>
                  </a:cubicBezTo>
                  <a:cubicBezTo>
                    <a:pt x="267" y="5643"/>
                    <a:pt x="220" y="4514"/>
                    <a:pt x="236" y="3386"/>
                  </a:cubicBezTo>
                  <a:cubicBezTo>
                    <a:pt x="236" y="2822"/>
                    <a:pt x="251" y="2257"/>
                    <a:pt x="298" y="1709"/>
                  </a:cubicBezTo>
                  <a:cubicBezTo>
                    <a:pt x="330" y="1145"/>
                    <a:pt x="377" y="580"/>
                    <a:pt x="471" y="16"/>
                  </a:cubicBezTo>
                  <a:lnTo>
                    <a:pt x="424"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57"/>
            <p:cNvSpPr/>
            <p:nvPr/>
          </p:nvSpPr>
          <p:spPr>
            <a:xfrm>
              <a:off x="1669475" y="2640000"/>
              <a:ext cx="118350" cy="75475"/>
            </a:xfrm>
            <a:custGeom>
              <a:avLst/>
              <a:gdLst/>
              <a:ahLst/>
              <a:cxnLst/>
              <a:rect l="l" t="t" r="r" b="b"/>
              <a:pathLst>
                <a:path w="4734" h="3019" extrusionOk="0">
                  <a:moveTo>
                    <a:pt x="630" y="0"/>
                  </a:moveTo>
                  <a:cubicBezTo>
                    <a:pt x="247" y="0"/>
                    <a:pt x="141" y="228"/>
                    <a:pt x="141" y="228"/>
                  </a:cubicBezTo>
                  <a:cubicBezTo>
                    <a:pt x="0" y="698"/>
                    <a:pt x="2649" y="1560"/>
                    <a:pt x="2649" y="1560"/>
                  </a:cubicBezTo>
                  <a:cubicBezTo>
                    <a:pt x="3260" y="1701"/>
                    <a:pt x="4734" y="3018"/>
                    <a:pt x="4734" y="3018"/>
                  </a:cubicBezTo>
                  <a:cubicBezTo>
                    <a:pt x="2380" y="505"/>
                    <a:pt x="1199" y="0"/>
                    <a:pt x="630"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57"/>
            <p:cNvSpPr/>
            <p:nvPr/>
          </p:nvSpPr>
          <p:spPr>
            <a:xfrm>
              <a:off x="1673375" y="2774600"/>
              <a:ext cx="85075" cy="217525"/>
            </a:xfrm>
            <a:custGeom>
              <a:avLst/>
              <a:gdLst/>
              <a:ahLst/>
              <a:cxnLst/>
              <a:rect l="l" t="t" r="r" b="b"/>
              <a:pathLst>
                <a:path w="3403" h="8701" extrusionOk="0">
                  <a:moveTo>
                    <a:pt x="2634" y="1"/>
                  </a:moveTo>
                  <a:lnTo>
                    <a:pt x="2524" y="17"/>
                  </a:lnTo>
                  <a:cubicBezTo>
                    <a:pt x="2524" y="455"/>
                    <a:pt x="2477" y="894"/>
                    <a:pt x="2352" y="1302"/>
                  </a:cubicBezTo>
                  <a:cubicBezTo>
                    <a:pt x="2227" y="1725"/>
                    <a:pt x="2038" y="2101"/>
                    <a:pt x="1756" y="2383"/>
                  </a:cubicBezTo>
                  <a:cubicBezTo>
                    <a:pt x="1694" y="2462"/>
                    <a:pt x="1615" y="2524"/>
                    <a:pt x="1537" y="2587"/>
                  </a:cubicBezTo>
                  <a:cubicBezTo>
                    <a:pt x="1490" y="2618"/>
                    <a:pt x="1474" y="2634"/>
                    <a:pt x="1411" y="2666"/>
                  </a:cubicBezTo>
                  <a:cubicBezTo>
                    <a:pt x="1349" y="2713"/>
                    <a:pt x="1317" y="2760"/>
                    <a:pt x="1270" y="2791"/>
                  </a:cubicBezTo>
                  <a:cubicBezTo>
                    <a:pt x="1082" y="2948"/>
                    <a:pt x="910" y="3120"/>
                    <a:pt x="769" y="3308"/>
                  </a:cubicBezTo>
                  <a:cubicBezTo>
                    <a:pt x="471" y="3684"/>
                    <a:pt x="236" y="4123"/>
                    <a:pt x="110" y="4609"/>
                  </a:cubicBezTo>
                  <a:cubicBezTo>
                    <a:pt x="1" y="5095"/>
                    <a:pt x="48" y="5628"/>
                    <a:pt x="236" y="6083"/>
                  </a:cubicBezTo>
                  <a:cubicBezTo>
                    <a:pt x="424" y="6553"/>
                    <a:pt x="706" y="6945"/>
                    <a:pt x="1051" y="7274"/>
                  </a:cubicBezTo>
                  <a:cubicBezTo>
                    <a:pt x="1725" y="7932"/>
                    <a:pt x="2540" y="8371"/>
                    <a:pt x="3371" y="8700"/>
                  </a:cubicBezTo>
                  <a:lnTo>
                    <a:pt x="3402" y="8653"/>
                  </a:lnTo>
                  <a:cubicBezTo>
                    <a:pt x="2665" y="8136"/>
                    <a:pt x="1929" y="7619"/>
                    <a:pt x="1380" y="6960"/>
                  </a:cubicBezTo>
                  <a:cubicBezTo>
                    <a:pt x="1098" y="6647"/>
                    <a:pt x="863" y="6286"/>
                    <a:pt x="737" y="5910"/>
                  </a:cubicBezTo>
                  <a:cubicBezTo>
                    <a:pt x="596" y="5518"/>
                    <a:pt x="581" y="5126"/>
                    <a:pt x="675" y="4735"/>
                  </a:cubicBezTo>
                  <a:cubicBezTo>
                    <a:pt x="753" y="4343"/>
                    <a:pt x="957" y="3982"/>
                    <a:pt x="1192" y="3653"/>
                  </a:cubicBezTo>
                  <a:cubicBezTo>
                    <a:pt x="1317" y="3481"/>
                    <a:pt x="1458" y="3324"/>
                    <a:pt x="1615" y="3183"/>
                  </a:cubicBezTo>
                  <a:cubicBezTo>
                    <a:pt x="1647" y="3151"/>
                    <a:pt x="1694" y="3104"/>
                    <a:pt x="1709" y="3089"/>
                  </a:cubicBezTo>
                  <a:cubicBezTo>
                    <a:pt x="1756" y="3057"/>
                    <a:pt x="1819" y="3010"/>
                    <a:pt x="1866" y="2963"/>
                  </a:cubicBezTo>
                  <a:cubicBezTo>
                    <a:pt x="1960" y="2885"/>
                    <a:pt x="2038" y="2791"/>
                    <a:pt x="2117" y="2697"/>
                  </a:cubicBezTo>
                  <a:cubicBezTo>
                    <a:pt x="2446" y="2321"/>
                    <a:pt x="2603" y="1850"/>
                    <a:pt x="2681" y="1380"/>
                  </a:cubicBezTo>
                  <a:cubicBezTo>
                    <a:pt x="2744" y="910"/>
                    <a:pt x="2744" y="455"/>
                    <a:pt x="2634"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57"/>
            <p:cNvSpPr/>
            <p:nvPr/>
          </p:nvSpPr>
          <p:spPr>
            <a:xfrm>
              <a:off x="1698450" y="2987775"/>
              <a:ext cx="228875" cy="326850"/>
            </a:xfrm>
            <a:custGeom>
              <a:avLst/>
              <a:gdLst/>
              <a:ahLst/>
              <a:cxnLst/>
              <a:rect l="l" t="t" r="r" b="b"/>
              <a:pathLst>
                <a:path w="9155" h="13074" extrusionOk="0">
                  <a:moveTo>
                    <a:pt x="2274" y="1"/>
                  </a:moveTo>
                  <a:cubicBezTo>
                    <a:pt x="2054" y="16"/>
                    <a:pt x="1835" y="63"/>
                    <a:pt x="1615" y="142"/>
                  </a:cubicBezTo>
                  <a:cubicBezTo>
                    <a:pt x="1176" y="283"/>
                    <a:pt x="785" y="596"/>
                    <a:pt x="534" y="988"/>
                  </a:cubicBezTo>
                  <a:cubicBezTo>
                    <a:pt x="283" y="1380"/>
                    <a:pt x="158" y="1819"/>
                    <a:pt x="79" y="2242"/>
                  </a:cubicBezTo>
                  <a:cubicBezTo>
                    <a:pt x="17" y="2665"/>
                    <a:pt x="1" y="3104"/>
                    <a:pt x="17" y="3527"/>
                  </a:cubicBezTo>
                  <a:lnTo>
                    <a:pt x="17" y="3543"/>
                  </a:lnTo>
                  <a:cubicBezTo>
                    <a:pt x="48" y="3716"/>
                    <a:pt x="79" y="3841"/>
                    <a:pt x="126" y="3982"/>
                  </a:cubicBezTo>
                  <a:cubicBezTo>
                    <a:pt x="173" y="4107"/>
                    <a:pt x="220" y="4248"/>
                    <a:pt x="283" y="4374"/>
                  </a:cubicBezTo>
                  <a:cubicBezTo>
                    <a:pt x="393" y="4640"/>
                    <a:pt x="534" y="4875"/>
                    <a:pt x="706" y="5111"/>
                  </a:cubicBezTo>
                  <a:cubicBezTo>
                    <a:pt x="1051" y="5565"/>
                    <a:pt x="1490" y="5941"/>
                    <a:pt x="1976" y="6223"/>
                  </a:cubicBezTo>
                  <a:cubicBezTo>
                    <a:pt x="2101" y="6286"/>
                    <a:pt x="2227" y="6349"/>
                    <a:pt x="2352" y="6412"/>
                  </a:cubicBezTo>
                  <a:cubicBezTo>
                    <a:pt x="2493" y="6459"/>
                    <a:pt x="2587" y="6506"/>
                    <a:pt x="2713" y="6553"/>
                  </a:cubicBezTo>
                  <a:cubicBezTo>
                    <a:pt x="2932" y="6662"/>
                    <a:pt x="3151" y="6788"/>
                    <a:pt x="3355" y="6929"/>
                  </a:cubicBezTo>
                  <a:cubicBezTo>
                    <a:pt x="3559" y="7070"/>
                    <a:pt x="3747" y="7227"/>
                    <a:pt x="3857" y="7399"/>
                  </a:cubicBezTo>
                  <a:cubicBezTo>
                    <a:pt x="3920" y="7477"/>
                    <a:pt x="3967" y="7571"/>
                    <a:pt x="3967" y="7650"/>
                  </a:cubicBezTo>
                  <a:cubicBezTo>
                    <a:pt x="3981" y="7722"/>
                    <a:pt x="3969" y="7793"/>
                    <a:pt x="3943" y="7865"/>
                  </a:cubicBezTo>
                  <a:lnTo>
                    <a:pt x="3943" y="7865"/>
                  </a:lnTo>
                  <a:cubicBezTo>
                    <a:pt x="3622" y="8233"/>
                    <a:pt x="3317" y="8616"/>
                    <a:pt x="3026" y="9013"/>
                  </a:cubicBezTo>
                  <a:cubicBezTo>
                    <a:pt x="2744" y="9405"/>
                    <a:pt x="2477" y="9829"/>
                    <a:pt x="2227" y="10252"/>
                  </a:cubicBezTo>
                  <a:cubicBezTo>
                    <a:pt x="1976" y="10691"/>
                    <a:pt x="1756" y="11129"/>
                    <a:pt x="1584" y="11600"/>
                  </a:cubicBezTo>
                  <a:cubicBezTo>
                    <a:pt x="1412" y="12070"/>
                    <a:pt x="1286" y="12572"/>
                    <a:pt x="1286" y="13073"/>
                  </a:cubicBezTo>
                  <a:lnTo>
                    <a:pt x="1396" y="13073"/>
                  </a:lnTo>
                  <a:cubicBezTo>
                    <a:pt x="1427" y="12838"/>
                    <a:pt x="1474" y="12603"/>
                    <a:pt x="1553" y="12368"/>
                  </a:cubicBezTo>
                  <a:cubicBezTo>
                    <a:pt x="1615" y="12133"/>
                    <a:pt x="1709" y="11913"/>
                    <a:pt x="1803" y="11694"/>
                  </a:cubicBezTo>
                  <a:cubicBezTo>
                    <a:pt x="2007" y="11255"/>
                    <a:pt x="2242" y="10832"/>
                    <a:pt x="2509" y="10440"/>
                  </a:cubicBezTo>
                  <a:cubicBezTo>
                    <a:pt x="2775" y="10032"/>
                    <a:pt x="3057" y="9640"/>
                    <a:pt x="3371" y="9264"/>
                  </a:cubicBezTo>
                  <a:cubicBezTo>
                    <a:pt x="3669" y="8888"/>
                    <a:pt x="3982" y="8512"/>
                    <a:pt x="4311" y="8167"/>
                  </a:cubicBezTo>
                  <a:lnTo>
                    <a:pt x="4327" y="8151"/>
                  </a:lnTo>
                  <a:lnTo>
                    <a:pt x="4343" y="8120"/>
                  </a:lnTo>
                  <a:cubicBezTo>
                    <a:pt x="4437" y="7963"/>
                    <a:pt x="4484" y="7775"/>
                    <a:pt x="4452" y="7603"/>
                  </a:cubicBezTo>
                  <a:cubicBezTo>
                    <a:pt x="4437" y="7415"/>
                    <a:pt x="4374" y="7258"/>
                    <a:pt x="4280" y="7117"/>
                  </a:cubicBezTo>
                  <a:cubicBezTo>
                    <a:pt x="4108" y="6850"/>
                    <a:pt x="3888" y="6662"/>
                    <a:pt x="3653" y="6506"/>
                  </a:cubicBezTo>
                  <a:cubicBezTo>
                    <a:pt x="3418" y="6333"/>
                    <a:pt x="3183" y="6208"/>
                    <a:pt x="2948" y="6082"/>
                  </a:cubicBezTo>
                  <a:cubicBezTo>
                    <a:pt x="2822" y="6020"/>
                    <a:pt x="2681" y="5957"/>
                    <a:pt x="2572" y="5910"/>
                  </a:cubicBezTo>
                  <a:cubicBezTo>
                    <a:pt x="2462" y="5863"/>
                    <a:pt x="2352" y="5800"/>
                    <a:pt x="2242" y="5738"/>
                  </a:cubicBezTo>
                  <a:cubicBezTo>
                    <a:pt x="1819" y="5487"/>
                    <a:pt x="1443" y="5173"/>
                    <a:pt x="1161" y="4766"/>
                  </a:cubicBezTo>
                  <a:cubicBezTo>
                    <a:pt x="1020" y="4578"/>
                    <a:pt x="894" y="4358"/>
                    <a:pt x="800" y="4139"/>
                  </a:cubicBezTo>
                  <a:cubicBezTo>
                    <a:pt x="753" y="4029"/>
                    <a:pt x="706" y="3919"/>
                    <a:pt x="659" y="3810"/>
                  </a:cubicBezTo>
                  <a:cubicBezTo>
                    <a:pt x="628" y="3700"/>
                    <a:pt x="597" y="3559"/>
                    <a:pt x="581" y="3465"/>
                  </a:cubicBezTo>
                  <a:lnTo>
                    <a:pt x="581" y="3496"/>
                  </a:lnTo>
                  <a:cubicBezTo>
                    <a:pt x="565" y="3104"/>
                    <a:pt x="565" y="2697"/>
                    <a:pt x="628" y="2321"/>
                  </a:cubicBezTo>
                  <a:cubicBezTo>
                    <a:pt x="691" y="1944"/>
                    <a:pt x="800" y="1584"/>
                    <a:pt x="988" y="1270"/>
                  </a:cubicBezTo>
                  <a:cubicBezTo>
                    <a:pt x="1176" y="973"/>
                    <a:pt x="1443" y="737"/>
                    <a:pt x="1788" y="612"/>
                  </a:cubicBezTo>
                  <a:cubicBezTo>
                    <a:pt x="1945" y="549"/>
                    <a:pt x="2133" y="502"/>
                    <a:pt x="2305" y="487"/>
                  </a:cubicBezTo>
                  <a:lnTo>
                    <a:pt x="2587" y="487"/>
                  </a:lnTo>
                  <a:cubicBezTo>
                    <a:pt x="2644" y="487"/>
                    <a:pt x="2701" y="492"/>
                    <a:pt x="2755" y="500"/>
                  </a:cubicBezTo>
                  <a:lnTo>
                    <a:pt x="2755" y="500"/>
                  </a:lnTo>
                  <a:cubicBezTo>
                    <a:pt x="2792" y="548"/>
                    <a:pt x="2833" y="585"/>
                    <a:pt x="2869" y="612"/>
                  </a:cubicBezTo>
                  <a:cubicBezTo>
                    <a:pt x="2932" y="675"/>
                    <a:pt x="2995" y="722"/>
                    <a:pt x="3073" y="769"/>
                  </a:cubicBezTo>
                  <a:cubicBezTo>
                    <a:pt x="3198" y="847"/>
                    <a:pt x="3340" y="894"/>
                    <a:pt x="3481" y="941"/>
                  </a:cubicBezTo>
                  <a:cubicBezTo>
                    <a:pt x="3747" y="1035"/>
                    <a:pt x="4014" y="1098"/>
                    <a:pt x="4280" y="1161"/>
                  </a:cubicBezTo>
                  <a:cubicBezTo>
                    <a:pt x="4829" y="1270"/>
                    <a:pt x="5362" y="1333"/>
                    <a:pt x="5910" y="1380"/>
                  </a:cubicBezTo>
                  <a:cubicBezTo>
                    <a:pt x="6443" y="1427"/>
                    <a:pt x="6992" y="1458"/>
                    <a:pt x="7525" y="1474"/>
                  </a:cubicBezTo>
                  <a:cubicBezTo>
                    <a:pt x="8073" y="1505"/>
                    <a:pt x="8606" y="1505"/>
                    <a:pt x="9155" y="1505"/>
                  </a:cubicBezTo>
                  <a:lnTo>
                    <a:pt x="9155" y="1443"/>
                  </a:lnTo>
                  <a:cubicBezTo>
                    <a:pt x="8888" y="1411"/>
                    <a:pt x="8622" y="1396"/>
                    <a:pt x="8355" y="1364"/>
                  </a:cubicBezTo>
                  <a:cubicBezTo>
                    <a:pt x="8089" y="1333"/>
                    <a:pt x="7807" y="1317"/>
                    <a:pt x="7540" y="1286"/>
                  </a:cubicBezTo>
                  <a:cubicBezTo>
                    <a:pt x="7007" y="1223"/>
                    <a:pt x="6474" y="1145"/>
                    <a:pt x="5941" y="1067"/>
                  </a:cubicBezTo>
                  <a:cubicBezTo>
                    <a:pt x="5424" y="988"/>
                    <a:pt x="4891" y="894"/>
                    <a:pt x="4374" y="769"/>
                  </a:cubicBezTo>
                  <a:cubicBezTo>
                    <a:pt x="4123" y="706"/>
                    <a:pt x="3872" y="628"/>
                    <a:pt x="3622" y="534"/>
                  </a:cubicBezTo>
                  <a:cubicBezTo>
                    <a:pt x="3512" y="487"/>
                    <a:pt x="3402" y="440"/>
                    <a:pt x="3308" y="377"/>
                  </a:cubicBezTo>
                  <a:cubicBezTo>
                    <a:pt x="3214" y="314"/>
                    <a:pt x="3136" y="236"/>
                    <a:pt x="3120" y="204"/>
                  </a:cubicBezTo>
                  <a:lnTo>
                    <a:pt x="3104" y="95"/>
                  </a:lnTo>
                  <a:lnTo>
                    <a:pt x="2963" y="63"/>
                  </a:lnTo>
                  <a:cubicBezTo>
                    <a:pt x="2838" y="32"/>
                    <a:pt x="2728" y="16"/>
                    <a:pt x="2619"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57"/>
            <p:cNvSpPr/>
            <p:nvPr/>
          </p:nvSpPr>
          <p:spPr>
            <a:xfrm>
              <a:off x="1717650" y="3130800"/>
              <a:ext cx="1127800" cy="416975"/>
            </a:xfrm>
            <a:custGeom>
              <a:avLst/>
              <a:gdLst/>
              <a:ahLst/>
              <a:cxnLst/>
              <a:rect l="l" t="t" r="r" b="b"/>
              <a:pathLst>
                <a:path w="45112" h="16679" extrusionOk="0">
                  <a:moveTo>
                    <a:pt x="44861" y="1"/>
                  </a:moveTo>
                  <a:cubicBezTo>
                    <a:pt x="44547" y="4217"/>
                    <a:pt x="42134" y="7885"/>
                    <a:pt x="37854" y="10628"/>
                  </a:cubicBezTo>
                  <a:cubicBezTo>
                    <a:pt x="33152" y="13638"/>
                    <a:pt x="26334" y="15534"/>
                    <a:pt x="17619" y="16255"/>
                  </a:cubicBezTo>
                  <a:cubicBezTo>
                    <a:pt x="16357" y="16359"/>
                    <a:pt x="15157" y="16410"/>
                    <a:pt x="14019" y="16410"/>
                  </a:cubicBezTo>
                  <a:cubicBezTo>
                    <a:pt x="8613" y="16410"/>
                    <a:pt x="4642" y="15248"/>
                    <a:pt x="2415" y="12995"/>
                  </a:cubicBezTo>
                  <a:cubicBezTo>
                    <a:pt x="283" y="10832"/>
                    <a:pt x="503" y="8371"/>
                    <a:pt x="503" y="8340"/>
                  </a:cubicBezTo>
                  <a:lnTo>
                    <a:pt x="236" y="8324"/>
                  </a:lnTo>
                  <a:lnTo>
                    <a:pt x="236" y="8324"/>
                  </a:lnTo>
                  <a:cubicBezTo>
                    <a:pt x="236" y="8418"/>
                    <a:pt x="1" y="10910"/>
                    <a:pt x="2227" y="13183"/>
                  </a:cubicBezTo>
                  <a:cubicBezTo>
                    <a:pt x="4515" y="15503"/>
                    <a:pt x="8434" y="16678"/>
                    <a:pt x="13904" y="16678"/>
                  </a:cubicBezTo>
                  <a:cubicBezTo>
                    <a:pt x="15080" y="16678"/>
                    <a:pt x="16334" y="16631"/>
                    <a:pt x="17650" y="16522"/>
                  </a:cubicBezTo>
                  <a:cubicBezTo>
                    <a:pt x="26397" y="15801"/>
                    <a:pt x="33246" y="13888"/>
                    <a:pt x="37996" y="10847"/>
                  </a:cubicBezTo>
                  <a:cubicBezTo>
                    <a:pt x="42337" y="8057"/>
                    <a:pt x="44814" y="4311"/>
                    <a:pt x="45112" y="17"/>
                  </a:cubicBezTo>
                  <a:lnTo>
                    <a:pt x="44861"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57"/>
            <p:cNvSpPr/>
            <p:nvPr/>
          </p:nvSpPr>
          <p:spPr>
            <a:xfrm>
              <a:off x="1559750" y="2193875"/>
              <a:ext cx="286850" cy="444400"/>
            </a:xfrm>
            <a:custGeom>
              <a:avLst/>
              <a:gdLst/>
              <a:ahLst/>
              <a:cxnLst/>
              <a:rect l="l" t="t" r="r" b="b"/>
              <a:pathLst>
                <a:path w="11474" h="17776" extrusionOk="0">
                  <a:moveTo>
                    <a:pt x="11254" y="1"/>
                  </a:moveTo>
                  <a:cubicBezTo>
                    <a:pt x="8966" y="3731"/>
                    <a:pt x="6427" y="6693"/>
                    <a:pt x="4389" y="9060"/>
                  </a:cubicBezTo>
                  <a:cubicBezTo>
                    <a:pt x="3057" y="10612"/>
                    <a:pt x="2007" y="11835"/>
                    <a:pt x="1442" y="12806"/>
                  </a:cubicBezTo>
                  <a:cubicBezTo>
                    <a:pt x="0" y="15267"/>
                    <a:pt x="3041" y="17744"/>
                    <a:pt x="3072" y="17775"/>
                  </a:cubicBezTo>
                  <a:lnTo>
                    <a:pt x="3245" y="17571"/>
                  </a:lnTo>
                  <a:cubicBezTo>
                    <a:pt x="3213" y="17540"/>
                    <a:pt x="345" y="15205"/>
                    <a:pt x="1677" y="12932"/>
                  </a:cubicBezTo>
                  <a:cubicBezTo>
                    <a:pt x="2226" y="11991"/>
                    <a:pt x="3260" y="10769"/>
                    <a:pt x="4593" y="9233"/>
                  </a:cubicBezTo>
                  <a:cubicBezTo>
                    <a:pt x="6630" y="6850"/>
                    <a:pt x="9185" y="3888"/>
                    <a:pt x="11474" y="126"/>
                  </a:cubicBezTo>
                  <a:lnTo>
                    <a:pt x="11254"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57"/>
            <p:cNvSpPr/>
            <p:nvPr/>
          </p:nvSpPr>
          <p:spPr>
            <a:xfrm>
              <a:off x="1944950" y="1367850"/>
              <a:ext cx="484750" cy="594075"/>
            </a:xfrm>
            <a:custGeom>
              <a:avLst/>
              <a:gdLst/>
              <a:ahLst/>
              <a:cxnLst/>
              <a:rect l="l" t="t" r="r" b="b"/>
              <a:pathLst>
                <a:path w="19390" h="23763" extrusionOk="0">
                  <a:moveTo>
                    <a:pt x="19295" y="0"/>
                  </a:moveTo>
                  <a:cubicBezTo>
                    <a:pt x="11427" y="2586"/>
                    <a:pt x="6599" y="8903"/>
                    <a:pt x="3934" y="13731"/>
                  </a:cubicBezTo>
                  <a:cubicBezTo>
                    <a:pt x="1050" y="18966"/>
                    <a:pt x="0" y="23653"/>
                    <a:pt x="0" y="23700"/>
                  </a:cubicBezTo>
                  <a:lnTo>
                    <a:pt x="251" y="23762"/>
                  </a:lnTo>
                  <a:cubicBezTo>
                    <a:pt x="298" y="23574"/>
                    <a:pt x="4452" y="5157"/>
                    <a:pt x="19389" y="251"/>
                  </a:cubicBezTo>
                  <a:lnTo>
                    <a:pt x="19295"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57"/>
            <p:cNvSpPr/>
            <p:nvPr/>
          </p:nvSpPr>
          <p:spPr>
            <a:xfrm>
              <a:off x="2568000" y="3447425"/>
              <a:ext cx="240625" cy="704600"/>
            </a:xfrm>
            <a:custGeom>
              <a:avLst/>
              <a:gdLst/>
              <a:ahLst/>
              <a:cxnLst/>
              <a:rect l="l" t="t" r="r" b="b"/>
              <a:pathLst>
                <a:path w="9625" h="28184" extrusionOk="0">
                  <a:moveTo>
                    <a:pt x="220" y="1"/>
                  </a:moveTo>
                  <a:lnTo>
                    <a:pt x="0" y="142"/>
                  </a:lnTo>
                  <a:cubicBezTo>
                    <a:pt x="94" y="283"/>
                    <a:pt x="9358" y="15017"/>
                    <a:pt x="9311" y="28183"/>
                  </a:cubicBezTo>
                  <a:lnTo>
                    <a:pt x="9562" y="28183"/>
                  </a:lnTo>
                  <a:cubicBezTo>
                    <a:pt x="9624" y="14954"/>
                    <a:pt x="314" y="142"/>
                    <a:pt x="220"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78" name="Google Shape;578;p57">
            <a:extLst>
              <a:ext uri="{C183D7F6-B498-43B3-948B-1728B52AA6E4}">
                <adec:decorative xmlns:adec="http://schemas.microsoft.com/office/drawing/2017/decorative" val="1"/>
              </a:ext>
            </a:extLst>
          </p:cNvPr>
          <p:cNvPicPr preferRelativeResize="0"/>
          <p:nvPr/>
        </p:nvPicPr>
        <p:blipFill rotWithShape="1">
          <a:blip r:embed="rId4">
            <a:alphaModFix amt="84000"/>
          </a:blip>
          <a:srcRect/>
          <a:stretch/>
        </p:blipFill>
        <p:spPr>
          <a:xfrm rot="-487120">
            <a:off x="6387117" y="2096067"/>
            <a:ext cx="369555" cy="369556"/>
          </a:xfrm>
          <a:prstGeom prst="rect">
            <a:avLst/>
          </a:prstGeom>
          <a:noFill/>
          <a:ln>
            <a:noFill/>
          </a:ln>
        </p:spPr>
      </p:pic>
      <p:pic>
        <p:nvPicPr>
          <p:cNvPr id="579" name="Google Shape;579;p57">
            <a:extLst>
              <a:ext uri="{C183D7F6-B498-43B3-948B-1728B52AA6E4}">
                <adec:decorative xmlns:adec="http://schemas.microsoft.com/office/drawing/2017/decorative" val="1"/>
              </a:ext>
            </a:extLst>
          </p:cNvPr>
          <p:cNvPicPr preferRelativeResize="0"/>
          <p:nvPr/>
        </p:nvPicPr>
        <p:blipFill rotWithShape="1">
          <a:blip r:embed="rId4">
            <a:alphaModFix amt="66000"/>
          </a:blip>
          <a:srcRect/>
          <a:stretch/>
        </p:blipFill>
        <p:spPr>
          <a:xfrm rot="-487117">
            <a:off x="4988572" y="1247720"/>
            <a:ext cx="223202" cy="223203"/>
          </a:xfrm>
          <a:prstGeom prst="rect">
            <a:avLst/>
          </a:prstGeom>
          <a:noFill/>
          <a:ln>
            <a:noFill/>
          </a:ln>
        </p:spPr>
      </p:pic>
      <p:pic>
        <p:nvPicPr>
          <p:cNvPr id="580" name="Google Shape;580;p57">
            <a:extLst>
              <a:ext uri="{C183D7F6-B498-43B3-948B-1728B52AA6E4}">
                <adec:decorative xmlns:adec="http://schemas.microsoft.com/office/drawing/2017/decorative" val="1"/>
              </a:ext>
            </a:extLst>
          </p:cNvPr>
          <p:cNvPicPr preferRelativeResize="0"/>
          <p:nvPr/>
        </p:nvPicPr>
        <p:blipFill rotWithShape="1">
          <a:blip r:embed="rId5">
            <a:alphaModFix amt="60000"/>
          </a:blip>
          <a:srcRect/>
          <a:stretch/>
        </p:blipFill>
        <p:spPr>
          <a:xfrm rot="-487117">
            <a:off x="6315305" y="634794"/>
            <a:ext cx="223202" cy="223203"/>
          </a:xfrm>
          <a:prstGeom prst="rect">
            <a:avLst/>
          </a:prstGeom>
          <a:noFill/>
          <a:ln>
            <a:noFill/>
          </a:ln>
        </p:spPr>
      </p:pic>
      <p:pic>
        <p:nvPicPr>
          <p:cNvPr id="581" name="Google Shape;581;p57">
            <a:extLst>
              <a:ext uri="{C183D7F6-B498-43B3-948B-1728B52AA6E4}">
                <adec:decorative xmlns:adec="http://schemas.microsoft.com/office/drawing/2017/decorative" val="1"/>
              </a:ext>
            </a:extLst>
          </p:cNvPr>
          <p:cNvPicPr preferRelativeResize="0"/>
          <p:nvPr/>
        </p:nvPicPr>
        <p:blipFill rotWithShape="1">
          <a:blip r:embed="rId6">
            <a:alphaModFix amt="75000"/>
          </a:blip>
          <a:srcRect/>
          <a:stretch/>
        </p:blipFill>
        <p:spPr>
          <a:xfrm rot="-487125">
            <a:off x="6004275" y="2649194"/>
            <a:ext cx="877613" cy="877598"/>
          </a:xfrm>
          <a:prstGeom prst="rect">
            <a:avLst/>
          </a:prstGeom>
          <a:noFill/>
          <a:ln>
            <a:noFill/>
          </a:ln>
        </p:spPr>
      </p:pic>
      <p:sp>
        <p:nvSpPr>
          <p:cNvPr id="582" name="Google Shape;582;p57"/>
          <p:cNvSpPr txBox="1">
            <a:spLocks noGrp="1"/>
          </p:cNvSpPr>
          <p:nvPr>
            <p:ph type="ctrTitle"/>
          </p:nvPr>
        </p:nvSpPr>
        <p:spPr>
          <a:xfrm>
            <a:off x="713100" y="993875"/>
            <a:ext cx="4651200" cy="2387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endParaRPr sz="5900" dirty="0">
              <a:solidFill>
                <a:schemeClr val="accent1"/>
              </a:solidFill>
            </a:endParaRPr>
          </a:p>
          <a:p>
            <a:pPr marL="0" lvl="0" indent="0" algn="l" rtl="0">
              <a:spcBef>
                <a:spcPts val="0"/>
              </a:spcBef>
              <a:spcAft>
                <a:spcPts val="0"/>
              </a:spcAft>
              <a:buClr>
                <a:schemeClr val="dk1"/>
              </a:buClr>
              <a:buSzPts val="1100"/>
              <a:buFont typeface="Arial"/>
              <a:buNone/>
            </a:pPr>
            <a:endParaRPr sz="5900" dirty="0">
              <a:solidFill>
                <a:schemeClr val="accent1"/>
              </a:solidFill>
            </a:endParaRPr>
          </a:p>
          <a:p>
            <a:pPr marL="0" lvl="0" indent="0" algn="l" rtl="0">
              <a:spcBef>
                <a:spcPts val="0"/>
              </a:spcBef>
              <a:spcAft>
                <a:spcPts val="0"/>
              </a:spcAft>
              <a:buClr>
                <a:schemeClr val="dk1"/>
              </a:buClr>
              <a:buSzPts val="1100"/>
              <a:buFont typeface="Arial"/>
              <a:buNone/>
            </a:pPr>
            <a:endParaRPr sz="5900" dirty="0">
              <a:solidFill>
                <a:schemeClr val="accent1"/>
              </a:solidFill>
            </a:endParaRPr>
          </a:p>
          <a:p>
            <a:pPr marL="0" lvl="0" indent="0" algn="l" rtl="0">
              <a:spcBef>
                <a:spcPts val="0"/>
              </a:spcBef>
              <a:spcAft>
                <a:spcPts val="0"/>
              </a:spcAft>
              <a:buClr>
                <a:schemeClr val="dk1"/>
              </a:buClr>
              <a:buSzPts val="1100"/>
              <a:buFont typeface="Arial"/>
              <a:buNone/>
            </a:pPr>
            <a:endParaRPr sz="5900" dirty="0">
              <a:solidFill>
                <a:schemeClr val="accent1"/>
              </a:solidFill>
            </a:endParaRPr>
          </a:p>
          <a:p>
            <a:pPr marL="0" lvl="0" indent="0" algn="l" rtl="0">
              <a:spcBef>
                <a:spcPts val="0"/>
              </a:spcBef>
              <a:spcAft>
                <a:spcPts val="0"/>
              </a:spcAft>
              <a:buClr>
                <a:schemeClr val="dk1"/>
              </a:buClr>
              <a:buSzPts val="1100"/>
              <a:buFont typeface="Arial"/>
              <a:buNone/>
            </a:pPr>
            <a:r>
              <a:rPr lang="en" sz="5900" b="0" dirty="0">
                <a:solidFill>
                  <a:schemeClr val="accent1"/>
                </a:solidFill>
              </a:rPr>
              <a:t>Compassion Fatigue</a:t>
            </a:r>
            <a:endParaRPr sz="5900" b="0" dirty="0">
              <a:solidFill>
                <a:schemeClr val="accent1"/>
              </a:solidFill>
            </a:endParaRPr>
          </a:p>
          <a:p>
            <a:pPr marL="0" lvl="0" indent="457200" algn="l" rtl="0">
              <a:spcBef>
                <a:spcPts val="0"/>
              </a:spcBef>
              <a:spcAft>
                <a:spcPts val="0"/>
              </a:spcAft>
              <a:buClr>
                <a:schemeClr val="dk1"/>
              </a:buClr>
              <a:buSzPts val="1100"/>
              <a:buFont typeface="Arial"/>
              <a:buNone/>
            </a:pPr>
            <a:r>
              <a:rPr lang="en" sz="5900" dirty="0">
                <a:solidFill>
                  <a:schemeClr val="accent1"/>
                </a:solidFill>
              </a:rPr>
              <a:t>&amp;</a:t>
            </a:r>
            <a:endParaRPr sz="5900" dirty="0">
              <a:solidFill>
                <a:schemeClr val="accent1"/>
              </a:solidFill>
            </a:endParaRPr>
          </a:p>
          <a:p>
            <a:pPr marL="0" lvl="0" indent="0" algn="l" rtl="0">
              <a:spcBef>
                <a:spcPts val="0"/>
              </a:spcBef>
              <a:spcAft>
                <a:spcPts val="0"/>
              </a:spcAft>
              <a:buClr>
                <a:schemeClr val="dk1"/>
              </a:buClr>
              <a:buSzPts val="1100"/>
              <a:buFont typeface="Arial"/>
              <a:buNone/>
            </a:pPr>
            <a:r>
              <a:rPr lang="en" sz="5900" b="0" dirty="0">
                <a:solidFill>
                  <a:schemeClr val="accent1"/>
                </a:solidFill>
              </a:rPr>
              <a:t>Libraries</a:t>
            </a:r>
            <a:r>
              <a:rPr lang="en" sz="5900" dirty="0">
                <a:solidFill>
                  <a:schemeClr val="accent1"/>
                </a:solidFill>
              </a:rPr>
              <a:t> </a:t>
            </a:r>
            <a:endParaRPr sz="5900" dirty="0">
              <a:solidFill>
                <a:schemeClr val="accent1"/>
              </a:solidFill>
            </a:endParaRPr>
          </a:p>
          <a:p>
            <a:pPr marL="0" lvl="0" indent="0" algn="l" rtl="0">
              <a:spcBef>
                <a:spcPts val="0"/>
              </a:spcBef>
              <a:spcAft>
                <a:spcPts val="0"/>
              </a:spcAft>
              <a:buClr>
                <a:schemeClr val="dk1"/>
              </a:buClr>
              <a:buSzPts val="1100"/>
              <a:buFont typeface="Arial"/>
              <a:buNone/>
            </a:pPr>
            <a:endParaRPr sz="5900" dirty="0">
              <a:solidFill>
                <a:schemeClr val="accent1"/>
              </a:solidFill>
            </a:endParaRPr>
          </a:p>
          <a:p>
            <a:pPr marL="0" lvl="0" indent="0" algn="l" rtl="0">
              <a:spcBef>
                <a:spcPts val="0"/>
              </a:spcBef>
              <a:spcAft>
                <a:spcPts val="0"/>
              </a:spcAft>
              <a:buClr>
                <a:schemeClr val="dk1"/>
              </a:buClr>
              <a:buSzPts val="1100"/>
              <a:buFont typeface="Arial"/>
              <a:buNone/>
            </a:pPr>
            <a:endParaRPr sz="5900" dirty="0">
              <a:solidFill>
                <a:schemeClr val="accent1"/>
              </a:solidFill>
            </a:endParaRPr>
          </a:p>
        </p:txBody>
      </p:sp>
      <p:sp>
        <p:nvSpPr>
          <p:cNvPr id="583" name="Google Shape;583;p57">
            <a:extLst>
              <a:ext uri="{C183D7F6-B498-43B3-948B-1728B52AA6E4}">
                <adec:decorative xmlns:adec="http://schemas.microsoft.com/office/drawing/2017/decorative" val="1"/>
              </a:ext>
            </a:extLst>
          </p:cNvPr>
          <p:cNvSpPr txBox="1"/>
          <p:nvPr/>
        </p:nvSpPr>
        <p:spPr>
          <a:xfrm>
            <a:off x="0" y="0"/>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 </a:t>
            </a:r>
            <a:endParaRPr/>
          </a:p>
        </p:txBody>
      </p:sp>
      <p:sp>
        <p:nvSpPr>
          <p:cNvPr id="584" name="Google Shape;584;p57">
            <a:extLst>
              <a:ext uri="{C183D7F6-B498-43B3-948B-1728B52AA6E4}">
                <adec:decorative xmlns:adec="http://schemas.microsoft.com/office/drawing/2017/decorative" val="1"/>
              </a:ext>
            </a:extLst>
          </p:cNvPr>
          <p:cNvSpPr txBox="1"/>
          <p:nvPr/>
        </p:nvSpPr>
        <p:spPr>
          <a:xfrm>
            <a:off x="152400" y="152400"/>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 </a:t>
            </a:r>
            <a:endParaRPr/>
          </a:p>
        </p:txBody>
      </p:sp>
      <p:sp>
        <p:nvSpPr>
          <p:cNvPr id="585" name="Google Shape;585;p57">
            <a:extLst>
              <a:ext uri="{C183D7F6-B498-43B3-948B-1728B52AA6E4}">
                <adec:decorative xmlns:adec="http://schemas.microsoft.com/office/drawing/2017/decorative" val="1"/>
              </a:ext>
            </a:extLst>
          </p:cNvPr>
          <p:cNvSpPr txBox="1"/>
          <p:nvPr/>
        </p:nvSpPr>
        <p:spPr>
          <a:xfrm>
            <a:off x="0" y="0"/>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88"/>
        <p:cNvGrpSpPr/>
        <p:nvPr/>
      </p:nvGrpSpPr>
      <p:grpSpPr>
        <a:xfrm>
          <a:off x="0" y="0"/>
          <a:ext cx="0" cy="0"/>
          <a:chOff x="0" y="0"/>
          <a:chExt cx="0" cy="0"/>
        </a:xfrm>
      </p:grpSpPr>
      <p:pic>
        <p:nvPicPr>
          <p:cNvPr id="689" name="Google Shape;689;p66">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990475" y="152400"/>
            <a:ext cx="3737708" cy="4838702"/>
          </a:xfrm>
          <a:prstGeom prst="rect">
            <a:avLst/>
          </a:prstGeom>
          <a:noFill/>
          <a:ln>
            <a:noFill/>
          </a:ln>
        </p:spPr>
      </p:pic>
      <p:sp>
        <p:nvSpPr>
          <p:cNvPr id="690" name="Google Shape;690;p66"/>
          <p:cNvSpPr txBox="1">
            <a:spLocks noGrp="1"/>
          </p:cNvSpPr>
          <p:nvPr>
            <p:ph type="title" idx="4294967295"/>
          </p:nvPr>
        </p:nvSpPr>
        <p:spPr>
          <a:xfrm>
            <a:off x="5144275" y="412525"/>
            <a:ext cx="3442800" cy="43053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4800" b="1" i="0" u="none" strike="noStrike" kern="0" cap="none" spc="0" normalizeH="0" baseline="0" noProof="0" dirty="0">
              <a:ln>
                <a:noFill/>
              </a:ln>
              <a:solidFill>
                <a:srgbClr val="000000"/>
              </a:solidFill>
              <a:effectLst/>
              <a:uLnTx/>
              <a:uFillTx/>
              <a:latin typeface="Cambay"/>
              <a:ea typeface="Cambay"/>
              <a:cs typeface="Cambay"/>
              <a:sym typeface="Cambay"/>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1" i="0" u="none" strike="noStrike" kern="0" cap="none" spc="0" normalizeH="0" baseline="0" noProof="0" dirty="0">
                <a:ln>
                  <a:noFill/>
                </a:ln>
                <a:solidFill>
                  <a:srgbClr val="000000"/>
                </a:solidFill>
                <a:effectLst/>
                <a:uLnTx/>
                <a:uFillTx/>
                <a:latin typeface="Cambay"/>
                <a:ea typeface="Cambay"/>
                <a:cs typeface="Cambay"/>
                <a:sym typeface="Cambay"/>
              </a:rPr>
              <a:t>How does this impact library workers?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94"/>
        <p:cNvGrpSpPr/>
        <p:nvPr/>
      </p:nvGrpSpPr>
      <p:grpSpPr>
        <a:xfrm>
          <a:off x="0" y="0"/>
          <a:ext cx="0" cy="0"/>
          <a:chOff x="0" y="0"/>
          <a:chExt cx="0" cy="0"/>
        </a:xfrm>
      </p:grpSpPr>
      <p:sp>
        <p:nvSpPr>
          <p:cNvPr id="695" name="Google Shape;695;p67"/>
          <p:cNvSpPr txBox="1">
            <a:spLocks noGrp="1"/>
          </p:cNvSpPr>
          <p:nvPr>
            <p:ph type="title"/>
          </p:nvPr>
        </p:nvSpPr>
        <p:spPr>
          <a:xfrm>
            <a:off x="446025" y="1802850"/>
            <a:ext cx="2258100" cy="768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accent1"/>
                </a:solidFill>
              </a:rPr>
              <a:t>68.5%</a:t>
            </a:r>
            <a:endParaRPr>
              <a:solidFill>
                <a:schemeClr val="accent1"/>
              </a:solidFill>
            </a:endParaRPr>
          </a:p>
        </p:txBody>
      </p:sp>
      <p:sp>
        <p:nvSpPr>
          <p:cNvPr id="696" name="Google Shape;696;p67"/>
          <p:cNvSpPr txBox="1">
            <a:spLocks noGrp="1"/>
          </p:cNvSpPr>
          <p:nvPr>
            <p:ph type="subTitle" idx="1"/>
          </p:nvPr>
        </p:nvSpPr>
        <p:spPr>
          <a:xfrm>
            <a:off x="153275" y="2921575"/>
            <a:ext cx="2999100" cy="486600"/>
          </a:xfrm>
          <a:prstGeom prst="rect">
            <a:avLst/>
          </a:prstGeom>
        </p:spPr>
        <p:txBody>
          <a:bodyPr spcFirstLastPara="1" wrap="square" lIns="91425" tIns="91425" rIns="91425" bIns="91425" anchor="ctr" anchorCtr="0">
            <a:noAutofit/>
          </a:bodyPr>
          <a:lstStyle/>
          <a:p>
            <a:pPr marL="0" lvl="0" indent="0" algn="ctr" rtl="0">
              <a:lnSpc>
                <a:spcPct val="115000"/>
              </a:lnSpc>
              <a:spcBef>
                <a:spcPts val="0"/>
              </a:spcBef>
              <a:spcAft>
                <a:spcPts val="0"/>
              </a:spcAft>
              <a:buClr>
                <a:schemeClr val="dk1"/>
              </a:buClr>
              <a:buSzPts val="1100"/>
              <a:buFont typeface="Arial"/>
              <a:buNone/>
            </a:pPr>
            <a:r>
              <a:rPr lang="en" sz="2000" b="1">
                <a:solidFill>
                  <a:schemeClr val="dk1"/>
                </a:solidFill>
              </a:rPr>
              <a:t>Have experienced violent or aggressive behavior from patrons.</a:t>
            </a:r>
            <a:endParaRPr sz="2000" b="1"/>
          </a:p>
        </p:txBody>
      </p:sp>
      <p:sp>
        <p:nvSpPr>
          <p:cNvPr id="697" name="Google Shape;697;p67"/>
          <p:cNvSpPr txBox="1">
            <a:spLocks noGrp="1"/>
          </p:cNvSpPr>
          <p:nvPr>
            <p:ph type="title" idx="2"/>
          </p:nvPr>
        </p:nvSpPr>
        <p:spPr>
          <a:xfrm>
            <a:off x="3442950" y="818190"/>
            <a:ext cx="2258100" cy="768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85%</a:t>
            </a:r>
            <a:endParaRPr/>
          </a:p>
        </p:txBody>
      </p:sp>
      <p:sp>
        <p:nvSpPr>
          <p:cNvPr id="698" name="Google Shape;698;p67"/>
          <p:cNvSpPr txBox="1">
            <a:spLocks noGrp="1"/>
          </p:cNvSpPr>
          <p:nvPr>
            <p:ph type="subTitle" idx="3"/>
          </p:nvPr>
        </p:nvSpPr>
        <p:spPr>
          <a:xfrm>
            <a:off x="3442950" y="2165252"/>
            <a:ext cx="2258100" cy="486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000" b="1"/>
              <a:t>Have experienced trauma in the workplace and have shared it with others.</a:t>
            </a:r>
            <a:r>
              <a:rPr lang="en" sz="2400" b="1"/>
              <a:t> </a:t>
            </a:r>
            <a:endParaRPr sz="2400" b="1"/>
          </a:p>
        </p:txBody>
      </p:sp>
      <p:sp>
        <p:nvSpPr>
          <p:cNvPr id="699" name="Google Shape;699;p67"/>
          <p:cNvSpPr txBox="1">
            <a:spLocks noGrp="1"/>
          </p:cNvSpPr>
          <p:nvPr>
            <p:ph type="title" idx="4"/>
          </p:nvPr>
        </p:nvSpPr>
        <p:spPr>
          <a:xfrm>
            <a:off x="6172800" y="1802846"/>
            <a:ext cx="2258100" cy="768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accent1"/>
                </a:solidFill>
              </a:rPr>
              <a:t>83%</a:t>
            </a:r>
            <a:endParaRPr>
              <a:solidFill>
                <a:schemeClr val="accent1"/>
              </a:solidFill>
            </a:endParaRPr>
          </a:p>
        </p:txBody>
      </p:sp>
      <p:sp>
        <p:nvSpPr>
          <p:cNvPr id="700" name="Google Shape;700;p67"/>
          <p:cNvSpPr txBox="1">
            <a:spLocks noGrp="1"/>
          </p:cNvSpPr>
          <p:nvPr>
            <p:ph type="subTitle" idx="5"/>
          </p:nvPr>
        </p:nvSpPr>
        <p:spPr>
          <a:xfrm>
            <a:off x="6270450" y="2921575"/>
            <a:ext cx="2258100" cy="486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000" b="1"/>
              <a:t>Stated that they received support from another member of staff. </a:t>
            </a:r>
            <a:endParaRPr sz="2000" b="1"/>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04"/>
        <p:cNvGrpSpPr/>
        <p:nvPr/>
      </p:nvGrpSpPr>
      <p:grpSpPr>
        <a:xfrm>
          <a:off x="0" y="0"/>
          <a:ext cx="0" cy="0"/>
          <a:chOff x="0" y="0"/>
          <a:chExt cx="0" cy="0"/>
        </a:xfrm>
      </p:grpSpPr>
      <p:sp>
        <p:nvSpPr>
          <p:cNvPr id="2" name="Title 1">
            <a:extLst>
              <a:ext uri="{FF2B5EF4-FFF2-40B4-BE49-F238E27FC236}">
                <a16:creationId xmlns:a16="http://schemas.microsoft.com/office/drawing/2014/main" id="{B22611FA-A4A3-8C81-5AC9-BBF5A86DA3B7}"/>
              </a:ext>
            </a:extLst>
          </p:cNvPr>
          <p:cNvSpPr>
            <a:spLocks noGrp="1"/>
          </p:cNvSpPr>
          <p:nvPr>
            <p:ph type="title"/>
          </p:nvPr>
        </p:nvSpPr>
        <p:spPr>
          <a:xfrm>
            <a:off x="720000" y="-572700"/>
            <a:ext cx="7704000" cy="572700"/>
          </a:xfrm>
        </p:spPr>
        <p:txBody>
          <a:bodyPr spcFirstLastPara="1" wrap="square" lIns="91425" tIns="91425" rIns="91425" bIns="91425" anchor="b" anchorCtr="0">
            <a:noAutofit/>
          </a:bodyPr>
          <a:lstStyle/>
          <a:p>
            <a:r>
              <a:rPr lang="en-US" dirty="0"/>
              <a:t>Library Trauma Cycle</a:t>
            </a:r>
          </a:p>
        </p:txBody>
      </p:sp>
      <p:pic>
        <p:nvPicPr>
          <p:cNvPr id="705" name="Google Shape;705;p68" descr="The Library Trauma Cycle shows a series of three arrows moving from the outside stressor to the professional community response to internalization and back to the outside stressor."/>
          <p:cNvPicPr preferRelativeResize="0"/>
          <p:nvPr/>
        </p:nvPicPr>
        <p:blipFill>
          <a:blip r:embed="rId3">
            <a:alphaModFix/>
          </a:blip>
          <a:stretch>
            <a:fillRect/>
          </a:stretch>
        </p:blipFill>
        <p:spPr>
          <a:xfrm>
            <a:off x="790210" y="829250"/>
            <a:ext cx="7289975" cy="43142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09"/>
        <p:cNvGrpSpPr/>
        <p:nvPr/>
      </p:nvGrpSpPr>
      <p:grpSpPr>
        <a:xfrm>
          <a:off x="0" y="0"/>
          <a:ext cx="0" cy="0"/>
          <a:chOff x="0" y="0"/>
          <a:chExt cx="0" cy="0"/>
        </a:xfrm>
      </p:grpSpPr>
      <p:sp>
        <p:nvSpPr>
          <p:cNvPr id="710" name="Google Shape;710;p69"/>
          <p:cNvSpPr txBox="1">
            <a:spLocks noGrp="1"/>
          </p:cNvSpPr>
          <p:nvPr>
            <p:ph type="title"/>
          </p:nvPr>
        </p:nvSpPr>
        <p:spPr>
          <a:xfrm>
            <a:off x="4769100" y="2455475"/>
            <a:ext cx="4002900" cy="446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900">
                <a:solidFill>
                  <a:schemeClr val="accent1"/>
                </a:solidFill>
              </a:rPr>
              <a:t>In what ways do we as library workers experience compassion fatigue?</a:t>
            </a:r>
            <a:r>
              <a:rPr lang="en">
                <a:solidFill>
                  <a:schemeClr val="accent1"/>
                </a:solidFill>
              </a:rPr>
              <a:t> </a:t>
            </a:r>
            <a:r>
              <a:rPr lang="en"/>
              <a:t>  </a:t>
            </a:r>
            <a:endParaRPr/>
          </a:p>
        </p:txBody>
      </p:sp>
      <p:sp>
        <p:nvSpPr>
          <p:cNvPr id="711" name="Google Shape;711;p69"/>
          <p:cNvSpPr txBox="1">
            <a:spLocks noGrp="1"/>
          </p:cNvSpPr>
          <p:nvPr>
            <p:ph type="title" idx="4"/>
          </p:nvPr>
        </p:nvSpPr>
        <p:spPr>
          <a:xfrm>
            <a:off x="720000" y="445025"/>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Group Share </a:t>
            </a:r>
            <a:endParaRPr/>
          </a:p>
        </p:txBody>
      </p:sp>
      <p:pic>
        <p:nvPicPr>
          <p:cNvPr id="712" name="Google Shape;712;p69">
            <a:extLst>
              <a:ext uri="{C183D7F6-B498-43B3-948B-1728B52AA6E4}">
                <adec:decorative xmlns:adec="http://schemas.microsoft.com/office/drawing/2017/decorative" val="1"/>
              </a:ext>
            </a:extLst>
          </p:cNvPr>
          <p:cNvPicPr preferRelativeResize="0"/>
          <p:nvPr/>
        </p:nvPicPr>
        <p:blipFill rotWithShape="1">
          <a:blip r:embed="rId3">
            <a:alphaModFix/>
          </a:blip>
          <a:srcRect l="15266" t="3832" r="9641" b="5125"/>
          <a:stretch/>
        </p:blipFill>
        <p:spPr>
          <a:xfrm>
            <a:off x="3895925" y="1765548"/>
            <a:ext cx="620350" cy="607025"/>
          </a:xfrm>
          <a:prstGeom prst="rect">
            <a:avLst/>
          </a:prstGeom>
          <a:noFill/>
          <a:ln>
            <a:noFill/>
          </a:ln>
        </p:spPr>
      </p:pic>
      <p:grpSp>
        <p:nvGrpSpPr>
          <p:cNvPr id="713" name="Google Shape;713;p69">
            <a:extLst>
              <a:ext uri="{C183D7F6-B498-43B3-948B-1728B52AA6E4}">
                <adec:decorative xmlns:adec="http://schemas.microsoft.com/office/drawing/2017/decorative" val="1"/>
              </a:ext>
            </a:extLst>
          </p:cNvPr>
          <p:cNvGrpSpPr/>
          <p:nvPr/>
        </p:nvGrpSpPr>
        <p:grpSpPr>
          <a:xfrm>
            <a:off x="814012" y="1994117"/>
            <a:ext cx="2420980" cy="3233933"/>
            <a:chOff x="1776450" y="1018700"/>
            <a:chExt cx="1582443" cy="2113820"/>
          </a:xfrm>
        </p:grpSpPr>
        <p:sp>
          <p:nvSpPr>
            <p:cNvPr id="714" name="Google Shape;714;p69"/>
            <p:cNvSpPr/>
            <p:nvPr/>
          </p:nvSpPr>
          <p:spPr>
            <a:xfrm>
              <a:off x="2504307" y="1505578"/>
              <a:ext cx="854586" cy="1626942"/>
            </a:xfrm>
            <a:custGeom>
              <a:avLst/>
              <a:gdLst/>
              <a:ahLst/>
              <a:cxnLst/>
              <a:rect l="l" t="t" r="r" b="b"/>
              <a:pathLst>
                <a:path w="21679" h="41272" extrusionOk="0">
                  <a:moveTo>
                    <a:pt x="15252" y="1"/>
                  </a:moveTo>
                  <a:cubicBezTo>
                    <a:pt x="16051" y="1427"/>
                    <a:pt x="16929" y="2806"/>
                    <a:pt x="17932" y="4092"/>
                  </a:cubicBezTo>
                  <a:cubicBezTo>
                    <a:pt x="18480" y="4703"/>
                    <a:pt x="19202" y="5126"/>
                    <a:pt x="19766" y="5722"/>
                  </a:cubicBezTo>
                  <a:cubicBezTo>
                    <a:pt x="20032" y="5988"/>
                    <a:pt x="20346" y="6302"/>
                    <a:pt x="20440" y="6662"/>
                  </a:cubicBezTo>
                  <a:cubicBezTo>
                    <a:pt x="20549" y="7979"/>
                    <a:pt x="18371" y="8669"/>
                    <a:pt x="17540" y="9484"/>
                  </a:cubicBezTo>
                  <a:cubicBezTo>
                    <a:pt x="16490" y="10189"/>
                    <a:pt x="17352" y="11474"/>
                    <a:pt x="17712" y="12336"/>
                  </a:cubicBezTo>
                  <a:cubicBezTo>
                    <a:pt x="17995" y="13183"/>
                    <a:pt x="17211" y="13716"/>
                    <a:pt x="16537" y="14045"/>
                  </a:cubicBezTo>
                  <a:cubicBezTo>
                    <a:pt x="16051" y="14296"/>
                    <a:pt x="15518" y="14546"/>
                    <a:pt x="15016" y="14782"/>
                  </a:cubicBezTo>
                  <a:cubicBezTo>
                    <a:pt x="15926" y="14782"/>
                    <a:pt x="17132" y="14954"/>
                    <a:pt x="17274" y="16051"/>
                  </a:cubicBezTo>
                  <a:cubicBezTo>
                    <a:pt x="17430" y="16772"/>
                    <a:pt x="16694" y="17007"/>
                    <a:pt x="16270" y="17415"/>
                  </a:cubicBezTo>
                  <a:cubicBezTo>
                    <a:pt x="16114" y="17587"/>
                    <a:pt x="15988" y="17807"/>
                    <a:pt x="15941" y="18026"/>
                  </a:cubicBezTo>
                  <a:cubicBezTo>
                    <a:pt x="15816" y="18481"/>
                    <a:pt x="15894" y="18935"/>
                    <a:pt x="15988" y="19343"/>
                  </a:cubicBezTo>
                  <a:cubicBezTo>
                    <a:pt x="16223" y="20550"/>
                    <a:pt x="16208" y="21929"/>
                    <a:pt x="15455" y="22932"/>
                  </a:cubicBezTo>
                  <a:cubicBezTo>
                    <a:pt x="14724" y="23910"/>
                    <a:pt x="13271" y="24197"/>
                    <a:pt x="11861" y="24197"/>
                  </a:cubicBezTo>
                  <a:cubicBezTo>
                    <a:pt x="11033" y="24197"/>
                    <a:pt x="10221" y="24098"/>
                    <a:pt x="9577" y="23982"/>
                  </a:cubicBezTo>
                  <a:cubicBezTo>
                    <a:pt x="9217" y="23920"/>
                    <a:pt x="8715" y="23747"/>
                    <a:pt x="8355" y="23653"/>
                  </a:cubicBezTo>
                  <a:cubicBezTo>
                    <a:pt x="7723" y="23489"/>
                    <a:pt x="7082" y="23404"/>
                    <a:pt x="6439" y="23404"/>
                  </a:cubicBezTo>
                  <a:cubicBezTo>
                    <a:pt x="6221" y="23404"/>
                    <a:pt x="6003" y="23414"/>
                    <a:pt x="5784" y="23434"/>
                  </a:cubicBezTo>
                  <a:cubicBezTo>
                    <a:pt x="4812" y="23528"/>
                    <a:pt x="3809" y="23841"/>
                    <a:pt x="3104" y="24547"/>
                  </a:cubicBezTo>
                  <a:cubicBezTo>
                    <a:pt x="2587" y="25111"/>
                    <a:pt x="2352" y="25863"/>
                    <a:pt x="1960" y="26506"/>
                  </a:cubicBezTo>
                  <a:cubicBezTo>
                    <a:pt x="1176" y="28011"/>
                    <a:pt x="267" y="29531"/>
                    <a:pt x="16" y="31240"/>
                  </a:cubicBezTo>
                  <a:lnTo>
                    <a:pt x="0" y="31569"/>
                  </a:lnTo>
                  <a:cubicBezTo>
                    <a:pt x="0" y="31678"/>
                    <a:pt x="0" y="31788"/>
                    <a:pt x="16" y="31898"/>
                  </a:cubicBezTo>
                  <a:cubicBezTo>
                    <a:pt x="47" y="32525"/>
                    <a:pt x="142" y="33183"/>
                    <a:pt x="251" y="33810"/>
                  </a:cubicBezTo>
                  <a:cubicBezTo>
                    <a:pt x="706" y="36318"/>
                    <a:pt x="1364" y="38795"/>
                    <a:pt x="2054" y="41271"/>
                  </a:cubicBezTo>
                  <a:cubicBezTo>
                    <a:pt x="1348" y="38591"/>
                    <a:pt x="674" y="35895"/>
                    <a:pt x="283" y="33152"/>
                  </a:cubicBezTo>
                  <a:cubicBezTo>
                    <a:pt x="220" y="32744"/>
                    <a:pt x="173" y="32290"/>
                    <a:pt x="157" y="31882"/>
                  </a:cubicBezTo>
                  <a:cubicBezTo>
                    <a:pt x="157" y="31788"/>
                    <a:pt x="142" y="31678"/>
                    <a:pt x="157" y="31569"/>
                  </a:cubicBezTo>
                  <a:lnTo>
                    <a:pt x="173" y="31255"/>
                  </a:lnTo>
                  <a:cubicBezTo>
                    <a:pt x="439" y="29578"/>
                    <a:pt x="1348" y="28089"/>
                    <a:pt x="2148" y="26600"/>
                  </a:cubicBezTo>
                  <a:cubicBezTo>
                    <a:pt x="2524" y="25973"/>
                    <a:pt x="2759" y="25252"/>
                    <a:pt x="3261" y="24703"/>
                  </a:cubicBezTo>
                  <a:cubicBezTo>
                    <a:pt x="3919" y="24045"/>
                    <a:pt x="4875" y="23763"/>
                    <a:pt x="5800" y="23669"/>
                  </a:cubicBezTo>
                  <a:cubicBezTo>
                    <a:pt x="6010" y="23649"/>
                    <a:pt x="6222" y="23639"/>
                    <a:pt x="6433" y="23639"/>
                  </a:cubicBezTo>
                  <a:cubicBezTo>
                    <a:pt x="7057" y="23639"/>
                    <a:pt x="7683" y="23724"/>
                    <a:pt x="8292" y="23888"/>
                  </a:cubicBezTo>
                  <a:cubicBezTo>
                    <a:pt x="8653" y="23982"/>
                    <a:pt x="9154" y="24155"/>
                    <a:pt x="9530" y="24217"/>
                  </a:cubicBezTo>
                  <a:cubicBezTo>
                    <a:pt x="10217" y="24346"/>
                    <a:pt x="11067" y="24454"/>
                    <a:pt x="11928" y="24454"/>
                  </a:cubicBezTo>
                  <a:cubicBezTo>
                    <a:pt x="13385" y="24454"/>
                    <a:pt x="14877" y="24143"/>
                    <a:pt x="15675" y="23089"/>
                  </a:cubicBezTo>
                  <a:cubicBezTo>
                    <a:pt x="16474" y="21992"/>
                    <a:pt x="16474" y="20565"/>
                    <a:pt x="16223" y="19296"/>
                  </a:cubicBezTo>
                  <a:cubicBezTo>
                    <a:pt x="16098" y="18716"/>
                    <a:pt x="16004" y="18057"/>
                    <a:pt x="16459" y="17587"/>
                  </a:cubicBezTo>
                  <a:cubicBezTo>
                    <a:pt x="16741" y="17274"/>
                    <a:pt x="17195" y="17117"/>
                    <a:pt x="17415" y="16709"/>
                  </a:cubicBezTo>
                  <a:cubicBezTo>
                    <a:pt x="17728" y="16082"/>
                    <a:pt x="17368" y="15236"/>
                    <a:pt x="16772" y="14907"/>
                  </a:cubicBezTo>
                  <a:cubicBezTo>
                    <a:pt x="16489" y="14755"/>
                    <a:pt x="16199" y="14663"/>
                    <a:pt x="15896" y="14616"/>
                  </a:cubicBezTo>
                  <a:lnTo>
                    <a:pt x="15896" y="14616"/>
                  </a:lnTo>
                  <a:cubicBezTo>
                    <a:pt x="16906" y="14132"/>
                    <a:pt x="18306" y="13567"/>
                    <a:pt x="17916" y="12274"/>
                  </a:cubicBezTo>
                  <a:cubicBezTo>
                    <a:pt x="17650" y="11568"/>
                    <a:pt x="17054" y="10816"/>
                    <a:pt x="17289" y="10048"/>
                  </a:cubicBezTo>
                  <a:cubicBezTo>
                    <a:pt x="17979" y="9060"/>
                    <a:pt x="19311" y="8684"/>
                    <a:pt x="20126" y="7806"/>
                  </a:cubicBezTo>
                  <a:cubicBezTo>
                    <a:pt x="21678" y="6208"/>
                    <a:pt x="18872" y="5095"/>
                    <a:pt x="17995" y="4029"/>
                  </a:cubicBezTo>
                  <a:cubicBezTo>
                    <a:pt x="16976" y="2775"/>
                    <a:pt x="16067" y="1396"/>
                    <a:pt x="15252"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69"/>
            <p:cNvSpPr/>
            <p:nvPr/>
          </p:nvSpPr>
          <p:spPr>
            <a:xfrm>
              <a:off x="1776450" y="2357013"/>
              <a:ext cx="242236" cy="708772"/>
            </a:xfrm>
            <a:custGeom>
              <a:avLst/>
              <a:gdLst/>
              <a:ahLst/>
              <a:cxnLst/>
              <a:rect l="l" t="t" r="r" b="b"/>
              <a:pathLst>
                <a:path w="6145" h="17980" extrusionOk="0">
                  <a:moveTo>
                    <a:pt x="6144" y="1"/>
                  </a:moveTo>
                  <a:lnTo>
                    <a:pt x="6144" y="1"/>
                  </a:lnTo>
                  <a:cubicBezTo>
                    <a:pt x="5941" y="2368"/>
                    <a:pt x="5627" y="4781"/>
                    <a:pt x="4843" y="7039"/>
                  </a:cubicBezTo>
                  <a:cubicBezTo>
                    <a:pt x="3495" y="10518"/>
                    <a:pt x="1552" y="14547"/>
                    <a:pt x="0" y="17979"/>
                  </a:cubicBezTo>
                  <a:cubicBezTo>
                    <a:pt x="1865" y="14437"/>
                    <a:pt x="3652" y="10847"/>
                    <a:pt x="5063" y="7117"/>
                  </a:cubicBezTo>
                  <a:cubicBezTo>
                    <a:pt x="5847" y="4829"/>
                    <a:pt x="6082" y="2399"/>
                    <a:pt x="6144"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69"/>
            <p:cNvSpPr/>
            <p:nvPr/>
          </p:nvSpPr>
          <p:spPr>
            <a:xfrm>
              <a:off x="3094390" y="1475224"/>
              <a:ext cx="104424" cy="34059"/>
            </a:xfrm>
            <a:custGeom>
              <a:avLst/>
              <a:gdLst/>
              <a:ahLst/>
              <a:cxnLst/>
              <a:rect l="l" t="t" r="r" b="b"/>
              <a:pathLst>
                <a:path w="2649" h="864" extrusionOk="0">
                  <a:moveTo>
                    <a:pt x="2451" y="1"/>
                  </a:moveTo>
                  <a:cubicBezTo>
                    <a:pt x="2444" y="1"/>
                    <a:pt x="2437" y="1"/>
                    <a:pt x="2430" y="3"/>
                  </a:cubicBezTo>
                  <a:cubicBezTo>
                    <a:pt x="1855" y="115"/>
                    <a:pt x="1280" y="204"/>
                    <a:pt x="694" y="204"/>
                  </a:cubicBezTo>
                  <a:cubicBezTo>
                    <a:pt x="465" y="204"/>
                    <a:pt x="234" y="190"/>
                    <a:pt x="0" y="159"/>
                  </a:cubicBezTo>
                  <a:lnTo>
                    <a:pt x="0" y="159"/>
                  </a:lnTo>
                  <a:cubicBezTo>
                    <a:pt x="419" y="327"/>
                    <a:pt x="869" y="391"/>
                    <a:pt x="1319" y="391"/>
                  </a:cubicBezTo>
                  <a:cubicBezTo>
                    <a:pt x="1593" y="391"/>
                    <a:pt x="1867" y="367"/>
                    <a:pt x="2135" y="328"/>
                  </a:cubicBezTo>
                  <a:lnTo>
                    <a:pt x="2135" y="328"/>
                  </a:lnTo>
                  <a:cubicBezTo>
                    <a:pt x="1590" y="673"/>
                    <a:pt x="919" y="757"/>
                    <a:pt x="283" y="771"/>
                  </a:cubicBezTo>
                  <a:cubicBezTo>
                    <a:pt x="521" y="830"/>
                    <a:pt x="776" y="863"/>
                    <a:pt x="1032" y="863"/>
                  </a:cubicBezTo>
                  <a:cubicBezTo>
                    <a:pt x="1582" y="863"/>
                    <a:pt x="2138" y="711"/>
                    <a:pt x="2555" y="347"/>
                  </a:cubicBezTo>
                  <a:cubicBezTo>
                    <a:pt x="2587" y="316"/>
                    <a:pt x="2634" y="238"/>
                    <a:pt x="2634" y="191"/>
                  </a:cubicBezTo>
                  <a:cubicBezTo>
                    <a:pt x="2648" y="89"/>
                    <a:pt x="2542" y="1"/>
                    <a:pt x="2451"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69"/>
            <p:cNvSpPr/>
            <p:nvPr/>
          </p:nvSpPr>
          <p:spPr>
            <a:xfrm>
              <a:off x="2892952" y="1018700"/>
              <a:ext cx="137812" cy="255205"/>
            </a:xfrm>
            <a:custGeom>
              <a:avLst/>
              <a:gdLst/>
              <a:ahLst/>
              <a:cxnLst/>
              <a:rect l="l" t="t" r="r" b="b"/>
              <a:pathLst>
                <a:path w="3496" h="6474" extrusionOk="0">
                  <a:moveTo>
                    <a:pt x="1" y="0"/>
                  </a:moveTo>
                  <a:lnTo>
                    <a:pt x="1" y="0"/>
                  </a:lnTo>
                  <a:cubicBezTo>
                    <a:pt x="1427" y="1991"/>
                    <a:pt x="2775" y="4107"/>
                    <a:pt x="3496" y="6474"/>
                  </a:cubicBezTo>
                  <a:cubicBezTo>
                    <a:pt x="3182" y="4311"/>
                    <a:pt x="2023" y="2336"/>
                    <a:pt x="643" y="674"/>
                  </a:cubicBezTo>
                  <a:cubicBezTo>
                    <a:pt x="424" y="439"/>
                    <a:pt x="220" y="220"/>
                    <a:pt x="1"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718" name="Google Shape;718;p69">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903225" y="1386150"/>
            <a:ext cx="2002650" cy="1616337"/>
          </a:xfrm>
          <a:prstGeom prst="rect">
            <a:avLst/>
          </a:prstGeom>
          <a:noFill/>
          <a:ln>
            <a:noFill/>
          </a:ln>
        </p:spPr>
      </p:pic>
      <p:pic>
        <p:nvPicPr>
          <p:cNvPr id="719" name="Google Shape;719;p69">
            <a:extLst>
              <a:ext uri="{C183D7F6-B498-43B3-948B-1728B52AA6E4}">
                <adec:decorative xmlns:adec="http://schemas.microsoft.com/office/drawing/2017/decorative" val="1"/>
              </a:ext>
            </a:extLst>
          </p:cNvPr>
          <p:cNvPicPr preferRelativeResize="0"/>
          <p:nvPr/>
        </p:nvPicPr>
        <p:blipFill rotWithShape="1">
          <a:blip r:embed="rId5">
            <a:alphaModFix amt="84000"/>
          </a:blip>
          <a:srcRect/>
          <a:stretch/>
        </p:blipFill>
        <p:spPr>
          <a:xfrm rot="-487122">
            <a:off x="589114" y="2035114"/>
            <a:ext cx="624821" cy="624822"/>
          </a:xfrm>
          <a:prstGeom prst="rect">
            <a:avLst/>
          </a:prstGeom>
          <a:noFill/>
          <a:ln>
            <a:noFill/>
          </a:ln>
        </p:spPr>
      </p:pic>
      <p:grpSp>
        <p:nvGrpSpPr>
          <p:cNvPr id="720" name="Google Shape;720;p69">
            <a:extLst>
              <a:ext uri="{C183D7F6-B498-43B3-948B-1728B52AA6E4}">
                <adec:decorative xmlns:adec="http://schemas.microsoft.com/office/drawing/2017/decorative" val="1"/>
              </a:ext>
            </a:extLst>
          </p:cNvPr>
          <p:cNvGrpSpPr/>
          <p:nvPr/>
        </p:nvGrpSpPr>
        <p:grpSpPr>
          <a:xfrm>
            <a:off x="4026325" y="1889513"/>
            <a:ext cx="359550" cy="359100"/>
            <a:chOff x="5600725" y="2237675"/>
            <a:chExt cx="359550" cy="359100"/>
          </a:xfrm>
        </p:grpSpPr>
        <p:sp>
          <p:nvSpPr>
            <p:cNvPr id="721" name="Google Shape;721;p69"/>
            <p:cNvSpPr/>
            <p:nvPr/>
          </p:nvSpPr>
          <p:spPr>
            <a:xfrm>
              <a:off x="5600725" y="2237675"/>
              <a:ext cx="359550" cy="359100"/>
            </a:xfrm>
            <a:custGeom>
              <a:avLst/>
              <a:gdLst/>
              <a:ahLst/>
              <a:cxnLst/>
              <a:rect l="l" t="t" r="r" b="b"/>
              <a:pathLst>
                <a:path w="14382" h="14364" extrusionOk="0">
                  <a:moveTo>
                    <a:pt x="7191" y="554"/>
                  </a:moveTo>
                  <a:cubicBezTo>
                    <a:pt x="8297" y="554"/>
                    <a:pt x="9332" y="839"/>
                    <a:pt x="10260" y="1321"/>
                  </a:cubicBezTo>
                  <a:lnTo>
                    <a:pt x="9403" y="2802"/>
                  </a:lnTo>
                  <a:cubicBezTo>
                    <a:pt x="8743" y="2463"/>
                    <a:pt x="7994" y="2267"/>
                    <a:pt x="7191" y="2267"/>
                  </a:cubicBezTo>
                  <a:cubicBezTo>
                    <a:pt x="6406" y="2267"/>
                    <a:pt x="5656" y="2445"/>
                    <a:pt x="4978" y="2802"/>
                  </a:cubicBezTo>
                  <a:lnTo>
                    <a:pt x="4122" y="1321"/>
                  </a:lnTo>
                  <a:cubicBezTo>
                    <a:pt x="5050" y="839"/>
                    <a:pt x="6085" y="554"/>
                    <a:pt x="7191" y="554"/>
                  </a:cubicBezTo>
                  <a:close/>
                  <a:moveTo>
                    <a:pt x="3640" y="1589"/>
                  </a:moveTo>
                  <a:lnTo>
                    <a:pt x="4497" y="3070"/>
                  </a:lnTo>
                  <a:cubicBezTo>
                    <a:pt x="4390" y="3141"/>
                    <a:pt x="4300" y="3212"/>
                    <a:pt x="4193" y="3284"/>
                  </a:cubicBezTo>
                  <a:cubicBezTo>
                    <a:pt x="3765" y="3623"/>
                    <a:pt x="3390" y="4033"/>
                    <a:pt x="3087" y="4497"/>
                  </a:cubicBezTo>
                  <a:lnTo>
                    <a:pt x="1606" y="3641"/>
                  </a:lnTo>
                  <a:cubicBezTo>
                    <a:pt x="2124" y="2820"/>
                    <a:pt x="2819" y="2124"/>
                    <a:pt x="3640" y="1589"/>
                  </a:cubicBezTo>
                  <a:close/>
                  <a:moveTo>
                    <a:pt x="10742" y="1589"/>
                  </a:moveTo>
                  <a:cubicBezTo>
                    <a:pt x="11562" y="2124"/>
                    <a:pt x="12258" y="2820"/>
                    <a:pt x="12776" y="3641"/>
                  </a:cubicBezTo>
                  <a:lnTo>
                    <a:pt x="11295" y="4497"/>
                  </a:lnTo>
                  <a:cubicBezTo>
                    <a:pt x="10920" y="3926"/>
                    <a:pt x="10438" y="3444"/>
                    <a:pt x="9885" y="3087"/>
                  </a:cubicBezTo>
                  <a:lnTo>
                    <a:pt x="10742" y="1589"/>
                  </a:lnTo>
                  <a:close/>
                  <a:moveTo>
                    <a:pt x="13061" y="4122"/>
                  </a:moveTo>
                  <a:cubicBezTo>
                    <a:pt x="13543" y="5032"/>
                    <a:pt x="13811" y="6085"/>
                    <a:pt x="13811" y="7191"/>
                  </a:cubicBezTo>
                  <a:cubicBezTo>
                    <a:pt x="13811" y="8297"/>
                    <a:pt x="13543" y="9332"/>
                    <a:pt x="13061" y="10242"/>
                  </a:cubicBezTo>
                  <a:lnTo>
                    <a:pt x="11580" y="9386"/>
                  </a:lnTo>
                  <a:cubicBezTo>
                    <a:pt x="11919" y="8726"/>
                    <a:pt x="12098" y="7976"/>
                    <a:pt x="12098" y="7191"/>
                  </a:cubicBezTo>
                  <a:cubicBezTo>
                    <a:pt x="12098" y="6388"/>
                    <a:pt x="11919" y="5639"/>
                    <a:pt x="11580" y="4979"/>
                  </a:cubicBezTo>
                  <a:lnTo>
                    <a:pt x="13061" y="4122"/>
                  </a:lnTo>
                  <a:close/>
                  <a:moveTo>
                    <a:pt x="7191" y="2838"/>
                  </a:moveTo>
                  <a:cubicBezTo>
                    <a:pt x="9582" y="2838"/>
                    <a:pt x="11545" y="4783"/>
                    <a:pt x="11545" y="7191"/>
                  </a:cubicBezTo>
                  <a:cubicBezTo>
                    <a:pt x="11545" y="9582"/>
                    <a:pt x="9582" y="11527"/>
                    <a:pt x="7191" y="11527"/>
                  </a:cubicBezTo>
                  <a:cubicBezTo>
                    <a:pt x="5246" y="11527"/>
                    <a:pt x="3533" y="10225"/>
                    <a:pt x="2998" y="8369"/>
                  </a:cubicBezTo>
                  <a:cubicBezTo>
                    <a:pt x="2969" y="8240"/>
                    <a:pt x="2860" y="8157"/>
                    <a:pt x="2744" y="8157"/>
                  </a:cubicBezTo>
                  <a:cubicBezTo>
                    <a:pt x="2716" y="8157"/>
                    <a:pt x="2687" y="8162"/>
                    <a:pt x="2659" y="8173"/>
                  </a:cubicBezTo>
                  <a:cubicBezTo>
                    <a:pt x="2498" y="8208"/>
                    <a:pt x="2427" y="8369"/>
                    <a:pt x="2463" y="8512"/>
                  </a:cubicBezTo>
                  <a:cubicBezTo>
                    <a:pt x="2552" y="8815"/>
                    <a:pt x="2659" y="9118"/>
                    <a:pt x="2802" y="9386"/>
                  </a:cubicBezTo>
                  <a:lnTo>
                    <a:pt x="1321" y="10242"/>
                  </a:lnTo>
                  <a:cubicBezTo>
                    <a:pt x="839" y="9332"/>
                    <a:pt x="571" y="8297"/>
                    <a:pt x="571" y="7191"/>
                  </a:cubicBezTo>
                  <a:cubicBezTo>
                    <a:pt x="571" y="6085"/>
                    <a:pt x="839" y="5032"/>
                    <a:pt x="1321" y="4122"/>
                  </a:cubicBezTo>
                  <a:lnTo>
                    <a:pt x="2802" y="4979"/>
                  </a:lnTo>
                  <a:cubicBezTo>
                    <a:pt x="2659" y="5264"/>
                    <a:pt x="2552" y="5550"/>
                    <a:pt x="2463" y="5853"/>
                  </a:cubicBezTo>
                  <a:cubicBezTo>
                    <a:pt x="2427" y="6014"/>
                    <a:pt x="2498" y="6156"/>
                    <a:pt x="2659" y="6210"/>
                  </a:cubicBezTo>
                  <a:cubicBezTo>
                    <a:pt x="2680" y="6215"/>
                    <a:pt x="2702" y="6218"/>
                    <a:pt x="2723" y="6218"/>
                  </a:cubicBezTo>
                  <a:cubicBezTo>
                    <a:pt x="2847" y="6218"/>
                    <a:pt x="2968" y="6135"/>
                    <a:pt x="2998" y="6014"/>
                  </a:cubicBezTo>
                  <a:cubicBezTo>
                    <a:pt x="3533" y="4140"/>
                    <a:pt x="5246" y="2838"/>
                    <a:pt x="7191" y="2838"/>
                  </a:cubicBezTo>
                  <a:close/>
                  <a:moveTo>
                    <a:pt x="3087" y="9885"/>
                  </a:moveTo>
                  <a:cubicBezTo>
                    <a:pt x="3390" y="10332"/>
                    <a:pt x="3765" y="10742"/>
                    <a:pt x="4193" y="11081"/>
                  </a:cubicBezTo>
                  <a:cubicBezTo>
                    <a:pt x="4300" y="11152"/>
                    <a:pt x="4390" y="11224"/>
                    <a:pt x="4497" y="11295"/>
                  </a:cubicBezTo>
                  <a:lnTo>
                    <a:pt x="3640" y="12776"/>
                  </a:lnTo>
                  <a:cubicBezTo>
                    <a:pt x="2819" y="12259"/>
                    <a:pt x="2124" y="11563"/>
                    <a:pt x="1606" y="10742"/>
                  </a:cubicBezTo>
                  <a:lnTo>
                    <a:pt x="3087" y="9885"/>
                  </a:lnTo>
                  <a:close/>
                  <a:moveTo>
                    <a:pt x="11295" y="9885"/>
                  </a:moveTo>
                  <a:lnTo>
                    <a:pt x="12776" y="10742"/>
                  </a:lnTo>
                  <a:cubicBezTo>
                    <a:pt x="12258" y="11563"/>
                    <a:pt x="11562" y="12259"/>
                    <a:pt x="10742" y="12776"/>
                  </a:cubicBezTo>
                  <a:lnTo>
                    <a:pt x="9885" y="11295"/>
                  </a:lnTo>
                  <a:cubicBezTo>
                    <a:pt x="10438" y="10920"/>
                    <a:pt x="10920" y="10439"/>
                    <a:pt x="11295" y="9885"/>
                  </a:cubicBezTo>
                  <a:close/>
                  <a:moveTo>
                    <a:pt x="9403" y="11563"/>
                  </a:moveTo>
                  <a:lnTo>
                    <a:pt x="10260" y="13061"/>
                  </a:lnTo>
                  <a:cubicBezTo>
                    <a:pt x="9332" y="13543"/>
                    <a:pt x="8297" y="13811"/>
                    <a:pt x="7191" y="13811"/>
                  </a:cubicBezTo>
                  <a:cubicBezTo>
                    <a:pt x="6085" y="13811"/>
                    <a:pt x="5050" y="13543"/>
                    <a:pt x="4122" y="13061"/>
                  </a:cubicBezTo>
                  <a:lnTo>
                    <a:pt x="4978" y="11581"/>
                  </a:lnTo>
                  <a:cubicBezTo>
                    <a:pt x="5656" y="11920"/>
                    <a:pt x="6406" y="12098"/>
                    <a:pt x="7191" y="12098"/>
                  </a:cubicBezTo>
                  <a:cubicBezTo>
                    <a:pt x="7994" y="12098"/>
                    <a:pt x="8743" y="11902"/>
                    <a:pt x="9403" y="11563"/>
                  </a:cubicBezTo>
                  <a:close/>
                  <a:moveTo>
                    <a:pt x="7191" y="1"/>
                  </a:moveTo>
                  <a:cubicBezTo>
                    <a:pt x="3230" y="1"/>
                    <a:pt x="0" y="3230"/>
                    <a:pt x="0" y="7191"/>
                  </a:cubicBezTo>
                  <a:cubicBezTo>
                    <a:pt x="0" y="11152"/>
                    <a:pt x="3230" y="14364"/>
                    <a:pt x="7191" y="14364"/>
                  </a:cubicBezTo>
                  <a:cubicBezTo>
                    <a:pt x="11152" y="14364"/>
                    <a:pt x="14381" y="11152"/>
                    <a:pt x="14381" y="7191"/>
                  </a:cubicBezTo>
                  <a:cubicBezTo>
                    <a:pt x="14381" y="3230"/>
                    <a:pt x="11152" y="1"/>
                    <a:pt x="71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69"/>
            <p:cNvSpPr/>
            <p:nvPr/>
          </p:nvSpPr>
          <p:spPr>
            <a:xfrm>
              <a:off x="5696175" y="2323775"/>
              <a:ext cx="168650" cy="186925"/>
            </a:xfrm>
            <a:custGeom>
              <a:avLst/>
              <a:gdLst/>
              <a:ahLst/>
              <a:cxnLst/>
              <a:rect l="l" t="t" r="r" b="b"/>
              <a:pathLst>
                <a:path w="6746" h="7477" extrusionOk="0">
                  <a:moveTo>
                    <a:pt x="2748" y="571"/>
                  </a:moveTo>
                  <a:cubicBezTo>
                    <a:pt x="2945" y="571"/>
                    <a:pt x="3087" y="732"/>
                    <a:pt x="3087" y="910"/>
                  </a:cubicBezTo>
                  <a:lnTo>
                    <a:pt x="3087" y="1749"/>
                  </a:lnTo>
                  <a:cubicBezTo>
                    <a:pt x="3052" y="1785"/>
                    <a:pt x="2980" y="1802"/>
                    <a:pt x="2927" y="1802"/>
                  </a:cubicBezTo>
                  <a:cubicBezTo>
                    <a:pt x="2909" y="1802"/>
                    <a:pt x="2873" y="1785"/>
                    <a:pt x="2855" y="1785"/>
                  </a:cubicBezTo>
                  <a:cubicBezTo>
                    <a:pt x="2834" y="1779"/>
                    <a:pt x="2812" y="1777"/>
                    <a:pt x="2791" y="1777"/>
                  </a:cubicBezTo>
                  <a:cubicBezTo>
                    <a:pt x="2668" y="1777"/>
                    <a:pt x="2547" y="1859"/>
                    <a:pt x="2516" y="1981"/>
                  </a:cubicBezTo>
                  <a:cubicBezTo>
                    <a:pt x="2463" y="2124"/>
                    <a:pt x="2552" y="2284"/>
                    <a:pt x="2713" y="2320"/>
                  </a:cubicBezTo>
                  <a:cubicBezTo>
                    <a:pt x="2784" y="2338"/>
                    <a:pt x="2855" y="2356"/>
                    <a:pt x="2927" y="2356"/>
                  </a:cubicBezTo>
                  <a:cubicBezTo>
                    <a:pt x="2980" y="2356"/>
                    <a:pt x="3034" y="2356"/>
                    <a:pt x="3087" y="2338"/>
                  </a:cubicBezTo>
                  <a:lnTo>
                    <a:pt x="3087" y="6370"/>
                  </a:lnTo>
                  <a:cubicBezTo>
                    <a:pt x="3087" y="6673"/>
                    <a:pt x="2855" y="6905"/>
                    <a:pt x="2552" y="6905"/>
                  </a:cubicBezTo>
                  <a:cubicBezTo>
                    <a:pt x="2427" y="6905"/>
                    <a:pt x="2302" y="6870"/>
                    <a:pt x="2195" y="6781"/>
                  </a:cubicBezTo>
                  <a:lnTo>
                    <a:pt x="2213" y="6781"/>
                  </a:lnTo>
                  <a:cubicBezTo>
                    <a:pt x="2356" y="6745"/>
                    <a:pt x="2445" y="6584"/>
                    <a:pt x="2409" y="6441"/>
                  </a:cubicBezTo>
                  <a:cubicBezTo>
                    <a:pt x="2379" y="6320"/>
                    <a:pt x="2258" y="6237"/>
                    <a:pt x="2135" y="6237"/>
                  </a:cubicBezTo>
                  <a:cubicBezTo>
                    <a:pt x="2113" y="6237"/>
                    <a:pt x="2092" y="6240"/>
                    <a:pt x="2070" y="6245"/>
                  </a:cubicBezTo>
                  <a:cubicBezTo>
                    <a:pt x="1981" y="6263"/>
                    <a:pt x="1874" y="6263"/>
                    <a:pt x="1785" y="6263"/>
                  </a:cubicBezTo>
                  <a:cubicBezTo>
                    <a:pt x="1535" y="6210"/>
                    <a:pt x="1321" y="6031"/>
                    <a:pt x="1250" y="5781"/>
                  </a:cubicBezTo>
                  <a:lnTo>
                    <a:pt x="1375" y="5781"/>
                  </a:lnTo>
                  <a:cubicBezTo>
                    <a:pt x="1499" y="5781"/>
                    <a:pt x="1624" y="5763"/>
                    <a:pt x="1731" y="5746"/>
                  </a:cubicBezTo>
                  <a:cubicBezTo>
                    <a:pt x="1892" y="5692"/>
                    <a:pt x="1981" y="5549"/>
                    <a:pt x="1928" y="5389"/>
                  </a:cubicBezTo>
                  <a:cubicBezTo>
                    <a:pt x="1897" y="5267"/>
                    <a:pt x="1789" y="5185"/>
                    <a:pt x="1659" y="5185"/>
                  </a:cubicBezTo>
                  <a:cubicBezTo>
                    <a:pt x="1636" y="5185"/>
                    <a:pt x="1613" y="5187"/>
                    <a:pt x="1589" y="5193"/>
                  </a:cubicBezTo>
                  <a:cubicBezTo>
                    <a:pt x="1517" y="5210"/>
                    <a:pt x="1446" y="5228"/>
                    <a:pt x="1375" y="5228"/>
                  </a:cubicBezTo>
                  <a:cubicBezTo>
                    <a:pt x="1267" y="5228"/>
                    <a:pt x="1178" y="5210"/>
                    <a:pt x="1071" y="5175"/>
                  </a:cubicBezTo>
                  <a:cubicBezTo>
                    <a:pt x="1071" y="5157"/>
                    <a:pt x="1071" y="5157"/>
                    <a:pt x="1071" y="5157"/>
                  </a:cubicBezTo>
                  <a:cubicBezTo>
                    <a:pt x="768" y="5032"/>
                    <a:pt x="572" y="4746"/>
                    <a:pt x="572" y="4407"/>
                  </a:cubicBezTo>
                  <a:cubicBezTo>
                    <a:pt x="572" y="4104"/>
                    <a:pt x="732" y="3819"/>
                    <a:pt x="1018" y="3676"/>
                  </a:cubicBezTo>
                  <a:cubicBezTo>
                    <a:pt x="1071" y="3658"/>
                    <a:pt x="1125" y="3640"/>
                    <a:pt x="1160" y="3622"/>
                  </a:cubicBezTo>
                  <a:cubicBezTo>
                    <a:pt x="1321" y="3587"/>
                    <a:pt x="1410" y="3426"/>
                    <a:pt x="1375" y="3283"/>
                  </a:cubicBezTo>
                  <a:cubicBezTo>
                    <a:pt x="1332" y="3154"/>
                    <a:pt x="1231" y="3072"/>
                    <a:pt x="1110" y="3072"/>
                  </a:cubicBezTo>
                  <a:cubicBezTo>
                    <a:pt x="1080" y="3072"/>
                    <a:pt x="1049" y="3077"/>
                    <a:pt x="1018" y="3087"/>
                  </a:cubicBezTo>
                  <a:lnTo>
                    <a:pt x="982" y="3087"/>
                  </a:lnTo>
                  <a:cubicBezTo>
                    <a:pt x="911" y="2980"/>
                    <a:pt x="857" y="2855"/>
                    <a:pt x="857" y="2712"/>
                  </a:cubicBezTo>
                  <a:cubicBezTo>
                    <a:pt x="857" y="2552"/>
                    <a:pt x="928" y="2391"/>
                    <a:pt x="1036" y="2266"/>
                  </a:cubicBezTo>
                  <a:cubicBezTo>
                    <a:pt x="1125" y="2356"/>
                    <a:pt x="1214" y="2445"/>
                    <a:pt x="1303" y="2498"/>
                  </a:cubicBezTo>
                  <a:cubicBezTo>
                    <a:pt x="1357" y="2516"/>
                    <a:pt x="1410" y="2534"/>
                    <a:pt x="1446" y="2534"/>
                  </a:cubicBezTo>
                  <a:cubicBezTo>
                    <a:pt x="1553" y="2534"/>
                    <a:pt x="1642" y="2480"/>
                    <a:pt x="1696" y="2391"/>
                  </a:cubicBezTo>
                  <a:cubicBezTo>
                    <a:pt x="1767" y="2266"/>
                    <a:pt x="1731" y="2088"/>
                    <a:pt x="1589" y="2017"/>
                  </a:cubicBezTo>
                  <a:cubicBezTo>
                    <a:pt x="1499" y="1963"/>
                    <a:pt x="1428" y="1874"/>
                    <a:pt x="1392" y="1767"/>
                  </a:cubicBezTo>
                  <a:cubicBezTo>
                    <a:pt x="1375" y="1731"/>
                    <a:pt x="1375" y="1678"/>
                    <a:pt x="1375" y="1624"/>
                  </a:cubicBezTo>
                  <a:cubicBezTo>
                    <a:pt x="1375" y="1374"/>
                    <a:pt x="1571" y="1178"/>
                    <a:pt x="1821" y="1178"/>
                  </a:cubicBezTo>
                  <a:cubicBezTo>
                    <a:pt x="1874" y="1178"/>
                    <a:pt x="1945" y="1196"/>
                    <a:pt x="1999" y="1231"/>
                  </a:cubicBezTo>
                  <a:cubicBezTo>
                    <a:pt x="2088" y="1267"/>
                    <a:pt x="2142" y="1321"/>
                    <a:pt x="2195" y="1410"/>
                  </a:cubicBezTo>
                  <a:cubicBezTo>
                    <a:pt x="2249" y="1499"/>
                    <a:pt x="2338" y="1553"/>
                    <a:pt x="2445" y="1553"/>
                  </a:cubicBezTo>
                  <a:cubicBezTo>
                    <a:pt x="2481" y="1553"/>
                    <a:pt x="2534" y="1535"/>
                    <a:pt x="2588" y="1499"/>
                  </a:cubicBezTo>
                  <a:cubicBezTo>
                    <a:pt x="2713" y="1428"/>
                    <a:pt x="2766" y="1249"/>
                    <a:pt x="2677" y="1124"/>
                  </a:cubicBezTo>
                  <a:cubicBezTo>
                    <a:pt x="2606" y="999"/>
                    <a:pt x="2516" y="892"/>
                    <a:pt x="2409" y="821"/>
                  </a:cubicBezTo>
                  <a:cubicBezTo>
                    <a:pt x="2445" y="678"/>
                    <a:pt x="2588" y="571"/>
                    <a:pt x="2748" y="571"/>
                  </a:cubicBezTo>
                  <a:close/>
                  <a:moveTo>
                    <a:pt x="3997" y="571"/>
                  </a:moveTo>
                  <a:cubicBezTo>
                    <a:pt x="4158" y="571"/>
                    <a:pt x="4301" y="678"/>
                    <a:pt x="4336" y="821"/>
                  </a:cubicBezTo>
                  <a:cubicBezTo>
                    <a:pt x="4229" y="892"/>
                    <a:pt x="4140" y="999"/>
                    <a:pt x="4069" y="1124"/>
                  </a:cubicBezTo>
                  <a:cubicBezTo>
                    <a:pt x="3980" y="1249"/>
                    <a:pt x="4033" y="1428"/>
                    <a:pt x="4158" y="1499"/>
                  </a:cubicBezTo>
                  <a:cubicBezTo>
                    <a:pt x="4212" y="1535"/>
                    <a:pt x="4265" y="1553"/>
                    <a:pt x="4301" y="1553"/>
                  </a:cubicBezTo>
                  <a:cubicBezTo>
                    <a:pt x="4408" y="1553"/>
                    <a:pt x="4497" y="1499"/>
                    <a:pt x="4551" y="1410"/>
                  </a:cubicBezTo>
                  <a:cubicBezTo>
                    <a:pt x="4604" y="1321"/>
                    <a:pt x="4658" y="1267"/>
                    <a:pt x="4747" y="1231"/>
                  </a:cubicBezTo>
                  <a:cubicBezTo>
                    <a:pt x="4800" y="1196"/>
                    <a:pt x="4872" y="1178"/>
                    <a:pt x="4925" y="1178"/>
                  </a:cubicBezTo>
                  <a:cubicBezTo>
                    <a:pt x="5175" y="1178"/>
                    <a:pt x="5371" y="1374"/>
                    <a:pt x="5371" y="1624"/>
                  </a:cubicBezTo>
                  <a:cubicBezTo>
                    <a:pt x="5371" y="1678"/>
                    <a:pt x="5371" y="1731"/>
                    <a:pt x="5353" y="1767"/>
                  </a:cubicBezTo>
                  <a:cubicBezTo>
                    <a:pt x="5318" y="1874"/>
                    <a:pt x="5246" y="1963"/>
                    <a:pt x="5157" y="2017"/>
                  </a:cubicBezTo>
                  <a:cubicBezTo>
                    <a:pt x="5014" y="2088"/>
                    <a:pt x="4979" y="2266"/>
                    <a:pt x="5050" y="2391"/>
                  </a:cubicBezTo>
                  <a:cubicBezTo>
                    <a:pt x="5104" y="2480"/>
                    <a:pt x="5193" y="2534"/>
                    <a:pt x="5300" y="2534"/>
                  </a:cubicBezTo>
                  <a:cubicBezTo>
                    <a:pt x="5336" y="2534"/>
                    <a:pt x="5389" y="2516"/>
                    <a:pt x="5443" y="2498"/>
                  </a:cubicBezTo>
                  <a:cubicBezTo>
                    <a:pt x="5532" y="2445"/>
                    <a:pt x="5621" y="2356"/>
                    <a:pt x="5710" y="2266"/>
                  </a:cubicBezTo>
                  <a:cubicBezTo>
                    <a:pt x="5817" y="2391"/>
                    <a:pt x="5889" y="2552"/>
                    <a:pt x="5889" y="2712"/>
                  </a:cubicBezTo>
                  <a:cubicBezTo>
                    <a:pt x="5889" y="2855"/>
                    <a:pt x="5835" y="2980"/>
                    <a:pt x="5764" y="3087"/>
                  </a:cubicBezTo>
                  <a:lnTo>
                    <a:pt x="5728" y="3087"/>
                  </a:lnTo>
                  <a:cubicBezTo>
                    <a:pt x="5696" y="3077"/>
                    <a:pt x="5665" y="3072"/>
                    <a:pt x="5636" y="3072"/>
                  </a:cubicBezTo>
                  <a:cubicBezTo>
                    <a:pt x="5515" y="3072"/>
                    <a:pt x="5414" y="3154"/>
                    <a:pt x="5371" y="3283"/>
                  </a:cubicBezTo>
                  <a:cubicBezTo>
                    <a:pt x="5336" y="3426"/>
                    <a:pt x="5425" y="3587"/>
                    <a:pt x="5585" y="3622"/>
                  </a:cubicBezTo>
                  <a:cubicBezTo>
                    <a:pt x="5621" y="3640"/>
                    <a:pt x="5675" y="3658"/>
                    <a:pt x="5728" y="3676"/>
                  </a:cubicBezTo>
                  <a:cubicBezTo>
                    <a:pt x="6014" y="3819"/>
                    <a:pt x="6174" y="4104"/>
                    <a:pt x="6174" y="4407"/>
                  </a:cubicBezTo>
                  <a:cubicBezTo>
                    <a:pt x="6174" y="4746"/>
                    <a:pt x="5978" y="5032"/>
                    <a:pt x="5675" y="5157"/>
                  </a:cubicBezTo>
                  <a:cubicBezTo>
                    <a:pt x="5675" y="5157"/>
                    <a:pt x="5675" y="5157"/>
                    <a:pt x="5675" y="5175"/>
                  </a:cubicBezTo>
                  <a:cubicBezTo>
                    <a:pt x="5568" y="5210"/>
                    <a:pt x="5478" y="5228"/>
                    <a:pt x="5371" y="5228"/>
                  </a:cubicBezTo>
                  <a:cubicBezTo>
                    <a:pt x="5300" y="5228"/>
                    <a:pt x="5229" y="5210"/>
                    <a:pt x="5157" y="5193"/>
                  </a:cubicBezTo>
                  <a:cubicBezTo>
                    <a:pt x="5133" y="5187"/>
                    <a:pt x="5110" y="5185"/>
                    <a:pt x="5087" y="5185"/>
                  </a:cubicBezTo>
                  <a:cubicBezTo>
                    <a:pt x="4956" y="5185"/>
                    <a:pt x="4849" y="5267"/>
                    <a:pt x="4818" y="5389"/>
                  </a:cubicBezTo>
                  <a:cubicBezTo>
                    <a:pt x="4765" y="5549"/>
                    <a:pt x="4854" y="5692"/>
                    <a:pt x="5014" y="5746"/>
                  </a:cubicBezTo>
                  <a:cubicBezTo>
                    <a:pt x="5121" y="5763"/>
                    <a:pt x="5246" y="5781"/>
                    <a:pt x="5371" y="5781"/>
                  </a:cubicBezTo>
                  <a:lnTo>
                    <a:pt x="5496" y="5781"/>
                  </a:lnTo>
                  <a:cubicBezTo>
                    <a:pt x="5425" y="6031"/>
                    <a:pt x="5211" y="6210"/>
                    <a:pt x="4961" y="6263"/>
                  </a:cubicBezTo>
                  <a:cubicBezTo>
                    <a:pt x="4872" y="6263"/>
                    <a:pt x="4765" y="6263"/>
                    <a:pt x="4675" y="6245"/>
                  </a:cubicBezTo>
                  <a:cubicBezTo>
                    <a:pt x="4654" y="6240"/>
                    <a:pt x="4632" y="6237"/>
                    <a:pt x="4611" y="6237"/>
                  </a:cubicBezTo>
                  <a:cubicBezTo>
                    <a:pt x="4488" y="6237"/>
                    <a:pt x="4367" y="6320"/>
                    <a:pt x="4336" y="6441"/>
                  </a:cubicBezTo>
                  <a:cubicBezTo>
                    <a:pt x="4301" y="6584"/>
                    <a:pt x="4390" y="6745"/>
                    <a:pt x="4533" y="6781"/>
                  </a:cubicBezTo>
                  <a:lnTo>
                    <a:pt x="4551" y="6781"/>
                  </a:lnTo>
                  <a:cubicBezTo>
                    <a:pt x="4443" y="6870"/>
                    <a:pt x="4319" y="6905"/>
                    <a:pt x="4194" y="6905"/>
                  </a:cubicBezTo>
                  <a:cubicBezTo>
                    <a:pt x="3890" y="6905"/>
                    <a:pt x="3658" y="6673"/>
                    <a:pt x="3658" y="6370"/>
                  </a:cubicBezTo>
                  <a:lnTo>
                    <a:pt x="3658" y="5317"/>
                  </a:lnTo>
                  <a:cubicBezTo>
                    <a:pt x="3712" y="5121"/>
                    <a:pt x="3908" y="4996"/>
                    <a:pt x="4104" y="4996"/>
                  </a:cubicBezTo>
                  <a:cubicBezTo>
                    <a:pt x="4140" y="4996"/>
                    <a:pt x="4194" y="4996"/>
                    <a:pt x="4229" y="5014"/>
                  </a:cubicBezTo>
                  <a:cubicBezTo>
                    <a:pt x="4251" y="5019"/>
                    <a:pt x="4272" y="5022"/>
                    <a:pt x="4294" y="5022"/>
                  </a:cubicBezTo>
                  <a:cubicBezTo>
                    <a:pt x="4417" y="5022"/>
                    <a:pt x="4538" y="4939"/>
                    <a:pt x="4568" y="4818"/>
                  </a:cubicBezTo>
                  <a:cubicBezTo>
                    <a:pt x="4622" y="4657"/>
                    <a:pt x="4533" y="4514"/>
                    <a:pt x="4372" y="4461"/>
                  </a:cubicBezTo>
                  <a:cubicBezTo>
                    <a:pt x="4283" y="4443"/>
                    <a:pt x="4194" y="4425"/>
                    <a:pt x="4104" y="4425"/>
                  </a:cubicBezTo>
                  <a:cubicBezTo>
                    <a:pt x="3944" y="4425"/>
                    <a:pt x="3783" y="4461"/>
                    <a:pt x="3658" y="4532"/>
                  </a:cubicBezTo>
                  <a:lnTo>
                    <a:pt x="3658" y="910"/>
                  </a:lnTo>
                  <a:cubicBezTo>
                    <a:pt x="3658" y="732"/>
                    <a:pt x="3801" y="571"/>
                    <a:pt x="3997" y="571"/>
                  </a:cubicBezTo>
                  <a:close/>
                  <a:moveTo>
                    <a:pt x="2748" y="0"/>
                  </a:moveTo>
                  <a:cubicBezTo>
                    <a:pt x="2338" y="0"/>
                    <a:pt x="1999" y="268"/>
                    <a:pt x="1874" y="625"/>
                  </a:cubicBezTo>
                  <a:lnTo>
                    <a:pt x="1821" y="625"/>
                  </a:lnTo>
                  <a:cubicBezTo>
                    <a:pt x="1250" y="625"/>
                    <a:pt x="804" y="1071"/>
                    <a:pt x="804" y="1624"/>
                  </a:cubicBezTo>
                  <a:cubicBezTo>
                    <a:pt x="804" y="1660"/>
                    <a:pt x="804" y="1695"/>
                    <a:pt x="804" y="1731"/>
                  </a:cubicBezTo>
                  <a:cubicBezTo>
                    <a:pt x="500" y="1963"/>
                    <a:pt x="304" y="2320"/>
                    <a:pt x="304" y="2712"/>
                  </a:cubicBezTo>
                  <a:cubicBezTo>
                    <a:pt x="304" y="2944"/>
                    <a:pt x="375" y="3176"/>
                    <a:pt x="482" y="3373"/>
                  </a:cubicBezTo>
                  <a:cubicBezTo>
                    <a:pt x="179" y="3622"/>
                    <a:pt x="1" y="3997"/>
                    <a:pt x="1" y="4407"/>
                  </a:cubicBezTo>
                  <a:cubicBezTo>
                    <a:pt x="1" y="4907"/>
                    <a:pt x="268" y="5353"/>
                    <a:pt x="679" y="5585"/>
                  </a:cubicBezTo>
                  <a:lnTo>
                    <a:pt x="679" y="5603"/>
                  </a:lnTo>
                  <a:cubicBezTo>
                    <a:pt x="679" y="6138"/>
                    <a:pt x="1018" y="6602"/>
                    <a:pt x="1517" y="6763"/>
                  </a:cubicBezTo>
                  <a:cubicBezTo>
                    <a:pt x="1678" y="7191"/>
                    <a:pt x="2088" y="7476"/>
                    <a:pt x="2552" y="7476"/>
                  </a:cubicBezTo>
                  <a:cubicBezTo>
                    <a:pt x="2873" y="7476"/>
                    <a:pt x="3177" y="7334"/>
                    <a:pt x="3373" y="7102"/>
                  </a:cubicBezTo>
                  <a:cubicBezTo>
                    <a:pt x="3569" y="7334"/>
                    <a:pt x="3872" y="7476"/>
                    <a:pt x="4194" y="7476"/>
                  </a:cubicBezTo>
                  <a:cubicBezTo>
                    <a:pt x="4658" y="7476"/>
                    <a:pt x="5068" y="7191"/>
                    <a:pt x="5229" y="6763"/>
                  </a:cubicBezTo>
                  <a:cubicBezTo>
                    <a:pt x="5728" y="6602"/>
                    <a:pt x="6067" y="6138"/>
                    <a:pt x="6067" y="5603"/>
                  </a:cubicBezTo>
                  <a:lnTo>
                    <a:pt x="6067" y="5585"/>
                  </a:lnTo>
                  <a:cubicBezTo>
                    <a:pt x="6478" y="5353"/>
                    <a:pt x="6745" y="4907"/>
                    <a:pt x="6745" y="4407"/>
                  </a:cubicBezTo>
                  <a:cubicBezTo>
                    <a:pt x="6745" y="3997"/>
                    <a:pt x="6567" y="3622"/>
                    <a:pt x="6263" y="3373"/>
                  </a:cubicBezTo>
                  <a:cubicBezTo>
                    <a:pt x="6388" y="3176"/>
                    <a:pt x="6442" y="2944"/>
                    <a:pt x="6442" y="2712"/>
                  </a:cubicBezTo>
                  <a:cubicBezTo>
                    <a:pt x="6442" y="2320"/>
                    <a:pt x="6246" y="1963"/>
                    <a:pt x="5942" y="1731"/>
                  </a:cubicBezTo>
                  <a:cubicBezTo>
                    <a:pt x="5942" y="1695"/>
                    <a:pt x="5942" y="1660"/>
                    <a:pt x="5942" y="1624"/>
                  </a:cubicBezTo>
                  <a:cubicBezTo>
                    <a:pt x="5942" y="1071"/>
                    <a:pt x="5496" y="625"/>
                    <a:pt x="4925" y="625"/>
                  </a:cubicBezTo>
                  <a:lnTo>
                    <a:pt x="4872" y="625"/>
                  </a:lnTo>
                  <a:cubicBezTo>
                    <a:pt x="4747" y="268"/>
                    <a:pt x="4408" y="0"/>
                    <a:pt x="3997" y="0"/>
                  </a:cubicBezTo>
                  <a:cubicBezTo>
                    <a:pt x="3765" y="0"/>
                    <a:pt x="3533" y="107"/>
                    <a:pt x="3373" y="268"/>
                  </a:cubicBezTo>
                  <a:cubicBezTo>
                    <a:pt x="3212" y="107"/>
                    <a:pt x="2980" y="0"/>
                    <a:pt x="2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69"/>
            <p:cNvSpPr/>
            <p:nvPr/>
          </p:nvSpPr>
          <p:spPr>
            <a:xfrm>
              <a:off x="5732750" y="2396275"/>
              <a:ext cx="27250" cy="39025"/>
            </a:xfrm>
            <a:custGeom>
              <a:avLst/>
              <a:gdLst/>
              <a:ahLst/>
              <a:cxnLst/>
              <a:rect l="l" t="t" r="r" b="b"/>
              <a:pathLst>
                <a:path w="1090" h="1561" extrusionOk="0">
                  <a:moveTo>
                    <a:pt x="721" y="1"/>
                  </a:moveTo>
                  <a:cubicBezTo>
                    <a:pt x="671" y="1"/>
                    <a:pt x="619" y="15"/>
                    <a:pt x="572" y="44"/>
                  </a:cubicBezTo>
                  <a:cubicBezTo>
                    <a:pt x="447" y="116"/>
                    <a:pt x="393" y="294"/>
                    <a:pt x="482" y="419"/>
                  </a:cubicBezTo>
                  <a:cubicBezTo>
                    <a:pt x="518" y="490"/>
                    <a:pt x="536" y="562"/>
                    <a:pt x="536" y="633"/>
                  </a:cubicBezTo>
                  <a:cubicBezTo>
                    <a:pt x="536" y="812"/>
                    <a:pt x="411" y="972"/>
                    <a:pt x="233" y="1008"/>
                  </a:cubicBezTo>
                  <a:cubicBezTo>
                    <a:pt x="90" y="1044"/>
                    <a:pt x="1" y="1204"/>
                    <a:pt x="36" y="1347"/>
                  </a:cubicBezTo>
                  <a:cubicBezTo>
                    <a:pt x="72" y="1472"/>
                    <a:pt x="179" y="1561"/>
                    <a:pt x="304" y="1561"/>
                  </a:cubicBezTo>
                  <a:lnTo>
                    <a:pt x="375" y="1561"/>
                  </a:lnTo>
                  <a:cubicBezTo>
                    <a:pt x="804" y="1436"/>
                    <a:pt x="1089" y="1061"/>
                    <a:pt x="1089" y="633"/>
                  </a:cubicBezTo>
                  <a:cubicBezTo>
                    <a:pt x="1089" y="455"/>
                    <a:pt x="1053" y="294"/>
                    <a:pt x="964" y="151"/>
                  </a:cubicBezTo>
                  <a:cubicBezTo>
                    <a:pt x="917" y="56"/>
                    <a:pt x="822" y="1"/>
                    <a:pt x="7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69"/>
            <p:cNvSpPr/>
            <p:nvPr/>
          </p:nvSpPr>
          <p:spPr>
            <a:xfrm>
              <a:off x="5796100" y="2375525"/>
              <a:ext cx="25450" cy="35250"/>
            </a:xfrm>
            <a:custGeom>
              <a:avLst/>
              <a:gdLst/>
              <a:ahLst/>
              <a:cxnLst/>
              <a:rect l="l" t="t" r="r" b="b"/>
              <a:pathLst>
                <a:path w="1018" h="1410" extrusionOk="0">
                  <a:moveTo>
                    <a:pt x="363" y="0"/>
                  </a:moveTo>
                  <a:cubicBezTo>
                    <a:pt x="268" y="0"/>
                    <a:pt x="173" y="48"/>
                    <a:pt x="125" y="143"/>
                  </a:cubicBezTo>
                  <a:cubicBezTo>
                    <a:pt x="54" y="268"/>
                    <a:pt x="0" y="410"/>
                    <a:pt x="0" y="571"/>
                  </a:cubicBezTo>
                  <a:cubicBezTo>
                    <a:pt x="0" y="946"/>
                    <a:pt x="268" y="1285"/>
                    <a:pt x="643" y="1392"/>
                  </a:cubicBezTo>
                  <a:cubicBezTo>
                    <a:pt x="661" y="1392"/>
                    <a:pt x="696" y="1410"/>
                    <a:pt x="714" y="1410"/>
                  </a:cubicBezTo>
                  <a:cubicBezTo>
                    <a:pt x="839" y="1410"/>
                    <a:pt x="946" y="1320"/>
                    <a:pt x="982" y="1196"/>
                  </a:cubicBezTo>
                  <a:cubicBezTo>
                    <a:pt x="1017" y="1035"/>
                    <a:pt x="928" y="892"/>
                    <a:pt x="785" y="856"/>
                  </a:cubicBezTo>
                  <a:cubicBezTo>
                    <a:pt x="661" y="821"/>
                    <a:pt x="571" y="696"/>
                    <a:pt x="571" y="571"/>
                  </a:cubicBezTo>
                  <a:cubicBezTo>
                    <a:pt x="571" y="517"/>
                    <a:pt x="589" y="464"/>
                    <a:pt x="607" y="428"/>
                  </a:cubicBezTo>
                  <a:cubicBezTo>
                    <a:pt x="678" y="286"/>
                    <a:pt x="643" y="107"/>
                    <a:pt x="500" y="36"/>
                  </a:cubicBezTo>
                  <a:cubicBezTo>
                    <a:pt x="458" y="12"/>
                    <a:pt x="411" y="0"/>
                    <a:pt x="3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69"/>
            <p:cNvSpPr/>
            <p:nvPr/>
          </p:nvSpPr>
          <p:spPr>
            <a:xfrm>
              <a:off x="5657825" y="2410300"/>
              <a:ext cx="13850" cy="13850"/>
            </a:xfrm>
            <a:custGeom>
              <a:avLst/>
              <a:gdLst/>
              <a:ahLst/>
              <a:cxnLst/>
              <a:rect l="l" t="t" r="r" b="b"/>
              <a:pathLst>
                <a:path w="554" h="554" extrusionOk="0">
                  <a:moveTo>
                    <a:pt x="268" y="1"/>
                  </a:moveTo>
                  <a:cubicBezTo>
                    <a:pt x="125" y="1"/>
                    <a:pt x="0" y="126"/>
                    <a:pt x="0" y="286"/>
                  </a:cubicBezTo>
                  <a:cubicBezTo>
                    <a:pt x="0" y="429"/>
                    <a:pt x="125" y="554"/>
                    <a:pt x="268" y="554"/>
                  </a:cubicBezTo>
                  <a:cubicBezTo>
                    <a:pt x="428" y="554"/>
                    <a:pt x="553" y="429"/>
                    <a:pt x="553" y="286"/>
                  </a:cubicBezTo>
                  <a:cubicBezTo>
                    <a:pt x="553" y="126"/>
                    <a:pt x="428" y="1"/>
                    <a:pt x="2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10"/>
                                        </p:tgtEl>
                                        <p:attrNameLst>
                                          <p:attrName>style.visibility</p:attrName>
                                        </p:attrNameLst>
                                      </p:cBhvr>
                                      <p:to>
                                        <p:strVal val="visible"/>
                                      </p:to>
                                    </p:set>
                                    <p:animEffect transition="in" filter="fade">
                                      <p:cBhvr>
                                        <p:cTn id="7" dur="1000"/>
                                        <p:tgtEl>
                                          <p:spTgt spid="7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29"/>
        <p:cNvGrpSpPr/>
        <p:nvPr/>
      </p:nvGrpSpPr>
      <p:grpSpPr>
        <a:xfrm>
          <a:off x="0" y="0"/>
          <a:ext cx="0" cy="0"/>
          <a:chOff x="0" y="0"/>
          <a:chExt cx="0" cy="0"/>
        </a:xfrm>
      </p:grpSpPr>
      <p:sp>
        <p:nvSpPr>
          <p:cNvPr id="2" name="Title 1">
            <a:extLst>
              <a:ext uri="{FF2B5EF4-FFF2-40B4-BE49-F238E27FC236}">
                <a16:creationId xmlns:a16="http://schemas.microsoft.com/office/drawing/2014/main" id="{C34BFE52-C9B2-EDF2-B269-FA9731150958}"/>
              </a:ext>
            </a:extLst>
          </p:cNvPr>
          <p:cNvSpPr>
            <a:spLocks noGrp="1"/>
          </p:cNvSpPr>
          <p:nvPr>
            <p:ph type="title"/>
          </p:nvPr>
        </p:nvSpPr>
        <p:spPr>
          <a:xfrm>
            <a:off x="720000" y="-572700"/>
            <a:ext cx="7704000" cy="572700"/>
          </a:xfrm>
        </p:spPr>
        <p:txBody>
          <a:bodyPr spcFirstLastPara="1" wrap="square" lIns="91425" tIns="91425" rIns="91425" bIns="91425" anchor="b" anchorCtr="0">
            <a:noAutofit/>
          </a:bodyPr>
          <a:lstStyle/>
          <a:p>
            <a:r>
              <a:rPr lang="en-US" dirty="0"/>
              <a:t>Introduction to Polyvagal Theory</a:t>
            </a:r>
          </a:p>
        </p:txBody>
      </p:sp>
      <p:pic>
        <p:nvPicPr>
          <p:cNvPr id="731" name="Google Shape;731;p70" descr="A stop light showing red, yellow and green."/>
          <p:cNvPicPr preferRelativeResize="0"/>
          <p:nvPr/>
        </p:nvPicPr>
        <p:blipFill>
          <a:blip r:embed="rId3">
            <a:alphaModFix/>
          </a:blip>
          <a:stretch>
            <a:fillRect/>
          </a:stretch>
        </p:blipFill>
        <p:spPr>
          <a:xfrm>
            <a:off x="1467652" y="612925"/>
            <a:ext cx="1346648" cy="3673649"/>
          </a:xfrm>
          <a:prstGeom prst="rect">
            <a:avLst/>
          </a:prstGeom>
          <a:noFill/>
          <a:ln>
            <a:noFill/>
          </a:ln>
        </p:spPr>
      </p:pic>
      <p:graphicFrame>
        <p:nvGraphicFramePr>
          <p:cNvPr id="730" name="Google Shape;730;p70"/>
          <p:cNvGraphicFramePr/>
          <p:nvPr>
            <p:extLst>
              <p:ext uri="{D42A27DB-BD31-4B8C-83A1-F6EECF244321}">
                <p14:modId xmlns:p14="http://schemas.microsoft.com/office/powerpoint/2010/main" val="3601982289"/>
              </p:ext>
            </p:extLst>
          </p:nvPr>
        </p:nvGraphicFramePr>
        <p:xfrm>
          <a:off x="2814300" y="612925"/>
          <a:ext cx="4698550" cy="3183885"/>
        </p:xfrm>
        <a:graphic>
          <a:graphicData uri="http://schemas.openxmlformats.org/drawingml/2006/table">
            <a:tbl>
              <a:tblPr firstRow="1">
                <a:noFill/>
                <a:tableStyleId>{4964B5DE-528B-497C-8DE4-0A7106C70FE0}</a:tableStyleId>
              </a:tblPr>
              <a:tblGrid>
                <a:gridCol w="4698550">
                  <a:extLst>
                    <a:ext uri="{9D8B030D-6E8A-4147-A177-3AD203B41FA5}">
                      <a16:colId xmlns:a16="http://schemas.microsoft.com/office/drawing/2014/main" val="20000"/>
                    </a:ext>
                  </a:extLst>
                </a:gridCol>
              </a:tblGrid>
              <a:tr h="0">
                <a:tc>
                  <a:txBody>
                    <a:bodyPr/>
                    <a:lstStyle/>
                    <a:p>
                      <a:pPr marL="0" lvl="0" indent="0" algn="ctr" rtl="0">
                        <a:spcBef>
                          <a:spcPts val="0"/>
                        </a:spcBef>
                        <a:spcAft>
                          <a:spcPts val="0"/>
                        </a:spcAft>
                        <a:buNone/>
                      </a:pPr>
                      <a:endParaRPr sz="2200" b="1" dirty="0"/>
                    </a:p>
                  </a:txBody>
                  <a:tcPr marL="91425" marR="91425" marT="91425" marB="91425">
                    <a:solidFill>
                      <a:srgbClr val="FF0000"/>
                    </a:solidFill>
                  </a:tcPr>
                </a:tc>
                <a:extLst>
                  <a:ext uri="{0D108BD9-81ED-4DB2-BD59-A6C34878D82A}">
                    <a16:rowId xmlns:a16="http://schemas.microsoft.com/office/drawing/2014/main" val="1729998047"/>
                  </a:ext>
                </a:extLst>
              </a:tr>
              <a:tr h="888585">
                <a:tc>
                  <a:txBody>
                    <a:bodyPr/>
                    <a:lstStyle/>
                    <a:p>
                      <a:pPr marL="0" lvl="0" indent="0" algn="ctr" rtl="0">
                        <a:spcBef>
                          <a:spcPts val="0"/>
                        </a:spcBef>
                        <a:spcAft>
                          <a:spcPts val="0"/>
                        </a:spcAft>
                        <a:buNone/>
                      </a:pPr>
                      <a:endParaRPr sz="1900" b="1" dirty="0"/>
                    </a:p>
                    <a:p>
                      <a:pPr marL="0" lvl="0" indent="0" algn="ctr" rtl="0">
                        <a:spcBef>
                          <a:spcPts val="0"/>
                        </a:spcBef>
                        <a:spcAft>
                          <a:spcPts val="0"/>
                        </a:spcAft>
                        <a:buNone/>
                      </a:pPr>
                      <a:r>
                        <a:rPr lang="en" sz="2200" b="1" dirty="0"/>
                        <a:t>LIFE THREAT</a:t>
                      </a:r>
                      <a:endParaRPr sz="2200" b="1" dirty="0"/>
                    </a:p>
                  </a:txBody>
                  <a:tcPr marL="91425" marR="91425" marT="91425" marB="91425">
                    <a:solidFill>
                      <a:srgbClr val="FF0000"/>
                    </a:solidFill>
                  </a:tcPr>
                </a:tc>
                <a:extLst>
                  <a:ext uri="{0D108BD9-81ED-4DB2-BD59-A6C34878D82A}">
                    <a16:rowId xmlns:a16="http://schemas.microsoft.com/office/drawing/2014/main" val="10000"/>
                  </a:ext>
                </a:extLst>
              </a:tr>
              <a:tr h="888585">
                <a:tc>
                  <a:txBody>
                    <a:bodyPr/>
                    <a:lstStyle/>
                    <a:p>
                      <a:pPr marL="0" lvl="0" indent="0" algn="ctr" rtl="0">
                        <a:spcBef>
                          <a:spcPts val="0"/>
                        </a:spcBef>
                        <a:spcAft>
                          <a:spcPts val="0"/>
                        </a:spcAft>
                        <a:buNone/>
                      </a:pPr>
                      <a:endParaRPr sz="1900" b="1"/>
                    </a:p>
                    <a:p>
                      <a:pPr marL="0" lvl="0" indent="0" algn="ctr" rtl="0">
                        <a:spcBef>
                          <a:spcPts val="0"/>
                        </a:spcBef>
                        <a:spcAft>
                          <a:spcPts val="0"/>
                        </a:spcAft>
                        <a:buNone/>
                      </a:pPr>
                      <a:r>
                        <a:rPr lang="en" sz="2200" b="1"/>
                        <a:t>DANGER</a:t>
                      </a:r>
                      <a:endParaRPr sz="2200" b="1"/>
                    </a:p>
                  </a:txBody>
                  <a:tcPr marL="91425" marR="91425" marT="91425" marB="91425">
                    <a:solidFill>
                      <a:srgbClr val="FFFF00"/>
                    </a:solidFill>
                  </a:tcPr>
                </a:tc>
                <a:extLst>
                  <a:ext uri="{0D108BD9-81ED-4DB2-BD59-A6C34878D82A}">
                    <a16:rowId xmlns:a16="http://schemas.microsoft.com/office/drawing/2014/main" val="10001"/>
                  </a:ext>
                </a:extLst>
              </a:tr>
              <a:tr h="888585">
                <a:tc>
                  <a:txBody>
                    <a:bodyPr/>
                    <a:lstStyle/>
                    <a:p>
                      <a:pPr marL="0" lvl="0" indent="0" algn="ctr" rtl="0">
                        <a:spcBef>
                          <a:spcPts val="0"/>
                        </a:spcBef>
                        <a:spcAft>
                          <a:spcPts val="0"/>
                        </a:spcAft>
                        <a:buNone/>
                      </a:pPr>
                      <a:endParaRPr sz="1700" b="1" dirty="0"/>
                    </a:p>
                    <a:p>
                      <a:pPr marL="0" lvl="0" indent="0" algn="ctr" rtl="0">
                        <a:spcBef>
                          <a:spcPts val="0"/>
                        </a:spcBef>
                        <a:spcAft>
                          <a:spcPts val="0"/>
                        </a:spcAft>
                        <a:buNone/>
                      </a:pPr>
                      <a:r>
                        <a:rPr lang="en" sz="2300" b="1" dirty="0"/>
                        <a:t>SAFETY</a:t>
                      </a:r>
                      <a:endParaRPr sz="2300" b="1" dirty="0"/>
                    </a:p>
                  </a:txBody>
                  <a:tcPr marL="91425" marR="91425" marT="91425" marB="91425">
                    <a:solidFill>
                      <a:srgbClr val="00FF00"/>
                    </a:solidFill>
                  </a:tcPr>
                </a:tc>
                <a:extLst>
                  <a:ext uri="{0D108BD9-81ED-4DB2-BD59-A6C34878D82A}">
                    <a16:rowId xmlns:a16="http://schemas.microsoft.com/office/drawing/2014/main" val="10002"/>
                  </a:ext>
                </a:extLst>
              </a:tr>
            </a:tbl>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sp>
        <p:nvSpPr>
          <p:cNvPr id="2" name="Title 1">
            <a:extLst>
              <a:ext uri="{FF2B5EF4-FFF2-40B4-BE49-F238E27FC236}">
                <a16:creationId xmlns:a16="http://schemas.microsoft.com/office/drawing/2014/main" id="{126F7887-38F1-A5EF-C4FD-6FA79F4656E8}"/>
              </a:ext>
            </a:extLst>
          </p:cNvPr>
          <p:cNvSpPr>
            <a:spLocks noGrp="1"/>
          </p:cNvSpPr>
          <p:nvPr>
            <p:ph type="title"/>
          </p:nvPr>
        </p:nvSpPr>
        <p:spPr>
          <a:xfrm>
            <a:off x="720000" y="-572700"/>
            <a:ext cx="7704000" cy="572700"/>
          </a:xfrm>
        </p:spPr>
        <p:txBody>
          <a:bodyPr spcFirstLastPara="1" wrap="square" lIns="91425" tIns="91425" rIns="91425" bIns="91425" anchor="b" anchorCtr="0">
            <a:noAutofit/>
          </a:bodyPr>
          <a:lstStyle/>
          <a:p>
            <a:r>
              <a:rPr lang="en-US" dirty="0"/>
              <a:t>Polyvagal Chart</a:t>
            </a:r>
          </a:p>
        </p:txBody>
      </p:sp>
      <p:pic>
        <p:nvPicPr>
          <p:cNvPr id="736" name="Google Shape;736;p71" descr="A diagram of a polyvagazine&#10;&#10;Description automatically generated with medium confidence"/>
          <p:cNvPicPr preferRelativeResize="0"/>
          <p:nvPr/>
        </p:nvPicPr>
        <p:blipFill>
          <a:blip r:embed="rId3">
            <a:alphaModFix/>
          </a:blip>
          <a:stretch>
            <a:fillRect/>
          </a:stretch>
        </p:blipFill>
        <p:spPr>
          <a:xfrm>
            <a:off x="5675" y="51350"/>
            <a:ext cx="9132640" cy="50921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40"/>
        <p:cNvGrpSpPr/>
        <p:nvPr/>
      </p:nvGrpSpPr>
      <p:grpSpPr>
        <a:xfrm>
          <a:off x="0" y="0"/>
          <a:ext cx="0" cy="0"/>
          <a:chOff x="0" y="0"/>
          <a:chExt cx="0" cy="0"/>
        </a:xfrm>
      </p:grpSpPr>
      <p:sp>
        <p:nvSpPr>
          <p:cNvPr id="2" name="Title 1">
            <a:extLst>
              <a:ext uri="{FF2B5EF4-FFF2-40B4-BE49-F238E27FC236}">
                <a16:creationId xmlns:a16="http://schemas.microsoft.com/office/drawing/2014/main" id="{59EEE45E-404A-2FB2-7B49-12BA28DB3782}"/>
              </a:ext>
            </a:extLst>
          </p:cNvPr>
          <p:cNvSpPr>
            <a:spLocks noGrp="1"/>
          </p:cNvSpPr>
          <p:nvPr>
            <p:ph type="title"/>
          </p:nvPr>
        </p:nvSpPr>
        <p:spPr>
          <a:xfrm>
            <a:off x="720000" y="-572700"/>
            <a:ext cx="7704000" cy="572700"/>
          </a:xfrm>
        </p:spPr>
        <p:txBody>
          <a:bodyPr spcFirstLastPara="1" wrap="square" lIns="91425" tIns="91425" rIns="91425" bIns="91425" anchor="b" anchorCtr="0">
            <a:noAutofit/>
          </a:bodyPr>
          <a:lstStyle/>
          <a:p>
            <a:r>
              <a:rPr lang="en-US" dirty="0"/>
              <a:t>Sympathetic vs Parasympathetic Systems</a:t>
            </a:r>
          </a:p>
        </p:txBody>
      </p:sp>
      <p:pic>
        <p:nvPicPr>
          <p:cNvPr id="741" name="Google Shape;741;p72" descr="A graphic showing the difference between the human sympathetic system, triggered during stress, resulting in expanded pupils, fast and shallow breathing, faster heart rate, and inactive gut. The Parasympathetic system is associated with calm states with smaller pupils, slower and deeper breathing, slower heart rate. and active gut."/>
          <p:cNvPicPr preferRelativeResize="0"/>
          <p:nvPr/>
        </p:nvPicPr>
        <p:blipFill>
          <a:blip r:embed="rId3">
            <a:alphaModFix/>
          </a:blip>
          <a:stretch>
            <a:fillRect/>
          </a:stretch>
        </p:blipFill>
        <p:spPr>
          <a:xfrm>
            <a:off x="1339600" y="397025"/>
            <a:ext cx="6360001" cy="4207075"/>
          </a:xfrm>
          <a:prstGeom prst="rect">
            <a:avLst/>
          </a:prstGeom>
          <a:noFill/>
          <a:ln>
            <a:noFill/>
          </a:ln>
        </p:spPr>
      </p:pic>
      <p:sp>
        <p:nvSpPr>
          <p:cNvPr id="742" name="Google Shape;742;p72">
            <a:extLst>
              <a:ext uri="{C183D7F6-B498-43B3-948B-1728B52AA6E4}">
                <adec:decorative xmlns:adec="http://schemas.microsoft.com/office/drawing/2017/decorative" val="1"/>
              </a:ext>
            </a:extLst>
          </p:cNvPr>
          <p:cNvSpPr txBox="1"/>
          <p:nvPr/>
        </p:nvSpPr>
        <p:spPr>
          <a:xfrm>
            <a:off x="1308075" y="4604100"/>
            <a:ext cx="6805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Cambay"/>
                <a:ea typeface="Cambay"/>
                <a:cs typeface="Cambay"/>
                <a:sym typeface="Cambay"/>
              </a:rPr>
              <a:t>onthegotherapy.com</a:t>
            </a:r>
            <a:endParaRPr>
              <a:latin typeface="Cambay"/>
              <a:ea typeface="Cambay"/>
              <a:cs typeface="Cambay"/>
              <a:sym typeface="Cambay"/>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46"/>
        <p:cNvGrpSpPr/>
        <p:nvPr/>
      </p:nvGrpSpPr>
      <p:grpSpPr>
        <a:xfrm>
          <a:off x="0" y="0"/>
          <a:ext cx="0" cy="0"/>
          <a:chOff x="0" y="0"/>
          <a:chExt cx="0" cy="0"/>
        </a:xfrm>
      </p:grpSpPr>
      <p:sp>
        <p:nvSpPr>
          <p:cNvPr id="747" name="Google Shape;747;p73"/>
          <p:cNvSpPr txBox="1">
            <a:spLocks noGrp="1"/>
          </p:cNvSpPr>
          <p:nvPr>
            <p:ph type="title"/>
          </p:nvPr>
        </p:nvSpPr>
        <p:spPr>
          <a:xfrm>
            <a:off x="583350" y="183000"/>
            <a:ext cx="7710900" cy="712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accent1"/>
                </a:solidFill>
              </a:rPr>
              <a:t>So let’s talk about self-care.</a:t>
            </a:r>
            <a:endParaRPr>
              <a:solidFill>
                <a:schemeClr val="accent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47"/>
                                        </p:tgtEl>
                                        <p:attrNameLst>
                                          <p:attrName>style.visibility</p:attrName>
                                        </p:attrNameLst>
                                      </p:cBhvr>
                                      <p:to>
                                        <p:strVal val="visible"/>
                                      </p:to>
                                    </p:set>
                                    <p:animEffect transition="in" filter="fade">
                                      <p:cBhvr>
                                        <p:cTn id="7" dur="1000"/>
                                        <p:tgtEl>
                                          <p:spTgt spid="7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51"/>
        <p:cNvGrpSpPr/>
        <p:nvPr/>
      </p:nvGrpSpPr>
      <p:grpSpPr>
        <a:xfrm>
          <a:off x="0" y="0"/>
          <a:ext cx="0" cy="0"/>
          <a:chOff x="0" y="0"/>
          <a:chExt cx="0" cy="0"/>
        </a:xfrm>
      </p:grpSpPr>
      <p:pic>
        <p:nvPicPr>
          <p:cNvPr id="752" name="Google Shape;752;p74">
            <a:extLst>
              <a:ext uri="{C183D7F6-B498-43B3-948B-1728B52AA6E4}">
                <adec:decorative xmlns:adec="http://schemas.microsoft.com/office/drawing/2017/decorative" val="1"/>
              </a:ext>
            </a:extLst>
          </p:cNvPr>
          <p:cNvPicPr preferRelativeResize="0"/>
          <p:nvPr/>
        </p:nvPicPr>
        <p:blipFill rotWithShape="1">
          <a:blip r:embed="rId4">
            <a:alphaModFix amt="75000"/>
          </a:blip>
          <a:srcRect/>
          <a:stretch/>
        </p:blipFill>
        <p:spPr>
          <a:xfrm rot="6847921">
            <a:off x="399447" y="1581019"/>
            <a:ext cx="3682108" cy="3682087"/>
          </a:xfrm>
          <a:prstGeom prst="rect">
            <a:avLst/>
          </a:prstGeom>
          <a:noFill/>
          <a:ln>
            <a:noFill/>
          </a:ln>
        </p:spPr>
      </p:pic>
      <p:sp>
        <p:nvSpPr>
          <p:cNvPr id="753" name="Google Shape;753;p74"/>
          <p:cNvSpPr txBox="1">
            <a:spLocks noGrp="1"/>
          </p:cNvSpPr>
          <p:nvPr>
            <p:ph type="title"/>
          </p:nvPr>
        </p:nvSpPr>
        <p:spPr>
          <a:xfrm>
            <a:off x="713100" y="1975075"/>
            <a:ext cx="2759100" cy="2498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accent1"/>
                </a:solidFill>
              </a:rPr>
              <a:t>Limiting</a:t>
            </a:r>
            <a:endParaRPr>
              <a:solidFill>
                <a:schemeClr val="accent1"/>
              </a:solidFill>
            </a:endParaRPr>
          </a:p>
          <a:p>
            <a:pPr marL="0" lvl="0" indent="0" algn="ctr" rtl="0">
              <a:spcBef>
                <a:spcPts val="0"/>
              </a:spcBef>
              <a:spcAft>
                <a:spcPts val="0"/>
              </a:spcAft>
              <a:buNone/>
            </a:pPr>
            <a:r>
              <a:rPr lang="en">
                <a:solidFill>
                  <a:schemeClr val="accent1"/>
                </a:solidFill>
              </a:rPr>
              <a:t>Beliefs</a:t>
            </a:r>
            <a:endParaRPr>
              <a:solidFill>
                <a:schemeClr val="accent1"/>
              </a:solidFill>
            </a:endParaRPr>
          </a:p>
        </p:txBody>
      </p:sp>
      <p:pic>
        <p:nvPicPr>
          <p:cNvPr id="754" name="Google Shape;754;p74">
            <a:extLst>
              <a:ext uri="{C183D7F6-B498-43B3-948B-1728B52AA6E4}">
                <adec:decorative xmlns:adec="http://schemas.microsoft.com/office/drawing/2017/decorative" val="1"/>
              </a:ext>
            </a:extLst>
          </p:cNvPr>
          <p:cNvPicPr preferRelativeResize="0"/>
          <p:nvPr/>
        </p:nvPicPr>
        <p:blipFill rotWithShape="1">
          <a:blip r:embed="rId5">
            <a:alphaModFix amt="75000"/>
          </a:blip>
          <a:srcRect/>
          <a:stretch/>
        </p:blipFill>
        <p:spPr>
          <a:xfrm rot="6847915">
            <a:off x="6926169" y="4431996"/>
            <a:ext cx="534664" cy="53465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58"/>
        <p:cNvGrpSpPr/>
        <p:nvPr/>
      </p:nvGrpSpPr>
      <p:grpSpPr>
        <a:xfrm>
          <a:off x="0" y="0"/>
          <a:ext cx="0" cy="0"/>
          <a:chOff x="0" y="0"/>
          <a:chExt cx="0" cy="0"/>
        </a:xfrm>
      </p:grpSpPr>
      <p:sp>
        <p:nvSpPr>
          <p:cNvPr id="759" name="Google Shape;759;p75"/>
          <p:cNvSpPr txBox="1">
            <a:spLocks noGrp="1"/>
          </p:cNvSpPr>
          <p:nvPr>
            <p:ph type="title" idx="4294967295"/>
          </p:nvPr>
        </p:nvSpPr>
        <p:spPr>
          <a:xfrm>
            <a:off x="460650" y="1838550"/>
            <a:ext cx="8222700" cy="14664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700" b="0" i="0" u="none" strike="noStrike" kern="0" cap="none" spc="0" normalizeH="0" baseline="0" noProof="0" dirty="0">
                <a:ln>
                  <a:noFill/>
                </a:ln>
                <a:solidFill>
                  <a:srgbClr val="000000"/>
                </a:solidFill>
                <a:effectLst/>
                <a:uLnTx/>
                <a:uFillTx/>
                <a:latin typeface="Cambay"/>
                <a:ea typeface="Cambay"/>
                <a:cs typeface="Cambay"/>
                <a:sym typeface="Cambay"/>
              </a:rPr>
              <a:t>Your needs come first.</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89"/>
        <p:cNvGrpSpPr/>
        <p:nvPr/>
      </p:nvGrpSpPr>
      <p:grpSpPr>
        <a:xfrm>
          <a:off x="0" y="0"/>
          <a:ext cx="0" cy="0"/>
          <a:chOff x="0" y="0"/>
          <a:chExt cx="0" cy="0"/>
        </a:xfrm>
      </p:grpSpPr>
      <p:sp>
        <p:nvSpPr>
          <p:cNvPr id="590" name="Google Shape;590;p58"/>
          <p:cNvSpPr txBox="1">
            <a:spLocks noGrp="1"/>
          </p:cNvSpPr>
          <p:nvPr>
            <p:ph type="title"/>
          </p:nvPr>
        </p:nvSpPr>
        <p:spPr>
          <a:xfrm>
            <a:off x="921325" y="305825"/>
            <a:ext cx="39723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4800" dirty="0"/>
              <a:t>Introductions</a:t>
            </a:r>
            <a:r>
              <a:rPr lang="en" dirty="0"/>
              <a:t> </a:t>
            </a:r>
            <a:endParaRPr dirty="0"/>
          </a:p>
        </p:txBody>
      </p:sp>
      <p:sp>
        <p:nvSpPr>
          <p:cNvPr id="591" name="Google Shape;591;p58"/>
          <p:cNvSpPr txBox="1">
            <a:spLocks noGrp="1"/>
          </p:cNvSpPr>
          <p:nvPr>
            <p:ph type="body" idx="1"/>
          </p:nvPr>
        </p:nvSpPr>
        <p:spPr>
          <a:xfrm>
            <a:off x="661925" y="1795900"/>
            <a:ext cx="3650100" cy="2616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rgbClr val="273D40"/>
              </a:buClr>
              <a:buSzPts val="600"/>
              <a:buFont typeface="Arial"/>
              <a:buNone/>
            </a:pPr>
            <a:r>
              <a:rPr lang="en" sz="2000" b="1" dirty="0"/>
              <a:t>Rose Marie Fraser</a:t>
            </a:r>
            <a:br>
              <a:rPr lang="en" sz="2000" b="1" dirty="0"/>
            </a:br>
            <a:r>
              <a:rPr lang="en" sz="2000" b="1" dirty="0"/>
              <a:t>rfraser@mcpld.org</a:t>
            </a:r>
            <a:endParaRPr sz="2000" b="1" dirty="0"/>
          </a:p>
          <a:p>
            <a:pPr marL="0" lvl="0" indent="0" algn="l" rtl="0">
              <a:spcBef>
                <a:spcPts val="1600"/>
              </a:spcBef>
              <a:spcAft>
                <a:spcPts val="0"/>
              </a:spcAft>
              <a:buClr>
                <a:srgbClr val="273D40"/>
              </a:buClr>
              <a:buSzPts val="600"/>
              <a:buFont typeface="Arial"/>
              <a:buNone/>
            </a:pPr>
            <a:r>
              <a:rPr lang="en" sz="2000" b="1" dirty="0"/>
              <a:t>Adult Programming Librarian, Mesa County Libraries</a:t>
            </a:r>
            <a:endParaRPr sz="2000" b="1" dirty="0"/>
          </a:p>
          <a:p>
            <a:pPr marL="0" lvl="0" indent="0" algn="l" rtl="0">
              <a:spcBef>
                <a:spcPts val="1600"/>
              </a:spcBef>
              <a:spcAft>
                <a:spcPts val="0"/>
              </a:spcAft>
              <a:buClr>
                <a:srgbClr val="273D40"/>
              </a:buClr>
              <a:buSzPts val="600"/>
              <a:buFont typeface="Arial"/>
              <a:buNone/>
            </a:pPr>
            <a:endParaRPr sz="2000" dirty="0"/>
          </a:p>
          <a:p>
            <a:pPr marL="0" lvl="0" indent="0" algn="l" rtl="0">
              <a:spcBef>
                <a:spcPts val="1600"/>
              </a:spcBef>
              <a:spcAft>
                <a:spcPts val="0"/>
              </a:spcAft>
              <a:buClr>
                <a:srgbClr val="273D40"/>
              </a:buClr>
              <a:buSzPts val="600"/>
              <a:buFont typeface="Arial"/>
              <a:buNone/>
            </a:pPr>
            <a:r>
              <a:rPr lang="en" sz="2000" b="1" dirty="0"/>
              <a:t>Cydney Clink </a:t>
            </a:r>
            <a:br>
              <a:rPr lang="en" sz="2000" b="1" dirty="0"/>
            </a:br>
            <a:r>
              <a:rPr lang="en" sz="2000" b="1" dirty="0"/>
              <a:t>cclink@mcpld.org</a:t>
            </a:r>
            <a:endParaRPr sz="2000" b="1" dirty="0"/>
          </a:p>
          <a:p>
            <a:pPr marL="0" lvl="0" indent="0" algn="l" rtl="0">
              <a:spcBef>
                <a:spcPts val="1600"/>
              </a:spcBef>
              <a:spcAft>
                <a:spcPts val="1600"/>
              </a:spcAft>
              <a:buClr>
                <a:srgbClr val="273D40"/>
              </a:buClr>
              <a:buSzPts val="600"/>
              <a:buFont typeface="Arial"/>
              <a:buNone/>
            </a:pPr>
            <a:r>
              <a:rPr lang="en" sz="2000" b="1" dirty="0"/>
              <a:t>Head of Programming, </a:t>
            </a:r>
            <a:br>
              <a:rPr lang="en" sz="2000" b="1" dirty="0"/>
            </a:br>
            <a:r>
              <a:rPr lang="en" sz="2000" b="1" dirty="0"/>
              <a:t>Mesa County Libraries</a:t>
            </a:r>
            <a:endParaRPr sz="2000" b="1" dirty="0"/>
          </a:p>
        </p:txBody>
      </p:sp>
      <p:pic>
        <p:nvPicPr>
          <p:cNvPr id="592" name="Google Shape;592;p58" descr="Rose Marie Fasher headshot"/>
          <p:cNvPicPr preferRelativeResize="0"/>
          <p:nvPr/>
        </p:nvPicPr>
        <p:blipFill>
          <a:blip r:embed="rId3">
            <a:alphaModFix/>
          </a:blip>
          <a:stretch>
            <a:fillRect/>
          </a:stretch>
        </p:blipFill>
        <p:spPr>
          <a:xfrm>
            <a:off x="5885625" y="616667"/>
            <a:ext cx="2390825" cy="1593884"/>
          </a:xfrm>
          <a:prstGeom prst="rect">
            <a:avLst/>
          </a:prstGeom>
          <a:noFill/>
          <a:ln>
            <a:noFill/>
          </a:ln>
          <a:effectLst>
            <a:outerShdw blurRad="57150" dist="19050" dir="5400000" algn="bl" rotWithShape="0">
              <a:srgbClr val="000000">
                <a:alpha val="50000"/>
              </a:srgbClr>
            </a:outerShdw>
          </a:effectLst>
        </p:spPr>
      </p:pic>
      <p:pic>
        <p:nvPicPr>
          <p:cNvPr id="593" name="Google Shape;593;p58">
            <a:extLst>
              <a:ext uri="{C183D7F6-B498-43B3-948B-1728B52AA6E4}">
                <adec:decorative xmlns:adec="http://schemas.microsoft.com/office/drawing/2017/decorative" val="1"/>
              </a:ext>
            </a:extLst>
          </p:cNvPr>
          <p:cNvPicPr preferRelativeResize="0"/>
          <p:nvPr/>
        </p:nvPicPr>
        <p:blipFill rotWithShape="1">
          <a:blip r:embed="rId4">
            <a:alphaModFix amt="87000"/>
          </a:blip>
          <a:srcRect/>
          <a:stretch/>
        </p:blipFill>
        <p:spPr>
          <a:xfrm rot="117637">
            <a:off x="5058748" y="1610579"/>
            <a:ext cx="1318554" cy="1318586"/>
          </a:xfrm>
          <a:prstGeom prst="rect">
            <a:avLst/>
          </a:prstGeom>
          <a:noFill/>
          <a:ln>
            <a:noFill/>
          </a:ln>
          <a:effectLst>
            <a:outerShdw blurRad="57150" dist="19050" dir="5400000" algn="bl" rotWithShape="0">
              <a:srgbClr val="000000">
                <a:alpha val="50000"/>
              </a:srgbClr>
            </a:outerShdw>
          </a:effectLst>
        </p:spPr>
      </p:pic>
      <p:pic>
        <p:nvPicPr>
          <p:cNvPr id="594" name="Google Shape;594;p58" descr="Cydney Clink headshot"/>
          <p:cNvPicPr preferRelativeResize="0"/>
          <p:nvPr/>
        </p:nvPicPr>
        <p:blipFill>
          <a:blip r:embed="rId5">
            <a:alphaModFix/>
          </a:blip>
          <a:stretch>
            <a:fillRect/>
          </a:stretch>
        </p:blipFill>
        <p:spPr>
          <a:xfrm>
            <a:off x="4761100" y="2980483"/>
            <a:ext cx="2435425" cy="1623617"/>
          </a:xfrm>
          <a:prstGeom prst="rect">
            <a:avLst/>
          </a:prstGeom>
          <a:noFill/>
          <a:ln>
            <a:noFill/>
          </a:ln>
        </p:spPr>
      </p:pic>
      <p:pic>
        <p:nvPicPr>
          <p:cNvPr id="595" name="Google Shape;595;p58">
            <a:extLst>
              <a:ext uri="{C183D7F6-B498-43B3-948B-1728B52AA6E4}">
                <adec:decorative xmlns:adec="http://schemas.microsoft.com/office/drawing/2017/decorative" val="1"/>
              </a:ext>
            </a:extLst>
          </p:cNvPr>
          <p:cNvPicPr preferRelativeResize="0"/>
          <p:nvPr/>
        </p:nvPicPr>
        <p:blipFill>
          <a:blip r:embed="rId6">
            <a:alphaModFix amt="82000"/>
          </a:blip>
          <a:stretch>
            <a:fillRect/>
          </a:stretch>
        </p:blipFill>
        <p:spPr>
          <a:xfrm rot="-4516159">
            <a:off x="6840329" y="2928801"/>
            <a:ext cx="1993966" cy="1993948"/>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63"/>
        <p:cNvGrpSpPr/>
        <p:nvPr/>
      </p:nvGrpSpPr>
      <p:grpSpPr>
        <a:xfrm>
          <a:off x="0" y="0"/>
          <a:ext cx="0" cy="0"/>
          <a:chOff x="0" y="0"/>
          <a:chExt cx="0" cy="0"/>
        </a:xfrm>
      </p:grpSpPr>
      <p:sp>
        <p:nvSpPr>
          <p:cNvPr id="764" name="Google Shape;764;p76"/>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a:solidFill>
                  <a:srgbClr val="134F5C"/>
                </a:solidFill>
              </a:rPr>
              <a:t>Overcoming Limiting Beliefs</a:t>
            </a:r>
            <a:endParaRPr>
              <a:solidFill>
                <a:srgbClr val="134F5C"/>
              </a:solidFill>
            </a:endParaRPr>
          </a:p>
        </p:txBody>
      </p:sp>
      <p:sp>
        <p:nvSpPr>
          <p:cNvPr id="765" name="Google Shape;765;p76"/>
          <p:cNvSpPr txBox="1"/>
          <p:nvPr/>
        </p:nvSpPr>
        <p:spPr>
          <a:xfrm>
            <a:off x="1024826" y="1840800"/>
            <a:ext cx="2052900" cy="408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800" b="1">
                <a:solidFill>
                  <a:schemeClr val="accent1"/>
                </a:solidFill>
                <a:latin typeface="DM Serif Text"/>
                <a:ea typeface="DM Serif Text"/>
                <a:cs typeface="DM Serif Text"/>
                <a:sym typeface="DM Serif Text"/>
              </a:rPr>
              <a:t>“What if I’m wrong?”</a:t>
            </a:r>
            <a:endParaRPr sz="2800" b="1">
              <a:solidFill>
                <a:schemeClr val="accent1"/>
              </a:solidFill>
              <a:latin typeface="DM Serif Text"/>
              <a:ea typeface="DM Serif Text"/>
              <a:cs typeface="DM Serif Text"/>
              <a:sym typeface="DM Serif Text"/>
            </a:endParaRPr>
          </a:p>
        </p:txBody>
      </p:sp>
      <p:sp>
        <p:nvSpPr>
          <p:cNvPr id="766" name="Google Shape;766;p76"/>
          <p:cNvSpPr txBox="1"/>
          <p:nvPr/>
        </p:nvSpPr>
        <p:spPr>
          <a:xfrm>
            <a:off x="871225" y="3911325"/>
            <a:ext cx="2206500" cy="408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800" b="1">
                <a:solidFill>
                  <a:schemeClr val="accent1"/>
                </a:solidFill>
                <a:latin typeface="DM Serif Text"/>
                <a:ea typeface="DM Serif Text"/>
                <a:cs typeface="DM Serif Text"/>
                <a:sym typeface="DM Serif Text"/>
              </a:rPr>
              <a:t>Create Alternative Beliefs</a:t>
            </a:r>
            <a:endParaRPr sz="2800" b="1">
              <a:solidFill>
                <a:schemeClr val="accent1"/>
              </a:solidFill>
              <a:latin typeface="DM Serif Text"/>
              <a:ea typeface="DM Serif Text"/>
              <a:cs typeface="DM Serif Text"/>
              <a:sym typeface="DM Serif Text"/>
            </a:endParaRPr>
          </a:p>
        </p:txBody>
      </p:sp>
      <p:sp>
        <p:nvSpPr>
          <p:cNvPr id="767" name="Google Shape;767;p76"/>
          <p:cNvSpPr txBox="1"/>
          <p:nvPr/>
        </p:nvSpPr>
        <p:spPr>
          <a:xfrm>
            <a:off x="6357126" y="1840800"/>
            <a:ext cx="2392500" cy="408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800" b="1">
                <a:solidFill>
                  <a:schemeClr val="accent1"/>
                </a:solidFill>
                <a:latin typeface="DM Serif Text"/>
                <a:ea typeface="DM Serif Text"/>
                <a:cs typeface="DM Serif Text"/>
                <a:sym typeface="DM Serif Text"/>
              </a:rPr>
              <a:t>“How is this belief serving me?”</a:t>
            </a:r>
            <a:endParaRPr sz="2800" b="1">
              <a:solidFill>
                <a:schemeClr val="accent1"/>
              </a:solidFill>
              <a:latin typeface="DM Serif Text"/>
              <a:ea typeface="DM Serif Text"/>
              <a:cs typeface="DM Serif Text"/>
              <a:sym typeface="DM Serif Text"/>
            </a:endParaRPr>
          </a:p>
        </p:txBody>
      </p:sp>
      <p:sp>
        <p:nvSpPr>
          <p:cNvPr id="768" name="Google Shape;768;p76"/>
          <p:cNvSpPr txBox="1"/>
          <p:nvPr/>
        </p:nvSpPr>
        <p:spPr>
          <a:xfrm>
            <a:off x="6526922" y="3911325"/>
            <a:ext cx="2052900" cy="408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800" b="1">
                <a:solidFill>
                  <a:schemeClr val="accent1"/>
                </a:solidFill>
                <a:latin typeface="DM Serif Text"/>
                <a:ea typeface="DM Serif Text"/>
                <a:cs typeface="DM Serif Text"/>
                <a:sym typeface="DM Serif Text"/>
              </a:rPr>
              <a:t>Test the Alternative Beliefs</a:t>
            </a:r>
            <a:endParaRPr sz="2800" b="1">
              <a:solidFill>
                <a:schemeClr val="accent1"/>
              </a:solidFill>
              <a:latin typeface="DM Serif Text"/>
              <a:ea typeface="DM Serif Text"/>
              <a:cs typeface="DM Serif Text"/>
              <a:sym typeface="DM Serif Text"/>
            </a:endParaRPr>
          </a:p>
        </p:txBody>
      </p:sp>
      <p:grpSp>
        <p:nvGrpSpPr>
          <p:cNvPr id="769" name="Google Shape;769;p76">
            <a:extLst>
              <a:ext uri="{C183D7F6-B498-43B3-948B-1728B52AA6E4}">
                <adec:decorative xmlns:adec="http://schemas.microsoft.com/office/drawing/2017/decorative" val="1"/>
              </a:ext>
            </a:extLst>
          </p:cNvPr>
          <p:cNvGrpSpPr/>
          <p:nvPr/>
        </p:nvGrpSpPr>
        <p:grpSpPr>
          <a:xfrm>
            <a:off x="3469196" y="2270084"/>
            <a:ext cx="2206537" cy="2657034"/>
            <a:chOff x="4190675" y="3025400"/>
            <a:chExt cx="1274350" cy="1795900"/>
          </a:xfrm>
        </p:grpSpPr>
        <p:sp>
          <p:nvSpPr>
            <p:cNvPr id="770" name="Google Shape;770;p76"/>
            <p:cNvSpPr/>
            <p:nvPr/>
          </p:nvSpPr>
          <p:spPr>
            <a:xfrm>
              <a:off x="4190675" y="3025400"/>
              <a:ext cx="497300" cy="1795900"/>
            </a:xfrm>
            <a:custGeom>
              <a:avLst/>
              <a:gdLst/>
              <a:ahLst/>
              <a:cxnLst/>
              <a:rect l="l" t="t" r="r" b="b"/>
              <a:pathLst>
                <a:path w="19892" h="71836" extrusionOk="0">
                  <a:moveTo>
                    <a:pt x="16318" y="0"/>
                  </a:moveTo>
                  <a:cubicBezTo>
                    <a:pt x="15644" y="408"/>
                    <a:pt x="14107" y="1348"/>
                    <a:pt x="13449" y="1756"/>
                  </a:cubicBezTo>
                  <a:cubicBezTo>
                    <a:pt x="11427" y="2838"/>
                    <a:pt x="10173" y="4859"/>
                    <a:pt x="9248" y="6897"/>
                  </a:cubicBezTo>
                  <a:cubicBezTo>
                    <a:pt x="8606" y="8214"/>
                    <a:pt x="7383" y="9389"/>
                    <a:pt x="7321" y="10925"/>
                  </a:cubicBezTo>
                  <a:cubicBezTo>
                    <a:pt x="7321" y="11678"/>
                    <a:pt x="7462" y="12415"/>
                    <a:pt x="7524" y="13167"/>
                  </a:cubicBezTo>
                  <a:cubicBezTo>
                    <a:pt x="7554" y="13496"/>
                    <a:pt x="7584" y="13882"/>
                    <a:pt x="7464" y="14189"/>
                  </a:cubicBezTo>
                  <a:lnTo>
                    <a:pt x="7464" y="14189"/>
                  </a:lnTo>
                  <a:cubicBezTo>
                    <a:pt x="6658" y="14020"/>
                    <a:pt x="5941" y="13531"/>
                    <a:pt x="5299" y="13041"/>
                  </a:cubicBezTo>
                  <a:cubicBezTo>
                    <a:pt x="5280" y="13037"/>
                    <a:pt x="5261" y="13034"/>
                    <a:pt x="5242" y="13034"/>
                  </a:cubicBezTo>
                  <a:cubicBezTo>
                    <a:pt x="5194" y="13034"/>
                    <a:pt x="5148" y="13053"/>
                    <a:pt x="5126" y="13120"/>
                  </a:cubicBezTo>
                  <a:cubicBezTo>
                    <a:pt x="5110" y="13198"/>
                    <a:pt x="5126" y="13198"/>
                    <a:pt x="5142" y="13245"/>
                  </a:cubicBezTo>
                  <a:cubicBezTo>
                    <a:pt x="5220" y="13433"/>
                    <a:pt x="5330" y="13606"/>
                    <a:pt x="5455" y="13763"/>
                  </a:cubicBezTo>
                  <a:cubicBezTo>
                    <a:pt x="5867" y="14248"/>
                    <a:pt x="6445" y="14568"/>
                    <a:pt x="7034" y="14774"/>
                  </a:cubicBezTo>
                  <a:lnTo>
                    <a:pt x="7034" y="14774"/>
                  </a:lnTo>
                  <a:cubicBezTo>
                    <a:pt x="6519" y="15302"/>
                    <a:pt x="5925" y="15762"/>
                    <a:pt x="5330" y="16208"/>
                  </a:cubicBezTo>
                  <a:cubicBezTo>
                    <a:pt x="4060" y="17148"/>
                    <a:pt x="2697" y="17979"/>
                    <a:pt x="1270" y="18653"/>
                  </a:cubicBezTo>
                  <a:cubicBezTo>
                    <a:pt x="314" y="18998"/>
                    <a:pt x="1" y="19656"/>
                    <a:pt x="204" y="20628"/>
                  </a:cubicBezTo>
                  <a:cubicBezTo>
                    <a:pt x="361" y="21427"/>
                    <a:pt x="894" y="22086"/>
                    <a:pt x="1380" y="22713"/>
                  </a:cubicBezTo>
                  <a:cubicBezTo>
                    <a:pt x="1678" y="23167"/>
                    <a:pt x="2242" y="23606"/>
                    <a:pt x="1929" y="24170"/>
                  </a:cubicBezTo>
                  <a:cubicBezTo>
                    <a:pt x="439" y="26380"/>
                    <a:pt x="487" y="26396"/>
                    <a:pt x="2509" y="28136"/>
                  </a:cubicBezTo>
                  <a:cubicBezTo>
                    <a:pt x="2638" y="28265"/>
                    <a:pt x="2793" y="28394"/>
                    <a:pt x="2878" y="28535"/>
                  </a:cubicBezTo>
                  <a:lnTo>
                    <a:pt x="2878" y="28535"/>
                  </a:lnTo>
                  <a:cubicBezTo>
                    <a:pt x="2197" y="28663"/>
                    <a:pt x="1400" y="28504"/>
                    <a:pt x="769" y="28904"/>
                  </a:cubicBezTo>
                  <a:cubicBezTo>
                    <a:pt x="189" y="29296"/>
                    <a:pt x="204" y="30205"/>
                    <a:pt x="659" y="30675"/>
                  </a:cubicBezTo>
                  <a:cubicBezTo>
                    <a:pt x="910" y="30957"/>
                    <a:pt x="1192" y="31224"/>
                    <a:pt x="1270" y="31600"/>
                  </a:cubicBezTo>
                  <a:cubicBezTo>
                    <a:pt x="1286" y="32148"/>
                    <a:pt x="863" y="32650"/>
                    <a:pt x="690" y="33183"/>
                  </a:cubicBezTo>
                  <a:cubicBezTo>
                    <a:pt x="377" y="33935"/>
                    <a:pt x="251" y="34782"/>
                    <a:pt x="455" y="35597"/>
                  </a:cubicBezTo>
                  <a:cubicBezTo>
                    <a:pt x="894" y="37227"/>
                    <a:pt x="2603" y="38152"/>
                    <a:pt x="4201" y="38277"/>
                  </a:cubicBezTo>
                  <a:cubicBezTo>
                    <a:pt x="6129" y="38371"/>
                    <a:pt x="10894" y="38324"/>
                    <a:pt x="12227" y="39578"/>
                  </a:cubicBezTo>
                  <a:cubicBezTo>
                    <a:pt x="13512" y="41099"/>
                    <a:pt x="13496" y="43277"/>
                    <a:pt x="14060" y="45127"/>
                  </a:cubicBezTo>
                  <a:cubicBezTo>
                    <a:pt x="14499" y="46475"/>
                    <a:pt x="15455" y="48136"/>
                    <a:pt x="16098" y="49422"/>
                  </a:cubicBezTo>
                  <a:cubicBezTo>
                    <a:pt x="16945" y="51208"/>
                    <a:pt x="17916" y="52964"/>
                    <a:pt x="18841" y="54704"/>
                  </a:cubicBezTo>
                  <a:cubicBezTo>
                    <a:pt x="19233" y="55394"/>
                    <a:pt x="19531" y="56099"/>
                    <a:pt x="19531" y="56914"/>
                  </a:cubicBezTo>
                  <a:cubicBezTo>
                    <a:pt x="19609" y="58105"/>
                    <a:pt x="19594" y="59281"/>
                    <a:pt x="19688" y="60472"/>
                  </a:cubicBezTo>
                  <a:cubicBezTo>
                    <a:pt x="19766" y="61256"/>
                    <a:pt x="19625" y="62039"/>
                    <a:pt x="19327" y="62776"/>
                  </a:cubicBezTo>
                  <a:cubicBezTo>
                    <a:pt x="19045" y="63513"/>
                    <a:pt x="18606" y="64187"/>
                    <a:pt x="18387" y="64955"/>
                  </a:cubicBezTo>
                  <a:cubicBezTo>
                    <a:pt x="17713" y="67149"/>
                    <a:pt x="17180" y="69657"/>
                    <a:pt x="16490" y="71836"/>
                  </a:cubicBezTo>
                  <a:cubicBezTo>
                    <a:pt x="17195" y="69657"/>
                    <a:pt x="17760" y="67165"/>
                    <a:pt x="18449" y="64971"/>
                  </a:cubicBezTo>
                  <a:cubicBezTo>
                    <a:pt x="18684" y="64218"/>
                    <a:pt x="19139" y="63560"/>
                    <a:pt x="19421" y="62807"/>
                  </a:cubicBezTo>
                  <a:cubicBezTo>
                    <a:pt x="19719" y="62071"/>
                    <a:pt x="19891" y="61271"/>
                    <a:pt x="19813" y="60472"/>
                  </a:cubicBezTo>
                  <a:cubicBezTo>
                    <a:pt x="19656" y="58889"/>
                    <a:pt x="19876" y="57259"/>
                    <a:pt x="19484" y="55707"/>
                  </a:cubicBezTo>
                  <a:cubicBezTo>
                    <a:pt x="18872" y="54265"/>
                    <a:pt x="17995" y="52886"/>
                    <a:pt x="17305" y="51475"/>
                  </a:cubicBezTo>
                  <a:cubicBezTo>
                    <a:pt x="16694" y="50284"/>
                    <a:pt x="15785" y="48434"/>
                    <a:pt x="15173" y="47227"/>
                  </a:cubicBezTo>
                  <a:cubicBezTo>
                    <a:pt x="14640" y="46161"/>
                    <a:pt x="14155" y="45095"/>
                    <a:pt x="13966" y="43920"/>
                  </a:cubicBezTo>
                  <a:cubicBezTo>
                    <a:pt x="13622" y="42384"/>
                    <a:pt x="13449" y="40675"/>
                    <a:pt x="12368" y="39437"/>
                  </a:cubicBezTo>
                  <a:cubicBezTo>
                    <a:pt x="11459" y="38606"/>
                    <a:pt x="10126" y="38544"/>
                    <a:pt x="8966" y="38340"/>
                  </a:cubicBezTo>
                  <a:cubicBezTo>
                    <a:pt x="7399" y="38136"/>
                    <a:pt x="5800" y="38073"/>
                    <a:pt x="4217" y="38026"/>
                  </a:cubicBezTo>
                  <a:cubicBezTo>
                    <a:pt x="3449" y="37979"/>
                    <a:pt x="2697" y="37729"/>
                    <a:pt x="2054" y="37305"/>
                  </a:cubicBezTo>
                  <a:cubicBezTo>
                    <a:pt x="63" y="35989"/>
                    <a:pt x="455" y="34029"/>
                    <a:pt x="1411" y="32196"/>
                  </a:cubicBezTo>
                  <a:cubicBezTo>
                    <a:pt x="1615" y="31788"/>
                    <a:pt x="1537" y="31302"/>
                    <a:pt x="1239" y="30957"/>
                  </a:cubicBezTo>
                  <a:cubicBezTo>
                    <a:pt x="988" y="30628"/>
                    <a:pt x="659" y="30393"/>
                    <a:pt x="596" y="30048"/>
                  </a:cubicBezTo>
                  <a:cubicBezTo>
                    <a:pt x="314" y="28700"/>
                    <a:pt x="2007" y="28873"/>
                    <a:pt x="2885" y="28794"/>
                  </a:cubicBezTo>
                  <a:cubicBezTo>
                    <a:pt x="3480" y="28669"/>
                    <a:pt x="2869" y="28152"/>
                    <a:pt x="2650" y="27963"/>
                  </a:cubicBezTo>
                  <a:lnTo>
                    <a:pt x="2211" y="27572"/>
                  </a:lnTo>
                  <a:cubicBezTo>
                    <a:pt x="424" y="26130"/>
                    <a:pt x="1145" y="25894"/>
                    <a:pt x="2117" y="24264"/>
                  </a:cubicBezTo>
                  <a:cubicBezTo>
                    <a:pt x="2211" y="24076"/>
                    <a:pt x="2289" y="23825"/>
                    <a:pt x="2211" y="23622"/>
                  </a:cubicBezTo>
                  <a:cubicBezTo>
                    <a:pt x="2132" y="23402"/>
                    <a:pt x="2023" y="23230"/>
                    <a:pt x="1913" y="23073"/>
                  </a:cubicBezTo>
                  <a:cubicBezTo>
                    <a:pt x="1349" y="22274"/>
                    <a:pt x="596" y="21537"/>
                    <a:pt x="408" y="20581"/>
                  </a:cubicBezTo>
                  <a:cubicBezTo>
                    <a:pt x="220" y="19672"/>
                    <a:pt x="487" y="19154"/>
                    <a:pt x="1364" y="18825"/>
                  </a:cubicBezTo>
                  <a:cubicBezTo>
                    <a:pt x="3527" y="17744"/>
                    <a:pt x="5643" y="16443"/>
                    <a:pt x="7336" y="14703"/>
                  </a:cubicBezTo>
                  <a:cubicBezTo>
                    <a:pt x="6537" y="14452"/>
                    <a:pt x="5706" y="14029"/>
                    <a:pt x="5330" y="13261"/>
                  </a:cubicBezTo>
                  <a:lnTo>
                    <a:pt x="5329" y="13258"/>
                  </a:lnTo>
                  <a:lnTo>
                    <a:pt x="5329" y="13258"/>
                  </a:lnTo>
                  <a:cubicBezTo>
                    <a:pt x="5969" y="13752"/>
                    <a:pt x="6695" y="14192"/>
                    <a:pt x="7509" y="14342"/>
                  </a:cubicBezTo>
                  <a:lnTo>
                    <a:pt x="7556" y="14358"/>
                  </a:lnTo>
                  <a:lnTo>
                    <a:pt x="7587" y="14295"/>
                  </a:lnTo>
                  <a:cubicBezTo>
                    <a:pt x="7744" y="13919"/>
                    <a:pt x="7697" y="13543"/>
                    <a:pt x="7681" y="13151"/>
                  </a:cubicBezTo>
                  <a:cubicBezTo>
                    <a:pt x="7618" y="12415"/>
                    <a:pt x="7462" y="11678"/>
                    <a:pt x="7446" y="10925"/>
                  </a:cubicBezTo>
                  <a:cubicBezTo>
                    <a:pt x="7524" y="9421"/>
                    <a:pt x="8731" y="8245"/>
                    <a:pt x="9343" y="6929"/>
                  </a:cubicBezTo>
                  <a:cubicBezTo>
                    <a:pt x="10236" y="4907"/>
                    <a:pt x="11459" y="2885"/>
                    <a:pt x="13465" y="1787"/>
                  </a:cubicBezTo>
                  <a:cubicBezTo>
                    <a:pt x="14107" y="1380"/>
                    <a:pt x="15644" y="424"/>
                    <a:pt x="16318"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76"/>
            <p:cNvSpPr/>
            <p:nvPr/>
          </p:nvSpPr>
          <p:spPr>
            <a:xfrm>
              <a:off x="5155825" y="4178625"/>
              <a:ext cx="309200" cy="466350"/>
            </a:xfrm>
            <a:custGeom>
              <a:avLst/>
              <a:gdLst/>
              <a:ahLst/>
              <a:cxnLst/>
              <a:rect l="l" t="t" r="r" b="b"/>
              <a:pathLst>
                <a:path w="12368" h="18654" extrusionOk="0">
                  <a:moveTo>
                    <a:pt x="0" y="1"/>
                  </a:moveTo>
                  <a:lnTo>
                    <a:pt x="0" y="1"/>
                  </a:lnTo>
                  <a:cubicBezTo>
                    <a:pt x="1051" y="2101"/>
                    <a:pt x="2148" y="4202"/>
                    <a:pt x="3606" y="6067"/>
                  </a:cubicBezTo>
                  <a:cubicBezTo>
                    <a:pt x="4546" y="7117"/>
                    <a:pt x="5502" y="8105"/>
                    <a:pt x="6349" y="9249"/>
                  </a:cubicBezTo>
                  <a:cubicBezTo>
                    <a:pt x="8606" y="12196"/>
                    <a:pt x="10612" y="15362"/>
                    <a:pt x="12368" y="18653"/>
                  </a:cubicBezTo>
                  <a:cubicBezTo>
                    <a:pt x="10784" y="15268"/>
                    <a:pt x="8794" y="12070"/>
                    <a:pt x="6552" y="9092"/>
                  </a:cubicBezTo>
                  <a:cubicBezTo>
                    <a:pt x="5722" y="7964"/>
                    <a:pt x="4718" y="6945"/>
                    <a:pt x="3778" y="5926"/>
                  </a:cubicBezTo>
                  <a:cubicBezTo>
                    <a:pt x="2320" y="4139"/>
                    <a:pt x="1192" y="1960"/>
                    <a:pt x="32" y="48"/>
                  </a:cubicBezTo>
                  <a:lnTo>
                    <a:pt x="32" y="48"/>
                  </a:lnTo>
                  <a:cubicBezTo>
                    <a:pt x="142" y="111"/>
                    <a:pt x="345" y="220"/>
                    <a:pt x="455" y="314"/>
                  </a:cubicBezTo>
                  <a:cubicBezTo>
                    <a:pt x="345" y="220"/>
                    <a:pt x="126" y="79"/>
                    <a:pt x="0"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772" name="Google Shape;772;p76">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3873358" y="1998100"/>
            <a:ext cx="1843468" cy="1271396"/>
          </a:xfrm>
          <a:prstGeom prst="rect">
            <a:avLst/>
          </a:prstGeom>
          <a:noFill/>
          <a:ln>
            <a:noFill/>
          </a:ln>
        </p:spPr>
      </p:pic>
      <p:pic>
        <p:nvPicPr>
          <p:cNvPr id="773" name="Google Shape;773;p76">
            <a:extLst>
              <a:ext uri="{C183D7F6-B498-43B3-948B-1728B52AA6E4}">
                <adec:decorative xmlns:adec="http://schemas.microsoft.com/office/drawing/2017/decorative" val="1"/>
              </a:ext>
            </a:extLst>
          </p:cNvPr>
          <p:cNvPicPr preferRelativeResize="0"/>
          <p:nvPr/>
        </p:nvPicPr>
        <p:blipFill rotWithShape="1">
          <a:blip r:embed="rId4">
            <a:alphaModFix amt="75000"/>
          </a:blip>
          <a:srcRect/>
          <a:stretch/>
        </p:blipFill>
        <p:spPr>
          <a:xfrm rot="417005" flipH="1">
            <a:off x="4665039" y="3321339"/>
            <a:ext cx="645089" cy="554745"/>
          </a:xfrm>
          <a:prstGeom prst="rect">
            <a:avLst/>
          </a:prstGeom>
          <a:noFill/>
          <a:ln>
            <a:noFill/>
          </a:ln>
        </p:spPr>
      </p:pic>
      <p:pic>
        <p:nvPicPr>
          <p:cNvPr id="774" name="Google Shape;774;p76">
            <a:extLst>
              <a:ext uri="{C183D7F6-B498-43B3-948B-1728B52AA6E4}">
                <adec:decorative xmlns:adec="http://schemas.microsoft.com/office/drawing/2017/decorative" val="1"/>
              </a:ext>
            </a:extLst>
          </p:cNvPr>
          <p:cNvPicPr preferRelativeResize="0"/>
          <p:nvPr/>
        </p:nvPicPr>
        <p:blipFill rotWithShape="1">
          <a:blip r:embed="rId5">
            <a:alphaModFix amt="69000"/>
          </a:blip>
          <a:srcRect/>
          <a:stretch/>
        </p:blipFill>
        <p:spPr>
          <a:xfrm rot="-417014">
            <a:off x="4210187" y="3168734"/>
            <a:ext cx="488060" cy="419731"/>
          </a:xfrm>
          <a:prstGeom prst="rect">
            <a:avLst/>
          </a:prstGeom>
          <a:noFill/>
          <a:ln>
            <a:noFill/>
          </a:ln>
        </p:spPr>
      </p:pic>
      <p:grpSp>
        <p:nvGrpSpPr>
          <p:cNvPr id="775" name="Google Shape;775;p76">
            <a:extLst>
              <a:ext uri="{C183D7F6-B498-43B3-948B-1728B52AA6E4}">
                <adec:decorative xmlns:adec="http://schemas.microsoft.com/office/drawing/2017/decorative" val="1"/>
              </a:ext>
            </a:extLst>
          </p:cNvPr>
          <p:cNvGrpSpPr/>
          <p:nvPr/>
        </p:nvGrpSpPr>
        <p:grpSpPr>
          <a:xfrm>
            <a:off x="3181250" y="1742705"/>
            <a:ext cx="2812796" cy="2663100"/>
            <a:chOff x="3169638" y="1588705"/>
            <a:chExt cx="2812796" cy="2663100"/>
          </a:xfrm>
        </p:grpSpPr>
        <p:sp>
          <p:nvSpPr>
            <p:cNvPr id="776" name="Google Shape;776;p76"/>
            <p:cNvSpPr/>
            <p:nvPr/>
          </p:nvSpPr>
          <p:spPr>
            <a:xfrm>
              <a:off x="3240436" y="1588705"/>
              <a:ext cx="2663100" cy="2663100"/>
            </a:xfrm>
            <a:prstGeom prst="ellipse">
              <a:avLst/>
            </a:prstGeom>
            <a:noFill/>
            <a:ln w="9525" cap="flat" cmpd="sng">
              <a:solidFill>
                <a:schemeClr val="accen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777" name="Google Shape;777;p76"/>
            <p:cNvCxnSpPr>
              <a:stCxn id="776" idx="1"/>
            </p:cNvCxnSpPr>
            <p:nvPr/>
          </p:nvCxnSpPr>
          <p:spPr>
            <a:xfrm rot="10800000">
              <a:off x="3169638" y="1978707"/>
              <a:ext cx="460800" cy="0"/>
            </a:xfrm>
            <a:prstGeom prst="straightConnector1">
              <a:avLst/>
            </a:prstGeom>
            <a:noFill/>
            <a:ln w="9525" cap="flat" cmpd="sng">
              <a:solidFill>
                <a:schemeClr val="accent1"/>
              </a:solidFill>
              <a:prstDash val="solid"/>
              <a:round/>
              <a:headEnd type="none" w="med" len="med"/>
              <a:tailEnd type="oval" w="med" len="med"/>
            </a:ln>
          </p:spPr>
        </p:cxnSp>
        <p:cxnSp>
          <p:nvCxnSpPr>
            <p:cNvPr id="778" name="Google Shape;778;p76"/>
            <p:cNvCxnSpPr>
              <a:stCxn id="776" idx="3"/>
            </p:cNvCxnSpPr>
            <p:nvPr/>
          </p:nvCxnSpPr>
          <p:spPr>
            <a:xfrm rot="10800000">
              <a:off x="3169638" y="3861803"/>
              <a:ext cx="460800" cy="0"/>
            </a:xfrm>
            <a:prstGeom prst="straightConnector1">
              <a:avLst/>
            </a:prstGeom>
            <a:noFill/>
            <a:ln w="9525" cap="flat" cmpd="sng">
              <a:solidFill>
                <a:schemeClr val="accent1"/>
              </a:solidFill>
              <a:prstDash val="solid"/>
              <a:round/>
              <a:headEnd type="none" w="med" len="med"/>
              <a:tailEnd type="oval" w="med" len="med"/>
            </a:ln>
          </p:spPr>
        </p:cxnSp>
        <p:cxnSp>
          <p:nvCxnSpPr>
            <p:cNvPr id="779" name="Google Shape;779;p76"/>
            <p:cNvCxnSpPr>
              <a:stCxn id="776" idx="5"/>
            </p:cNvCxnSpPr>
            <p:nvPr/>
          </p:nvCxnSpPr>
          <p:spPr>
            <a:xfrm>
              <a:off x="5513534" y="3861803"/>
              <a:ext cx="460800" cy="0"/>
            </a:xfrm>
            <a:prstGeom prst="straightConnector1">
              <a:avLst/>
            </a:prstGeom>
            <a:noFill/>
            <a:ln w="9525" cap="flat" cmpd="sng">
              <a:solidFill>
                <a:schemeClr val="accent1"/>
              </a:solidFill>
              <a:prstDash val="solid"/>
              <a:round/>
              <a:headEnd type="none" w="med" len="med"/>
              <a:tailEnd type="oval" w="med" len="med"/>
            </a:ln>
          </p:spPr>
        </p:cxnSp>
        <p:cxnSp>
          <p:nvCxnSpPr>
            <p:cNvPr id="780" name="Google Shape;780;p76"/>
            <p:cNvCxnSpPr>
              <a:stCxn id="776" idx="7"/>
            </p:cNvCxnSpPr>
            <p:nvPr/>
          </p:nvCxnSpPr>
          <p:spPr>
            <a:xfrm>
              <a:off x="5513534" y="1978707"/>
              <a:ext cx="468900" cy="0"/>
            </a:xfrm>
            <a:prstGeom prst="straightConnector1">
              <a:avLst/>
            </a:prstGeom>
            <a:noFill/>
            <a:ln w="9525" cap="flat" cmpd="sng">
              <a:solidFill>
                <a:schemeClr val="accent1"/>
              </a:solidFill>
              <a:prstDash val="solid"/>
              <a:round/>
              <a:headEnd type="none" w="med" len="med"/>
              <a:tailEnd type="oval" w="med" len="med"/>
            </a:ln>
          </p:spPr>
        </p:cxn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84"/>
        <p:cNvGrpSpPr/>
        <p:nvPr/>
      </p:nvGrpSpPr>
      <p:grpSpPr>
        <a:xfrm>
          <a:off x="0" y="0"/>
          <a:ext cx="0" cy="0"/>
          <a:chOff x="0" y="0"/>
          <a:chExt cx="0" cy="0"/>
        </a:xfrm>
      </p:grpSpPr>
      <p:sp>
        <p:nvSpPr>
          <p:cNvPr id="785" name="Google Shape;785;p77"/>
          <p:cNvSpPr txBox="1">
            <a:spLocks noGrp="1"/>
          </p:cNvSpPr>
          <p:nvPr>
            <p:ph type="title"/>
          </p:nvPr>
        </p:nvSpPr>
        <p:spPr>
          <a:xfrm>
            <a:off x="1467600" y="537700"/>
            <a:ext cx="5979900" cy="4268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500">
                <a:solidFill>
                  <a:schemeClr val="accent1"/>
                </a:solidFill>
              </a:rPr>
              <a:t>self-care</a:t>
            </a:r>
            <a:endParaRPr sz="6500">
              <a:solidFill>
                <a:schemeClr val="accent1"/>
              </a:solidFill>
            </a:endParaRPr>
          </a:p>
          <a:p>
            <a:pPr marL="0" lvl="0" indent="0" algn="ctr" rtl="0">
              <a:spcBef>
                <a:spcPts val="0"/>
              </a:spcBef>
              <a:spcAft>
                <a:spcPts val="0"/>
              </a:spcAft>
              <a:buNone/>
            </a:pPr>
            <a:r>
              <a:rPr lang="en" sz="2600">
                <a:solidFill>
                  <a:schemeClr val="accent1"/>
                </a:solidFill>
              </a:rPr>
              <a:t>/self・kare/ </a:t>
            </a:r>
            <a:r>
              <a:rPr lang="en" sz="2600" i="1">
                <a:solidFill>
                  <a:schemeClr val="accent1"/>
                </a:solidFill>
              </a:rPr>
              <a:t>noun</a:t>
            </a:r>
            <a:endParaRPr sz="2600" i="1">
              <a:solidFill>
                <a:schemeClr val="accent1"/>
              </a:solidFill>
            </a:endParaRPr>
          </a:p>
          <a:p>
            <a:pPr marL="0" lvl="0" indent="0" algn="ctr" rtl="0">
              <a:spcBef>
                <a:spcPts val="0"/>
              </a:spcBef>
              <a:spcAft>
                <a:spcPts val="0"/>
              </a:spcAft>
              <a:buNone/>
            </a:pPr>
            <a:r>
              <a:rPr lang="en">
                <a:solidFill>
                  <a:schemeClr val="accent1"/>
                </a:solidFill>
              </a:rPr>
              <a:t>The active process of making your body and mind a pleasant place to inhabit by filling your own cup first.</a:t>
            </a:r>
            <a:endParaRPr>
              <a:solidFill>
                <a:schemeClr val="accent1"/>
              </a:solidFill>
            </a:endParaRPr>
          </a:p>
          <a:p>
            <a:pPr marL="0" lvl="0" indent="0" algn="ctr" rtl="0">
              <a:spcBef>
                <a:spcPts val="0"/>
              </a:spcBef>
              <a:spcAft>
                <a:spcPts val="0"/>
              </a:spcAft>
              <a:buNone/>
            </a:pPr>
            <a:br>
              <a:rPr lang="en"/>
            </a:br>
            <a:r>
              <a:rPr lang="en" sz="1900">
                <a:solidFill>
                  <a:schemeClr val="accent1"/>
                </a:solidFill>
              </a:rPr>
              <a:t>-Amazon inspirational quote mental health poster</a:t>
            </a:r>
            <a:endParaRPr sz="3400">
              <a:solidFill>
                <a:schemeClr val="accent1"/>
              </a:solidFill>
            </a:endParaRPr>
          </a:p>
        </p:txBody>
      </p:sp>
      <p:pic>
        <p:nvPicPr>
          <p:cNvPr id="786" name="Google Shape;786;p77">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flipH="1">
            <a:off x="7378848" y="3362248"/>
            <a:ext cx="2705501" cy="2183575"/>
          </a:xfrm>
          <a:prstGeom prst="rect">
            <a:avLst/>
          </a:prstGeom>
          <a:noFill/>
          <a:ln>
            <a:noFill/>
          </a:ln>
        </p:spPr>
      </p:pic>
      <p:pic>
        <p:nvPicPr>
          <p:cNvPr id="787" name="Google Shape;787;p77">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7447423" y="4433497"/>
            <a:ext cx="1317074" cy="1063000"/>
          </a:xfrm>
          <a:prstGeom prst="rect">
            <a:avLst/>
          </a:prstGeom>
          <a:noFill/>
          <a:ln>
            <a:noFill/>
          </a:ln>
        </p:spPr>
      </p:pic>
      <p:pic>
        <p:nvPicPr>
          <p:cNvPr id="788" name="Google Shape;788;p77">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flipH="1">
            <a:off x="-570879" y="4035752"/>
            <a:ext cx="2038475" cy="164524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85"/>
                                        </p:tgtEl>
                                        <p:attrNameLst>
                                          <p:attrName>style.visibility</p:attrName>
                                        </p:attrNameLst>
                                      </p:cBhvr>
                                      <p:to>
                                        <p:strVal val="visible"/>
                                      </p:to>
                                    </p:set>
                                    <p:animEffect transition="in" filter="fade">
                                      <p:cBhvr>
                                        <p:cTn id="7" dur="1000"/>
                                        <p:tgtEl>
                                          <p:spTgt spid="7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92"/>
        <p:cNvGrpSpPr/>
        <p:nvPr/>
      </p:nvGrpSpPr>
      <p:grpSpPr>
        <a:xfrm>
          <a:off x="0" y="0"/>
          <a:ext cx="0" cy="0"/>
          <a:chOff x="0" y="0"/>
          <a:chExt cx="0" cy="0"/>
        </a:xfrm>
      </p:grpSpPr>
      <p:sp>
        <p:nvSpPr>
          <p:cNvPr id="793" name="Google Shape;793;p78"/>
          <p:cNvSpPr txBox="1">
            <a:spLocks noGrp="1"/>
          </p:cNvSpPr>
          <p:nvPr>
            <p:ph type="title"/>
          </p:nvPr>
        </p:nvSpPr>
        <p:spPr>
          <a:xfrm>
            <a:off x="713100" y="1302900"/>
            <a:ext cx="4601100" cy="2550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134F5C"/>
                </a:solidFill>
              </a:rPr>
              <a:t>Macro Self-Care VS</a:t>
            </a:r>
            <a:endParaRPr>
              <a:solidFill>
                <a:srgbClr val="134F5C"/>
              </a:solidFill>
            </a:endParaRPr>
          </a:p>
          <a:p>
            <a:pPr marL="0" lvl="0" indent="0" algn="ctr" rtl="0">
              <a:spcBef>
                <a:spcPts val="0"/>
              </a:spcBef>
              <a:spcAft>
                <a:spcPts val="0"/>
              </a:spcAft>
              <a:buNone/>
            </a:pPr>
            <a:r>
              <a:rPr lang="en">
                <a:solidFill>
                  <a:srgbClr val="134F5C"/>
                </a:solidFill>
              </a:rPr>
              <a:t>Micro Self-Care</a:t>
            </a:r>
            <a:endParaRPr>
              <a:solidFill>
                <a:srgbClr val="134F5C"/>
              </a:solidFill>
            </a:endParaRPr>
          </a:p>
        </p:txBody>
      </p:sp>
      <p:pic>
        <p:nvPicPr>
          <p:cNvPr id="794" name="Google Shape;794;p78">
            <a:extLst>
              <a:ext uri="{C183D7F6-B498-43B3-948B-1728B52AA6E4}">
                <adec:decorative xmlns:adec="http://schemas.microsoft.com/office/drawing/2017/decorative" val="1"/>
              </a:ext>
            </a:extLst>
          </p:cNvPr>
          <p:cNvPicPr preferRelativeResize="0"/>
          <p:nvPr/>
        </p:nvPicPr>
        <p:blipFill rotWithShape="1">
          <a:blip r:embed="rId3">
            <a:alphaModFix amt="87000"/>
          </a:blip>
          <a:srcRect/>
          <a:stretch/>
        </p:blipFill>
        <p:spPr>
          <a:xfrm rot="117638">
            <a:off x="5906897" y="755917"/>
            <a:ext cx="2073707" cy="2073742"/>
          </a:xfrm>
          <a:prstGeom prst="rect">
            <a:avLst/>
          </a:prstGeom>
          <a:noFill/>
          <a:ln>
            <a:noFill/>
          </a:ln>
        </p:spPr>
      </p:pic>
      <p:pic>
        <p:nvPicPr>
          <p:cNvPr id="795" name="Google Shape;795;p78">
            <a:extLst>
              <a:ext uri="{C183D7F6-B498-43B3-948B-1728B52AA6E4}">
                <adec:decorative xmlns:adec="http://schemas.microsoft.com/office/drawing/2017/decorative" val="1"/>
              </a:ext>
            </a:extLst>
          </p:cNvPr>
          <p:cNvPicPr preferRelativeResize="0"/>
          <p:nvPr/>
        </p:nvPicPr>
        <p:blipFill>
          <a:blip r:embed="rId4">
            <a:alphaModFix amt="82000"/>
          </a:blip>
          <a:stretch>
            <a:fillRect/>
          </a:stretch>
        </p:blipFill>
        <p:spPr>
          <a:xfrm rot="-4516150">
            <a:off x="7162488" y="2347488"/>
            <a:ext cx="1355974" cy="1355974"/>
          </a:xfrm>
          <a:prstGeom prst="rect">
            <a:avLst/>
          </a:prstGeom>
          <a:noFill/>
          <a:ln>
            <a:noFill/>
          </a:ln>
        </p:spPr>
      </p:pic>
      <p:pic>
        <p:nvPicPr>
          <p:cNvPr id="796" name="Google Shape;796;p78">
            <a:extLst>
              <a:ext uri="{C183D7F6-B498-43B3-948B-1728B52AA6E4}">
                <adec:decorative xmlns:adec="http://schemas.microsoft.com/office/drawing/2017/decorative" val="1"/>
              </a:ext>
            </a:extLst>
          </p:cNvPr>
          <p:cNvPicPr preferRelativeResize="0"/>
          <p:nvPr/>
        </p:nvPicPr>
        <p:blipFill rotWithShape="1">
          <a:blip r:embed="rId5">
            <a:alphaModFix amt="84000"/>
          </a:blip>
          <a:srcRect/>
          <a:stretch/>
        </p:blipFill>
        <p:spPr>
          <a:xfrm rot="-487122">
            <a:off x="7765089" y="1799764"/>
            <a:ext cx="624821" cy="624822"/>
          </a:xfrm>
          <a:prstGeom prst="rect">
            <a:avLst/>
          </a:prstGeom>
          <a:noFill/>
          <a:ln>
            <a:noFill/>
          </a:ln>
        </p:spPr>
      </p:pic>
      <p:pic>
        <p:nvPicPr>
          <p:cNvPr id="797" name="Google Shape;797;p78">
            <a:extLst>
              <a:ext uri="{C183D7F6-B498-43B3-948B-1728B52AA6E4}">
                <adec:decorative xmlns:adec="http://schemas.microsoft.com/office/drawing/2017/decorative" val="1"/>
              </a:ext>
            </a:extLst>
          </p:cNvPr>
          <p:cNvPicPr preferRelativeResize="0"/>
          <p:nvPr/>
        </p:nvPicPr>
        <p:blipFill rotWithShape="1">
          <a:blip r:embed="rId6">
            <a:alphaModFix amt="60000"/>
          </a:blip>
          <a:srcRect/>
          <a:stretch/>
        </p:blipFill>
        <p:spPr>
          <a:xfrm rot="-487117">
            <a:off x="4460393" y="735694"/>
            <a:ext cx="223202" cy="223203"/>
          </a:xfrm>
          <a:prstGeom prst="rect">
            <a:avLst/>
          </a:prstGeom>
          <a:noFill/>
          <a:ln>
            <a:noFill/>
          </a:ln>
        </p:spPr>
      </p:pic>
      <p:pic>
        <p:nvPicPr>
          <p:cNvPr id="798" name="Google Shape;798;p78">
            <a:extLst>
              <a:ext uri="{C183D7F6-B498-43B3-948B-1728B52AA6E4}">
                <adec:decorative xmlns:adec="http://schemas.microsoft.com/office/drawing/2017/decorative" val="1"/>
              </a:ext>
            </a:extLst>
          </p:cNvPr>
          <p:cNvPicPr preferRelativeResize="0"/>
          <p:nvPr/>
        </p:nvPicPr>
        <p:blipFill rotWithShape="1">
          <a:blip r:embed="rId7">
            <a:alphaModFix amt="60000"/>
          </a:blip>
          <a:srcRect/>
          <a:stretch/>
        </p:blipFill>
        <p:spPr>
          <a:xfrm rot="-487117">
            <a:off x="5335630" y="4492494"/>
            <a:ext cx="223202" cy="223203"/>
          </a:xfrm>
          <a:prstGeom prst="rect">
            <a:avLst/>
          </a:prstGeom>
          <a:noFill/>
          <a:ln>
            <a:noFill/>
          </a:ln>
        </p:spPr>
      </p:pic>
      <p:grpSp>
        <p:nvGrpSpPr>
          <p:cNvPr id="799" name="Google Shape;799;p78">
            <a:extLst>
              <a:ext uri="{C183D7F6-B498-43B3-948B-1728B52AA6E4}">
                <adec:decorative xmlns:adec="http://schemas.microsoft.com/office/drawing/2017/decorative" val="1"/>
              </a:ext>
            </a:extLst>
          </p:cNvPr>
          <p:cNvGrpSpPr/>
          <p:nvPr/>
        </p:nvGrpSpPr>
        <p:grpSpPr>
          <a:xfrm>
            <a:off x="5659148" y="1556993"/>
            <a:ext cx="3217515" cy="4077415"/>
            <a:chOff x="5659148" y="1556993"/>
            <a:chExt cx="3217515" cy="4077415"/>
          </a:xfrm>
        </p:grpSpPr>
        <p:grpSp>
          <p:nvGrpSpPr>
            <p:cNvPr id="800" name="Google Shape;800;p78"/>
            <p:cNvGrpSpPr/>
            <p:nvPr/>
          </p:nvGrpSpPr>
          <p:grpSpPr>
            <a:xfrm>
              <a:off x="5659148" y="1556993"/>
              <a:ext cx="1710515" cy="4077415"/>
              <a:chOff x="1846575" y="1918400"/>
              <a:chExt cx="1203825" cy="2869600"/>
            </a:xfrm>
          </p:grpSpPr>
          <p:sp>
            <p:nvSpPr>
              <p:cNvPr id="801" name="Google Shape;801;p78"/>
              <p:cNvSpPr/>
              <p:nvPr/>
            </p:nvSpPr>
            <p:spPr>
              <a:xfrm>
                <a:off x="2427700" y="4245250"/>
                <a:ext cx="491025" cy="542750"/>
              </a:xfrm>
              <a:custGeom>
                <a:avLst/>
                <a:gdLst/>
                <a:ahLst/>
                <a:cxnLst/>
                <a:rect l="l" t="t" r="r" b="b"/>
                <a:pathLst>
                  <a:path w="19641" h="21710" extrusionOk="0">
                    <a:moveTo>
                      <a:pt x="19594" y="1"/>
                    </a:moveTo>
                    <a:cubicBezTo>
                      <a:pt x="19155" y="424"/>
                      <a:pt x="18638" y="769"/>
                      <a:pt x="18089" y="1004"/>
                    </a:cubicBezTo>
                    <a:cubicBezTo>
                      <a:pt x="17525" y="1255"/>
                      <a:pt x="16929" y="1458"/>
                      <a:pt x="16381" y="1740"/>
                    </a:cubicBezTo>
                    <a:cubicBezTo>
                      <a:pt x="15832" y="2038"/>
                      <a:pt x="15315" y="2399"/>
                      <a:pt x="14860" y="2822"/>
                    </a:cubicBezTo>
                    <a:cubicBezTo>
                      <a:pt x="14390" y="3230"/>
                      <a:pt x="13982" y="3700"/>
                      <a:pt x="13575" y="4154"/>
                    </a:cubicBezTo>
                    <a:cubicBezTo>
                      <a:pt x="11960" y="6020"/>
                      <a:pt x="10409" y="7947"/>
                      <a:pt x="8873" y="9860"/>
                    </a:cubicBezTo>
                    <a:cubicBezTo>
                      <a:pt x="7321" y="11788"/>
                      <a:pt x="5769" y="13700"/>
                      <a:pt x="4296" y="15675"/>
                    </a:cubicBezTo>
                    <a:cubicBezTo>
                      <a:pt x="2838" y="17650"/>
                      <a:pt x="1365" y="19625"/>
                      <a:pt x="1" y="21678"/>
                    </a:cubicBezTo>
                    <a:lnTo>
                      <a:pt x="48" y="21710"/>
                    </a:lnTo>
                    <a:cubicBezTo>
                      <a:pt x="1647" y="19844"/>
                      <a:pt x="3167" y="17901"/>
                      <a:pt x="4703" y="15988"/>
                    </a:cubicBezTo>
                    <a:cubicBezTo>
                      <a:pt x="6239" y="14060"/>
                      <a:pt x="7697" y="12070"/>
                      <a:pt x="9202" y="10126"/>
                    </a:cubicBezTo>
                    <a:cubicBezTo>
                      <a:pt x="10706" y="8167"/>
                      <a:pt x="12211" y="6223"/>
                      <a:pt x="13779" y="4327"/>
                    </a:cubicBezTo>
                    <a:cubicBezTo>
                      <a:pt x="14170" y="3856"/>
                      <a:pt x="14562" y="3386"/>
                      <a:pt x="15001" y="2963"/>
                    </a:cubicBezTo>
                    <a:cubicBezTo>
                      <a:pt x="15440" y="2556"/>
                      <a:pt x="15926" y="2179"/>
                      <a:pt x="16459" y="1882"/>
                    </a:cubicBezTo>
                    <a:cubicBezTo>
                      <a:pt x="16992" y="1584"/>
                      <a:pt x="17572" y="1364"/>
                      <a:pt x="18120" y="1113"/>
                    </a:cubicBezTo>
                    <a:cubicBezTo>
                      <a:pt x="18685" y="847"/>
                      <a:pt x="19202" y="487"/>
                      <a:pt x="19641" y="32"/>
                    </a:cubicBezTo>
                    <a:lnTo>
                      <a:pt x="19594"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78"/>
              <p:cNvSpPr/>
              <p:nvPr/>
            </p:nvSpPr>
            <p:spPr>
              <a:xfrm>
                <a:off x="2739225" y="3562850"/>
                <a:ext cx="311175" cy="584850"/>
              </a:xfrm>
              <a:custGeom>
                <a:avLst/>
                <a:gdLst/>
                <a:ahLst/>
                <a:cxnLst/>
                <a:rect l="l" t="t" r="r" b="b"/>
                <a:pathLst>
                  <a:path w="12447" h="23394" extrusionOk="0">
                    <a:moveTo>
                      <a:pt x="2100" y="1"/>
                    </a:moveTo>
                    <a:cubicBezTo>
                      <a:pt x="2012" y="1"/>
                      <a:pt x="1923" y="3"/>
                      <a:pt x="1835" y="8"/>
                    </a:cubicBezTo>
                    <a:cubicBezTo>
                      <a:pt x="1208" y="39"/>
                      <a:pt x="597" y="164"/>
                      <a:pt x="1" y="337"/>
                    </a:cubicBezTo>
                    <a:lnTo>
                      <a:pt x="17" y="384"/>
                    </a:lnTo>
                    <a:cubicBezTo>
                      <a:pt x="612" y="243"/>
                      <a:pt x="1224" y="117"/>
                      <a:pt x="1835" y="102"/>
                    </a:cubicBezTo>
                    <a:cubicBezTo>
                      <a:pt x="2446" y="102"/>
                      <a:pt x="3057" y="196"/>
                      <a:pt x="3622" y="384"/>
                    </a:cubicBezTo>
                    <a:cubicBezTo>
                      <a:pt x="4202" y="572"/>
                      <a:pt x="4719" y="917"/>
                      <a:pt x="5126" y="1356"/>
                    </a:cubicBezTo>
                    <a:cubicBezTo>
                      <a:pt x="5550" y="1794"/>
                      <a:pt x="5894" y="2296"/>
                      <a:pt x="6224" y="2813"/>
                    </a:cubicBezTo>
                    <a:cubicBezTo>
                      <a:pt x="6898" y="3832"/>
                      <a:pt x="7399" y="4945"/>
                      <a:pt x="8010" y="6027"/>
                    </a:cubicBezTo>
                    <a:cubicBezTo>
                      <a:pt x="8606" y="7124"/>
                      <a:pt x="9406" y="8080"/>
                      <a:pt x="10001" y="9130"/>
                    </a:cubicBezTo>
                    <a:cubicBezTo>
                      <a:pt x="10315" y="9647"/>
                      <a:pt x="10550" y="10196"/>
                      <a:pt x="10706" y="10776"/>
                    </a:cubicBezTo>
                    <a:cubicBezTo>
                      <a:pt x="10848" y="11356"/>
                      <a:pt x="10989" y="11951"/>
                      <a:pt x="11098" y="12563"/>
                    </a:cubicBezTo>
                    <a:cubicBezTo>
                      <a:pt x="11224" y="13158"/>
                      <a:pt x="11333" y="13754"/>
                      <a:pt x="11428" y="14365"/>
                    </a:cubicBezTo>
                    <a:cubicBezTo>
                      <a:pt x="11522" y="14961"/>
                      <a:pt x="11616" y="15572"/>
                      <a:pt x="11694" y="16184"/>
                    </a:cubicBezTo>
                    <a:cubicBezTo>
                      <a:pt x="11882" y="17390"/>
                      <a:pt x="12007" y="18613"/>
                      <a:pt x="12054" y="19820"/>
                    </a:cubicBezTo>
                    <a:cubicBezTo>
                      <a:pt x="12070" y="20431"/>
                      <a:pt x="12070" y="21043"/>
                      <a:pt x="12007" y="21654"/>
                    </a:cubicBezTo>
                    <a:cubicBezTo>
                      <a:pt x="11992" y="21952"/>
                      <a:pt x="11929" y="22249"/>
                      <a:pt x="11866" y="22547"/>
                    </a:cubicBezTo>
                    <a:cubicBezTo>
                      <a:pt x="11788" y="22829"/>
                      <a:pt x="11678" y="23127"/>
                      <a:pt x="11475" y="23347"/>
                    </a:cubicBezTo>
                    <a:lnTo>
                      <a:pt x="11506" y="23394"/>
                    </a:lnTo>
                    <a:cubicBezTo>
                      <a:pt x="11741" y="23174"/>
                      <a:pt x="11898" y="22892"/>
                      <a:pt x="12007" y="22594"/>
                    </a:cubicBezTo>
                    <a:cubicBezTo>
                      <a:pt x="12101" y="22297"/>
                      <a:pt x="12196" y="21999"/>
                      <a:pt x="12243" y="21685"/>
                    </a:cubicBezTo>
                    <a:cubicBezTo>
                      <a:pt x="12352" y="21074"/>
                      <a:pt x="12399" y="20447"/>
                      <a:pt x="12415" y="19820"/>
                    </a:cubicBezTo>
                    <a:cubicBezTo>
                      <a:pt x="12446" y="18582"/>
                      <a:pt x="12352" y="17343"/>
                      <a:pt x="12227" y="16121"/>
                    </a:cubicBezTo>
                    <a:cubicBezTo>
                      <a:pt x="12149" y="15494"/>
                      <a:pt x="12054" y="14883"/>
                      <a:pt x="11960" y="14271"/>
                    </a:cubicBezTo>
                    <a:cubicBezTo>
                      <a:pt x="11851" y="13660"/>
                      <a:pt x="11741" y="13064"/>
                      <a:pt x="11616" y="12453"/>
                    </a:cubicBezTo>
                    <a:cubicBezTo>
                      <a:pt x="11475" y="11842"/>
                      <a:pt x="11333" y="11246"/>
                      <a:pt x="11145" y="10650"/>
                    </a:cubicBezTo>
                    <a:cubicBezTo>
                      <a:pt x="10973" y="10039"/>
                      <a:pt x="10691" y="9444"/>
                      <a:pt x="10362" y="8911"/>
                    </a:cubicBezTo>
                    <a:cubicBezTo>
                      <a:pt x="9719" y="7845"/>
                      <a:pt x="8904" y="6920"/>
                      <a:pt x="8308" y="5854"/>
                    </a:cubicBezTo>
                    <a:cubicBezTo>
                      <a:pt x="7681" y="4804"/>
                      <a:pt x="7148" y="3691"/>
                      <a:pt x="6443" y="2657"/>
                    </a:cubicBezTo>
                    <a:cubicBezTo>
                      <a:pt x="6083" y="2155"/>
                      <a:pt x="5722" y="1653"/>
                      <a:pt x="5267" y="1199"/>
                    </a:cubicBezTo>
                    <a:cubicBezTo>
                      <a:pt x="4829" y="760"/>
                      <a:pt x="4280" y="415"/>
                      <a:pt x="3684" y="227"/>
                    </a:cubicBezTo>
                    <a:cubicBezTo>
                      <a:pt x="3161" y="80"/>
                      <a:pt x="2627" y="1"/>
                      <a:pt x="2100"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78"/>
              <p:cNvSpPr/>
              <p:nvPr/>
            </p:nvSpPr>
            <p:spPr>
              <a:xfrm>
                <a:off x="1846575" y="2657825"/>
                <a:ext cx="788850" cy="1022850"/>
              </a:xfrm>
              <a:custGeom>
                <a:avLst/>
                <a:gdLst/>
                <a:ahLst/>
                <a:cxnLst/>
                <a:rect l="l" t="t" r="r" b="b"/>
                <a:pathLst>
                  <a:path w="31554" h="40914" extrusionOk="0">
                    <a:moveTo>
                      <a:pt x="5393" y="1"/>
                    </a:moveTo>
                    <a:cubicBezTo>
                      <a:pt x="5299" y="1114"/>
                      <a:pt x="4891" y="2164"/>
                      <a:pt x="4484" y="3198"/>
                    </a:cubicBezTo>
                    <a:cubicBezTo>
                      <a:pt x="4280" y="3716"/>
                      <a:pt x="4076" y="4233"/>
                      <a:pt x="3919" y="4766"/>
                    </a:cubicBezTo>
                    <a:cubicBezTo>
                      <a:pt x="3747" y="5299"/>
                      <a:pt x="3575" y="5832"/>
                      <a:pt x="3371" y="6349"/>
                    </a:cubicBezTo>
                    <a:cubicBezTo>
                      <a:pt x="2979" y="7384"/>
                      <a:pt x="2509" y="8387"/>
                      <a:pt x="1960" y="9359"/>
                    </a:cubicBezTo>
                    <a:cubicBezTo>
                      <a:pt x="1678" y="9844"/>
                      <a:pt x="1396" y="10315"/>
                      <a:pt x="1098" y="10785"/>
                    </a:cubicBezTo>
                    <a:cubicBezTo>
                      <a:pt x="816" y="11271"/>
                      <a:pt x="518" y="11741"/>
                      <a:pt x="299" y="12274"/>
                    </a:cubicBezTo>
                    <a:cubicBezTo>
                      <a:pt x="189" y="12525"/>
                      <a:pt x="111" y="12807"/>
                      <a:pt x="48" y="13089"/>
                    </a:cubicBezTo>
                    <a:cubicBezTo>
                      <a:pt x="1" y="13371"/>
                      <a:pt x="1" y="13669"/>
                      <a:pt x="79" y="13967"/>
                    </a:cubicBezTo>
                    <a:cubicBezTo>
                      <a:pt x="142" y="14249"/>
                      <a:pt x="299" y="14515"/>
                      <a:pt x="487" y="14750"/>
                    </a:cubicBezTo>
                    <a:cubicBezTo>
                      <a:pt x="675" y="14970"/>
                      <a:pt x="879" y="15158"/>
                      <a:pt x="1082" y="15346"/>
                    </a:cubicBezTo>
                    <a:cubicBezTo>
                      <a:pt x="1506" y="15722"/>
                      <a:pt x="1929" y="16083"/>
                      <a:pt x="2399" y="16412"/>
                    </a:cubicBezTo>
                    <a:cubicBezTo>
                      <a:pt x="2854" y="16741"/>
                      <a:pt x="3386" y="16992"/>
                      <a:pt x="3919" y="17149"/>
                    </a:cubicBezTo>
                    <a:cubicBezTo>
                      <a:pt x="4468" y="17321"/>
                      <a:pt x="5017" y="17446"/>
                      <a:pt x="5550" y="17588"/>
                    </a:cubicBezTo>
                    <a:cubicBezTo>
                      <a:pt x="5816" y="17666"/>
                      <a:pt x="6067" y="17729"/>
                      <a:pt x="6318" y="17838"/>
                    </a:cubicBezTo>
                    <a:cubicBezTo>
                      <a:pt x="6568" y="17932"/>
                      <a:pt x="6788" y="18042"/>
                      <a:pt x="6850" y="18262"/>
                    </a:cubicBezTo>
                    <a:cubicBezTo>
                      <a:pt x="6913" y="18481"/>
                      <a:pt x="6945" y="18779"/>
                      <a:pt x="6992" y="19045"/>
                    </a:cubicBezTo>
                    <a:cubicBezTo>
                      <a:pt x="7023" y="19312"/>
                      <a:pt x="7023" y="19578"/>
                      <a:pt x="6992" y="19845"/>
                    </a:cubicBezTo>
                    <a:cubicBezTo>
                      <a:pt x="6945" y="20378"/>
                      <a:pt x="6788" y="20910"/>
                      <a:pt x="6553" y="21381"/>
                    </a:cubicBezTo>
                    <a:lnTo>
                      <a:pt x="6537" y="21428"/>
                    </a:lnTo>
                    <a:lnTo>
                      <a:pt x="6537" y="21459"/>
                    </a:lnTo>
                    <a:cubicBezTo>
                      <a:pt x="6568" y="22008"/>
                      <a:pt x="6662" y="22525"/>
                      <a:pt x="6866" y="23027"/>
                    </a:cubicBezTo>
                    <a:cubicBezTo>
                      <a:pt x="6976" y="23277"/>
                      <a:pt x="7117" y="23512"/>
                      <a:pt x="7305" y="23732"/>
                    </a:cubicBezTo>
                    <a:cubicBezTo>
                      <a:pt x="7509" y="23951"/>
                      <a:pt x="7760" y="24077"/>
                      <a:pt x="7995" y="24202"/>
                    </a:cubicBezTo>
                    <a:cubicBezTo>
                      <a:pt x="8481" y="24422"/>
                      <a:pt x="8982" y="24578"/>
                      <a:pt x="9484" y="24704"/>
                    </a:cubicBezTo>
                    <a:cubicBezTo>
                      <a:pt x="9938" y="24817"/>
                      <a:pt x="10392" y="24918"/>
                      <a:pt x="10858" y="24994"/>
                    </a:cubicBezTo>
                    <a:lnTo>
                      <a:pt x="10858" y="24994"/>
                    </a:lnTo>
                    <a:lnTo>
                      <a:pt x="10952" y="25530"/>
                    </a:lnTo>
                    <a:lnTo>
                      <a:pt x="10952" y="25530"/>
                    </a:lnTo>
                    <a:cubicBezTo>
                      <a:pt x="10630" y="25584"/>
                      <a:pt x="10329" y="25701"/>
                      <a:pt x="10048" y="25879"/>
                    </a:cubicBezTo>
                    <a:cubicBezTo>
                      <a:pt x="9876" y="25989"/>
                      <a:pt x="9735" y="26130"/>
                      <a:pt x="9594" y="26302"/>
                    </a:cubicBezTo>
                    <a:cubicBezTo>
                      <a:pt x="9484" y="26459"/>
                      <a:pt x="9374" y="26647"/>
                      <a:pt x="9311" y="26835"/>
                    </a:cubicBezTo>
                    <a:cubicBezTo>
                      <a:pt x="9186" y="27227"/>
                      <a:pt x="9155" y="27619"/>
                      <a:pt x="9186" y="27995"/>
                    </a:cubicBezTo>
                    <a:cubicBezTo>
                      <a:pt x="9217" y="28387"/>
                      <a:pt x="9296" y="28779"/>
                      <a:pt x="9499" y="29140"/>
                    </a:cubicBezTo>
                    <a:cubicBezTo>
                      <a:pt x="9703" y="29500"/>
                      <a:pt x="10064" y="29798"/>
                      <a:pt x="10487" y="29892"/>
                    </a:cubicBezTo>
                    <a:cubicBezTo>
                      <a:pt x="10894" y="29986"/>
                      <a:pt x="11239" y="29955"/>
                      <a:pt x="11506" y="30080"/>
                    </a:cubicBezTo>
                    <a:cubicBezTo>
                      <a:pt x="11772" y="30205"/>
                      <a:pt x="11976" y="30440"/>
                      <a:pt x="12195" y="30738"/>
                    </a:cubicBezTo>
                    <a:cubicBezTo>
                      <a:pt x="12399" y="31020"/>
                      <a:pt x="12572" y="31303"/>
                      <a:pt x="12650" y="31600"/>
                    </a:cubicBezTo>
                    <a:cubicBezTo>
                      <a:pt x="12791" y="32212"/>
                      <a:pt x="12540" y="32917"/>
                      <a:pt x="12462" y="33669"/>
                    </a:cubicBezTo>
                    <a:cubicBezTo>
                      <a:pt x="12384" y="34406"/>
                      <a:pt x="12399" y="35174"/>
                      <a:pt x="12556" y="35911"/>
                    </a:cubicBezTo>
                    <a:cubicBezTo>
                      <a:pt x="12713" y="36663"/>
                      <a:pt x="13026" y="37369"/>
                      <a:pt x="13449" y="37995"/>
                    </a:cubicBezTo>
                    <a:cubicBezTo>
                      <a:pt x="13873" y="38622"/>
                      <a:pt x="14406" y="39171"/>
                      <a:pt x="15001" y="39626"/>
                    </a:cubicBezTo>
                    <a:cubicBezTo>
                      <a:pt x="15581" y="40080"/>
                      <a:pt x="16271" y="40456"/>
                      <a:pt x="17007" y="40644"/>
                    </a:cubicBezTo>
                    <a:cubicBezTo>
                      <a:pt x="17660" y="40843"/>
                      <a:pt x="18338" y="40913"/>
                      <a:pt x="19018" y="40913"/>
                    </a:cubicBezTo>
                    <a:cubicBezTo>
                      <a:pt x="19090" y="40913"/>
                      <a:pt x="19161" y="40912"/>
                      <a:pt x="19233" y="40911"/>
                    </a:cubicBezTo>
                    <a:cubicBezTo>
                      <a:pt x="20707" y="40848"/>
                      <a:pt x="22149" y="40503"/>
                      <a:pt x="23528" y="40017"/>
                    </a:cubicBezTo>
                    <a:cubicBezTo>
                      <a:pt x="24907" y="39532"/>
                      <a:pt x="26240" y="38936"/>
                      <a:pt x="27541" y="38309"/>
                    </a:cubicBezTo>
                    <a:cubicBezTo>
                      <a:pt x="28857" y="37698"/>
                      <a:pt x="30158" y="37055"/>
                      <a:pt x="31553" y="36648"/>
                    </a:cubicBezTo>
                    <a:lnTo>
                      <a:pt x="31538" y="36585"/>
                    </a:lnTo>
                    <a:cubicBezTo>
                      <a:pt x="30127" y="36945"/>
                      <a:pt x="28779" y="37525"/>
                      <a:pt x="27447" y="38090"/>
                    </a:cubicBezTo>
                    <a:cubicBezTo>
                      <a:pt x="26114" y="38669"/>
                      <a:pt x="24782" y="39234"/>
                      <a:pt x="23418" y="39673"/>
                    </a:cubicBezTo>
                    <a:cubicBezTo>
                      <a:pt x="22039" y="40096"/>
                      <a:pt x="20628" y="40441"/>
                      <a:pt x="19218" y="40456"/>
                    </a:cubicBezTo>
                    <a:cubicBezTo>
                      <a:pt x="18512" y="40456"/>
                      <a:pt x="17807" y="40378"/>
                      <a:pt x="17133" y="40174"/>
                    </a:cubicBezTo>
                    <a:cubicBezTo>
                      <a:pt x="16475" y="39986"/>
                      <a:pt x="15863" y="39657"/>
                      <a:pt x="15315" y="39218"/>
                    </a:cubicBezTo>
                    <a:cubicBezTo>
                      <a:pt x="14202" y="38356"/>
                      <a:pt x="13371" y="37165"/>
                      <a:pt x="13089" y="35801"/>
                    </a:cubicBezTo>
                    <a:cubicBezTo>
                      <a:pt x="12948" y="35127"/>
                      <a:pt x="12916" y="34422"/>
                      <a:pt x="12995" y="33716"/>
                    </a:cubicBezTo>
                    <a:cubicBezTo>
                      <a:pt x="13026" y="33372"/>
                      <a:pt x="13089" y="33042"/>
                      <a:pt x="13152" y="32666"/>
                    </a:cubicBezTo>
                    <a:cubicBezTo>
                      <a:pt x="13214" y="32290"/>
                      <a:pt x="13246" y="31883"/>
                      <a:pt x="13136" y="31475"/>
                    </a:cubicBezTo>
                    <a:cubicBezTo>
                      <a:pt x="13042" y="31067"/>
                      <a:pt x="12822" y="30738"/>
                      <a:pt x="12603" y="30440"/>
                    </a:cubicBezTo>
                    <a:cubicBezTo>
                      <a:pt x="12384" y="30143"/>
                      <a:pt x="12101" y="29814"/>
                      <a:pt x="11694" y="29641"/>
                    </a:cubicBezTo>
                    <a:cubicBezTo>
                      <a:pt x="11302" y="29453"/>
                      <a:pt x="10879" y="29500"/>
                      <a:pt x="10597" y="29437"/>
                    </a:cubicBezTo>
                    <a:cubicBezTo>
                      <a:pt x="10440" y="29390"/>
                      <a:pt x="10315" y="29343"/>
                      <a:pt x="10189" y="29249"/>
                    </a:cubicBezTo>
                    <a:cubicBezTo>
                      <a:pt x="10079" y="29155"/>
                      <a:pt x="9985" y="29045"/>
                      <a:pt x="9891" y="28904"/>
                    </a:cubicBezTo>
                    <a:cubicBezTo>
                      <a:pt x="9594" y="28356"/>
                      <a:pt x="9546" y="27603"/>
                      <a:pt x="9735" y="26976"/>
                    </a:cubicBezTo>
                    <a:cubicBezTo>
                      <a:pt x="9782" y="26820"/>
                      <a:pt x="9860" y="26679"/>
                      <a:pt x="9938" y="26553"/>
                    </a:cubicBezTo>
                    <a:cubicBezTo>
                      <a:pt x="10032" y="26428"/>
                      <a:pt x="10158" y="26318"/>
                      <a:pt x="10283" y="26240"/>
                    </a:cubicBezTo>
                    <a:cubicBezTo>
                      <a:pt x="10550" y="26052"/>
                      <a:pt x="10894" y="25942"/>
                      <a:pt x="11192" y="25911"/>
                    </a:cubicBezTo>
                    <a:lnTo>
                      <a:pt x="11427" y="25895"/>
                    </a:lnTo>
                    <a:lnTo>
                      <a:pt x="11396" y="25675"/>
                    </a:lnTo>
                    <a:lnTo>
                      <a:pt x="11239" y="24782"/>
                    </a:lnTo>
                    <a:lnTo>
                      <a:pt x="11208" y="24641"/>
                    </a:lnTo>
                    <a:lnTo>
                      <a:pt x="11067" y="24610"/>
                    </a:lnTo>
                    <a:cubicBezTo>
                      <a:pt x="10565" y="24547"/>
                      <a:pt x="10064" y="24437"/>
                      <a:pt x="9578" y="24327"/>
                    </a:cubicBezTo>
                    <a:cubicBezTo>
                      <a:pt x="9092" y="24202"/>
                      <a:pt x="8606" y="24061"/>
                      <a:pt x="8151" y="23857"/>
                    </a:cubicBezTo>
                    <a:cubicBezTo>
                      <a:pt x="7932" y="23763"/>
                      <a:pt x="7728" y="23638"/>
                      <a:pt x="7587" y="23481"/>
                    </a:cubicBezTo>
                    <a:cubicBezTo>
                      <a:pt x="7430" y="23309"/>
                      <a:pt x="7305" y="23105"/>
                      <a:pt x="7211" y="22885"/>
                    </a:cubicBezTo>
                    <a:cubicBezTo>
                      <a:pt x="7013" y="22459"/>
                      <a:pt x="6918" y="21958"/>
                      <a:pt x="6885" y="21498"/>
                    </a:cubicBezTo>
                    <a:lnTo>
                      <a:pt x="6885" y="21498"/>
                    </a:lnTo>
                    <a:cubicBezTo>
                      <a:pt x="7125" y="20977"/>
                      <a:pt x="7275" y="20442"/>
                      <a:pt x="7336" y="19876"/>
                    </a:cubicBezTo>
                    <a:cubicBezTo>
                      <a:pt x="7352" y="19594"/>
                      <a:pt x="7352" y="19296"/>
                      <a:pt x="7305" y="18998"/>
                    </a:cubicBezTo>
                    <a:cubicBezTo>
                      <a:pt x="7258" y="18732"/>
                      <a:pt x="7242" y="18465"/>
                      <a:pt x="7148" y="18152"/>
                    </a:cubicBezTo>
                    <a:cubicBezTo>
                      <a:pt x="7086" y="17995"/>
                      <a:pt x="6976" y="17838"/>
                      <a:pt x="6835" y="17760"/>
                    </a:cubicBezTo>
                    <a:cubicBezTo>
                      <a:pt x="6709" y="17666"/>
                      <a:pt x="6568" y="17588"/>
                      <a:pt x="6443" y="17541"/>
                    </a:cubicBezTo>
                    <a:cubicBezTo>
                      <a:pt x="6161" y="17446"/>
                      <a:pt x="5894" y="17368"/>
                      <a:pt x="5628" y="17290"/>
                    </a:cubicBezTo>
                    <a:cubicBezTo>
                      <a:pt x="5079" y="17149"/>
                      <a:pt x="4531" y="17039"/>
                      <a:pt x="4013" y="16882"/>
                    </a:cubicBezTo>
                    <a:cubicBezTo>
                      <a:pt x="2948" y="16584"/>
                      <a:pt x="2086" y="15895"/>
                      <a:pt x="1255" y="15158"/>
                    </a:cubicBezTo>
                    <a:cubicBezTo>
                      <a:pt x="1051" y="14970"/>
                      <a:pt x="847" y="14782"/>
                      <a:pt x="675" y="14578"/>
                    </a:cubicBezTo>
                    <a:cubicBezTo>
                      <a:pt x="502" y="14374"/>
                      <a:pt x="361" y="14155"/>
                      <a:pt x="299" y="13904"/>
                    </a:cubicBezTo>
                    <a:cubicBezTo>
                      <a:pt x="236" y="13653"/>
                      <a:pt x="236" y="13387"/>
                      <a:pt x="267" y="13120"/>
                    </a:cubicBezTo>
                    <a:cubicBezTo>
                      <a:pt x="314" y="12870"/>
                      <a:pt x="393" y="12603"/>
                      <a:pt x="502" y="12352"/>
                    </a:cubicBezTo>
                    <a:cubicBezTo>
                      <a:pt x="706" y="11851"/>
                      <a:pt x="988" y="11365"/>
                      <a:pt x="1270" y="10879"/>
                    </a:cubicBezTo>
                    <a:cubicBezTo>
                      <a:pt x="1553" y="10409"/>
                      <a:pt x="1835" y="9923"/>
                      <a:pt x="2101" y="9437"/>
                    </a:cubicBezTo>
                    <a:cubicBezTo>
                      <a:pt x="2650" y="8465"/>
                      <a:pt x="3120" y="7446"/>
                      <a:pt x="3496" y="6396"/>
                    </a:cubicBezTo>
                    <a:cubicBezTo>
                      <a:pt x="3684" y="5863"/>
                      <a:pt x="3857" y="5330"/>
                      <a:pt x="4013" y="4797"/>
                    </a:cubicBezTo>
                    <a:cubicBezTo>
                      <a:pt x="4186" y="4280"/>
                      <a:pt x="4374" y="3747"/>
                      <a:pt x="4578" y="3230"/>
                    </a:cubicBezTo>
                    <a:cubicBezTo>
                      <a:pt x="4954" y="2195"/>
                      <a:pt x="5361" y="1129"/>
                      <a:pt x="5440" y="17"/>
                    </a:cubicBezTo>
                    <a:lnTo>
                      <a:pt x="5393"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78"/>
              <p:cNvSpPr/>
              <p:nvPr/>
            </p:nvSpPr>
            <p:spPr>
              <a:xfrm>
                <a:off x="1919075" y="1918400"/>
                <a:ext cx="67025" cy="596050"/>
              </a:xfrm>
              <a:custGeom>
                <a:avLst/>
                <a:gdLst/>
                <a:ahLst/>
                <a:cxnLst/>
                <a:rect l="l" t="t" r="r" b="b"/>
                <a:pathLst>
                  <a:path w="2681" h="23842" extrusionOk="0">
                    <a:moveTo>
                      <a:pt x="2289" y="0"/>
                    </a:moveTo>
                    <a:cubicBezTo>
                      <a:pt x="1380" y="1834"/>
                      <a:pt x="784" y="3809"/>
                      <a:pt x="424" y="5831"/>
                    </a:cubicBezTo>
                    <a:cubicBezTo>
                      <a:pt x="48" y="7853"/>
                      <a:pt x="1" y="9922"/>
                      <a:pt x="79" y="11960"/>
                    </a:cubicBezTo>
                    <a:cubicBezTo>
                      <a:pt x="173" y="14013"/>
                      <a:pt x="345" y="16067"/>
                      <a:pt x="847" y="18073"/>
                    </a:cubicBezTo>
                    <a:cubicBezTo>
                      <a:pt x="988" y="18559"/>
                      <a:pt x="1129" y="19076"/>
                      <a:pt x="1349" y="19562"/>
                    </a:cubicBezTo>
                    <a:cubicBezTo>
                      <a:pt x="1474" y="19797"/>
                      <a:pt x="1599" y="20032"/>
                      <a:pt x="1740" y="20252"/>
                    </a:cubicBezTo>
                    <a:cubicBezTo>
                      <a:pt x="1881" y="20471"/>
                      <a:pt x="2023" y="20659"/>
                      <a:pt x="2132" y="20879"/>
                    </a:cubicBezTo>
                    <a:cubicBezTo>
                      <a:pt x="2336" y="21302"/>
                      <a:pt x="2399" y="21803"/>
                      <a:pt x="2446" y="22305"/>
                    </a:cubicBezTo>
                    <a:cubicBezTo>
                      <a:pt x="2493" y="22807"/>
                      <a:pt x="2477" y="23324"/>
                      <a:pt x="2493" y="23825"/>
                    </a:cubicBezTo>
                    <a:lnTo>
                      <a:pt x="2540" y="23841"/>
                    </a:lnTo>
                    <a:cubicBezTo>
                      <a:pt x="2603" y="23324"/>
                      <a:pt x="2665" y="22822"/>
                      <a:pt x="2681" y="22305"/>
                    </a:cubicBezTo>
                    <a:cubicBezTo>
                      <a:pt x="2681" y="21788"/>
                      <a:pt x="2665" y="21255"/>
                      <a:pt x="2461" y="20738"/>
                    </a:cubicBezTo>
                    <a:cubicBezTo>
                      <a:pt x="2367" y="20471"/>
                      <a:pt x="2226" y="20252"/>
                      <a:pt x="2101" y="20032"/>
                    </a:cubicBezTo>
                    <a:cubicBezTo>
                      <a:pt x="1976" y="19813"/>
                      <a:pt x="1866" y="19593"/>
                      <a:pt x="1772" y="19374"/>
                    </a:cubicBezTo>
                    <a:cubicBezTo>
                      <a:pt x="1584" y="18919"/>
                      <a:pt x="1474" y="18433"/>
                      <a:pt x="1364" y="17948"/>
                    </a:cubicBezTo>
                    <a:cubicBezTo>
                      <a:pt x="925" y="15973"/>
                      <a:pt x="643" y="13966"/>
                      <a:pt x="502" y="11944"/>
                    </a:cubicBezTo>
                    <a:cubicBezTo>
                      <a:pt x="377" y="9907"/>
                      <a:pt x="361" y="7869"/>
                      <a:pt x="675" y="5863"/>
                    </a:cubicBezTo>
                    <a:cubicBezTo>
                      <a:pt x="972" y="3856"/>
                      <a:pt x="1505" y="1881"/>
                      <a:pt x="2336" y="16"/>
                    </a:cubicBezTo>
                    <a:lnTo>
                      <a:pt x="2289"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5" name="Google Shape;805;p78"/>
            <p:cNvSpPr/>
            <p:nvPr/>
          </p:nvSpPr>
          <p:spPr>
            <a:xfrm>
              <a:off x="8390253" y="3625693"/>
              <a:ext cx="486411" cy="1517811"/>
            </a:xfrm>
            <a:custGeom>
              <a:avLst/>
              <a:gdLst/>
              <a:ahLst/>
              <a:cxnLst/>
              <a:rect l="l" t="t" r="r" b="b"/>
              <a:pathLst>
                <a:path w="16412" h="51036" extrusionOk="0">
                  <a:moveTo>
                    <a:pt x="424" y="0"/>
                  </a:moveTo>
                  <a:cubicBezTo>
                    <a:pt x="189" y="1113"/>
                    <a:pt x="95" y="2257"/>
                    <a:pt x="48" y="3386"/>
                  </a:cubicBezTo>
                  <a:cubicBezTo>
                    <a:pt x="1" y="4514"/>
                    <a:pt x="1" y="5659"/>
                    <a:pt x="48" y="6787"/>
                  </a:cubicBezTo>
                  <a:cubicBezTo>
                    <a:pt x="142" y="9060"/>
                    <a:pt x="408" y="11317"/>
                    <a:pt x="769" y="13559"/>
                  </a:cubicBezTo>
                  <a:cubicBezTo>
                    <a:pt x="1521" y="18041"/>
                    <a:pt x="2744" y="22430"/>
                    <a:pt x="4248" y="26709"/>
                  </a:cubicBezTo>
                  <a:cubicBezTo>
                    <a:pt x="5753" y="30988"/>
                    <a:pt x="7556" y="35173"/>
                    <a:pt x="9593" y="39217"/>
                  </a:cubicBezTo>
                  <a:cubicBezTo>
                    <a:pt x="10612" y="41239"/>
                    <a:pt x="11678" y="43246"/>
                    <a:pt x="12791" y="45221"/>
                  </a:cubicBezTo>
                  <a:cubicBezTo>
                    <a:pt x="13919" y="47180"/>
                    <a:pt x="15079" y="49124"/>
                    <a:pt x="16302" y="51036"/>
                  </a:cubicBezTo>
                  <a:lnTo>
                    <a:pt x="16412" y="50973"/>
                  </a:lnTo>
                  <a:cubicBezTo>
                    <a:pt x="15267" y="49014"/>
                    <a:pt x="14154" y="47055"/>
                    <a:pt x="13104" y="45048"/>
                  </a:cubicBezTo>
                  <a:cubicBezTo>
                    <a:pt x="12023" y="43058"/>
                    <a:pt x="10988" y="41051"/>
                    <a:pt x="10016" y="39014"/>
                  </a:cubicBezTo>
                  <a:cubicBezTo>
                    <a:pt x="9045" y="36976"/>
                    <a:pt x="8104" y="34923"/>
                    <a:pt x="7226" y="32838"/>
                  </a:cubicBezTo>
                  <a:cubicBezTo>
                    <a:pt x="6349" y="30753"/>
                    <a:pt x="5534" y="28653"/>
                    <a:pt x="4781" y="26521"/>
                  </a:cubicBezTo>
                  <a:cubicBezTo>
                    <a:pt x="4029" y="24405"/>
                    <a:pt x="3339" y="22242"/>
                    <a:pt x="2744" y="20079"/>
                  </a:cubicBezTo>
                  <a:cubicBezTo>
                    <a:pt x="2132" y="17900"/>
                    <a:pt x="1631" y="15706"/>
                    <a:pt x="1207" y="13480"/>
                  </a:cubicBezTo>
                  <a:cubicBezTo>
                    <a:pt x="800" y="11270"/>
                    <a:pt x="486" y="9029"/>
                    <a:pt x="345" y="6772"/>
                  </a:cubicBezTo>
                  <a:cubicBezTo>
                    <a:pt x="267" y="5643"/>
                    <a:pt x="220" y="4514"/>
                    <a:pt x="236" y="3386"/>
                  </a:cubicBezTo>
                  <a:cubicBezTo>
                    <a:pt x="236" y="2822"/>
                    <a:pt x="251" y="2257"/>
                    <a:pt x="298" y="1709"/>
                  </a:cubicBezTo>
                  <a:cubicBezTo>
                    <a:pt x="330" y="1145"/>
                    <a:pt x="377" y="580"/>
                    <a:pt x="471" y="16"/>
                  </a:cubicBezTo>
                  <a:lnTo>
                    <a:pt x="424"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809"/>
        <p:cNvGrpSpPr/>
        <p:nvPr/>
      </p:nvGrpSpPr>
      <p:grpSpPr>
        <a:xfrm>
          <a:off x="0" y="0"/>
          <a:ext cx="0" cy="0"/>
          <a:chOff x="0" y="0"/>
          <a:chExt cx="0" cy="0"/>
        </a:xfrm>
      </p:grpSpPr>
      <p:pic>
        <p:nvPicPr>
          <p:cNvPr id="810" name="Google Shape;810;p79">
            <a:extLst>
              <a:ext uri="{C183D7F6-B498-43B3-948B-1728B52AA6E4}">
                <adec:decorative xmlns:adec="http://schemas.microsoft.com/office/drawing/2017/decorative" val="1"/>
              </a:ext>
            </a:extLst>
          </p:cNvPr>
          <p:cNvPicPr preferRelativeResize="0"/>
          <p:nvPr/>
        </p:nvPicPr>
        <p:blipFill rotWithShape="1">
          <a:blip r:embed="rId3">
            <a:alphaModFix/>
          </a:blip>
          <a:srcRect l="15266" t="3832" r="9641" b="5125"/>
          <a:stretch/>
        </p:blipFill>
        <p:spPr>
          <a:xfrm>
            <a:off x="6921438" y="1501650"/>
            <a:ext cx="845651" cy="827525"/>
          </a:xfrm>
          <a:prstGeom prst="rect">
            <a:avLst/>
          </a:prstGeom>
          <a:noFill/>
          <a:ln>
            <a:noFill/>
          </a:ln>
        </p:spPr>
      </p:pic>
      <p:pic>
        <p:nvPicPr>
          <p:cNvPr id="811" name="Google Shape;811;p79">
            <a:extLst>
              <a:ext uri="{C183D7F6-B498-43B3-948B-1728B52AA6E4}">
                <adec:decorative xmlns:adec="http://schemas.microsoft.com/office/drawing/2017/decorative" val="1"/>
              </a:ext>
            </a:extLst>
          </p:cNvPr>
          <p:cNvPicPr preferRelativeResize="0"/>
          <p:nvPr/>
        </p:nvPicPr>
        <p:blipFill rotWithShape="1">
          <a:blip r:embed="rId3">
            <a:alphaModFix/>
          </a:blip>
          <a:srcRect l="15266" t="3832" r="9641" b="5125"/>
          <a:stretch/>
        </p:blipFill>
        <p:spPr>
          <a:xfrm>
            <a:off x="4166625" y="2083363"/>
            <a:ext cx="845651" cy="827525"/>
          </a:xfrm>
          <a:prstGeom prst="rect">
            <a:avLst/>
          </a:prstGeom>
          <a:noFill/>
          <a:ln>
            <a:noFill/>
          </a:ln>
        </p:spPr>
      </p:pic>
      <p:pic>
        <p:nvPicPr>
          <p:cNvPr id="812" name="Google Shape;812;p79">
            <a:extLst>
              <a:ext uri="{C183D7F6-B498-43B3-948B-1728B52AA6E4}">
                <adec:decorative xmlns:adec="http://schemas.microsoft.com/office/drawing/2017/decorative" val="1"/>
              </a:ext>
            </a:extLst>
          </p:cNvPr>
          <p:cNvPicPr preferRelativeResize="0"/>
          <p:nvPr/>
        </p:nvPicPr>
        <p:blipFill rotWithShape="1">
          <a:blip r:embed="rId3">
            <a:alphaModFix/>
          </a:blip>
          <a:srcRect l="15266" t="3832" r="9641" b="5125"/>
          <a:stretch/>
        </p:blipFill>
        <p:spPr>
          <a:xfrm>
            <a:off x="1411825" y="1501650"/>
            <a:ext cx="845651" cy="827525"/>
          </a:xfrm>
          <a:prstGeom prst="rect">
            <a:avLst/>
          </a:prstGeom>
          <a:noFill/>
          <a:ln>
            <a:noFill/>
          </a:ln>
        </p:spPr>
      </p:pic>
      <p:sp>
        <p:nvSpPr>
          <p:cNvPr id="813" name="Google Shape;813;p79"/>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5200">
                <a:solidFill>
                  <a:schemeClr val="accent1"/>
                </a:solidFill>
              </a:rPr>
              <a:t>Targeted Micro Self-Care</a:t>
            </a:r>
            <a:endParaRPr sz="5200">
              <a:solidFill>
                <a:schemeClr val="accent1"/>
              </a:solidFill>
            </a:endParaRPr>
          </a:p>
        </p:txBody>
      </p:sp>
      <p:sp>
        <p:nvSpPr>
          <p:cNvPr id="814" name="Google Shape;814;p79"/>
          <p:cNvSpPr txBox="1">
            <a:spLocks noGrp="1"/>
          </p:cNvSpPr>
          <p:nvPr>
            <p:ph type="title" idx="2"/>
          </p:nvPr>
        </p:nvSpPr>
        <p:spPr>
          <a:xfrm>
            <a:off x="277800" y="2383175"/>
            <a:ext cx="3113700" cy="527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a:solidFill>
                  <a:schemeClr val="accent1"/>
                </a:solidFill>
              </a:rPr>
              <a:t>Grounding</a:t>
            </a:r>
            <a:endParaRPr>
              <a:solidFill>
                <a:schemeClr val="accent1"/>
              </a:solidFill>
            </a:endParaRPr>
          </a:p>
        </p:txBody>
      </p:sp>
      <p:sp>
        <p:nvSpPr>
          <p:cNvPr id="815" name="Google Shape;815;p79"/>
          <p:cNvSpPr txBox="1">
            <a:spLocks noGrp="1"/>
          </p:cNvSpPr>
          <p:nvPr>
            <p:ph type="title" idx="3"/>
          </p:nvPr>
        </p:nvSpPr>
        <p:spPr>
          <a:xfrm>
            <a:off x="3509744" y="3165350"/>
            <a:ext cx="2159400" cy="527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accent1"/>
                </a:solidFill>
              </a:rPr>
              <a:t>Energizing</a:t>
            </a:r>
            <a:endParaRPr>
              <a:solidFill>
                <a:schemeClr val="accent1"/>
              </a:solidFill>
            </a:endParaRPr>
          </a:p>
        </p:txBody>
      </p:sp>
      <p:sp>
        <p:nvSpPr>
          <p:cNvPr id="816" name="Google Shape;816;p79"/>
          <p:cNvSpPr txBox="1">
            <a:spLocks noGrp="1"/>
          </p:cNvSpPr>
          <p:nvPr>
            <p:ph type="title" idx="5"/>
          </p:nvPr>
        </p:nvSpPr>
        <p:spPr>
          <a:xfrm>
            <a:off x="6264570" y="2468263"/>
            <a:ext cx="2159400" cy="527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a:solidFill>
                  <a:schemeClr val="accent1"/>
                </a:solidFill>
              </a:rPr>
              <a:t>Relaxing</a:t>
            </a:r>
            <a:endParaRPr>
              <a:solidFill>
                <a:schemeClr val="accent1"/>
              </a:solidFill>
            </a:endParaRPr>
          </a:p>
        </p:txBody>
      </p:sp>
      <p:grpSp>
        <p:nvGrpSpPr>
          <p:cNvPr id="817" name="Google Shape;817;p79">
            <a:extLst>
              <a:ext uri="{C183D7F6-B498-43B3-948B-1728B52AA6E4}">
                <adec:decorative xmlns:adec="http://schemas.microsoft.com/office/drawing/2017/decorative" val="1"/>
              </a:ext>
            </a:extLst>
          </p:cNvPr>
          <p:cNvGrpSpPr/>
          <p:nvPr/>
        </p:nvGrpSpPr>
        <p:grpSpPr>
          <a:xfrm>
            <a:off x="1580797" y="1663053"/>
            <a:ext cx="511786" cy="572693"/>
            <a:chOff x="2794075" y="2258200"/>
            <a:chExt cx="322975" cy="359100"/>
          </a:xfrm>
        </p:grpSpPr>
        <p:sp>
          <p:nvSpPr>
            <p:cNvPr id="818" name="Google Shape;818;p79"/>
            <p:cNvSpPr/>
            <p:nvPr/>
          </p:nvSpPr>
          <p:spPr>
            <a:xfrm>
              <a:off x="2794075" y="2258200"/>
              <a:ext cx="322975" cy="359100"/>
            </a:xfrm>
            <a:custGeom>
              <a:avLst/>
              <a:gdLst/>
              <a:ahLst/>
              <a:cxnLst/>
              <a:rect l="l" t="t" r="r" b="b"/>
              <a:pathLst>
                <a:path w="12919" h="14364" extrusionOk="0">
                  <a:moveTo>
                    <a:pt x="6459" y="5210"/>
                  </a:moveTo>
                  <a:cubicBezTo>
                    <a:pt x="6923" y="5210"/>
                    <a:pt x="7298" y="5603"/>
                    <a:pt x="7298" y="6067"/>
                  </a:cubicBezTo>
                  <a:cubicBezTo>
                    <a:pt x="7298" y="6531"/>
                    <a:pt x="6923" y="6906"/>
                    <a:pt x="6459" y="6906"/>
                  </a:cubicBezTo>
                  <a:cubicBezTo>
                    <a:pt x="5674" y="6906"/>
                    <a:pt x="5050" y="7530"/>
                    <a:pt x="5050" y="8297"/>
                  </a:cubicBezTo>
                  <a:cubicBezTo>
                    <a:pt x="5050" y="8404"/>
                    <a:pt x="5068" y="8494"/>
                    <a:pt x="5086" y="8583"/>
                  </a:cubicBezTo>
                  <a:cubicBezTo>
                    <a:pt x="4711" y="8226"/>
                    <a:pt x="4497" y="7726"/>
                    <a:pt x="4497" y="7191"/>
                  </a:cubicBezTo>
                  <a:cubicBezTo>
                    <a:pt x="4497" y="6103"/>
                    <a:pt x="5371" y="5210"/>
                    <a:pt x="6459" y="5210"/>
                  </a:cubicBezTo>
                  <a:close/>
                  <a:moveTo>
                    <a:pt x="7833" y="5781"/>
                  </a:moveTo>
                  <a:lnTo>
                    <a:pt x="7833" y="5781"/>
                  </a:lnTo>
                  <a:cubicBezTo>
                    <a:pt x="8190" y="6138"/>
                    <a:pt x="8422" y="6638"/>
                    <a:pt x="8422" y="7191"/>
                  </a:cubicBezTo>
                  <a:cubicBezTo>
                    <a:pt x="8422" y="8262"/>
                    <a:pt x="7530" y="9154"/>
                    <a:pt x="6459" y="9154"/>
                  </a:cubicBezTo>
                  <a:cubicBezTo>
                    <a:pt x="5996" y="9154"/>
                    <a:pt x="5603" y="8779"/>
                    <a:pt x="5603" y="8297"/>
                  </a:cubicBezTo>
                  <a:cubicBezTo>
                    <a:pt x="5603" y="7833"/>
                    <a:pt x="5996" y="7459"/>
                    <a:pt x="6459" y="7459"/>
                  </a:cubicBezTo>
                  <a:cubicBezTo>
                    <a:pt x="7227" y="7459"/>
                    <a:pt x="7851" y="6834"/>
                    <a:pt x="7851" y="6067"/>
                  </a:cubicBezTo>
                  <a:cubicBezTo>
                    <a:pt x="7851" y="5960"/>
                    <a:pt x="7851" y="5871"/>
                    <a:pt x="7833" y="5781"/>
                  </a:cubicBezTo>
                  <a:close/>
                  <a:moveTo>
                    <a:pt x="7708" y="554"/>
                  </a:moveTo>
                  <a:cubicBezTo>
                    <a:pt x="8226" y="554"/>
                    <a:pt x="8654" y="964"/>
                    <a:pt x="8690" y="1481"/>
                  </a:cubicBezTo>
                  <a:cubicBezTo>
                    <a:pt x="8440" y="1624"/>
                    <a:pt x="8226" y="1838"/>
                    <a:pt x="8083" y="2088"/>
                  </a:cubicBezTo>
                  <a:cubicBezTo>
                    <a:pt x="7994" y="2231"/>
                    <a:pt x="8047" y="2391"/>
                    <a:pt x="8172" y="2481"/>
                  </a:cubicBezTo>
                  <a:cubicBezTo>
                    <a:pt x="8226" y="2498"/>
                    <a:pt x="8279" y="2516"/>
                    <a:pt x="8315" y="2516"/>
                  </a:cubicBezTo>
                  <a:cubicBezTo>
                    <a:pt x="8422" y="2516"/>
                    <a:pt x="8511" y="2463"/>
                    <a:pt x="8565" y="2374"/>
                  </a:cubicBezTo>
                  <a:cubicBezTo>
                    <a:pt x="8690" y="2159"/>
                    <a:pt x="8868" y="1999"/>
                    <a:pt x="9082" y="1892"/>
                  </a:cubicBezTo>
                  <a:cubicBezTo>
                    <a:pt x="9243" y="1820"/>
                    <a:pt x="9403" y="1785"/>
                    <a:pt x="9582" y="1785"/>
                  </a:cubicBezTo>
                  <a:cubicBezTo>
                    <a:pt x="10224" y="1785"/>
                    <a:pt x="10742" y="2320"/>
                    <a:pt x="10742" y="2962"/>
                  </a:cubicBezTo>
                  <a:cubicBezTo>
                    <a:pt x="10742" y="3087"/>
                    <a:pt x="10724" y="3212"/>
                    <a:pt x="10670" y="3337"/>
                  </a:cubicBezTo>
                  <a:cubicBezTo>
                    <a:pt x="10581" y="3605"/>
                    <a:pt x="10403" y="3819"/>
                    <a:pt x="10153" y="3962"/>
                  </a:cubicBezTo>
                  <a:cubicBezTo>
                    <a:pt x="10028" y="4051"/>
                    <a:pt x="9974" y="4211"/>
                    <a:pt x="10064" y="4354"/>
                  </a:cubicBezTo>
                  <a:cubicBezTo>
                    <a:pt x="10099" y="4443"/>
                    <a:pt x="10206" y="4497"/>
                    <a:pt x="10296" y="4497"/>
                  </a:cubicBezTo>
                  <a:cubicBezTo>
                    <a:pt x="10349" y="4497"/>
                    <a:pt x="10403" y="4479"/>
                    <a:pt x="10438" y="4461"/>
                  </a:cubicBezTo>
                  <a:cubicBezTo>
                    <a:pt x="10706" y="4301"/>
                    <a:pt x="10920" y="4086"/>
                    <a:pt x="11063" y="3837"/>
                  </a:cubicBezTo>
                  <a:cubicBezTo>
                    <a:pt x="11491" y="4122"/>
                    <a:pt x="11759" y="4622"/>
                    <a:pt x="11759" y="5139"/>
                  </a:cubicBezTo>
                  <a:cubicBezTo>
                    <a:pt x="11759" y="5549"/>
                    <a:pt x="11598" y="5924"/>
                    <a:pt x="11330" y="6228"/>
                  </a:cubicBezTo>
                  <a:cubicBezTo>
                    <a:pt x="11259" y="6192"/>
                    <a:pt x="11170" y="6156"/>
                    <a:pt x="11081" y="6138"/>
                  </a:cubicBezTo>
                  <a:cubicBezTo>
                    <a:pt x="11059" y="6133"/>
                    <a:pt x="11038" y="6130"/>
                    <a:pt x="11016" y="6130"/>
                  </a:cubicBezTo>
                  <a:cubicBezTo>
                    <a:pt x="10893" y="6130"/>
                    <a:pt x="10772" y="6213"/>
                    <a:pt x="10742" y="6335"/>
                  </a:cubicBezTo>
                  <a:cubicBezTo>
                    <a:pt x="10688" y="6495"/>
                    <a:pt x="10777" y="6638"/>
                    <a:pt x="10938" y="6674"/>
                  </a:cubicBezTo>
                  <a:cubicBezTo>
                    <a:pt x="11045" y="6709"/>
                    <a:pt x="11170" y="6763"/>
                    <a:pt x="11277" y="6816"/>
                  </a:cubicBezTo>
                  <a:cubicBezTo>
                    <a:pt x="11937" y="7137"/>
                    <a:pt x="12347" y="7798"/>
                    <a:pt x="12347" y="8529"/>
                  </a:cubicBezTo>
                  <a:cubicBezTo>
                    <a:pt x="12347" y="9296"/>
                    <a:pt x="11884" y="9992"/>
                    <a:pt x="11170" y="10296"/>
                  </a:cubicBezTo>
                  <a:lnTo>
                    <a:pt x="11152" y="10296"/>
                  </a:lnTo>
                  <a:cubicBezTo>
                    <a:pt x="10920" y="10385"/>
                    <a:pt x="10688" y="10438"/>
                    <a:pt x="10438" y="10438"/>
                  </a:cubicBezTo>
                  <a:cubicBezTo>
                    <a:pt x="10278" y="10438"/>
                    <a:pt x="10099" y="10421"/>
                    <a:pt x="9939" y="10367"/>
                  </a:cubicBezTo>
                  <a:cubicBezTo>
                    <a:pt x="9917" y="10362"/>
                    <a:pt x="9896" y="10359"/>
                    <a:pt x="9874" y="10359"/>
                  </a:cubicBezTo>
                  <a:cubicBezTo>
                    <a:pt x="9751" y="10359"/>
                    <a:pt x="9630" y="10442"/>
                    <a:pt x="9600" y="10563"/>
                  </a:cubicBezTo>
                  <a:cubicBezTo>
                    <a:pt x="9564" y="10724"/>
                    <a:pt x="9653" y="10867"/>
                    <a:pt x="9796" y="10920"/>
                  </a:cubicBezTo>
                  <a:cubicBezTo>
                    <a:pt x="10010" y="10974"/>
                    <a:pt x="10224" y="10991"/>
                    <a:pt x="10438" y="10991"/>
                  </a:cubicBezTo>
                  <a:cubicBezTo>
                    <a:pt x="10635" y="10991"/>
                    <a:pt x="10831" y="10974"/>
                    <a:pt x="11009" y="10920"/>
                  </a:cubicBezTo>
                  <a:lnTo>
                    <a:pt x="11009" y="10920"/>
                  </a:lnTo>
                  <a:cubicBezTo>
                    <a:pt x="11009" y="11705"/>
                    <a:pt x="10438" y="12365"/>
                    <a:pt x="9671" y="12490"/>
                  </a:cubicBezTo>
                  <a:cubicBezTo>
                    <a:pt x="9589" y="12503"/>
                    <a:pt x="9507" y="12509"/>
                    <a:pt x="9425" y="12509"/>
                  </a:cubicBezTo>
                  <a:cubicBezTo>
                    <a:pt x="9277" y="12509"/>
                    <a:pt x="9131" y="12489"/>
                    <a:pt x="8993" y="12455"/>
                  </a:cubicBezTo>
                  <a:cubicBezTo>
                    <a:pt x="8969" y="12449"/>
                    <a:pt x="8946" y="12447"/>
                    <a:pt x="8923" y="12447"/>
                  </a:cubicBezTo>
                  <a:cubicBezTo>
                    <a:pt x="8792" y="12447"/>
                    <a:pt x="8684" y="12529"/>
                    <a:pt x="8654" y="12651"/>
                  </a:cubicBezTo>
                  <a:cubicBezTo>
                    <a:pt x="8601" y="12811"/>
                    <a:pt x="8690" y="12954"/>
                    <a:pt x="8850" y="13008"/>
                  </a:cubicBezTo>
                  <a:cubicBezTo>
                    <a:pt x="8993" y="13043"/>
                    <a:pt x="9154" y="13061"/>
                    <a:pt x="9314" y="13079"/>
                  </a:cubicBezTo>
                  <a:cubicBezTo>
                    <a:pt x="9082" y="13507"/>
                    <a:pt x="8618" y="13811"/>
                    <a:pt x="8101" y="13811"/>
                  </a:cubicBezTo>
                  <a:cubicBezTo>
                    <a:pt x="7352" y="13811"/>
                    <a:pt x="6727" y="13204"/>
                    <a:pt x="6727" y="12437"/>
                  </a:cubicBezTo>
                  <a:lnTo>
                    <a:pt x="6727" y="9689"/>
                  </a:lnTo>
                  <a:cubicBezTo>
                    <a:pt x="7994" y="9546"/>
                    <a:pt x="8975" y="8476"/>
                    <a:pt x="8975" y="7191"/>
                  </a:cubicBezTo>
                  <a:cubicBezTo>
                    <a:pt x="8975" y="5889"/>
                    <a:pt x="7994" y="4818"/>
                    <a:pt x="6727" y="4675"/>
                  </a:cubicBezTo>
                  <a:lnTo>
                    <a:pt x="6727" y="1535"/>
                  </a:lnTo>
                  <a:cubicBezTo>
                    <a:pt x="6727" y="1000"/>
                    <a:pt x="7173" y="554"/>
                    <a:pt x="7708" y="554"/>
                  </a:cubicBezTo>
                  <a:close/>
                  <a:moveTo>
                    <a:pt x="5193" y="0"/>
                  </a:moveTo>
                  <a:cubicBezTo>
                    <a:pt x="4443" y="0"/>
                    <a:pt x="3819" y="536"/>
                    <a:pt x="3676" y="1267"/>
                  </a:cubicBezTo>
                  <a:cubicBezTo>
                    <a:pt x="3640" y="1249"/>
                    <a:pt x="3587" y="1249"/>
                    <a:pt x="3533" y="1232"/>
                  </a:cubicBezTo>
                  <a:cubicBezTo>
                    <a:pt x="3523" y="1230"/>
                    <a:pt x="3513" y="1230"/>
                    <a:pt x="3503" y="1230"/>
                  </a:cubicBezTo>
                  <a:cubicBezTo>
                    <a:pt x="3357" y="1230"/>
                    <a:pt x="3247" y="1348"/>
                    <a:pt x="3230" y="1481"/>
                  </a:cubicBezTo>
                  <a:cubicBezTo>
                    <a:pt x="3212" y="1642"/>
                    <a:pt x="3319" y="1785"/>
                    <a:pt x="3462" y="1803"/>
                  </a:cubicBezTo>
                  <a:cubicBezTo>
                    <a:pt x="3587" y="1803"/>
                    <a:pt x="3712" y="1838"/>
                    <a:pt x="3819" y="1892"/>
                  </a:cubicBezTo>
                  <a:cubicBezTo>
                    <a:pt x="4033" y="1999"/>
                    <a:pt x="4229" y="2159"/>
                    <a:pt x="4336" y="2374"/>
                  </a:cubicBezTo>
                  <a:cubicBezTo>
                    <a:pt x="4390" y="2463"/>
                    <a:pt x="4497" y="2516"/>
                    <a:pt x="4586" y="2516"/>
                  </a:cubicBezTo>
                  <a:cubicBezTo>
                    <a:pt x="4639" y="2516"/>
                    <a:pt x="4675" y="2498"/>
                    <a:pt x="4729" y="2481"/>
                  </a:cubicBezTo>
                  <a:cubicBezTo>
                    <a:pt x="4854" y="2391"/>
                    <a:pt x="4907" y="2231"/>
                    <a:pt x="4836" y="2088"/>
                  </a:cubicBezTo>
                  <a:cubicBezTo>
                    <a:pt x="4675" y="1838"/>
                    <a:pt x="4479" y="1624"/>
                    <a:pt x="4229" y="1481"/>
                  </a:cubicBezTo>
                  <a:cubicBezTo>
                    <a:pt x="4247" y="964"/>
                    <a:pt x="4675" y="554"/>
                    <a:pt x="5193" y="554"/>
                  </a:cubicBezTo>
                  <a:cubicBezTo>
                    <a:pt x="5728" y="554"/>
                    <a:pt x="6174" y="1000"/>
                    <a:pt x="6174" y="1535"/>
                  </a:cubicBezTo>
                  <a:lnTo>
                    <a:pt x="6174" y="4675"/>
                  </a:lnTo>
                  <a:cubicBezTo>
                    <a:pt x="4907" y="4818"/>
                    <a:pt x="3926" y="5889"/>
                    <a:pt x="3926" y="7191"/>
                  </a:cubicBezTo>
                  <a:cubicBezTo>
                    <a:pt x="3926" y="8476"/>
                    <a:pt x="4907" y="9546"/>
                    <a:pt x="6174" y="9689"/>
                  </a:cubicBezTo>
                  <a:lnTo>
                    <a:pt x="6174" y="12437"/>
                  </a:lnTo>
                  <a:cubicBezTo>
                    <a:pt x="6174" y="13204"/>
                    <a:pt x="5567" y="13811"/>
                    <a:pt x="4800" y="13811"/>
                  </a:cubicBezTo>
                  <a:cubicBezTo>
                    <a:pt x="4283" y="13811"/>
                    <a:pt x="3819" y="13507"/>
                    <a:pt x="3605" y="13079"/>
                  </a:cubicBezTo>
                  <a:cubicBezTo>
                    <a:pt x="3747" y="13061"/>
                    <a:pt x="3908" y="13043"/>
                    <a:pt x="4068" y="13008"/>
                  </a:cubicBezTo>
                  <a:cubicBezTo>
                    <a:pt x="4211" y="12954"/>
                    <a:pt x="4300" y="12811"/>
                    <a:pt x="4265" y="12651"/>
                  </a:cubicBezTo>
                  <a:cubicBezTo>
                    <a:pt x="4219" y="12529"/>
                    <a:pt x="4109" y="12447"/>
                    <a:pt x="3978" y="12447"/>
                  </a:cubicBezTo>
                  <a:cubicBezTo>
                    <a:pt x="3955" y="12447"/>
                    <a:pt x="3932" y="12449"/>
                    <a:pt x="3908" y="12455"/>
                  </a:cubicBezTo>
                  <a:cubicBezTo>
                    <a:pt x="3770" y="12489"/>
                    <a:pt x="3624" y="12509"/>
                    <a:pt x="3480" y="12509"/>
                  </a:cubicBezTo>
                  <a:cubicBezTo>
                    <a:pt x="3402" y="12509"/>
                    <a:pt x="3324" y="12503"/>
                    <a:pt x="3248" y="12490"/>
                  </a:cubicBezTo>
                  <a:lnTo>
                    <a:pt x="3230" y="12490"/>
                  </a:lnTo>
                  <a:cubicBezTo>
                    <a:pt x="2463" y="12365"/>
                    <a:pt x="1910" y="11705"/>
                    <a:pt x="1892" y="10920"/>
                  </a:cubicBezTo>
                  <a:lnTo>
                    <a:pt x="1892" y="10920"/>
                  </a:lnTo>
                  <a:cubicBezTo>
                    <a:pt x="2088" y="10974"/>
                    <a:pt x="2266" y="10991"/>
                    <a:pt x="2463" y="10991"/>
                  </a:cubicBezTo>
                  <a:cubicBezTo>
                    <a:pt x="2677" y="10991"/>
                    <a:pt x="2891" y="10974"/>
                    <a:pt x="3105" y="10920"/>
                  </a:cubicBezTo>
                  <a:cubicBezTo>
                    <a:pt x="3248" y="10867"/>
                    <a:pt x="3337" y="10724"/>
                    <a:pt x="3301" y="10563"/>
                  </a:cubicBezTo>
                  <a:cubicBezTo>
                    <a:pt x="3271" y="10442"/>
                    <a:pt x="3150" y="10359"/>
                    <a:pt x="3027" y="10359"/>
                  </a:cubicBezTo>
                  <a:cubicBezTo>
                    <a:pt x="3005" y="10359"/>
                    <a:pt x="2984" y="10362"/>
                    <a:pt x="2962" y="10367"/>
                  </a:cubicBezTo>
                  <a:cubicBezTo>
                    <a:pt x="2802" y="10421"/>
                    <a:pt x="2641" y="10438"/>
                    <a:pt x="2463" y="10438"/>
                  </a:cubicBezTo>
                  <a:cubicBezTo>
                    <a:pt x="2213" y="10438"/>
                    <a:pt x="1981" y="10385"/>
                    <a:pt x="1749" y="10296"/>
                  </a:cubicBezTo>
                  <a:cubicBezTo>
                    <a:pt x="1017" y="9992"/>
                    <a:pt x="553" y="9296"/>
                    <a:pt x="553" y="8529"/>
                  </a:cubicBezTo>
                  <a:cubicBezTo>
                    <a:pt x="553" y="7798"/>
                    <a:pt x="964" y="7137"/>
                    <a:pt x="1624" y="6816"/>
                  </a:cubicBezTo>
                  <a:cubicBezTo>
                    <a:pt x="1749" y="6763"/>
                    <a:pt x="1856" y="6709"/>
                    <a:pt x="1981" y="6674"/>
                  </a:cubicBezTo>
                  <a:cubicBezTo>
                    <a:pt x="2124" y="6638"/>
                    <a:pt x="2213" y="6495"/>
                    <a:pt x="2177" y="6335"/>
                  </a:cubicBezTo>
                  <a:cubicBezTo>
                    <a:pt x="2132" y="6213"/>
                    <a:pt x="2022" y="6130"/>
                    <a:pt x="1891" y="6130"/>
                  </a:cubicBezTo>
                  <a:cubicBezTo>
                    <a:pt x="1868" y="6130"/>
                    <a:pt x="1844" y="6133"/>
                    <a:pt x="1820" y="6138"/>
                  </a:cubicBezTo>
                  <a:cubicBezTo>
                    <a:pt x="1749" y="6156"/>
                    <a:pt x="1660" y="6192"/>
                    <a:pt x="1571" y="6228"/>
                  </a:cubicBezTo>
                  <a:cubicBezTo>
                    <a:pt x="1303" y="5924"/>
                    <a:pt x="1160" y="5549"/>
                    <a:pt x="1160" y="5139"/>
                  </a:cubicBezTo>
                  <a:cubicBezTo>
                    <a:pt x="1160" y="4622"/>
                    <a:pt x="1410" y="4122"/>
                    <a:pt x="1838" y="3837"/>
                  </a:cubicBezTo>
                  <a:cubicBezTo>
                    <a:pt x="1999" y="4086"/>
                    <a:pt x="2213" y="4301"/>
                    <a:pt x="2463" y="4461"/>
                  </a:cubicBezTo>
                  <a:cubicBezTo>
                    <a:pt x="2516" y="4479"/>
                    <a:pt x="2552" y="4497"/>
                    <a:pt x="2605" y="4497"/>
                  </a:cubicBezTo>
                  <a:cubicBezTo>
                    <a:pt x="2712" y="4497"/>
                    <a:pt x="2802" y="4443"/>
                    <a:pt x="2855" y="4354"/>
                  </a:cubicBezTo>
                  <a:cubicBezTo>
                    <a:pt x="2927" y="4211"/>
                    <a:pt x="2891" y="4051"/>
                    <a:pt x="2748" y="3962"/>
                  </a:cubicBezTo>
                  <a:cubicBezTo>
                    <a:pt x="2498" y="3819"/>
                    <a:pt x="2320" y="3605"/>
                    <a:pt x="2231" y="3337"/>
                  </a:cubicBezTo>
                  <a:cubicBezTo>
                    <a:pt x="2195" y="3266"/>
                    <a:pt x="2177" y="3176"/>
                    <a:pt x="2177" y="3087"/>
                  </a:cubicBezTo>
                  <a:cubicBezTo>
                    <a:pt x="2160" y="2954"/>
                    <a:pt x="2034" y="2836"/>
                    <a:pt x="1887" y="2836"/>
                  </a:cubicBezTo>
                  <a:cubicBezTo>
                    <a:pt x="1877" y="2836"/>
                    <a:pt x="1866" y="2836"/>
                    <a:pt x="1856" y="2837"/>
                  </a:cubicBezTo>
                  <a:cubicBezTo>
                    <a:pt x="1713" y="2873"/>
                    <a:pt x="1588" y="2998"/>
                    <a:pt x="1606" y="3159"/>
                  </a:cubicBezTo>
                  <a:cubicBezTo>
                    <a:pt x="1624" y="3194"/>
                    <a:pt x="1624" y="3248"/>
                    <a:pt x="1642" y="3283"/>
                  </a:cubicBezTo>
                  <a:cubicBezTo>
                    <a:pt x="1000" y="3676"/>
                    <a:pt x="589" y="4390"/>
                    <a:pt x="589" y="5139"/>
                  </a:cubicBezTo>
                  <a:cubicBezTo>
                    <a:pt x="589" y="5639"/>
                    <a:pt x="768" y="6120"/>
                    <a:pt x="1053" y="6495"/>
                  </a:cubicBezTo>
                  <a:cubicBezTo>
                    <a:pt x="393" y="6941"/>
                    <a:pt x="0" y="7691"/>
                    <a:pt x="0" y="8529"/>
                  </a:cubicBezTo>
                  <a:cubicBezTo>
                    <a:pt x="0" y="9457"/>
                    <a:pt x="518" y="10296"/>
                    <a:pt x="1339" y="10724"/>
                  </a:cubicBezTo>
                  <a:cubicBezTo>
                    <a:pt x="1339" y="10777"/>
                    <a:pt x="1339" y="10849"/>
                    <a:pt x="1339" y="10902"/>
                  </a:cubicBezTo>
                  <a:cubicBezTo>
                    <a:pt x="1339" y="11420"/>
                    <a:pt x="1517" y="11919"/>
                    <a:pt x="1856" y="12312"/>
                  </a:cubicBezTo>
                  <a:cubicBezTo>
                    <a:pt x="2141" y="12651"/>
                    <a:pt x="2534" y="12901"/>
                    <a:pt x="2962" y="13008"/>
                  </a:cubicBezTo>
                  <a:cubicBezTo>
                    <a:pt x="3212" y="13811"/>
                    <a:pt x="3961" y="14364"/>
                    <a:pt x="4800" y="14364"/>
                  </a:cubicBezTo>
                  <a:cubicBezTo>
                    <a:pt x="5496" y="14364"/>
                    <a:pt x="6120" y="14007"/>
                    <a:pt x="6459" y="13436"/>
                  </a:cubicBezTo>
                  <a:cubicBezTo>
                    <a:pt x="6798" y="14007"/>
                    <a:pt x="7405" y="14364"/>
                    <a:pt x="8101" y="14364"/>
                  </a:cubicBezTo>
                  <a:cubicBezTo>
                    <a:pt x="8957" y="14364"/>
                    <a:pt x="9689" y="13811"/>
                    <a:pt x="9939" y="13008"/>
                  </a:cubicBezTo>
                  <a:cubicBezTo>
                    <a:pt x="10367" y="12901"/>
                    <a:pt x="10759" y="12651"/>
                    <a:pt x="11045" y="12312"/>
                  </a:cubicBezTo>
                  <a:cubicBezTo>
                    <a:pt x="11384" y="11919"/>
                    <a:pt x="11580" y="11420"/>
                    <a:pt x="11580" y="10902"/>
                  </a:cubicBezTo>
                  <a:cubicBezTo>
                    <a:pt x="11580" y="10849"/>
                    <a:pt x="11562" y="10777"/>
                    <a:pt x="11562" y="10724"/>
                  </a:cubicBezTo>
                  <a:cubicBezTo>
                    <a:pt x="12383" y="10296"/>
                    <a:pt x="12918" y="9457"/>
                    <a:pt x="12918" y="8529"/>
                  </a:cubicBezTo>
                  <a:cubicBezTo>
                    <a:pt x="12918" y="7691"/>
                    <a:pt x="12508" y="6941"/>
                    <a:pt x="11848" y="6495"/>
                  </a:cubicBezTo>
                  <a:cubicBezTo>
                    <a:pt x="12151" y="6120"/>
                    <a:pt x="12312" y="5639"/>
                    <a:pt x="12312" y="5139"/>
                  </a:cubicBezTo>
                  <a:cubicBezTo>
                    <a:pt x="12312" y="4390"/>
                    <a:pt x="11919" y="3676"/>
                    <a:pt x="11277" y="3283"/>
                  </a:cubicBezTo>
                  <a:cubicBezTo>
                    <a:pt x="11295" y="3176"/>
                    <a:pt x="11313" y="3069"/>
                    <a:pt x="11313" y="2962"/>
                  </a:cubicBezTo>
                  <a:cubicBezTo>
                    <a:pt x="11313" y="1999"/>
                    <a:pt x="10528" y="1232"/>
                    <a:pt x="9582" y="1232"/>
                  </a:cubicBezTo>
                  <a:cubicBezTo>
                    <a:pt x="9457" y="1232"/>
                    <a:pt x="9332" y="1232"/>
                    <a:pt x="9225" y="1267"/>
                  </a:cubicBezTo>
                  <a:cubicBezTo>
                    <a:pt x="9100" y="536"/>
                    <a:pt x="8458" y="0"/>
                    <a:pt x="7708" y="0"/>
                  </a:cubicBezTo>
                  <a:cubicBezTo>
                    <a:pt x="7191" y="0"/>
                    <a:pt x="6727" y="250"/>
                    <a:pt x="6459" y="643"/>
                  </a:cubicBezTo>
                  <a:cubicBezTo>
                    <a:pt x="6174" y="250"/>
                    <a:pt x="5710" y="0"/>
                    <a:pt x="51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79"/>
            <p:cNvSpPr/>
            <p:nvPr/>
          </p:nvSpPr>
          <p:spPr>
            <a:xfrm>
              <a:off x="2850275" y="2395150"/>
              <a:ext cx="36150" cy="56225"/>
            </a:xfrm>
            <a:custGeom>
              <a:avLst/>
              <a:gdLst/>
              <a:ahLst/>
              <a:cxnLst/>
              <a:rect l="l" t="t" r="r" b="b"/>
              <a:pathLst>
                <a:path w="1446" h="2249" extrusionOk="0">
                  <a:moveTo>
                    <a:pt x="1012" y="0"/>
                  </a:moveTo>
                  <a:cubicBezTo>
                    <a:pt x="964" y="0"/>
                    <a:pt x="916" y="12"/>
                    <a:pt x="875" y="36"/>
                  </a:cubicBezTo>
                  <a:cubicBezTo>
                    <a:pt x="732" y="125"/>
                    <a:pt x="696" y="286"/>
                    <a:pt x="768" y="428"/>
                  </a:cubicBezTo>
                  <a:cubicBezTo>
                    <a:pt x="839" y="553"/>
                    <a:pt x="875" y="714"/>
                    <a:pt x="875" y="857"/>
                  </a:cubicBezTo>
                  <a:cubicBezTo>
                    <a:pt x="875" y="1249"/>
                    <a:pt x="625" y="1588"/>
                    <a:pt x="233" y="1695"/>
                  </a:cubicBezTo>
                  <a:cubicBezTo>
                    <a:pt x="90" y="1731"/>
                    <a:pt x="1" y="1891"/>
                    <a:pt x="36" y="2034"/>
                  </a:cubicBezTo>
                  <a:cubicBezTo>
                    <a:pt x="72" y="2159"/>
                    <a:pt x="179" y="2248"/>
                    <a:pt x="304" y="2248"/>
                  </a:cubicBezTo>
                  <a:cubicBezTo>
                    <a:pt x="340" y="2248"/>
                    <a:pt x="357" y="2248"/>
                    <a:pt x="375" y="2230"/>
                  </a:cubicBezTo>
                  <a:cubicBezTo>
                    <a:pt x="1000" y="2070"/>
                    <a:pt x="1446" y="1499"/>
                    <a:pt x="1446" y="857"/>
                  </a:cubicBezTo>
                  <a:cubicBezTo>
                    <a:pt x="1446" y="607"/>
                    <a:pt x="1374" y="357"/>
                    <a:pt x="1250" y="143"/>
                  </a:cubicBezTo>
                  <a:cubicBezTo>
                    <a:pt x="1202" y="48"/>
                    <a:pt x="1107" y="0"/>
                    <a:pt x="10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79"/>
            <p:cNvSpPr/>
            <p:nvPr/>
          </p:nvSpPr>
          <p:spPr>
            <a:xfrm>
              <a:off x="2875700" y="2486150"/>
              <a:ext cx="42850" cy="50425"/>
            </a:xfrm>
            <a:custGeom>
              <a:avLst/>
              <a:gdLst/>
              <a:ahLst/>
              <a:cxnLst/>
              <a:rect l="l" t="t" r="r" b="b"/>
              <a:pathLst>
                <a:path w="1714" h="2017" extrusionOk="0">
                  <a:moveTo>
                    <a:pt x="268" y="0"/>
                  </a:moveTo>
                  <a:cubicBezTo>
                    <a:pt x="125" y="0"/>
                    <a:pt x="1" y="125"/>
                    <a:pt x="1" y="286"/>
                  </a:cubicBezTo>
                  <a:cubicBezTo>
                    <a:pt x="1" y="428"/>
                    <a:pt x="125" y="553"/>
                    <a:pt x="268" y="553"/>
                  </a:cubicBezTo>
                  <a:cubicBezTo>
                    <a:pt x="750" y="553"/>
                    <a:pt x="1143" y="946"/>
                    <a:pt x="1143" y="1427"/>
                  </a:cubicBezTo>
                  <a:cubicBezTo>
                    <a:pt x="1143" y="1499"/>
                    <a:pt x="1143" y="1588"/>
                    <a:pt x="1107" y="1659"/>
                  </a:cubicBezTo>
                  <a:cubicBezTo>
                    <a:pt x="1071" y="1802"/>
                    <a:pt x="1160" y="1963"/>
                    <a:pt x="1321" y="1998"/>
                  </a:cubicBezTo>
                  <a:cubicBezTo>
                    <a:pt x="1339" y="1998"/>
                    <a:pt x="1357" y="2016"/>
                    <a:pt x="1392" y="2016"/>
                  </a:cubicBezTo>
                  <a:cubicBezTo>
                    <a:pt x="1517" y="2016"/>
                    <a:pt x="1624" y="1927"/>
                    <a:pt x="1660" y="1802"/>
                  </a:cubicBezTo>
                  <a:cubicBezTo>
                    <a:pt x="1696" y="1677"/>
                    <a:pt x="1713" y="1552"/>
                    <a:pt x="1713" y="1427"/>
                  </a:cubicBezTo>
                  <a:cubicBezTo>
                    <a:pt x="1713" y="642"/>
                    <a:pt x="1071" y="0"/>
                    <a:pt x="2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79"/>
            <p:cNvSpPr/>
            <p:nvPr/>
          </p:nvSpPr>
          <p:spPr>
            <a:xfrm>
              <a:off x="2881950" y="2339150"/>
              <a:ext cx="56225" cy="22550"/>
            </a:xfrm>
            <a:custGeom>
              <a:avLst/>
              <a:gdLst/>
              <a:ahLst/>
              <a:cxnLst/>
              <a:rect l="l" t="t" r="r" b="b"/>
              <a:pathLst>
                <a:path w="2249" h="902" extrusionOk="0">
                  <a:moveTo>
                    <a:pt x="322" y="1"/>
                  </a:moveTo>
                  <a:cubicBezTo>
                    <a:pt x="250" y="1"/>
                    <a:pt x="179" y="28"/>
                    <a:pt x="125" y="81"/>
                  </a:cubicBezTo>
                  <a:cubicBezTo>
                    <a:pt x="0" y="188"/>
                    <a:pt x="0" y="367"/>
                    <a:pt x="125" y="474"/>
                  </a:cubicBezTo>
                  <a:cubicBezTo>
                    <a:pt x="393" y="741"/>
                    <a:pt x="750" y="902"/>
                    <a:pt x="1124" y="902"/>
                  </a:cubicBezTo>
                  <a:cubicBezTo>
                    <a:pt x="1517" y="902"/>
                    <a:pt x="1874" y="741"/>
                    <a:pt x="2141" y="474"/>
                  </a:cubicBezTo>
                  <a:cubicBezTo>
                    <a:pt x="2249" y="367"/>
                    <a:pt x="2249" y="188"/>
                    <a:pt x="2141" y="81"/>
                  </a:cubicBezTo>
                  <a:cubicBezTo>
                    <a:pt x="2088" y="28"/>
                    <a:pt x="2017" y="1"/>
                    <a:pt x="1945" y="1"/>
                  </a:cubicBezTo>
                  <a:cubicBezTo>
                    <a:pt x="1874" y="1"/>
                    <a:pt x="1802" y="28"/>
                    <a:pt x="1749" y="81"/>
                  </a:cubicBezTo>
                  <a:cubicBezTo>
                    <a:pt x="1571" y="242"/>
                    <a:pt x="1356" y="331"/>
                    <a:pt x="1124" y="331"/>
                  </a:cubicBezTo>
                  <a:cubicBezTo>
                    <a:pt x="893" y="331"/>
                    <a:pt x="678" y="242"/>
                    <a:pt x="518" y="81"/>
                  </a:cubicBezTo>
                  <a:cubicBezTo>
                    <a:pt x="464" y="28"/>
                    <a:pt x="393" y="1"/>
                    <a:pt x="3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79"/>
            <p:cNvSpPr/>
            <p:nvPr/>
          </p:nvSpPr>
          <p:spPr>
            <a:xfrm>
              <a:off x="3024250" y="2395150"/>
              <a:ext cx="36150" cy="56225"/>
            </a:xfrm>
            <a:custGeom>
              <a:avLst/>
              <a:gdLst/>
              <a:ahLst/>
              <a:cxnLst/>
              <a:rect l="l" t="t" r="r" b="b"/>
              <a:pathLst>
                <a:path w="1446" h="2249" extrusionOk="0">
                  <a:moveTo>
                    <a:pt x="444" y="0"/>
                  </a:moveTo>
                  <a:cubicBezTo>
                    <a:pt x="347" y="0"/>
                    <a:pt x="256" y="48"/>
                    <a:pt x="196" y="143"/>
                  </a:cubicBezTo>
                  <a:cubicBezTo>
                    <a:pt x="72" y="357"/>
                    <a:pt x="0" y="607"/>
                    <a:pt x="0" y="857"/>
                  </a:cubicBezTo>
                  <a:cubicBezTo>
                    <a:pt x="0" y="1499"/>
                    <a:pt x="446" y="2070"/>
                    <a:pt x="1071" y="2230"/>
                  </a:cubicBezTo>
                  <a:cubicBezTo>
                    <a:pt x="1089" y="2248"/>
                    <a:pt x="1124" y="2248"/>
                    <a:pt x="1142" y="2248"/>
                  </a:cubicBezTo>
                  <a:cubicBezTo>
                    <a:pt x="1267" y="2248"/>
                    <a:pt x="1374" y="2159"/>
                    <a:pt x="1410" y="2034"/>
                  </a:cubicBezTo>
                  <a:cubicBezTo>
                    <a:pt x="1445" y="1891"/>
                    <a:pt x="1356" y="1731"/>
                    <a:pt x="1213" y="1695"/>
                  </a:cubicBezTo>
                  <a:cubicBezTo>
                    <a:pt x="839" y="1588"/>
                    <a:pt x="571" y="1249"/>
                    <a:pt x="571" y="857"/>
                  </a:cubicBezTo>
                  <a:cubicBezTo>
                    <a:pt x="571" y="714"/>
                    <a:pt x="607" y="553"/>
                    <a:pt x="678" y="428"/>
                  </a:cubicBezTo>
                  <a:cubicBezTo>
                    <a:pt x="767" y="286"/>
                    <a:pt x="714" y="125"/>
                    <a:pt x="589" y="36"/>
                  </a:cubicBezTo>
                  <a:cubicBezTo>
                    <a:pt x="541" y="12"/>
                    <a:pt x="492" y="0"/>
                    <a:pt x="4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79"/>
            <p:cNvSpPr/>
            <p:nvPr/>
          </p:nvSpPr>
          <p:spPr>
            <a:xfrm>
              <a:off x="2992575" y="2486150"/>
              <a:ext cx="42850" cy="50425"/>
            </a:xfrm>
            <a:custGeom>
              <a:avLst/>
              <a:gdLst/>
              <a:ahLst/>
              <a:cxnLst/>
              <a:rect l="l" t="t" r="r" b="b"/>
              <a:pathLst>
                <a:path w="1714" h="2017" extrusionOk="0">
                  <a:moveTo>
                    <a:pt x="1428" y="0"/>
                  </a:moveTo>
                  <a:cubicBezTo>
                    <a:pt x="643" y="0"/>
                    <a:pt x="0" y="642"/>
                    <a:pt x="0" y="1427"/>
                  </a:cubicBezTo>
                  <a:cubicBezTo>
                    <a:pt x="0" y="1552"/>
                    <a:pt x="18" y="1677"/>
                    <a:pt x="36" y="1802"/>
                  </a:cubicBezTo>
                  <a:cubicBezTo>
                    <a:pt x="72" y="1927"/>
                    <a:pt x="197" y="2016"/>
                    <a:pt x="322" y="2016"/>
                  </a:cubicBezTo>
                  <a:cubicBezTo>
                    <a:pt x="339" y="2016"/>
                    <a:pt x="357" y="1998"/>
                    <a:pt x="393" y="1998"/>
                  </a:cubicBezTo>
                  <a:cubicBezTo>
                    <a:pt x="536" y="1963"/>
                    <a:pt x="625" y="1802"/>
                    <a:pt x="589" y="1659"/>
                  </a:cubicBezTo>
                  <a:cubicBezTo>
                    <a:pt x="571" y="1588"/>
                    <a:pt x="553" y="1499"/>
                    <a:pt x="553" y="1427"/>
                  </a:cubicBezTo>
                  <a:cubicBezTo>
                    <a:pt x="553" y="946"/>
                    <a:pt x="946" y="571"/>
                    <a:pt x="1428" y="571"/>
                  </a:cubicBezTo>
                  <a:cubicBezTo>
                    <a:pt x="1588" y="571"/>
                    <a:pt x="1713" y="428"/>
                    <a:pt x="1713" y="286"/>
                  </a:cubicBezTo>
                  <a:cubicBezTo>
                    <a:pt x="1713" y="125"/>
                    <a:pt x="1588" y="0"/>
                    <a:pt x="14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79"/>
            <p:cNvSpPr/>
            <p:nvPr/>
          </p:nvSpPr>
          <p:spPr>
            <a:xfrm>
              <a:off x="2972500" y="2339150"/>
              <a:ext cx="56225" cy="22550"/>
            </a:xfrm>
            <a:custGeom>
              <a:avLst/>
              <a:gdLst/>
              <a:ahLst/>
              <a:cxnLst/>
              <a:rect l="l" t="t" r="r" b="b"/>
              <a:pathLst>
                <a:path w="2249" h="902" extrusionOk="0">
                  <a:moveTo>
                    <a:pt x="322" y="1"/>
                  </a:moveTo>
                  <a:cubicBezTo>
                    <a:pt x="250" y="1"/>
                    <a:pt x="179" y="28"/>
                    <a:pt x="125" y="81"/>
                  </a:cubicBezTo>
                  <a:cubicBezTo>
                    <a:pt x="0" y="188"/>
                    <a:pt x="0" y="367"/>
                    <a:pt x="125" y="474"/>
                  </a:cubicBezTo>
                  <a:cubicBezTo>
                    <a:pt x="393" y="741"/>
                    <a:pt x="750" y="902"/>
                    <a:pt x="1125" y="902"/>
                  </a:cubicBezTo>
                  <a:cubicBezTo>
                    <a:pt x="1517" y="902"/>
                    <a:pt x="1874" y="741"/>
                    <a:pt x="2142" y="474"/>
                  </a:cubicBezTo>
                  <a:cubicBezTo>
                    <a:pt x="2249" y="367"/>
                    <a:pt x="2249" y="188"/>
                    <a:pt x="2142" y="81"/>
                  </a:cubicBezTo>
                  <a:cubicBezTo>
                    <a:pt x="2088" y="28"/>
                    <a:pt x="2017" y="1"/>
                    <a:pt x="1945" y="1"/>
                  </a:cubicBezTo>
                  <a:cubicBezTo>
                    <a:pt x="1874" y="1"/>
                    <a:pt x="1803" y="28"/>
                    <a:pt x="1749" y="81"/>
                  </a:cubicBezTo>
                  <a:cubicBezTo>
                    <a:pt x="1571" y="242"/>
                    <a:pt x="1356" y="331"/>
                    <a:pt x="1125" y="331"/>
                  </a:cubicBezTo>
                  <a:cubicBezTo>
                    <a:pt x="893" y="331"/>
                    <a:pt x="678" y="242"/>
                    <a:pt x="518" y="81"/>
                  </a:cubicBezTo>
                  <a:cubicBezTo>
                    <a:pt x="464" y="28"/>
                    <a:pt x="393" y="1"/>
                    <a:pt x="3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79"/>
            <p:cNvSpPr/>
            <p:nvPr/>
          </p:nvSpPr>
          <p:spPr>
            <a:xfrm>
              <a:off x="2844925" y="2299225"/>
              <a:ext cx="13850" cy="14300"/>
            </a:xfrm>
            <a:custGeom>
              <a:avLst/>
              <a:gdLst/>
              <a:ahLst/>
              <a:cxnLst/>
              <a:rect l="l" t="t" r="r" b="b"/>
              <a:pathLst>
                <a:path w="554" h="572" extrusionOk="0">
                  <a:moveTo>
                    <a:pt x="268" y="1"/>
                  </a:moveTo>
                  <a:cubicBezTo>
                    <a:pt x="125" y="1"/>
                    <a:pt x="0" y="144"/>
                    <a:pt x="0" y="286"/>
                  </a:cubicBezTo>
                  <a:cubicBezTo>
                    <a:pt x="0" y="447"/>
                    <a:pt x="125" y="572"/>
                    <a:pt x="268" y="572"/>
                  </a:cubicBezTo>
                  <a:cubicBezTo>
                    <a:pt x="429" y="572"/>
                    <a:pt x="554" y="447"/>
                    <a:pt x="554" y="286"/>
                  </a:cubicBezTo>
                  <a:cubicBezTo>
                    <a:pt x="554" y="144"/>
                    <a:pt x="429" y="1"/>
                    <a:pt x="2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79"/>
            <p:cNvSpPr/>
            <p:nvPr/>
          </p:nvSpPr>
          <p:spPr>
            <a:xfrm>
              <a:off x="2948400" y="2402725"/>
              <a:ext cx="13875" cy="13850"/>
            </a:xfrm>
            <a:custGeom>
              <a:avLst/>
              <a:gdLst/>
              <a:ahLst/>
              <a:cxnLst/>
              <a:rect l="l" t="t" r="r" b="b"/>
              <a:pathLst>
                <a:path w="555" h="554" extrusionOk="0">
                  <a:moveTo>
                    <a:pt x="286" y="0"/>
                  </a:moveTo>
                  <a:cubicBezTo>
                    <a:pt x="126" y="0"/>
                    <a:pt x="1" y="125"/>
                    <a:pt x="1" y="286"/>
                  </a:cubicBezTo>
                  <a:cubicBezTo>
                    <a:pt x="1" y="429"/>
                    <a:pt x="126" y="554"/>
                    <a:pt x="286" y="554"/>
                  </a:cubicBezTo>
                  <a:cubicBezTo>
                    <a:pt x="429" y="554"/>
                    <a:pt x="554" y="429"/>
                    <a:pt x="554" y="286"/>
                  </a:cubicBezTo>
                  <a:cubicBezTo>
                    <a:pt x="554" y="125"/>
                    <a:pt x="429" y="0"/>
                    <a:pt x="2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79"/>
            <p:cNvSpPr/>
            <p:nvPr/>
          </p:nvSpPr>
          <p:spPr>
            <a:xfrm>
              <a:off x="2948400" y="2458925"/>
              <a:ext cx="13875" cy="13850"/>
            </a:xfrm>
            <a:custGeom>
              <a:avLst/>
              <a:gdLst/>
              <a:ahLst/>
              <a:cxnLst/>
              <a:rect l="l" t="t" r="r" b="b"/>
              <a:pathLst>
                <a:path w="555" h="554" extrusionOk="0">
                  <a:moveTo>
                    <a:pt x="286" y="1"/>
                  </a:moveTo>
                  <a:cubicBezTo>
                    <a:pt x="126" y="1"/>
                    <a:pt x="1" y="126"/>
                    <a:pt x="1" y="268"/>
                  </a:cubicBezTo>
                  <a:cubicBezTo>
                    <a:pt x="1" y="429"/>
                    <a:pt x="126" y="554"/>
                    <a:pt x="286" y="554"/>
                  </a:cubicBezTo>
                  <a:cubicBezTo>
                    <a:pt x="429" y="554"/>
                    <a:pt x="554" y="429"/>
                    <a:pt x="554" y="268"/>
                  </a:cubicBezTo>
                  <a:cubicBezTo>
                    <a:pt x="554" y="126"/>
                    <a:pt x="429" y="1"/>
                    <a:pt x="2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8" name="Google Shape;828;p79">
            <a:extLst>
              <a:ext uri="{C183D7F6-B498-43B3-948B-1728B52AA6E4}">
                <adec:decorative xmlns:adec="http://schemas.microsoft.com/office/drawing/2017/decorative" val="1"/>
              </a:ext>
            </a:extLst>
          </p:cNvPr>
          <p:cNvGrpSpPr/>
          <p:nvPr/>
        </p:nvGrpSpPr>
        <p:grpSpPr>
          <a:xfrm>
            <a:off x="7092195" y="1663049"/>
            <a:ext cx="511786" cy="572697"/>
            <a:chOff x="5619000" y="2838075"/>
            <a:chExt cx="322975" cy="359125"/>
          </a:xfrm>
        </p:grpSpPr>
        <p:sp>
          <p:nvSpPr>
            <p:cNvPr id="829" name="Google Shape;829;p79"/>
            <p:cNvSpPr/>
            <p:nvPr/>
          </p:nvSpPr>
          <p:spPr>
            <a:xfrm>
              <a:off x="5619000" y="2838075"/>
              <a:ext cx="322975" cy="359125"/>
            </a:xfrm>
            <a:custGeom>
              <a:avLst/>
              <a:gdLst/>
              <a:ahLst/>
              <a:cxnLst/>
              <a:rect l="l" t="t" r="r" b="b"/>
              <a:pathLst>
                <a:path w="12919" h="14365" extrusionOk="0">
                  <a:moveTo>
                    <a:pt x="7629" y="5425"/>
                  </a:moveTo>
                  <a:cubicBezTo>
                    <a:pt x="7865" y="5425"/>
                    <a:pt x="8101" y="5514"/>
                    <a:pt x="8280" y="5693"/>
                  </a:cubicBezTo>
                  <a:cubicBezTo>
                    <a:pt x="8547" y="5960"/>
                    <a:pt x="8619" y="6281"/>
                    <a:pt x="8512" y="6674"/>
                  </a:cubicBezTo>
                  <a:cubicBezTo>
                    <a:pt x="8405" y="7120"/>
                    <a:pt x="8048" y="7655"/>
                    <a:pt x="7548" y="8137"/>
                  </a:cubicBezTo>
                  <a:cubicBezTo>
                    <a:pt x="7102" y="8565"/>
                    <a:pt x="6692" y="8833"/>
                    <a:pt x="6460" y="8922"/>
                  </a:cubicBezTo>
                  <a:cubicBezTo>
                    <a:pt x="6228" y="8833"/>
                    <a:pt x="5818" y="8565"/>
                    <a:pt x="5372" y="8137"/>
                  </a:cubicBezTo>
                  <a:cubicBezTo>
                    <a:pt x="4872" y="7655"/>
                    <a:pt x="4515" y="7120"/>
                    <a:pt x="4408" y="6674"/>
                  </a:cubicBezTo>
                  <a:cubicBezTo>
                    <a:pt x="4301" y="6281"/>
                    <a:pt x="4372" y="5960"/>
                    <a:pt x="4640" y="5693"/>
                  </a:cubicBezTo>
                  <a:cubicBezTo>
                    <a:pt x="4818" y="5514"/>
                    <a:pt x="5050" y="5425"/>
                    <a:pt x="5282" y="5425"/>
                  </a:cubicBezTo>
                  <a:cubicBezTo>
                    <a:pt x="5532" y="5425"/>
                    <a:pt x="5764" y="5514"/>
                    <a:pt x="5942" y="5693"/>
                  </a:cubicBezTo>
                  <a:cubicBezTo>
                    <a:pt x="6085" y="5835"/>
                    <a:pt x="6273" y="5907"/>
                    <a:pt x="6460" y="5907"/>
                  </a:cubicBezTo>
                  <a:cubicBezTo>
                    <a:pt x="6647" y="5907"/>
                    <a:pt x="6835" y="5835"/>
                    <a:pt x="6977" y="5693"/>
                  </a:cubicBezTo>
                  <a:cubicBezTo>
                    <a:pt x="7156" y="5514"/>
                    <a:pt x="7392" y="5425"/>
                    <a:pt x="7629" y="5425"/>
                  </a:cubicBezTo>
                  <a:close/>
                  <a:moveTo>
                    <a:pt x="7709" y="554"/>
                  </a:moveTo>
                  <a:cubicBezTo>
                    <a:pt x="8244" y="554"/>
                    <a:pt x="8655" y="964"/>
                    <a:pt x="8690" y="1464"/>
                  </a:cubicBezTo>
                  <a:cubicBezTo>
                    <a:pt x="8440" y="1625"/>
                    <a:pt x="8226" y="1821"/>
                    <a:pt x="8084" y="2088"/>
                  </a:cubicBezTo>
                  <a:cubicBezTo>
                    <a:pt x="8012" y="2213"/>
                    <a:pt x="8048" y="2392"/>
                    <a:pt x="8191" y="2463"/>
                  </a:cubicBezTo>
                  <a:cubicBezTo>
                    <a:pt x="8226" y="2499"/>
                    <a:pt x="8280" y="2499"/>
                    <a:pt x="8333" y="2499"/>
                  </a:cubicBezTo>
                  <a:cubicBezTo>
                    <a:pt x="8423" y="2499"/>
                    <a:pt x="8512" y="2463"/>
                    <a:pt x="8565" y="2374"/>
                  </a:cubicBezTo>
                  <a:cubicBezTo>
                    <a:pt x="8690" y="2160"/>
                    <a:pt x="8869" y="1999"/>
                    <a:pt x="9101" y="1892"/>
                  </a:cubicBezTo>
                  <a:cubicBezTo>
                    <a:pt x="9243" y="1821"/>
                    <a:pt x="9404" y="1785"/>
                    <a:pt x="9582" y="1785"/>
                  </a:cubicBezTo>
                  <a:cubicBezTo>
                    <a:pt x="10225" y="1785"/>
                    <a:pt x="10742" y="2303"/>
                    <a:pt x="10742" y="2945"/>
                  </a:cubicBezTo>
                  <a:cubicBezTo>
                    <a:pt x="10742" y="3088"/>
                    <a:pt x="10724" y="3213"/>
                    <a:pt x="10689" y="3337"/>
                  </a:cubicBezTo>
                  <a:cubicBezTo>
                    <a:pt x="10599" y="3605"/>
                    <a:pt x="10403" y="3819"/>
                    <a:pt x="10171" y="3962"/>
                  </a:cubicBezTo>
                  <a:cubicBezTo>
                    <a:pt x="10028" y="4033"/>
                    <a:pt x="9993" y="4212"/>
                    <a:pt x="10064" y="4354"/>
                  </a:cubicBezTo>
                  <a:cubicBezTo>
                    <a:pt x="10118" y="4444"/>
                    <a:pt x="10207" y="4479"/>
                    <a:pt x="10314" y="4479"/>
                  </a:cubicBezTo>
                  <a:cubicBezTo>
                    <a:pt x="10350" y="4479"/>
                    <a:pt x="10403" y="4479"/>
                    <a:pt x="10439" y="4444"/>
                  </a:cubicBezTo>
                  <a:cubicBezTo>
                    <a:pt x="10706" y="4301"/>
                    <a:pt x="10921" y="4087"/>
                    <a:pt x="11081" y="3819"/>
                  </a:cubicBezTo>
                  <a:cubicBezTo>
                    <a:pt x="11492" y="4122"/>
                    <a:pt x="11759" y="4604"/>
                    <a:pt x="11759" y="5140"/>
                  </a:cubicBezTo>
                  <a:cubicBezTo>
                    <a:pt x="11759" y="5532"/>
                    <a:pt x="11616" y="5925"/>
                    <a:pt x="11349" y="6228"/>
                  </a:cubicBezTo>
                  <a:cubicBezTo>
                    <a:pt x="11260" y="6192"/>
                    <a:pt x="11170" y="6157"/>
                    <a:pt x="11081" y="6139"/>
                  </a:cubicBezTo>
                  <a:cubicBezTo>
                    <a:pt x="11053" y="6128"/>
                    <a:pt x="11024" y="6123"/>
                    <a:pt x="10996" y="6123"/>
                  </a:cubicBezTo>
                  <a:cubicBezTo>
                    <a:pt x="10880" y="6123"/>
                    <a:pt x="10771" y="6206"/>
                    <a:pt x="10742" y="6335"/>
                  </a:cubicBezTo>
                  <a:cubicBezTo>
                    <a:pt x="10706" y="6478"/>
                    <a:pt x="10796" y="6638"/>
                    <a:pt x="10938" y="6674"/>
                  </a:cubicBezTo>
                  <a:cubicBezTo>
                    <a:pt x="11063" y="6710"/>
                    <a:pt x="11170" y="6745"/>
                    <a:pt x="11277" y="6799"/>
                  </a:cubicBezTo>
                  <a:lnTo>
                    <a:pt x="11295" y="6799"/>
                  </a:lnTo>
                  <a:cubicBezTo>
                    <a:pt x="11938" y="7138"/>
                    <a:pt x="12348" y="7780"/>
                    <a:pt x="12348" y="8512"/>
                  </a:cubicBezTo>
                  <a:cubicBezTo>
                    <a:pt x="12348" y="9297"/>
                    <a:pt x="11884" y="9993"/>
                    <a:pt x="11170" y="10296"/>
                  </a:cubicBezTo>
                  <a:cubicBezTo>
                    <a:pt x="10938" y="10385"/>
                    <a:pt x="10689" y="10421"/>
                    <a:pt x="10439" y="10421"/>
                  </a:cubicBezTo>
                  <a:cubicBezTo>
                    <a:pt x="10278" y="10421"/>
                    <a:pt x="10118" y="10403"/>
                    <a:pt x="9957" y="10367"/>
                  </a:cubicBezTo>
                  <a:cubicBezTo>
                    <a:pt x="9933" y="10362"/>
                    <a:pt x="9910" y="10360"/>
                    <a:pt x="9887" y="10360"/>
                  </a:cubicBezTo>
                  <a:cubicBezTo>
                    <a:pt x="9756" y="10360"/>
                    <a:pt x="9646" y="10442"/>
                    <a:pt x="9600" y="10564"/>
                  </a:cubicBezTo>
                  <a:cubicBezTo>
                    <a:pt x="9565" y="10706"/>
                    <a:pt x="9654" y="10867"/>
                    <a:pt x="9814" y="10903"/>
                  </a:cubicBezTo>
                  <a:cubicBezTo>
                    <a:pt x="10011" y="10956"/>
                    <a:pt x="10225" y="10992"/>
                    <a:pt x="10439" y="10992"/>
                  </a:cubicBezTo>
                  <a:cubicBezTo>
                    <a:pt x="10635" y="10992"/>
                    <a:pt x="10831" y="10974"/>
                    <a:pt x="11010" y="10921"/>
                  </a:cubicBezTo>
                  <a:lnTo>
                    <a:pt x="11010" y="10921"/>
                  </a:lnTo>
                  <a:cubicBezTo>
                    <a:pt x="11010" y="11706"/>
                    <a:pt x="10439" y="12366"/>
                    <a:pt x="9672" y="12491"/>
                  </a:cubicBezTo>
                  <a:cubicBezTo>
                    <a:pt x="9596" y="12503"/>
                    <a:pt x="9518" y="12509"/>
                    <a:pt x="9438" y="12509"/>
                  </a:cubicBezTo>
                  <a:cubicBezTo>
                    <a:pt x="9293" y="12509"/>
                    <a:pt x="9143" y="12490"/>
                    <a:pt x="8994" y="12455"/>
                  </a:cubicBezTo>
                  <a:cubicBezTo>
                    <a:pt x="8972" y="12450"/>
                    <a:pt x="8951" y="12447"/>
                    <a:pt x="8929" y="12447"/>
                  </a:cubicBezTo>
                  <a:cubicBezTo>
                    <a:pt x="8806" y="12447"/>
                    <a:pt x="8685" y="12530"/>
                    <a:pt x="8655" y="12651"/>
                  </a:cubicBezTo>
                  <a:cubicBezTo>
                    <a:pt x="8619" y="12794"/>
                    <a:pt x="8708" y="12955"/>
                    <a:pt x="8851" y="12990"/>
                  </a:cubicBezTo>
                  <a:cubicBezTo>
                    <a:pt x="9011" y="13026"/>
                    <a:pt x="9154" y="13062"/>
                    <a:pt x="9315" y="13062"/>
                  </a:cubicBezTo>
                  <a:cubicBezTo>
                    <a:pt x="9083" y="13508"/>
                    <a:pt x="8619" y="13811"/>
                    <a:pt x="8101" y="13811"/>
                  </a:cubicBezTo>
                  <a:cubicBezTo>
                    <a:pt x="7352" y="13811"/>
                    <a:pt x="6745" y="13187"/>
                    <a:pt x="6745" y="12437"/>
                  </a:cubicBezTo>
                  <a:lnTo>
                    <a:pt x="6745" y="9404"/>
                  </a:lnTo>
                  <a:cubicBezTo>
                    <a:pt x="7084" y="9261"/>
                    <a:pt x="7530" y="8940"/>
                    <a:pt x="7941" y="8547"/>
                  </a:cubicBezTo>
                  <a:cubicBezTo>
                    <a:pt x="8280" y="8226"/>
                    <a:pt x="8869" y="7566"/>
                    <a:pt x="9065" y="6817"/>
                  </a:cubicBezTo>
                  <a:cubicBezTo>
                    <a:pt x="9226" y="6228"/>
                    <a:pt x="9083" y="5693"/>
                    <a:pt x="8690" y="5300"/>
                  </a:cubicBezTo>
                  <a:cubicBezTo>
                    <a:pt x="8396" y="5006"/>
                    <a:pt x="8010" y="4857"/>
                    <a:pt x="7627" y="4857"/>
                  </a:cubicBezTo>
                  <a:cubicBezTo>
                    <a:pt x="7314" y="4857"/>
                    <a:pt x="7002" y="4957"/>
                    <a:pt x="6745" y="5157"/>
                  </a:cubicBezTo>
                  <a:lnTo>
                    <a:pt x="6745" y="1535"/>
                  </a:lnTo>
                  <a:cubicBezTo>
                    <a:pt x="6745" y="1000"/>
                    <a:pt x="7174" y="554"/>
                    <a:pt x="7709" y="554"/>
                  </a:cubicBezTo>
                  <a:close/>
                  <a:moveTo>
                    <a:pt x="5211" y="1"/>
                  </a:moveTo>
                  <a:cubicBezTo>
                    <a:pt x="4444" y="1"/>
                    <a:pt x="3819" y="536"/>
                    <a:pt x="3694" y="1250"/>
                  </a:cubicBezTo>
                  <a:cubicBezTo>
                    <a:pt x="3641" y="1250"/>
                    <a:pt x="3587" y="1232"/>
                    <a:pt x="3534" y="1232"/>
                  </a:cubicBezTo>
                  <a:cubicBezTo>
                    <a:pt x="3523" y="1231"/>
                    <a:pt x="3513" y="1230"/>
                    <a:pt x="3503" y="1230"/>
                  </a:cubicBezTo>
                  <a:cubicBezTo>
                    <a:pt x="3371" y="1230"/>
                    <a:pt x="3247" y="1333"/>
                    <a:pt x="3230" y="1482"/>
                  </a:cubicBezTo>
                  <a:cubicBezTo>
                    <a:pt x="3213" y="1642"/>
                    <a:pt x="3320" y="1767"/>
                    <a:pt x="3480" y="1785"/>
                  </a:cubicBezTo>
                  <a:cubicBezTo>
                    <a:pt x="3587" y="1803"/>
                    <a:pt x="3712" y="1839"/>
                    <a:pt x="3819" y="1892"/>
                  </a:cubicBezTo>
                  <a:cubicBezTo>
                    <a:pt x="4051" y="1999"/>
                    <a:pt x="4230" y="2160"/>
                    <a:pt x="4354" y="2374"/>
                  </a:cubicBezTo>
                  <a:cubicBezTo>
                    <a:pt x="4408" y="2463"/>
                    <a:pt x="4497" y="2499"/>
                    <a:pt x="4586" y="2499"/>
                  </a:cubicBezTo>
                  <a:cubicBezTo>
                    <a:pt x="4640" y="2499"/>
                    <a:pt x="4693" y="2499"/>
                    <a:pt x="4729" y="2463"/>
                  </a:cubicBezTo>
                  <a:cubicBezTo>
                    <a:pt x="4872" y="2392"/>
                    <a:pt x="4908" y="2213"/>
                    <a:pt x="4836" y="2088"/>
                  </a:cubicBezTo>
                  <a:cubicBezTo>
                    <a:pt x="4693" y="1821"/>
                    <a:pt x="4479" y="1625"/>
                    <a:pt x="4230" y="1464"/>
                  </a:cubicBezTo>
                  <a:cubicBezTo>
                    <a:pt x="4265" y="964"/>
                    <a:pt x="4693" y="554"/>
                    <a:pt x="5211" y="554"/>
                  </a:cubicBezTo>
                  <a:cubicBezTo>
                    <a:pt x="5746" y="554"/>
                    <a:pt x="6174" y="1000"/>
                    <a:pt x="6174" y="1535"/>
                  </a:cubicBezTo>
                  <a:lnTo>
                    <a:pt x="6174" y="5157"/>
                  </a:lnTo>
                  <a:cubicBezTo>
                    <a:pt x="5917" y="4957"/>
                    <a:pt x="5606" y="4857"/>
                    <a:pt x="5293" y="4857"/>
                  </a:cubicBezTo>
                  <a:cubicBezTo>
                    <a:pt x="4910" y="4857"/>
                    <a:pt x="4524" y="5006"/>
                    <a:pt x="4230" y="5300"/>
                  </a:cubicBezTo>
                  <a:cubicBezTo>
                    <a:pt x="3837" y="5693"/>
                    <a:pt x="3694" y="6228"/>
                    <a:pt x="3855" y="6817"/>
                  </a:cubicBezTo>
                  <a:cubicBezTo>
                    <a:pt x="4051" y="7566"/>
                    <a:pt x="4658" y="8226"/>
                    <a:pt x="4979" y="8547"/>
                  </a:cubicBezTo>
                  <a:cubicBezTo>
                    <a:pt x="5389" y="8940"/>
                    <a:pt x="5835" y="9261"/>
                    <a:pt x="6174" y="9404"/>
                  </a:cubicBezTo>
                  <a:lnTo>
                    <a:pt x="6174" y="12437"/>
                  </a:lnTo>
                  <a:cubicBezTo>
                    <a:pt x="6174" y="13187"/>
                    <a:pt x="5568" y="13811"/>
                    <a:pt x="4818" y="13811"/>
                  </a:cubicBezTo>
                  <a:cubicBezTo>
                    <a:pt x="4301" y="13811"/>
                    <a:pt x="3837" y="13508"/>
                    <a:pt x="3605" y="13062"/>
                  </a:cubicBezTo>
                  <a:cubicBezTo>
                    <a:pt x="3766" y="13062"/>
                    <a:pt x="3908" y="13026"/>
                    <a:pt x="4069" y="12990"/>
                  </a:cubicBezTo>
                  <a:cubicBezTo>
                    <a:pt x="4212" y="12955"/>
                    <a:pt x="4301" y="12794"/>
                    <a:pt x="4265" y="12651"/>
                  </a:cubicBezTo>
                  <a:cubicBezTo>
                    <a:pt x="4235" y="12530"/>
                    <a:pt x="4114" y="12447"/>
                    <a:pt x="3991" y="12447"/>
                  </a:cubicBezTo>
                  <a:cubicBezTo>
                    <a:pt x="3969" y="12447"/>
                    <a:pt x="3948" y="12450"/>
                    <a:pt x="3926" y="12455"/>
                  </a:cubicBezTo>
                  <a:cubicBezTo>
                    <a:pt x="3776" y="12490"/>
                    <a:pt x="3627" y="12509"/>
                    <a:pt x="3482" y="12509"/>
                  </a:cubicBezTo>
                  <a:cubicBezTo>
                    <a:pt x="3402" y="12509"/>
                    <a:pt x="3324" y="12503"/>
                    <a:pt x="3248" y="12491"/>
                  </a:cubicBezTo>
                  <a:cubicBezTo>
                    <a:pt x="2481" y="12366"/>
                    <a:pt x="1910" y="11706"/>
                    <a:pt x="1910" y="10921"/>
                  </a:cubicBezTo>
                  <a:lnTo>
                    <a:pt x="1910" y="10921"/>
                  </a:lnTo>
                  <a:cubicBezTo>
                    <a:pt x="2088" y="10974"/>
                    <a:pt x="2285" y="10992"/>
                    <a:pt x="2481" y="10992"/>
                  </a:cubicBezTo>
                  <a:cubicBezTo>
                    <a:pt x="2695" y="10992"/>
                    <a:pt x="2909" y="10956"/>
                    <a:pt x="3105" y="10903"/>
                  </a:cubicBezTo>
                  <a:cubicBezTo>
                    <a:pt x="3266" y="10867"/>
                    <a:pt x="3355" y="10706"/>
                    <a:pt x="3320" y="10564"/>
                  </a:cubicBezTo>
                  <a:cubicBezTo>
                    <a:pt x="3274" y="10442"/>
                    <a:pt x="3164" y="10360"/>
                    <a:pt x="3033" y="10360"/>
                  </a:cubicBezTo>
                  <a:cubicBezTo>
                    <a:pt x="3010" y="10360"/>
                    <a:pt x="2987" y="10362"/>
                    <a:pt x="2963" y="10367"/>
                  </a:cubicBezTo>
                  <a:cubicBezTo>
                    <a:pt x="2802" y="10403"/>
                    <a:pt x="2642" y="10421"/>
                    <a:pt x="2481" y="10421"/>
                  </a:cubicBezTo>
                  <a:cubicBezTo>
                    <a:pt x="2231" y="10421"/>
                    <a:pt x="1981" y="10385"/>
                    <a:pt x="1749" y="10296"/>
                  </a:cubicBezTo>
                  <a:cubicBezTo>
                    <a:pt x="1036" y="9993"/>
                    <a:pt x="572" y="9297"/>
                    <a:pt x="572" y="8512"/>
                  </a:cubicBezTo>
                  <a:cubicBezTo>
                    <a:pt x="572" y="7780"/>
                    <a:pt x="982" y="7138"/>
                    <a:pt x="1625" y="6799"/>
                  </a:cubicBezTo>
                  <a:lnTo>
                    <a:pt x="1642" y="6799"/>
                  </a:lnTo>
                  <a:cubicBezTo>
                    <a:pt x="1749" y="6745"/>
                    <a:pt x="1857" y="6710"/>
                    <a:pt x="1981" y="6674"/>
                  </a:cubicBezTo>
                  <a:cubicBezTo>
                    <a:pt x="2124" y="6638"/>
                    <a:pt x="2213" y="6478"/>
                    <a:pt x="2178" y="6335"/>
                  </a:cubicBezTo>
                  <a:cubicBezTo>
                    <a:pt x="2149" y="6206"/>
                    <a:pt x="2040" y="6123"/>
                    <a:pt x="1924" y="6123"/>
                  </a:cubicBezTo>
                  <a:cubicBezTo>
                    <a:pt x="1896" y="6123"/>
                    <a:pt x="1867" y="6128"/>
                    <a:pt x="1839" y="6139"/>
                  </a:cubicBezTo>
                  <a:cubicBezTo>
                    <a:pt x="1749" y="6157"/>
                    <a:pt x="1660" y="6192"/>
                    <a:pt x="1571" y="6228"/>
                  </a:cubicBezTo>
                  <a:cubicBezTo>
                    <a:pt x="1303" y="5925"/>
                    <a:pt x="1161" y="5532"/>
                    <a:pt x="1161" y="5140"/>
                  </a:cubicBezTo>
                  <a:cubicBezTo>
                    <a:pt x="1161" y="4604"/>
                    <a:pt x="1428" y="4122"/>
                    <a:pt x="1839" y="3819"/>
                  </a:cubicBezTo>
                  <a:cubicBezTo>
                    <a:pt x="1999" y="4087"/>
                    <a:pt x="2213" y="4301"/>
                    <a:pt x="2481" y="4444"/>
                  </a:cubicBezTo>
                  <a:cubicBezTo>
                    <a:pt x="2517" y="4479"/>
                    <a:pt x="2570" y="4479"/>
                    <a:pt x="2606" y="4479"/>
                  </a:cubicBezTo>
                  <a:cubicBezTo>
                    <a:pt x="2713" y="4479"/>
                    <a:pt x="2802" y="4444"/>
                    <a:pt x="2856" y="4354"/>
                  </a:cubicBezTo>
                  <a:cubicBezTo>
                    <a:pt x="2927" y="4212"/>
                    <a:pt x="2891" y="4033"/>
                    <a:pt x="2749" y="3962"/>
                  </a:cubicBezTo>
                  <a:cubicBezTo>
                    <a:pt x="2517" y="3819"/>
                    <a:pt x="2320" y="3605"/>
                    <a:pt x="2231" y="3337"/>
                  </a:cubicBezTo>
                  <a:cubicBezTo>
                    <a:pt x="2213" y="3248"/>
                    <a:pt x="2196" y="3177"/>
                    <a:pt x="2178" y="3088"/>
                  </a:cubicBezTo>
                  <a:cubicBezTo>
                    <a:pt x="2161" y="2939"/>
                    <a:pt x="2037" y="2836"/>
                    <a:pt x="1906" y="2836"/>
                  </a:cubicBezTo>
                  <a:cubicBezTo>
                    <a:pt x="1895" y="2836"/>
                    <a:pt x="1885" y="2837"/>
                    <a:pt x="1874" y="2838"/>
                  </a:cubicBezTo>
                  <a:cubicBezTo>
                    <a:pt x="1714" y="2856"/>
                    <a:pt x="1607" y="2998"/>
                    <a:pt x="1625" y="3159"/>
                  </a:cubicBezTo>
                  <a:cubicBezTo>
                    <a:pt x="1625" y="3195"/>
                    <a:pt x="1625" y="3248"/>
                    <a:pt x="1642" y="3284"/>
                  </a:cubicBezTo>
                  <a:cubicBezTo>
                    <a:pt x="1000" y="3676"/>
                    <a:pt x="590" y="4372"/>
                    <a:pt x="590" y="5140"/>
                  </a:cubicBezTo>
                  <a:cubicBezTo>
                    <a:pt x="590" y="5639"/>
                    <a:pt x="768" y="6103"/>
                    <a:pt x="1071" y="6496"/>
                  </a:cubicBezTo>
                  <a:cubicBezTo>
                    <a:pt x="411" y="6942"/>
                    <a:pt x="1" y="7691"/>
                    <a:pt x="1" y="8512"/>
                  </a:cubicBezTo>
                  <a:cubicBezTo>
                    <a:pt x="1" y="9457"/>
                    <a:pt x="518" y="10296"/>
                    <a:pt x="1339" y="10724"/>
                  </a:cubicBezTo>
                  <a:cubicBezTo>
                    <a:pt x="1339" y="10778"/>
                    <a:pt x="1339" y="10849"/>
                    <a:pt x="1339" y="10903"/>
                  </a:cubicBezTo>
                  <a:cubicBezTo>
                    <a:pt x="1339" y="11420"/>
                    <a:pt x="1517" y="11920"/>
                    <a:pt x="1857" y="12312"/>
                  </a:cubicBezTo>
                  <a:cubicBezTo>
                    <a:pt x="2160" y="12651"/>
                    <a:pt x="2535" y="12901"/>
                    <a:pt x="2981" y="13008"/>
                  </a:cubicBezTo>
                  <a:cubicBezTo>
                    <a:pt x="3213" y="13793"/>
                    <a:pt x="3962" y="14364"/>
                    <a:pt x="4818" y="14364"/>
                  </a:cubicBezTo>
                  <a:cubicBezTo>
                    <a:pt x="5514" y="14364"/>
                    <a:pt x="6121" y="13989"/>
                    <a:pt x="6460" y="13436"/>
                  </a:cubicBezTo>
                  <a:cubicBezTo>
                    <a:pt x="6799" y="13989"/>
                    <a:pt x="7406" y="14364"/>
                    <a:pt x="8101" y="14364"/>
                  </a:cubicBezTo>
                  <a:cubicBezTo>
                    <a:pt x="8958" y="14364"/>
                    <a:pt x="9707" y="13793"/>
                    <a:pt x="9939" y="13008"/>
                  </a:cubicBezTo>
                  <a:cubicBezTo>
                    <a:pt x="10385" y="12901"/>
                    <a:pt x="10760" y="12651"/>
                    <a:pt x="11063" y="12312"/>
                  </a:cubicBezTo>
                  <a:cubicBezTo>
                    <a:pt x="11402" y="11920"/>
                    <a:pt x="11581" y="11420"/>
                    <a:pt x="11581" y="10903"/>
                  </a:cubicBezTo>
                  <a:cubicBezTo>
                    <a:pt x="11581" y="10849"/>
                    <a:pt x="11581" y="10778"/>
                    <a:pt x="11581" y="10724"/>
                  </a:cubicBezTo>
                  <a:cubicBezTo>
                    <a:pt x="12402" y="10296"/>
                    <a:pt x="12919" y="9457"/>
                    <a:pt x="12919" y="8512"/>
                  </a:cubicBezTo>
                  <a:cubicBezTo>
                    <a:pt x="12919" y="7691"/>
                    <a:pt x="12509" y="6942"/>
                    <a:pt x="11848" y="6496"/>
                  </a:cubicBezTo>
                  <a:cubicBezTo>
                    <a:pt x="12152" y="6103"/>
                    <a:pt x="12330" y="5639"/>
                    <a:pt x="12330" y="5140"/>
                  </a:cubicBezTo>
                  <a:cubicBezTo>
                    <a:pt x="12330" y="4372"/>
                    <a:pt x="11920" y="3676"/>
                    <a:pt x="11277" y="3284"/>
                  </a:cubicBezTo>
                  <a:cubicBezTo>
                    <a:pt x="11295" y="3177"/>
                    <a:pt x="11313" y="3070"/>
                    <a:pt x="11313" y="2945"/>
                  </a:cubicBezTo>
                  <a:cubicBezTo>
                    <a:pt x="11313" y="1999"/>
                    <a:pt x="10528" y="1214"/>
                    <a:pt x="9582" y="1214"/>
                  </a:cubicBezTo>
                  <a:cubicBezTo>
                    <a:pt x="9457" y="1214"/>
                    <a:pt x="9350" y="1232"/>
                    <a:pt x="9226" y="1250"/>
                  </a:cubicBezTo>
                  <a:cubicBezTo>
                    <a:pt x="9101" y="536"/>
                    <a:pt x="8476" y="1"/>
                    <a:pt x="7709" y="1"/>
                  </a:cubicBezTo>
                  <a:cubicBezTo>
                    <a:pt x="7191" y="1"/>
                    <a:pt x="6745" y="251"/>
                    <a:pt x="6460" y="643"/>
                  </a:cubicBezTo>
                  <a:cubicBezTo>
                    <a:pt x="6174" y="251"/>
                    <a:pt x="5728" y="1"/>
                    <a:pt x="52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79"/>
            <p:cNvSpPr/>
            <p:nvPr/>
          </p:nvSpPr>
          <p:spPr>
            <a:xfrm>
              <a:off x="5668525" y="2981950"/>
              <a:ext cx="35700" cy="56000"/>
            </a:xfrm>
            <a:custGeom>
              <a:avLst/>
              <a:gdLst/>
              <a:ahLst/>
              <a:cxnLst/>
              <a:rect l="l" t="t" r="r" b="b"/>
              <a:pathLst>
                <a:path w="1428" h="2240" extrusionOk="0">
                  <a:moveTo>
                    <a:pt x="1006" y="0"/>
                  </a:moveTo>
                  <a:cubicBezTo>
                    <a:pt x="956" y="0"/>
                    <a:pt x="906" y="14"/>
                    <a:pt x="857" y="45"/>
                  </a:cubicBezTo>
                  <a:cubicBezTo>
                    <a:pt x="732" y="116"/>
                    <a:pt x="678" y="294"/>
                    <a:pt x="750" y="419"/>
                  </a:cubicBezTo>
                  <a:cubicBezTo>
                    <a:pt x="839" y="562"/>
                    <a:pt x="875" y="705"/>
                    <a:pt x="875" y="848"/>
                  </a:cubicBezTo>
                  <a:cubicBezTo>
                    <a:pt x="875" y="1240"/>
                    <a:pt x="607" y="1597"/>
                    <a:pt x="232" y="1686"/>
                  </a:cubicBezTo>
                  <a:cubicBezTo>
                    <a:pt x="90" y="1740"/>
                    <a:pt x="0" y="1882"/>
                    <a:pt x="36" y="2043"/>
                  </a:cubicBezTo>
                  <a:cubicBezTo>
                    <a:pt x="72" y="2168"/>
                    <a:pt x="179" y="2239"/>
                    <a:pt x="304" y="2239"/>
                  </a:cubicBezTo>
                  <a:lnTo>
                    <a:pt x="375" y="2239"/>
                  </a:lnTo>
                  <a:cubicBezTo>
                    <a:pt x="1000" y="2061"/>
                    <a:pt x="1428" y="1508"/>
                    <a:pt x="1428" y="848"/>
                  </a:cubicBezTo>
                  <a:cubicBezTo>
                    <a:pt x="1428" y="598"/>
                    <a:pt x="1374" y="366"/>
                    <a:pt x="1249" y="134"/>
                  </a:cubicBezTo>
                  <a:cubicBezTo>
                    <a:pt x="1191" y="52"/>
                    <a:pt x="1101" y="0"/>
                    <a:pt x="10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79"/>
            <p:cNvSpPr/>
            <p:nvPr/>
          </p:nvSpPr>
          <p:spPr>
            <a:xfrm>
              <a:off x="5700650" y="3066025"/>
              <a:ext cx="42825" cy="49975"/>
            </a:xfrm>
            <a:custGeom>
              <a:avLst/>
              <a:gdLst/>
              <a:ahLst/>
              <a:cxnLst/>
              <a:rect l="l" t="t" r="r" b="b"/>
              <a:pathLst>
                <a:path w="1713" h="1999" extrusionOk="0">
                  <a:moveTo>
                    <a:pt x="286" y="0"/>
                  </a:moveTo>
                  <a:cubicBezTo>
                    <a:pt x="125" y="0"/>
                    <a:pt x="0" y="125"/>
                    <a:pt x="0" y="268"/>
                  </a:cubicBezTo>
                  <a:cubicBezTo>
                    <a:pt x="0" y="429"/>
                    <a:pt x="125" y="554"/>
                    <a:pt x="286" y="554"/>
                  </a:cubicBezTo>
                  <a:cubicBezTo>
                    <a:pt x="767" y="554"/>
                    <a:pt x="1142" y="946"/>
                    <a:pt x="1142" y="1428"/>
                  </a:cubicBezTo>
                  <a:cubicBezTo>
                    <a:pt x="1142" y="1499"/>
                    <a:pt x="1142" y="1571"/>
                    <a:pt x="1124" y="1642"/>
                  </a:cubicBezTo>
                  <a:cubicBezTo>
                    <a:pt x="1088" y="1803"/>
                    <a:pt x="1178" y="1945"/>
                    <a:pt x="1320" y="1999"/>
                  </a:cubicBezTo>
                  <a:lnTo>
                    <a:pt x="1392" y="1999"/>
                  </a:lnTo>
                  <a:cubicBezTo>
                    <a:pt x="1517" y="1999"/>
                    <a:pt x="1624" y="1927"/>
                    <a:pt x="1659" y="1803"/>
                  </a:cubicBezTo>
                  <a:cubicBezTo>
                    <a:pt x="1695" y="1678"/>
                    <a:pt x="1713" y="1553"/>
                    <a:pt x="1713" y="1428"/>
                  </a:cubicBezTo>
                  <a:cubicBezTo>
                    <a:pt x="1713" y="643"/>
                    <a:pt x="1071" y="0"/>
                    <a:pt x="2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79"/>
            <p:cNvSpPr/>
            <p:nvPr/>
          </p:nvSpPr>
          <p:spPr>
            <a:xfrm>
              <a:off x="5707325" y="2919050"/>
              <a:ext cx="55800" cy="22100"/>
            </a:xfrm>
            <a:custGeom>
              <a:avLst/>
              <a:gdLst/>
              <a:ahLst/>
              <a:cxnLst/>
              <a:rect l="l" t="t" r="r" b="b"/>
              <a:pathLst>
                <a:path w="2232" h="884" extrusionOk="0">
                  <a:moveTo>
                    <a:pt x="304" y="0"/>
                  </a:moveTo>
                  <a:cubicBezTo>
                    <a:pt x="233" y="0"/>
                    <a:pt x="161" y="27"/>
                    <a:pt x="108" y="81"/>
                  </a:cubicBezTo>
                  <a:cubicBezTo>
                    <a:pt x="1" y="188"/>
                    <a:pt x="1" y="366"/>
                    <a:pt x="108" y="473"/>
                  </a:cubicBezTo>
                  <a:cubicBezTo>
                    <a:pt x="375" y="741"/>
                    <a:pt x="732" y="883"/>
                    <a:pt x="1107" y="883"/>
                  </a:cubicBezTo>
                  <a:cubicBezTo>
                    <a:pt x="1499" y="883"/>
                    <a:pt x="1856" y="741"/>
                    <a:pt x="2124" y="473"/>
                  </a:cubicBezTo>
                  <a:cubicBezTo>
                    <a:pt x="2231" y="366"/>
                    <a:pt x="2231" y="188"/>
                    <a:pt x="2124" y="81"/>
                  </a:cubicBezTo>
                  <a:cubicBezTo>
                    <a:pt x="2070" y="27"/>
                    <a:pt x="1999" y="0"/>
                    <a:pt x="1928" y="0"/>
                  </a:cubicBezTo>
                  <a:cubicBezTo>
                    <a:pt x="1856" y="0"/>
                    <a:pt x="1785" y="27"/>
                    <a:pt x="1731" y="81"/>
                  </a:cubicBezTo>
                  <a:cubicBezTo>
                    <a:pt x="1571" y="241"/>
                    <a:pt x="1339" y="330"/>
                    <a:pt x="1107" y="330"/>
                  </a:cubicBezTo>
                  <a:cubicBezTo>
                    <a:pt x="875" y="330"/>
                    <a:pt x="661" y="241"/>
                    <a:pt x="500" y="81"/>
                  </a:cubicBezTo>
                  <a:cubicBezTo>
                    <a:pt x="447" y="27"/>
                    <a:pt x="375" y="0"/>
                    <a:pt x="3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79"/>
            <p:cNvSpPr/>
            <p:nvPr/>
          </p:nvSpPr>
          <p:spPr>
            <a:xfrm>
              <a:off x="5856750" y="2981950"/>
              <a:ext cx="35725" cy="56000"/>
            </a:xfrm>
            <a:custGeom>
              <a:avLst/>
              <a:gdLst/>
              <a:ahLst/>
              <a:cxnLst/>
              <a:rect l="l" t="t" r="r" b="b"/>
              <a:pathLst>
                <a:path w="1429" h="2240" extrusionOk="0">
                  <a:moveTo>
                    <a:pt x="423" y="0"/>
                  </a:moveTo>
                  <a:cubicBezTo>
                    <a:pt x="328" y="0"/>
                    <a:pt x="238" y="52"/>
                    <a:pt x="179" y="134"/>
                  </a:cubicBezTo>
                  <a:cubicBezTo>
                    <a:pt x="55" y="366"/>
                    <a:pt x="1" y="598"/>
                    <a:pt x="1" y="865"/>
                  </a:cubicBezTo>
                  <a:cubicBezTo>
                    <a:pt x="1" y="1508"/>
                    <a:pt x="429" y="2061"/>
                    <a:pt x="1054" y="2239"/>
                  </a:cubicBezTo>
                  <a:lnTo>
                    <a:pt x="1125" y="2239"/>
                  </a:lnTo>
                  <a:cubicBezTo>
                    <a:pt x="1250" y="2239"/>
                    <a:pt x="1357" y="2168"/>
                    <a:pt x="1393" y="2043"/>
                  </a:cubicBezTo>
                  <a:cubicBezTo>
                    <a:pt x="1428" y="1882"/>
                    <a:pt x="1339" y="1740"/>
                    <a:pt x="1196" y="1686"/>
                  </a:cubicBezTo>
                  <a:cubicBezTo>
                    <a:pt x="822" y="1597"/>
                    <a:pt x="554" y="1240"/>
                    <a:pt x="554" y="865"/>
                  </a:cubicBezTo>
                  <a:cubicBezTo>
                    <a:pt x="554" y="705"/>
                    <a:pt x="590" y="562"/>
                    <a:pt x="679" y="419"/>
                  </a:cubicBezTo>
                  <a:cubicBezTo>
                    <a:pt x="750" y="294"/>
                    <a:pt x="697" y="116"/>
                    <a:pt x="572" y="45"/>
                  </a:cubicBezTo>
                  <a:cubicBezTo>
                    <a:pt x="523" y="14"/>
                    <a:pt x="472" y="0"/>
                    <a:pt x="4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79"/>
            <p:cNvSpPr/>
            <p:nvPr/>
          </p:nvSpPr>
          <p:spPr>
            <a:xfrm>
              <a:off x="5817500" y="3066025"/>
              <a:ext cx="42850" cy="49975"/>
            </a:xfrm>
            <a:custGeom>
              <a:avLst/>
              <a:gdLst/>
              <a:ahLst/>
              <a:cxnLst/>
              <a:rect l="l" t="t" r="r" b="b"/>
              <a:pathLst>
                <a:path w="1714" h="1999" extrusionOk="0">
                  <a:moveTo>
                    <a:pt x="1428" y="0"/>
                  </a:moveTo>
                  <a:cubicBezTo>
                    <a:pt x="643" y="0"/>
                    <a:pt x="1" y="643"/>
                    <a:pt x="1" y="1428"/>
                  </a:cubicBezTo>
                  <a:cubicBezTo>
                    <a:pt x="1" y="1553"/>
                    <a:pt x="19" y="1678"/>
                    <a:pt x="54" y="1803"/>
                  </a:cubicBezTo>
                  <a:cubicBezTo>
                    <a:pt x="90" y="1927"/>
                    <a:pt x="197" y="1999"/>
                    <a:pt x="322" y="1999"/>
                  </a:cubicBezTo>
                  <a:lnTo>
                    <a:pt x="393" y="1999"/>
                  </a:lnTo>
                  <a:cubicBezTo>
                    <a:pt x="536" y="1945"/>
                    <a:pt x="625" y="1803"/>
                    <a:pt x="590" y="1642"/>
                  </a:cubicBezTo>
                  <a:cubicBezTo>
                    <a:pt x="572" y="1571"/>
                    <a:pt x="572" y="1499"/>
                    <a:pt x="572" y="1428"/>
                  </a:cubicBezTo>
                  <a:cubicBezTo>
                    <a:pt x="572" y="946"/>
                    <a:pt x="947" y="554"/>
                    <a:pt x="1428" y="554"/>
                  </a:cubicBezTo>
                  <a:cubicBezTo>
                    <a:pt x="1589" y="554"/>
                    <a:pt x="1714" y="429"/>
                    <a:pt x="1714" y="268"/>
                  </a:cubicBezTo>
                  <a:cubicBezTo>
                    <a:pt x="1714" y="125"/>
                    <a:pt x="1589" y="0"/>
                    <a:pt x="14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79"/>
            <p:cNvSpPr/>
            <p:nvPr/>
          </p:nvSpPr>
          <p:spPr>
            <a:xfrm>
              <a:off x="5797875" y="2919050"/>
              <a:ext cx="55800" cy="22100"/>
            </a:xfrm>
            <a:custGeom>
              <a:avLst/>
              <a:gdLst/>
              <a:ahLst/>
              <a:cxnLst/>
              <a:rect l="l" t="t" r="r" b="b"/>
              <a:pathLst>
                <a:path w="2232" h="884" extrusionOk="0">
                  <a:moveTo>
                    <a:pt x="304" y="0"/>
                  </a:moveTo>
                  <a:cubicBezTo>
                    <a:pt x="233" y="0"/>
                    <a:pt x="161" y="27"/>
                    <a:pt x="108" y="81"/>
                  </a:cubicBezTo>
                  <a:cubicBezTo>
                    <a:pt x="1" y="188"/>
                    <a:pt x="1" y="366"/>
                    <a:pt x="108" y="473"/>
                  </a:cubicBezTo>
                  <a:cubicBezTo>
                    <a:pt x="375" y="741"/>
                    <a:pt x="732" y="883"/>
                    <a:pt x="1125" y="883"/>
                  </a:cubicBezTo>
                  <a:cubicBezTo>
                    <a:pt x="1500" y="883"/>
                    <a:pt x="1856" y="741"/>
                    <a:pt x="2124" y="473"/>
                  </a:cubicBezTo>
                  <a:cubicBezTo>
                    <a:pt x="2231" y="366"/>
                    <a:pt x="2231" y="188"/>
                    <a:pt x="2124" y="81"/>
                  </a:cubicBezTo>
                  <a:cubicBezTo>
                    <a:pt x="2071" y="27"/>
                    <a:pt x="1999" y="0"/>
                    <a:pt x="1928" y="0"/>
                  </a:cubicBezTo>
                  <a:cubicBezTo>
                    <a:pt x="1856" y="0"/>
                    <a:pt x="1785" y="27"/>
                    <a:pt x="1732" y="81"/>
                  </a:cubicBezTo>
                  <a:cubicBezTo>
                    <a:pt x="1571" y="241"/>
                    <a:pt x="1357" y="330"/>
                    <a:pt x="1125" y="330"/>
                  </a:cubicBezTo>
                  <a:cubicBezTo>
                    <a:pt x="893" y="330"/>
                    <a:pt x="661" y="241"/>
                    <a:pt x="500" y="81"/>
                  </a:cubicBezTo>
                  <a:cubicBezTo>
                    <a:pt x="447" y="27"/>
                    <a:pt x="375" y="0"/>
                    <a:pt x="3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79"/>
            <p:cNvSpPr/>
            <p:nvPr/>
          </p:nvSpPr>
          <p:spPr>
            <a:xfrm>
              <a:off x="5669850" y="2879125"/>
              <a:ext cx="13875" cy="14300"/>
            </a:xfrm>
            <a:custGeom>
              <a:avLst/>
              <a:gdLst/>
              <a:ahLst/>
              <a:cxnLst/>
              <a:rect l="l" t="t" r="r" b="b"/>
              <a:pathLst>
                <a:path w="555" h="572" extrusionOk="0">
                  <a:moveTo>
                    <a:pt x="286" y="0"/>
                  </a:moveTo>
                  <a:cubicBezTo>
                    <a:pt x="126" y="0"/>
                    <a:pt x="1" y="125"/>
                    <a:pt x="1" y="286"/>
                  </a:cubicBezTo>
                  <a:cubicBezTo>
                    <a:pt x="1" y="446"/>
                    <a:pt x="126" y="571"/>
                    <a:pt x="286" y="571"/>
                  </a:cubicBezTo>
                  <a:cubicBezTo>
                    <a:pt x="429" y="571"/>
                    <a:pt x="554" y="446"/>
                    <a:pt x="554" y="286"/>
                  </a:cubicBezTo>
                  <a:cubicBezTo>
                    <a:pt x="554" y="125"/>
                    <a:pt x="429" y="0"/>
                    <a:pt x="2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79"/>
            <p:cNvSpPr/>
            <p:nvPr/>
          </p:nvSpPr>
          <p:spPr>
            <a:xfrm>
              <a:off x="5766650" y="2996425"/>
              <a:ext cx="27700" cy="41975"/>
            </a:xfrm>
            <a:custGeom>
              <a:avLst/>
              <a:gdLst/>
              <a:ahLst/>
              <a:cxnLst/>
              <a:rect l="l" t="t" r="r" b="b"/>
              <a:pathLst>
                <a:path w="1108" h="1679" extrusionOk="0">
                  <a:moveTo>
                    <a:pt x="554" y="1"/>
                  </a:moveTo>
                  <a:cubicBezTo>
                    <a:pt x="251" y="1"/>
                    <a:pt x="1" y="251"/>
                    <a:pt x="1" y="572"/>
                  </a:cubicBezTo>
                  <a:cubicBezTo>
                    <a:pt x="1" y="768"/>
                    <a:pt x="108" y="947"/>
                    <a:pt x="268" y="1054"/>
                  </a:cubicBezTo>
                  <a:lnTo>
                    <a:pt x="268" y="1411"/>
                  </a:lnTo>
                  <a:cubicBezTo>
                    <a:pt x="268" y="1553"/>
                    <a:pt x="393" y="1678"/>
                    <a:pt x="554" y="1678"/>
                  </a:cubicBezTo>
                  <a:cubicBezTo>
                    <a:pt x="714" y="1678"/>
                    <a:pt x="839" y="1553"/>
                    <a:pt x="839" y="1411"/>
                  </a:cubicBezTo>
                  <a:lnTo>
                    <a:pt x="839" y="1054"/>
                  </a:lnTo>
                  <a:cubicBezTo>
                    <a:pt x="1000" y="947"/>
                    <a:pt x="1107" y="768"/>
                    <a:pt x="1107" y="572"/>
                  </a:cubicBezTo>
                  <a:cubicBezTo>
                    <a:pt x="1107" y="251"/>
                    <a:pt x="857" y="1"/>
                    <a:pt x="5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8" name="Google Shape;838;p79">
            <a:extLst>
              <a:ext uri="{C183D7F6-B498-43B3-948B-1728B52AA6E4}">
                <adec:decorative xmlns:adec="http://schemas.microsoft.com/office/drawing/2017/decorative" val="1"/>
              </a:ext>
            </a:extLst>
          </p:cNvPr>
          <p:cNvGrpSpPr/>
          <p:nvPr/>
        </p:nvGrpSpPr>
        <p:grpSpPr>
          <a:xfrm>
            <a:off x="4333568" y="2233263"/>
            <a:ext cx="511783" cy="527712"/>
            <a:chOff x="5048050" y="1657800"/>
            <a:chExt cx="322525" cy="359550"/>
          </a:xfrm>
        </p:grpSpPr>
        <p:sp>
          <p:nvSpPr>
            <p:cNvPr id="839" name="Google Shape;839;p79"/>
            <p:cNvSpPr/>
            <p:nvPr/>
          </p:nvSpPr>
          <p:spPr>
            <a:xfrm>
              <a:off x="5048050" y="1657800"/>
              <a:ext cx="322525" cy="359550"/>
            </a:xfrm>
            <a:custGeom>
              <a:avLst/>
              <a:gdLst/>
              <a:ahLst/>
              <a:cxnLst/>
              <a:rect l="l" t="t" r="r" b="b"/>
              <a:pathLst>
                <a:path w="12901" h="14382" extrusionOk="0">
                  <a:moveTo>
                    <a:pt x="6923" y="5228"/>
                  </a:moveTo>
                  <a:cubicBezTo>
                    <a:pt x="6977" y="5228"/>
                    <a:pt x="7012" y="5264"/>
                    <a:pt x="7012" y="5317"/>
                  </a:cubicBezTo>
                  <a:lnTo>
                    <a:pt x="7012" y="6352"/>
                  </a:lnTo>
                  <a:cubicBezTo>
                    <a:pt x="7012" y="6495"/>
                    <a:pt x="7137" y="6620"/>
                    <a:pt x="7298" y="6620"/>
                  </a:cubicBezTo>
                  <a:lnTo>
                    <a:pt x="8315" y="6620"/>
                  </a:lnTo>
                  <a:cubicBezTo>
                    <a:pt x="8368" y="6620"/>
                    <a:pt x="8422" y="6673"/>
                    <a:pt x="8422" y="6727"/>
                  </a:cubicBezTo>
                  <a:lnTo>
                    <a:pt x="8422" y="7655"/>
                  </a:lnTo>
                  <a:cubicBezTo>
                    <a:pt x="8422" y="7708"/>
                    <a:pt x="8368" y="7744"/>
                    <a:pt x="8315" y="7744"/>
                  </a:cubicBezTo>
                  <a:lnTo>
                    <a:pt x="7298" y="7744"/>
                  </a:lnTo>
                  <a:cubicBezTo>
                    <a:pt x="7137" y="7744"/>
                    <a:pt x="7012" y="7869"/>
                    <a:pt x="7012" y="8029"/>
                  </a:cubicBezTo>
                  <a:lnTo>
                    <a:pt x="7012" y="9064"/>
                  </a:lnTo>
                  <a:cubicBezTo>
                    <a:pt x="7012" y="9100"/>
                    <a:pt x="6977" y="9154"/>
                    <a:pt x="6923" y="9154"/>
                  </a:cubicBezTo>
                  <a:lnTo>
                    <a:pt x="5978" y="9154"/>
                  </a:lnTo>
                  <a:cubicBezTo>
                    <a:pt x="5924" y="9154"/>
                    <a:pt x="5888" y="9100"/>
                    <a:pt x="5888" y="9064"/>
                  </a:cubicBezTo>
                  <a:lnTo>
                    <a:pt x="5888" y="8029"/>
                  </a:lnTo>
                  <a:cubicBezTo>
                    <a:pt x="5888" y="7869"/>
                    <a:pt x="5763" y="7744"/>
                    <a:pt x="5603" y="7744"/>
                  </a:cubicBezTo>
                  <a:lnTo>
                    <a:pt x="4586" y="7744"/>
                  </a:lnTo>
                  <a:cubicBezTo>
                    <a:pt x="4532" y="7744"/>
                    <a:pt x="4479" y="7708"/>
                    <a:pt x="4479" y="7655"/>
                  </a:cubicBezTo>
                  <a:lnTo>
                    <a:pt x="4479" y="6727"/>
                  </a:lnTo>
                  <a:cubicBezTo>
                    <a:pt x="4479" y="6673"/>
                    <a:pt x="4532" y="6620"/>
                    <a:pt x="4586" y="6620"/>
                  </a:cubicBezTo>
                  <a:lnTo>
                    <a:pt x="5603" y="6620"/>
                  </a:lnTo>
                  <a:cubicBezTo>
                    <a:pt x="5763" y="6620"/>
                    <a:pt x="5888" y="6495"/>
                    <a:pt x="5888" y="6352"/>
                  </a:cubicBezTo>
                  <a:lnTo>
                    <a:pt x="5888" y="5317"/>
                  </a:lnTo>
                  <a:cubicBezTo>
                    <a:pt x="5888" y="5264"/>
                    <a:pt x="5924" y="5228"/>
                    <a:pt x="5978" y="5228"/>
                  </a:cubicBezTo>
                  <a:close/>
                  <a:moveTo>
                    <a:pt x="7708" y="553"/>
                  </a:moveTo>
                  <a:cubicBezTo>
                    <a:pt x="8226" y="553"/>
                    <a:pt x="8654" y="964"/>
                    <a:pt x="8690" y="1481"/>
                  </a:cubicBezTo>
                  <a:cubicBezTo>
                    <a:pt x="8422" y="1624"/>
                    <a:pt x="8226" y="1838"/>
                    <a:pt x="8065" y="2088"/>
                  </a:cubicBezTo>
                  <a:cubicBezTo>
                    <a:pt x="7994" y="2231"/>
                    <a:pt x="8047" y="2391"/>
                    <a:pt x="8172" y="2480"/>
                  </a:cubicBezTo>
                  <a:cubicBezTo>
                    <a:pt x="8226" y="2498"/>
                    <a:pt x="8261" y="2516"/>
                    <a:pt x="8315" y="2516"/>
                  </a:cubicBezTo>
                  <a:cubicBezTo>
                    <a:pt x="8422" y="2516"/>
                    <a:pt x="8511" y="2463"/>
                    <a:pt x="8565" y="2373"/>
                  </a:cubicBezTo>
                  <a:cubicBezTo>
                    <a:pt x="8690" y="2159"/>
                    <a:pt x="8868" y="1999"/>
                    <a:pt x="9082" y="1892"/>
                  </a:cubicBezTo>
                  <a:cubicBezTo>
                    <a:pt x="9243" y="1820"/>
                    <a:pt x="9403" y="1785"/>
                    <a:pt x="9564" y="1785"/>
                  </a:cubicBezTo>
                  <a:cubicBezTo>
                    <a:pt x="10206" y="1785"/>
                    <a:pt x="10742" y="2320"/>
                    <a:pt x="10742" y="2962"/>
                  </a:cubicBezTo>
                  <a:cubicBezTo>
                    <a:pt x="10742" y="3087"/>
                    <a:pt x="10724" y="3212"/>
                    <a:pt x="10670" y="3337"/>
                  </a:cubicBezTo>
                  <a:cubicBezTo>
                    <a:pt x="10581" y="3604"/>
                    <a:pt x="10403" y="3836"/>
                    <a:pt x="10153" y="3961"/>
                  </a:cubicBezTo>
                  <a:cubicBezTo>
                    <a:pt x="10028" y="4051"/>
                    <a:pt x="9974" y="4211"/>
                    <a:pt x="10046" y="4354"/>
                  </a:cubicBezTo>
                  <a:cubicBezTo>
                    <a:pt x="10099" y="4443"/>
                    <a:pt x="10206" y="4497"/>
                    <a:pt x="10295" y="4497"/>
                  </a:cubicBezTo>
                  <a:cubicBezTo>
                    <a:pt x="10349" y="4497"/>
                    <a:pt x="10385" y="4479"/>
                    <a:pt x="10438" y="4461"/>
                  </a:cubicBezTo>
                  <a:cubicBezTo>
                    <a:pt x="10706" y="4300"/>
                    <a:pt x="10920" y="4086"/>
                    <a:pt x="11063" y="3836"/>
                  </a:cubicBezTo>
                  <a:cubicBezTo>
                    <a:pt x="11491" y="4122"/>
                    <a:pt x="11741" y="4622"/>
                    <a:pt x="11741" y="5157"/>
                  </a:cubicBezTo>
                  <a:cubicBezTo>
                    <a:pt x="11741" y="5549"/>
                    <a:pt x="11598" y="5942"/>
                    <a:pt x="11330" y="6227"/>
                  </a:cubicBezTo>
                  <a:cubicBezTo>
                    <a:pt x="11241" y="6192"/>
                    <a:pt x="11170" y="6174"/>
                    <a:pt x="11081" y="6138"/>
                  </a:cubicBezTo>
                  <a:cubicBezTo>
                    <a:pt x="11057" y="6133"/>
                    <a:pt x="11033" y="6130"/>
                    <a:pt x="11010" y="6130"/>
                  </a:cubicBezTo>
                  <a:cubicBezTo>
                    <a:pt x="10879" y="6130"/>
                    <a:pt x="10769" y="6213"/>
                    <a:pt x="10724" y="6334"/>
                  </a:cubicBezTo>
                  <a:cubicBezTo>
                    <a:pt x="10688" y="6495"/>
                    <a:pt x="10777" y="6638"/>
                    <a:pt x="10938" y="6691"/>
                  </a:cubicBezTo>
                  <a:cubicBezTo>
                    <a:pt x="11045" y="6709"/>
                    <a:pt x="11170" y="6763"/>
                    <a:pt x="11277" y="6816"/>
                  </a:cubicBezTo>
                  <a:cubicBezTo>
                    <a:pt x="11937" y="7137"/>
                    <a:pt x="12347" y="7797"/>
                    <a:pt x="12347" y="8529"/>
                  </a:cubicBezTo>
                  <a:cubicBezTo>
                    <a:pt x="12347" y="9314"/>
                    <a:pt x="11883" y="10010"/>
                    <a:pt x="11152" y="10295"/>
                  </a:cubicBezTo>
                  <a:cubicBezTo>
                    <a:pt x="10920" y="10385"/>
                    <a:pt x="10688" y="10438"/>
                    <a:pt x="10438" y="10438"/>
                  </a:cubicBezTo>
                  <a:cubicBezTo>
                    <a:pt x="10278" y="10438"/>
                    <a:pt x="10099" y="10420"/>
                    <a:pt x="9939" y="10367"/>
                  </a:cubicBezTo>
                  <a:cubicBezTo>
                    <a:pt x="9917" y="10362"/>
                    <a:pt x="9896" y="10359"/>
                    <a:pt x="9874" y="10359"/>
                  </a:cubicBezTo>
                  <a:cubicBezTo>
                    <a:pt x="9751" y="10359"/>
                    <a:pt x="9630" y="10442"/>
                    <a:pt x="9600" y="10563"/>
                  </a:cubicBezTo>
                  <a:cubicBezTo>
                    <a:pt x="9564" y="10724"/>
                    <a:pt x="9653" y="10866"/>
                    <a:pt x="9796" y="10920"/>
                  </a:cubicBezTo>
                  <a:cubicBezTo>
                    <a:pt x="10010" y="10973"/>
                    <a:pt x="10224" y="10991"/>
                    <a:pt x="10438" y="10991"/>
                  </a:cubicBezTo>
                  <a:cubicBezTo>
                    <a:pt x="10634" y="10991"/>
                    <a:pt x="10813" y="10973"/>
                    <a:pt x="11009" y="10938"/>
                  </a:cubicBezTo>
                  <a:lnTo>
                    <a:pt x="11009" y="10938"/>
                  </a:lnTo>
                  <a:cubicBezTo>
                    <a:pt x="10991" y="11705"/>
                    <a:pt x="10438" y="12365"/>
                    <a:pt x="9671" y="12490"/>
                  </a:cubicBezTo>
                  <a:cubicBezTo>
                    <a:pt x="9575" y="12505"/>
                    <a:pt x="9479" y="12514"/>
                    <a:pt x="9384" y="12514"/>
                  </a:cubicBezTo>
                  <a:cubicBezTo>
                    <a:pt x="9250" y="12514"/>
                    <a:pt x="9118" y="12496"/>
                    <a:pt x="8993" y="12454"/>
                  </a:cubicBezTo>
                  <a:cubicBezTo>
                    <a:pt x="8969" y="12449"/>
                    <a:pt x="8945" y="12447"/>
                    <a:pt x="8923" y="12447"/>
                  </a:cubicBezTo>
                  <a:cubicBezTo>
                    <a:pt x="8792" y="12447"/>
                    <a:pt x="8682" y="12529"/>
                    <a:pt x="8636" y="12651"/>
                  </a:cubicBezTo>
                  <a:cubicBezTo>
                    <a:pt x="8600" y="12811"/>
                    <a:pt x="8690" y="12954"/>
                    <a:pt x="8850" y="13008"/>
                  </a:cubicBezTo>
                  <a:cubicBezTo>
                    <a:pt x="8993" y="13043"/>
                    <a:pt x="9154" y="13061"/>
                    <a:pt x="9314" y="13079"/>
                  </a:cubicBezTo>
                  <a:cubicBezTo>
                    <a:pt x="9082" y="13525"/>
                    <a:pt x="8618" y="13810"/>
                    <a:pt x="8101" y="13810"/>
                  </a:cubicBezTo>
                  <a:cubicBezTo>
                    <a:pt x="7334" y="13810"/>
                    <a:pt x="6727" y="13204"/>
                    <a:pt x="6727" y="12454"/>
                  </a:cubicBezTo>
                  <a:lnTo>
                    <a:pt x="6727" y="9707"/>
                  </a:lnTo>
                  <a:lnTo>
                    <a:pt x="6923" y="9707"/>
                  </a:lnTo>
                  <a:cubicBezTo>
                    <a:pt x="7280" y="9707"/>
                    <a:pt x="7566" y="9421"/>
                    <a:pt x="7566" y="9064"/>
                  </a:cubicBezTo>
                  <a:lnTo>
                    <a:pt x="7566" y="8315"/>
                  </a:lnTo>
                  <a:lnTo>
                    <a:pt x="8315" y="8315"/>
                  </a:lnTo>
                  <a:cubicBezTo>
                    <a:pt x="8690" y="8315"/>
                    <a:pt x="8975" y="8012"/>
                    <a:pt x="8975" y="7655"/>
                  </a:cubicBezTo>
                  <a:lnTo>
                    <a:pt x="8975" y="6727"/>
                  </a:lnTo>
                  <a:cubicBezTo>
                    <a:pt x="8975" y="6388"/>
                    <a:pt x="8743" y="6120"/>
                    <a:pt x="8422" y="6067"/>
                  </a:cubicBezTo>
                  <a:lnTo>
                    <a:pt x="7566" y="6067"/>
                  </a:lnTo>
                  <a:lnTo>
                    <a:pt x="7566" y="5317"/>
                  </a:lnTo>
                  <a:cubicBezTo>
                    <a:pt x="7566" y="5300"/>
                    <a:pt x="7566" y="5300"/>
                    <a:pt x="7566" y="5282"/>
                  </a:cubicBezTo>
                  <a:cubicBezTo>
                    <a:pt x="7548" y="4943"/>
                    <a:pt x="7262" y="4657"/>
                    <a:pt x="6923" y="4657"/>
                  </a:cubicBezTo>
                  <a:lnTo>
                    <a:pt x="6727" y="4657"/>
                  </a:lnTo>
                  <a:lnTo>
                    <a:pt x="6727" y="1535"/>
                  </a:lnTo>
                  <a:cubicBezTo>
                    <a:pt x="6727" y="999"/>
                    <a:pt x="7173" y="553"/>
                    <a:pt x="7708" y="553"/>
                  </a:cubicBezTo>
                  <a:close/>
                  <a:moveTo>
                    <a:pt x="5192" y="0"/>
                  </a:moveTo>
                  <a:cubicBezTo>
                    <a:pt x="4443" y="0"/>
                    <a:pt x="3801" y="553"/>
                    <a:pt x="3676" y="1267"/>
                  </a:cubicBezTo>
                  <a:cubicBezTo>
                    <a:pt x="3622" y="1249"/>
                    <a:pt x="3587" y="1249"/>
                    <a:pt x="3533" y="1249"/>
                  </a:cubicBezTo>
                  <a:cubicBezTo>
                    <a:pt x="3521" y="1248"/>
                    <a:pt x="3510" y="1247"/>
                    <a:pt x="3498" y="1247"/>
                  </a:cubicBezTo>
                  <a:cubicBezTo>
                    <a:pt x="3352" y="1247"/>
                    <a:pt x="3228" y="1349"/>
                    <a:pt x="3212" y="1481"/>
                  </a:cubicBezTo>
                  <a:cubicBezTo>
                    <a:pt x="3194" y="1642"/>
                    <a:pt x="3319" y="1785"/>
                    <a:pt x="3462" y="1802"/>
                  </a:cubicBezTo>
                  <a:cubicBezTo>
                    <a:pt x="3587" y="1820"/>
                    <a:pt x="3712" y="1838"/>
                    <a:pt x="3819" y="1892"/>
                  </a:cubicBezTo>
                  <a:cubicBezTo>
                    <a:pt x="4033" y="1999"/>
                    <a:pt x="4211" y="2159"/>
                    <a:pt x="4336" y="2373"/>
                  </a:cubicBezTo>
                  <a:cubicBezTo>
                    <a:pt x="4390" y="2463"/>
                    <a:pt x="4479" y="2516"/>
                    <a:pt x="4586" y="2516"/>
                  </a:cubicBezTo>
                  <a:cubicBezTo>
                    <a:pt x="4622" y="2516"/>
                    <a:pt x="4675" y="2498"/>
                    <a:pt x="4729" y="2480"/>
                  </a:cubicBezTo>
                  <a:cubicBezTo>
                    <a:pt x="4853" y="2391"/>
                    <a:pt x="4907" y="2231"/>
                    <a:pt x="4818" y="2088"/>
                  </a:cubicBezTo>
                  <a:cubicBezTo>
                    <a:pt x="4675" y="1838"/>
                    <a:pt x="4461" y="1624"/>
                    <a:pt x="4211" y="1481"/>
                  </a:cubicBezTo>
                  <a:cubicBezTo>
                    <a:pt x="4247" y="964"/>
                    <a:pt x="4675" y="553"/>
                    <a:pt x="5192" y="553"/>
                  </a:cubicBezTo>
                  <a:cubicBezTo>
                    <a:pt x="5728" y="553"/>
                    <a:pt x="6174" y="999"/>
                    <a:pt x="6174" y="1535"/>
                  </a:cubicBezTo>
                  <a:lnTo>
                    <a:pt x="6174" y="4657"/>
                  </a:lnTo>
                  <a:lnTo>
                    <a:pt x="5978" y="4657"/>
                  </a:lnTo>
                  <a:cubicBezTo>
                    <a:pt x="5639" y="4657"/>
                    <a:pt x="5353" y="4943"/>
                    <a:pt x="5335" y="5282"/>
                  </a:cubicBezTo>
                  <a:cubicBezTo>
                    <a:pt x="5335" y="5300"/>
                    <a:pt x="5335" y="5300"/>
                    <a:pt x="5335" y="5317"/>
                  </a:cubicBezTo>
                  <a:lnTo>
                    <a:pt x="5335" y="6067"/>
                  </a:lnTo>
                  <a:lnTo>
                    <a:pt x="4550" y="6067"/>
                  </a:lnTo>
                  <a:cubicBezTo>
                    <a:pt x="4193" y="6085"/>
                    <a:pt x="3926" y="6370"/>
                    <a:pt x="3926" y="6727"/>
                  </a:cubicBezTo>
                  <a:lnTo>
                    <a:pt x="3926" y="7655"/>
                  </a:lnTo>
                  <a:cubicBezTo>
                    <a:pt x="3926" y="8012"/>
                    <a:pt x="4193" y="8297"/>
                    <a:pt x="4550" y="8315"/>
                  </a:cubicBezTo>
                  <a:lnTo>
                    <a:pt x="5335" y="8315"/>
                  </a:lnTo>
                  <a:lnTo>
                    <a:pt x="5335" y="9064"/>
                  </a:lnTo>
                  <a:cubicBezTo>
                    <a:pt x="5335" y="9421"/>
                    <a:pt x="5621" y="9707"/>
                    <a:pt x="5978" y="9707"/>
                  </a:cubicBezTo>
                  <a:lnTo>
                    <a:pt x="6174" y="9707"/>
                  </a:lnTo>
                  <a:lnTo>
                    <a:pt x="6174" y="12454"/>
                  </a:lnTo>
                  <a:cubicBezTo>
                    <a:pt x="6174" y="13204"/>
                    <a:pt x="5549" y="13810"/>
                    <a:pt x="4800" y="13810"/>
                  </a:cubicBezTo>
                  <a:cubicBezTo>
                    <a:pt x="4283" y="13810"/>
                    <a:pt x="3819" y="13525"/>
                    <a:pt x="3587" y="13079"/>
                  </a:cubicBezTo>
                  <a:cubicBezTo>
                    <a:pt x="3747" y="13061"/>
                    <a:pt x="3908" y="13043"/>
                    <a:pt x="4051" y="13008"/>
                  </a:cubicBezTo>
                  <a:cubicBezTo>
                    <a:pt x="4211" y="12954"/>
                    <a:pt x="4300" y="12811"/>
                    <a:pt x="4247" y="12651"/>
                  </a:cubicBezTo>
                  <a:cubicBezTo>
                    <a:pt x="4216" y="12529"/>
                    <a:pt x="4109" y="12447"/>
                    <a:pt x="3978" y="12447"/>
                  </a:cubicBezTo>
                  <a:cubicBezTo>
                    <a:pt x="3955" y="12447"/>
                    <a:pt x="3932" y="12449"/>
                    <a:pt x="3908" y="12454"/>
                  </a:cubicBezTo>
                  <a:cubicBezTo>
                    <a:pt x="3782" y="12496"/>
                    <a:pt x="3651" y="12514"/>
                    <a:pt x="3517" y="12514"/>
                  </a:cubicBezTo>
                  <a:cubicBezTo>
                    <a:pt x="3422" y="12514"/>
                    <a:pt x="3326" y="12505"/>
                    <a:pt x="3230" y="12490"/>
                  </a:cubicBezTo>
                  <a:cubicBezTo>
                    <a:pt x="2463" y="12365"/>
                    <a:pt x="1909" y="11705"/>
                    <a:pt x="1892" y="10938"/>
                  </a:cubicBezTo>
                  <a:lnTo>
                    <a:pt x="1892" y="10938"/>
                  </a:lnTo>
                  <a:cubicBezTo>
                    <a:pt x="2070" y="10973"/>
                    <a:pt x="2266" y="10991"/>
                    <a:pt x="2463" y="10991"/>
                  </a:cubicBezTo>
                  <a:cubicBezTo>
                    <a:pt x="2677" y="10991"/>
                    <a:pt x="2891" y="10973"/>
                    <a:pt x="3105" y="10920"/>
                  </a:cubicBezTo>
                  <a:cubicBezTo>
                    <a:pt x="3248" y="10866"/>
                    <a:pt x="3337" y="10724"/>
                    <a:pt x="3301" y="10563"/>
                  </a:cubicBezTo>
                  <a:cubicBezTo>
                    <a:pt x="3271" y="10442"/>
                    <a:pt x="3150" y="10359"/>
                    <a:pt x="3027" y="10359"/>
                  </a:cubicBezTo>
                  <a:cubicBezTo>
                    <a:pt x="3005" y="10359"/>
                    <a:pt x="2983" y="10362"/>
                    <a:pt x="2962" y="10367"/>
                  </a:cubicBezTo>
                  <a:cubicBezTo>
                    <a:pt x="2802" y="10420"/>
                    <a:pt x="2623" y="10438"/>
                    <a:pt x="2463" y="10438"/>
                  </a:cubicBezTo>
                  <a:cubicBezTo>
                    <a:pt x="2213" y="10438"/>
                    <a:pt x="1981" y="10385"/>
                    <a:pt x="1749" y="10295"/>
                  </a:cubicBezTo>
                  <a:cubicBezTo>
                    <a:pt x="1017" y="10010"/>
                    <a:pt x="553" y="9314"/>
                    <a:pt x="553" y="8529"/>
                  </a:cubicBezTo>
                  <a:cubicBezTo>
                    <a:pt x="553" y="7797"/>
                    <a:pt x="964" y="7137"/>
                    <a:pt x="1624" y="6816"/>
                  </a:cubicBezTo>
                  <a:cubicBezTo>
                    <a:pt x="1731" y="6763"/>
                    <a:pt x="1856" y="6709"/>
                    <a:pt x="1963" y="6691"/>
                  </a:cubicBezTo>
                  <a:cubicBezTo>
                    <a:pt x="2124" y="6638"/>
                    <a:pt x="2213" y="6495"/>
                    <a:pt x="2159" y="6334"/>
                  </a:cubicBezTo>
                  <a:cubicBezTo>
                    <a:pt x="2129" y="6213"/>
                    <a:pt x="2021" y="6130"/>
                    <a:pt x="1891" y="6130"/>
                  </a:cubicBezTo>
                  <a:cubicBezTo>
                    <a:pt x="1868" y="6130"/>
                    <a:pt x="1844" y="6133"/>
                    <a:pt x="1820" y="6138"/>
                  </a:cubicBezTo>
                  <a:cubicBezTo>
                    <a:pt x="1731" y="6174"/>
                    <a:pt x="1642" y="6192"/>
                    <a:pt x="1570" y="6227"/>
                  </a:cubicBezTo>
                  <a:cubicBezTo>
                    <a:pt x="1303" y="5942"/>
                    <a:pt x="1142" y="5549"/>
                    <a:pt x="1142" y="5157"/>
                  </a:cubicBezTo>
                  <a:cubicBezTo>
                    <a:pt x="1142" y="4622"/>
                    <a:pt x="1410" y="4122"/>
                    <a:pt x="1838" y="3836"/>
                  </a:cubicBezTo>
                  <a:cubicBezTo>
                    <a:pt x="1981" y="4086"/>
                    <a:pt x="2195" y="4300"/>
                    <a:pt x="2463" y="4461"/>
                  </a:cubicBezTo>
                  <a:cubicBezTo>
                    <a:pt x="2516" y="4479"/>
                    <a:pt x="2552" y="4497"/>
                    <a:pt x="2605" y="4497"/>
                  </a:cubicBezTo>
                  <a:cubicBezTo>
                    <a:pt x="2695" y="4497"/>
                    <a:pt x="2802" y="4443"/>
                    <a:pt x="2855" y="4354"/>
                  </a:cubicBezTo>
                  <a:cubicBezTo>
                    <a:pt x="2926" y="4211"/>
                    <a:pt x="2873" y="4051"/>
                    <a:pt x="2748" y="3961"/>
                  </a:cubicBezTo>
                  <a:cubicBezTo>
                    <a:pt x="2498" y="3836"/>
                    <a:pt x="2320" y="3604"/>
                    <a:pt x="2231" y="3337"/>
                  </a:cubicBezTo>
                  <a:cubicBezTo>
                    <a:pt x="2195" y="3265"/>
                    <a:pt x="2177" y="3176"/>
                    <a:pt x="2159" y="3087"/>
                  </a:cubicBezTo>
                  <a:cubicBezTo>
                    <a:pt x="2143" y="2955"/>
                    <a:pt x="2034" y="2853"/>
                    <a:pt x="1891" y="2853"/>
                  </a:cubicBezTo>
                  <a:cubicBezTo>
                    <a:pt x="1879" y="2853"/>
                    <a:pt x="1868" y="2854"/>
                    <a:pt x="1856" y="2855"/>
                  </a:cubicBezTo>
                  <a:cubicBezTo>
                    <a:pt x="1695" y="2873"/>
                    <a:pt x="1588" y="2998"/>
                    <a:pt x="1606" y="3158"/>
                  </a:cubicBezTo>
                  <a:cubicBezTo>
                    <a:pt x="1624" y="3212"/>
                    <a:pt x="1624" y="3248"/>
                    <a:pt x="1624" y="3301"/>
                  </a:cubicBezTo>
                  <a:cubicBezTo>
                    <a:pt x="999" y="3694"/>
                    <a:pt x="589" y="4390"/>
                    <a:pt x="589" y="5157"/>
                  </a:cubicBezTo>
                  <a:cubicBezTo>
                    <a:pt x="589" y="5639"/>
                    <a:pt x="750" y="6120"/>
                    <a:pt x="1053" y="6495"/>
                  </a:cubicBezTo>
                  <a:cubicBezTo>
                    <a:pt x="393" y="6959"/>
                    <a:pt x="0" y="7708"/>
                    <a:pt x="0" y="8529"/>
                  </a:cubicBezTo>
                  <a:cubicBezTo>
                    <a:pt x="0" y="9475"/>
                    <a:pt x="518" y="10313"/>
                    <a:pt x="1338" y="10724"/>
                  </a:cubicBezTo>
                  <a:cubicBezTo>
                    <a:pt x="1338" y="10795"/>
                    <a:pt x="1321" y="10849"/>
                    <a:pt x="1321" y="10902"/>
                  </a:cubicBezTo>
                  <a:cubicBezTo>
                    <a:pt x="1321" y="11420"/>
                    <a:pt x="1517" y="11919"/>
                    <a:pt x="1856" y="12312"/>
                  </a:cubicBezTo>
                  <a:cubicBezTo>
                    <a:pt x="2141" y="12651"/>
                    <a:pt x="2534" y="12900"/>
                    <a:pt x="2962" y="13008"/>
                  </a:cubicBezTo>
                  <a:cubicBezTo>
                    <a:pt x="3212" y="13810"/>
                    <a:pt x="3961" y="14381"/>
                    <a:pt x="4800" y="14381"/>
                  </a:cubicBezTo>
                  <a:cubicBezTo>
                    <a:pt x="5496" y="14381"/>
                    <a:pt x="6102" y="14007"/>
                    <a:pt x="6441" y="13454"/>
                  </a:cubicBezTo>
                  <a:cubicBezTo>
                    <a:pt x="6780" y="14007"/>
                    <a:pt x="7405" y="14381"/>
                    <a:pt x="8101" y="14381"/>
                  </a:cubicBezTo>
                  <a:cubicBezTo>
                    <a:pt x="8939" y="14381"/>
                    <a:pt x="9689" y="13810"/>
                    <a:pt x="9939" y="13008"/>
                  </a:cubicBezTo>
                  <a:cubicBezTo>
                    <a:pt x="10367" y="12900"/>
                    <a:pt x="10759" y="12651"/>
                    <a:pt x="11045" y="12312"/>
                  </a:cubicBezTo>
                  <a:cubicBezTo>
                    <a:pt x="11384" y="11919"/>
                    <a:pt x="11562" y="11420"/>
                    <a:pt x="11562" y="10902"/>
                  </a:cubicBezTo>
                  <a:cubicBezTo>
                    <a:pt x="11562" y="10849"/>
                    <a:pt x="11562" y="10795"/>
                    <a:pt x="11562" y="10724"/>
                  </a:cubicBezTo>
                  <a:cubicBezTo>
                    <a:pt x="12383" y="10313"/>
                    <a:pt x="12901" y="9475"/>
                    <a:pt x="12901" y="8529"/>
                  </a:cubicBezTo>
                  <a:cubicBezTo>
                    <a:pt x="12901" y="7708"/>
                    <a:pt x="12508" y="6959"/>
                    <a:pt x="11848" y="6495"/>
                  </a:cubicBezTo>
                  <a:cubicBezTo>
                    <a:pt x="12151" y="6120"/>
                    <a:pt x="12312" y="5639"/>
                    <a:pt x="12312" y="5157"/>
                  </a:cubicBezTo>
                  <a:cubicBezTo>
                    <a:pt x="12312" y="4390"/>
                    <a:pt x="11901" y="3694"/>
                    <a:pt x="11259" y="3301"/>
                  </a:cubicBezTo>
                  <a:cubicBezTo>
                    <a:pt x="11295" y="3176"/>
                    <a:pt x="11295" y="3069"/>
                    <a:pt x="11295" y="2962"/>
                  </a:cubicBezTo>
                  <a:cubicBezTo>
                    <a:pt x="11295" y="1999"/>
                    <a:pt x="10527" y="1231"/>
                    <a:pt x="9564" y="1231"/>
                  </a:cubicBezTo>
                  <a:cubicBezTo>
                    <a:pt x="9457" y="1231"/>
                    <a:pt x="9332" y="1249"/>
                    <a:pt x="9225" y="1267"/>
                  </a:cubicBezTo>
                  <a:cubicBezTo>
                    <a:pt x="9100" y="553"/>
                    <a:pt x="8458" y="0"/>
                    <a:pt x="7708" y="0"/>
                  </a:cubicBezTo>
                  <a:cubicBezTo>
                    <a:pt x="7191" y="0"/>
                    <a:pt x="6727" y="250"/>
                    <a:pt x="6441" y="660"/>
                  </a:cubicBezTo>
                  <a:cubicBezTo>
                    <a:pt x="6174" y="250"/>
                    <a:pt x="5710" y="0"/>
                    <a:pt x="51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79"/>
            <p:cNvSpPr/>
            <p:nvPr/>
          </p:nvSpPr>
          <p:spPr>
            <a:xfrm>
              <a:off x="5104250" y="1794825"/>
              <a:ext cx="36150" cy="56150"/>
            </a:xfrm>
            <a:custGeom>
              <a:avLst/>
              <a:gdLst/>
              <a:ahLst/>
              <a:cxnLst/>
              <a:rect l="l" t="t" r="r" b="b"/>
              <a:pathLst>
                <a:path w="1446" h="2246" extrusionOk="0">
                  <a:moveTo>
                    <a:pt x="994" y="1"/>
                  </a:moveTo>
                  <a:cubicBezTo>
                    <a:pt x="948" y="1"/>
                    <a:pt x="901" y="11"/>
                    <a:pt x="857" y="33"/>
                  </a:cubicBezTo>
                  <a:cubicBezTo>
                    <a:pt x="732" y="122"/>
                    <a:pt x="678" y="282"/>
                    <a:pt x="768" y="425"/>
                  </a:cubicBezTo>
                  <a:cubicBezTo>
                    <a:pt x="839" y="550"/>
                    <a:pt x="875" y="711"/>
                    <a:pt x="875" y="853"/>
                  </a:cubicBezTo>
                  <a:cubicBezTo>
                    <a:pt x="875" y="1246"/>
                    <a:pt x="607" y="1585"/>
                    <a:pt x="232" y="1692"/>
                  </a:cubicBezTo>
                  <a:cubicBezTo>
                    <a:pt x="90" y="1728"/>
                    <a:pt x="0" y="1888"/>
                    <a:pt x="36" y="2031"/>
                  </a:cubicBezTo>
                  <a:cubicBezTo>
                    <a:pt x="72" y="2156"/>
                    <a:pt x="179" y="2245"/>
                    <a:pt x="304" y="2245"/>
                  </a:cubicBezTo>
                  <a:lnTo>
                    <a:pt x="375" y="2245"/>
                  </a:lnTo>
                  <a:cubicBezTo>
                    <a:pt x="1000" y="2067"/>
                    <a:pt x="1446" y="1496"/>
                    <a:pt x="1446" y="853"/>
                  </a:cubicBezTo>
                  <a:cubicBezTo>
                    <a:pt x="1446" y="604"/>
                    <a:pt x="1374" y="354"/>
                    <a:pt x="1249" y="140"/>
                  </a:cubicBezTo>
                  <a:cubicBezTo>
                    <a:pt x="1200" y="53"/>
                    <a:pt x="1099" y="1"/>
                    <a:pt x="9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79"/>
            <p:cNvSpPr/>
            <p:nvPr/>
          </p:nvSpPr>
          <p:spPr>
            <a:xfrm>
              <a:off x="5129675" y="1885725"/>
              <a:ext cx="42400" cy="50450"/>
            </a:xfrm>
            <a:custGeom>
              <a:avLst/>
              <a:gdLst/>
              <a:ahLst/>
              <a:cxnLst/>
              <a:rect l="l" t="t" r="r" b="b"/>
              <a:pathLst>
                <a:path w="1696" h="2018" extrusionOk="0">
                  <a:moveTo>
                    <a:pt x="268" y="1"/>
                  </a:moveTo>
                  <a:cubicBezTo>
                    <a:pt x="125" y="1"/>
                    <a:pt x="0" y="126"/>
                    <a:pt x="0" y="286"/>
                  </a:cubicBezTo>
                  <a:cubicBezTo>
                    <a:pt x="0" y="447"/>
                    <a:pt x="125" y="572"/>
                    <a:pt x="268" y="572"/>
                  </a:cubicBezTo>
                  <a:cubicBezTo>
                    <a:pt x="750" y="572"/>
                    <a:pt x="1142" y="947"/>
                    <a:pt x="1142" y="1428"/>
                  </a:cubicBezTo>
                  <a:cubicBezTo>
                    <a:pt x="1142" y="1517"/>
                    <a:pt x="1125" y="1589"/>
                    <a:pt x="1107" y="1660"/>
                  </a:cubicBezTo>
                  <a:cubicBezTo>
                    <a:pt x="1071" y="1803"/>
                    <a:pt x="1160" y="1964"/>
                    <a:pt x="1303" y="1999"/>
                  </a:cubicBezTo>
                  <a:cubicBezTo>
                    <a:pt x="1339" y="2017"/>
                    <a:pt x="1357" y="2017"/>
                    <a:pt x="1374" y="2017"/>
                  </a:cubicBezTo>
                  <a:cubicBezTo>
                    <a:pt x="1499" y="2017"/>
                    <a:pt x="1624" y="1928"/>
                    <a:pt x="1660" y="1803"/>
                  </a:cubicBezTo>
                  <a:cubicBezTo>
                    <a:pt x="1678" y="1678"/>
                    <a:pt x="1696" y="1553"/>
                    <a:pt x="1696" y="1428"/>
                  </a:cubicBezTo>
                  <a:cubicBezTo>
                    <a:pt x="1696" y="643"/>
                    <a:pt x="1053" y="1"/>
                    <a:pt x="2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79"/>
            <p:cNvSpPr/>
            <p:nvPr/>
          </p:nvSpPr>
          <p:spPr>
            <a:xfrm>
              <a:off x="5135925" y="1738750"/>
              <a:ext cx="56225" cy="22550"/>
            </a:xfrm>
            <a:custGeom>
              <a:avLst/>
              <a:gdLst/>
              <a:ahLst/>
              <a:cxnLst/>
              <a:rect l="l" t="t" r="r" b="b"/>
              <a:pathLst>
                <a:path w="2249" h="902" extrusionOk="0">
                  <a:moveTo>
                    <a:pt x="306" y="1"/>
                  </a:moveTo>
                  <a:cubicBezTo>
                    <a:pt x="232" y="1"/>
                    <a:pt x="161" y="27"/>
                    <a:pt x="107" y="81"/>
                  </a:cubicBezTo>
                  <a:cubicBezTo>
                    <a:pt x="0" y="188"/>
                    <a:pt x="0" y="366"/>
                    <a:pt x="107" y="474"/>
                  </a:cubicBezTo>
                  <a:cubicBezTo>
                    <a:pt x="375" y="759"/>
                    <a:pt x="750" y="902"/>
                    <a:pt x="1124" y="902"/>
                  </a:cubicBezTo>
                  <a:cubicBezTo>
                    <a:pt x="1499" y="902"/>
                    <a:pt x="1856" y="759"/>
                    <a:pt x="2141" y="474"/>
                  </a:cubicBezTo>
                  <a:cubicBezTo>
                    <a:pt x="2248" y="366"/>
                    <a:pt x="2248" y="188"/>
                    <a:pt x="2141" y="81"/>
                  </a:cubicBezTo>
                  <a:cubicBezTo>
                    <a:pt x="2079" y="27"/>
                    <a:pt x="2003" y="1"/>
                    <a:pt x="1930" y="1"/>
                  </a:cubicBezTo>
                  <a:cubicBezTo>
                    <a:pt x="1856" y="1"/>
                    <a:pt x="1785" y="27"/>
                    <a:pt x="1731" y="81"/>
                  </a:cubicBezTo>
                  <a:cubicBezTo>
                    <a:pt x="1570" y="242"/>
                    <a:pt x="1356" y="331"/>
                    <a:pt x="1124" y="331"/>
                  </a:cubicBezTo>
                  <a:cubicBezTo>
                    <a:pt x="892" y="331"/>
                    <a:pt x="678" y="242"/>
                    <a:pt x="518" y="81"/>
                  </a:cubicBezTo>
                  <a:cubicBezTo>
                    <a:pt x="455" y="27"/>
                    <a:pt x="379" y="1"/>
                    <a:pt x="3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79"/>
            <p:cNvSpPr/>
            <p:nvPr/>
          </p:nvSpPr>
          <p:spPr>
            <a:xfrm>
              <a:off x="5278225" y="1794825"/>
              <a:ext cx="36150" cy="56150"/>
            </a:xfrm>
            <a:custGeom>
              <a:avLst/>
              <a:gdLst/>
              <a:ahLst/>
              <a:cxnLst/>
              <a:rect l="l" t="t" r="r" b="b"/>
              <a:pathLst>
                <a:path w="1446" h="2246" extrusionOk="0">
                  <a:moveTo>
                    <a:pt x="446" y="1"/>
                  </a:moveTo>
                  <a:cubicBezTo>
                    <a:pt x="347" y="1"/>
                    <a:pt x="246" y="53"/>
                    <a:pt x="196" y="140"/>
                  </a:cubicBezTo>
                  <a:cubicBezTo>
                    <a:pt x="71" y="354"/>
                    <a:pt x="0" y="604"/>
                    <a:pt x="0" y="853"/>
                  </a:cubicBezTo>
                  <a:cubicBezTo>
                    <a:pt x="0" y="1496"/>
                    <a:pt x="446" y="2067"/>
                    <a:pt x="1071" y="2245"/>
                  </a:cubicBezTo>
                  <a:lnTo>
                    <a:pt x="1142" y="2245"/>
                  </a:lnTo>
                  <a:cubicBezTo>
                    <a:pt x="1267" y="2245"/>
                    <a:pt x="1374" y="2156"/>
                    <a:pt x="1410" y="2031"/>
                  </a:cubicBezTo>
                  <a:cubicBezTo>
                    <a:pt x="1445" y="1888"/>
                    <a:pt x="1356" y="1728"/>
                    <a:pt x="1213" y="1692"/>
                  </a:cubicBezTo>
                  <a:cubicBezTo>
                    <a:pt x="839" y="1585"/>
                    <a:pt x="571" y="1246"/>
                    <a:pt x="571" y="853"/>
                  </a:cubicBezTo>
                  <a:cubicBezTo>
                    <a:pt x="571" y="711"/>
                    <a:pt x="607" y="550"/>
                    <a:pt x="678" y="425"/>
                  </a:cubicBezTo>
                  <a:cubicBezTo>
                    <a:pt x="767" y="282"/>
                    <a:pt x="714" y="122"/>
                    <a:pt x="571" y="33"/>
                  </a:cubicBezTo>
                  <a:cubicBezTo>
                    <a:pt x="533" y="11"/>
                    <a:pt x="490" y="1"/>
                    <a:pt x="4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79"/>
            <p:cNvSpPr/>
            <p:nvPr/>
          </p:nvSpPr>
          <p:spPr>
            <a:xfrm>
              <a:off x="5246550" y="1885725"/>
              <a:ext cx="42400" cy="50450"/>
            </a:xfrm>
            <a:custGeom>
              <a:avLst/>
              <a:gdLst/>
              <a:ahLst/>
              <a:cxnLst/>
              <a:rect l="l" t="t" r="r" b="b"/>
              <a:pathLst>
                <a:path w="1696" h="2018" extrusionOk="0">
                  <a:moveTo>
                    <a:pt x="1428" y="1"/>
                  </a:moveTo>
                  <a:cubicBezTo>
                    <a:pt x="625" y="1"/>
                    <a:pt x="0" y="643"/>
                    <a:pt x="0" y="1428"/>
                  </a:cubicBezTo>
                  <a:cubicBezTo>
                    <a:pt x="0" y="1553"/>
                    <a:pt x="0" y="1678"/>
                    <a:pt x="36" y="1803"/>
                  </a:cubicBezTo>
                  <a:cubicBezTo>
                    <a:pt x="72" y="1928"/>
                    <a:pt x="197" y="2017"/>
                    <a:pt x="304" y="2017"/>
                  </a:cubicBezTo>
                  <a:cubicBezTo>
                    <a:pt x="339" y="2017"/>
                    <a:pt x="357" y="2017"/>
                    <a:pt x="393" y="1999"/>
                  </a:cubicBezTo>
                  <a:cubicBezTo>
                    <a:pt x="536" y="1964"/>
                    <a:pt x="625" y="1803"/>
                    <a:pt x="589" y="1660"/>
                  </a:cubicBezTo>
                  <a:cubicBezTo>
                    <a:pt x="571" y="1589"/>
                    <a:pt x="553" y="1517"/>
                    <a:pt x="553" y="1428"/>
                  </a:cubicBezTo>
                  <a:cubicBezTo>
                    <a:pt x="553" y="947"/>
                    <a:pt x="946" y="572"/>
                    <a:pt x="1428" y="572"/>
                  </a:cubicBezTo>
                  <a:cubicBezTo>
                    <a:pt x="1570" y="572"/>
                    <a:pt x="1695" y="447"/>
                    <a:pt x="1695" y="286"/>
                  </a:cubicBezTo>
                  <a:cubicBezTo>
                    <a:pt x="1695" y="126"/>
                    <a:pt x="1570" y="1"/>
                    <a:pt x="14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79"/>
            <p:cNvSpPr/>
            <p:nvPr/>
          </p:nvSpPr>
          <p:spPr>
            <a:xfrm>
              <a:off x="5226475" y="1738750"/>
              <a:ext cx="56225" cy="22550"/>
            </a:xfrm>
            <a:custGeom>
              <a:avLst/>
              <a:gdLst/>
              <a:ahLst/>
              <a:cxnLst/>
              <a:rect l="l" t="t" r="r" b="b"/>
              <a:pathLst>
                <a:path w="2249" h="902" extrusionOk="0">
                  <a:moveTo>
                    <a:pt x="306" y="1"/>
                  </a:moveTo>
                  <a:cubicBezTo>
                    <a:pt x="232" y="1"/>
                    <a:pt x="161" y="27"/>
                    <a:pt x="107" y="81"/>
                  </a:cubicBezTo>
                  <a:cubicBezTo>
                    <a:pt x="0" y="188"/>
                    <a:pt x="0" y="366"/>
                    <a:pt x="107" y="474"/>
                  </a:cubicBezTo>
                  <a:cubicBezTo>
                    <a:pt x="375" y="759"/>
                    <a:pt x="750" y="902"/>
                    <a:pt x="1124" y="902"/>
                  </a:cubicBezTo>
                  <a:cubicBezTo>
                    <a:pt x="1499" y="902"/>
                    <a:pt x="1856" y="759"/>
                    <a:pt x="2141" y="474"/>
                  </a:cubicBezTo>
                  <a:cubicBezTo>
                    <a:pt x="2249" y="366"/>
                    <a:pt x="2249" y="188"/>
                    <a:pt x="2141" y="81"/>
                  </a:cubicBezTo>
                  <a:cubicBezTo>
                    <a:pt x="2079" y="27"/>
                    <a:pt x="2003" y="1"/>
                    <a:pt x="1930" y="1"/>
                  </a:cubicBezTo>
                  <a:cubicBezTo>
                    <a:pt x="1856" y="1"/>
                    <a:pt x="1785" y="27"/>
                    <a:pt x="1731" y="81"/>
                  </a:cubicBezTo>
                  <a:cubicBezTo>
                    <a:pt x="1570" y="242"/>
                    <a:pt x="1356" y="331"/>
                    <a:pt x="1124" y="331"/>
                  </a:cubicBezTo>
                  <a:cubicBezTo>
                    <a:pt x="892" y="331"/>
                    <a:pt x="678" y="242"/>
                    <a:pt x="518" y="81"/>
                  </a:cubicBezTo>
                  <a:cubicBezTo>
                    <a:pt x="455" y="27"/>
                    <a:pt x="379" y="1"/>
                    <a:pt x="3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79"/>
            <p:cNvSpPr/>
            <p:nvPr/>
          </p:nvSpPr>
          <p:spPr>
            <a:xfrm>
              <a:off x="5098450" y="1699275"/>
              <a:ext cx="14300" cy="13850"/>
            </a:xfrm>
            <a:custGeom>
              <a:avLst/>
              <a:gdLst/>
              <a:ahLst/>
              <a:cxnLst/>
              <a:rect l="l" t="t" r="r" b="b"/>
              <a:pathLst>
                <a:path w="572" h="554" extrusionOk="0">
                  <a:moveTo>
                    <a:pt x="286" y="1"/>
                  </a:moveTo>
                  <a:cubicBezTo>
                    <a:pt x="125" y="1"/>
                    <a:pt x="0" y="126"/>
                    <a:pt x="0" y="268"/>
                  </a:cubicBezTo>
                  <a:cubicBezTo>
                    <a:pt x="0" y="429"/>
                    <a:pt x="125" y="554"/>
                    <a:pt x="286" y="554"/>
                  </a:cubicBezTo>
                  <a:cubicBezTo>
                    <a:pt x="447" y="554"/>
                    <a:pt x="571" y="429"/>
                    <a:pt x="571" y="268"/>
                  </a:cubicBezTo>
                  <a:cubicBezTo>
                    <a:pt x="571" y="126"/>
                    <a:pt x="447" y="1"/>
                    <a:pt x="2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14"/>
                                        </p:tgtEl>
                                        <p:attrNameLst>
                                          <p:attrName>style.visibility</p:attrName>
                                        </p:attrNameLst>
                                      </p:cBhvr>
                                      <p:to>
                                        <p:strVal val="visible"/>
                                      </p:to>
                                    </p:set>
                                    <p:animEffect transition="in" filter="fade">
                                      <p:cBhvr>
                                        <p:cTn id="7" dur="1000"/>
                                        <p:tgtEl>
                                          <p:spTgt spid="814"/>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815"/>
                                        </p:tgtEl>
                                        <p:attrNameLst>
                                          <p:attrName>style.visibility</p:attrName>
                                        </p:attrNameLst>
                                      </p:cBhvr>
                                      <p:to>
                                        <p:strVal val="visible"/>
                                      </p:to>
                                    </p:set>
                                    <p:animEffect transition="in" filter="fade">
                                      <p:cBhvr>
                                        <p:cTn id="11" dur="1000"/>
                                        <p:tgtEl>
                                          <p:spTgt spid="815"/>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816"/>
                                        </p:tgtEl>
                                        <p:attrNameLst>
                                          <p:attrName>style.visibility</p:attrName>
                                        </p:attrNameLst>
                                      </p:cBhvr>
                                      <p:to>
                                        <p:strVal val="visible"/>
                                      </p:to>
                                    </p:set>
                                    <p:animEffect transition="in" filter="fade">
                                      <p:cBhvr>
                                        <p:cTn id="15" dur="1000"/>
                                        <p:tgtEl>
                                          <p:spTgt spid="8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850"/>
        <p:cNvGrpSpPr/>
        <p:nvPr/>
      </p:nvGrpSpPr>
      <p:grpSpPr>
        <a:xfrm>
          <a:off x="0" y="0"/>
          <a:ext cx="0" cy="0"/>
          <a:chOff x="0" y="0"/>
          <a:chExt cx="0" cy="0"/>
        </a:xfrm>
      </p:grpSpPr>
      <p:sp>
        <p:nvSpPr>
          <p:cNvPr id="851" name="Google Shape;851;p80"/>
          <p:cNvSpPr txBox="1">
            <a:spLocks noGrp="1"/>
          </p:cNvSpPr>
          <p:nvPr>
            <p:ph type="title"/>
          </p:nvPr>
        </p:nvSpPr>
        <p:spPr>
          <a:xfrm>
            <a:off x="720000" y="218125"/>
            <a:ext cx="7704000" cy="799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5800" dirty="0">
                <a:solidFill>
                  <a:srgbClr val="435D74"/>
                </a:solidFill>
              </a:rPr>
              <a:t>Shifting Perceptions</a:t>
            </a:r>
            <a:endParaRPr sz="5800" dirty="0">
              <a:solidFill>
                <a:srgbClr val="435D74"/>
              </a:solidFill>
            </a:endParaRPr>
          </a:p>
        </p:txBody>
      </p:sp>
      <p:sp>
        <p:nvSpPr>
          <p:cNvPr id="852" name="Google Shape;852;p80"/>
          <p:cNvSpPr txBox="1">
            <a:spLocks noGrp="1"/>
          </p:cNvSpPr>
          <p:nvPr>
            <p:ph type="title" idx="2"/>
          </p:nvPr>
        </p:nvSpPr>
        <p:spPr>
          <a:xfrm>
            <a:off x="1537425" y="1629687"/>
            <a:ext cx="2742600" cy="446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solidFill>
                  <a:srgbClr val="F1C232"/>
                </a:solidFill>
              </a:rPr>
              <a:t>External Locus Of Control</a:t>
            </a:r>
            <a:endParaRPr>
              <a:solidFill>
                <a:srgbClr val="F1C232"/>
              </a:solidFill>
            </a:endParaRPr>
          </a:p>
        </p:txBody>
      </p:sp>
      <p:sp>
        <p:nvSpPr>
          <p:cNvPr id="853" name="Google Shape;853;p80"/>
          <p:cNvSpPr txBox="1">
            <a:spLocks noGrp="1"/>
          </p:cNvSpPr>
          <p:nvPr>
            <p:ph type="title" idx="3"/>
          </p:nvPr>
        </p:nvSpPr>
        <p:spPr>
          <a:xfrm>
            <a:off x="4863974" y="1629687"/>
            <a:ext cx="2742600" cy="4464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a:solidFill>
                  <a:schemeClr val="accent1"/>
                </a:solidFill>
              </a:rPr>
              <a:t>Internal Locus of Control</a:t>
            </a:r>
            <a:endParaRPr>
              <a:solidFill>
                <a:schemeClr val="accent1"/>
              </a:solidFill>
            </a:endParaRPr>
          </a:p>
        </p:txBody>
      </p:sp>
      <p:sp>
        <p:nvSpPr>
          <p:cNvPr id="855" name="Google Shape;855;p80"/>
          <p:cNvSpPr txBox="1">
            <a:spLocks noGrp="1"/>
          </p:cNvSpPr>
          <p:nvPr>
            <p:ph type="subTitle" idx="4"/>
          </p:nvPr>
        </p:nvSpPr>
        <p:spPr>
          <a:xfrm>
            <a:off x="1537425" y="2079300"/>
            <a:ext cx="2742600" cy="984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300"/>
              <a:t>Dysregulated</a:t>
            </a:r>
            <a:endParaRPr sz="2300"/>
          </a:p>
        </p:txBody>
      </p:sp>
      <p:sp>
        <p:nvSpPr>
          <p:cNvPr id="854" name="Google Shape;854;p80"/>
          <p:cNvSpPr txBox="1">
            <a:spLocks noGrp="1"/>
          </p:cNvSpPr>
          <p:nvPr>
            <p:ph type="subTitle" idx="1"/>
          </p:nvPr>
        </p:nvSpPr>
        <p:spPr>
          <a:xfrm>
            <a:off x="4877700" y="2079288"/>
            <a:ext cx="2742600" cy="9849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sz="2300"/>
              <a:t>Regulated</a:t>
            </a:r>
            <a:endParaRPr sz="2300"/>
          </a:p>
        </p:txBody>
      </p:sp>
      <p:sp>
        <p:nvSpPr>
          <p:cNvPr id="857" name="Google Shape;857;p80"/>
          <p:cNvSpPr txBox="1">
            <a:spLocks noGrp="1"/>
          </p:cNvSpPr>
          <p:nvPr>
            <p:ph type="subTitle" idx="4"/>
          </p:nvPr>
        </p:nvSpPr>
        <p:spPr>
          <a:xfrm>
            <a:off x="1537425" y="2710450"/>
            <a:ext cx="2742600" cy="984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300"/>
              <a:t>Victim</a:t>
            </a:r>
            <a:endParaRPr sz="2300"/>
          </a:p>
        </p:txBody>
      </p:sp>
      <p:sp>
        <p:nvSpPr>
          <p:cNvPr id="856" name="Google Shape;856;p80"/>
          <p:cNvSpPr txBox="1">
            <a:spLocks noGrp="1"/>
          </p:cNvSpPr>
          <p:nvPr>
            <p:ph type="subTitle" idx="1"/>
          </p:nvPr>
        </p:nvSpPr>
        <p:spPr>
          <a:xfrm>
            <a:off x="4863975" y="2710450"/>
            <a:ext cx="2742600" cy="9849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sz="2300"/>
              <a:t>Empowered</a:t>
            </a:r>
            <a:endParaRPr sz="2300"/>
          </a:p>
        </p:txBody>
      </p:sp>
      <p:sp>
        <p:nvSpPr>
          <p:cNvPr id="859" name="Google Shape;859;p80"/>
          <p:cNvSpPr txBox="1">
            <a:spLocks noGrp="1"/>
          </p:cNvSpPr>
          <p:nvPr>
            <p:ph type="subTitle" idx="4"/>
          </p:nvPr>
        </p:nvSpPr>
        <p:spPr>
          <a:xfrm>
            <a:off x="1510025" y="3370525"/>
            <a:ext cx="2742600" cy="984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300"/>
              <a:t>Demand</a:t>
            </a:r>
            <a:endParaRPr sz="2300"/>
          </a:p>
        </p:txBody>
      </p:sp>
      <p:sp>
        <p:nvSpPr>
          <p:cNvPr id="858" name="Google Shape;858;p80"/>
          <p:cNvSpPr txBox="1">
            <a:spLocks noGrp="1"/>
          </p:cNvSpPr>
          <p:nvPr>
            <p:ph type="subTitle" idx="1"/>
          </p:nvPr>
        </p:nvSpPr>
        <p:spPr>
          <a:xfrm>
            <a:off x="4836575" y="3370525"/>
            <a:ext cx="2742600" cy="9849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sz="2300"/>
              <a:t>Choice</a:t>
            </a:r>
            <a:endParaRPr sz="2300"/>
          </a:p>
        </p:txBody>
      </p:sp>
      <p:sp>
        <p:nvSpPr>
          <p:cNvPr id="861" name="Google Shape;861;p80"/>
          <p:cNvSpPr txBox="1">
            <a:spLocks noGrp="1"/>
          </p:cNvSpPr>
          <p:nvPr>
            <p:ph type="subTitle" idx="4"/>
          </p:nvPr>
        </p:nvSpPr>
        <p:spPr>
          <a:xfrm>
            <a:off x="1551150" y="4050625"/>
            <a:ext cx="2742600" cy="984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300"/>
              <a:t>Outcome Driven</a:t>
            </a:r>
            <a:endParaRPr sz="2300"/>
          </a:p>
        </p:txBody>
      </p:sp>
      <p:sp>
        <p:nvSpPr>
          <p:cNvPr id="860" name="Google Shape;860;p80"/>
          <p:cNvSpPr txBox="1">
            <a:spLocks noGrp="1"/>
          </p:cNvSpPr>
          <p:nvPr>
            <p:ph type="subTitle" idx="1"/>
          </p:nvPr>
        </p:nvSpPr>
        <p:spPr>
          <a:xfrm>
            <a:off x="4877700" y="4050625"/>
            <a:ext cx="2742600" cy="9849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sz="2300"/>
              <a:t>Process Driven</a:t>
            </a:r>
            <a:endParaRPr sz="2300"/>
          </a:p>
        </p:txBody>
      </p:sp>
      <p:cxnSp>
        <p:nvCxnSpPr>
          <p:cNvPr id="862" name="Google Shape;862;p80">
            <a:extLst>
              <a:ext uri="{C183D7F6-B498-43B3-948B-1728B52AA6E4}">
                <adec:decorative xmlns:adec="http://schemas.microsoft.com/office/drawing/2017/decorative" val="1"/>
              </a:ext>
            </a:extLst>
          </p:cNvPr>
          <p:cNvCxnSpPr/>
          <p:nvPr/>
        </p:nvCxnSpPr>
        <p:spPr>
          <a:xfrm>
            <a:off x="3495925" y="2562400"/>
            <a:ext cx="2557500" cy="0"/>
          </a:xfrm>
          <a:prstGeom prst="straightConnector1">
            <a:avLst/>
          </a:prstGeom>
          <a:noFill/>
          <a:ln w="38100" cap="flat" cmpd="sng">
            <a:solidFill>
              <a:schemeClr val="accent1"/>
            </a:solidFill>
            <a:prstDash val="dash"/>
            <a:round/>
            <a:headEnd type="triangle" w="med" len="med"/>
            <a:tailEnd type="triangle" w="med" len="med"/>
          </a:ln>
        </p:spPr>
      </p:cxnSp>
      <p:cxnSp>
        <p:nvCxnSpPr>
          <p:cNvPr id="863" name="Google Shape;863;p80">
            <a:extLst>
              <a:ext uri="{C183D7F6-B498-43B3-948B-1728B52AA6E4}">
                <adec:decorative xmlns:adec="http://schemas.microsoft.com/office/drawing/2017/decorative" val="1"/>
              </a:ext>
            </a:extLst>
          </p:cNvPr>
          <p:cNvCxnSpPr/>
          <p:nvPr/>
        </p:nvCxnSpPr>
        <p:spPr>
          <a:xfrm>
            <a:off x="2542325" y="3234150"/>
            <a:ext cx="3331200" cy="27300"/>
          </a:xfrm>
          <a:prstGeom prst="straightConnector1">
            <a:avLst/>
          </a:prstGeom>
          <a:noFill/>
          <a:ln w="38100" cap="flat" cmpd="sng">
            <a:solidFill>
              <a:schemeClr val="accent1"/>
            </a:solidFill>
            <a:prstDash val="dash"/>
            <a:round/>
            <a:headEnd type="triangle" w="med" len="med"/>
            <a:tailEnd type="triangle" w="med" len="med"/>
          </a:ln>
        </p:spPr>
      </p:cxnSp>
      <p:cxnSp>
        <p:nvCxnSpPr>
          <p:cNvPr id="864" name="Google Shape;864;p80">
            <a:extLst>
              <a:ext uri="{C183D7F6-B498-43B3-948B-1728B52AA6E4}">
                <adec:decorative xmlns:adec="http://schemas.microsoft.com/office/drawing/2017/decorative" val="1"/>
              </a:ext>
            </a:extLst>
          </p:cNvPr>
          <p:cNvCxnSpPr/>
          <p:nvPr/>
        </p:nvCxnSpPr>
        <p:spPr>
          <a:xfrm>
            <a:off x="2712875" y="3867925"/>
            <a:ext cx="3811200" cy="0"/>
          </a:xfrm>
          <a:prstGeom prst="straightConnector1">
            <a:avLst/>
          </a:prstGeom>
          <a:noFill/>
          <a:ln w="38100" cap="flat" cmpd="sng">
            <a:solidFill>
              <a:schemeClr val="accent1"/>
            </a:solidFill>
            <a:prstDash val="dash"/>
            <a:round/>
            <a:headEnd type="triangle" w="med" len="med"/>
            <a:tailEnd type="triangle" w="med" len="med"/>
          </a:ln>
        </p:spPr>
      </p:cxnSp>
      <p:cxnSp>
        <p:nvCxnSpPr>
          <p:cNvPr id="865" name="Google Shape;865;p80">
            <a:extLst>
              <a:ext uri="{C183D7F6-B498-43B3-948B-1728B52AA6E4}">
                <adec:decorative xmlns:adec="http://schemas.microsoft.com/office/drawing/2017/decorative" val="1"/>
              </a:ext>
            </a:extLst>
          </p:cNvPr>
          <p:cNvCxnSpPr/>
          <p:nvPr/>
        </p:nvCxnSpPr>
        <p:spPr>
          <a:xfrm>
            <a:off x="3843625" y="4591525"/>
            <a:ext cx="1638300" cy="0"/>
          </a:xfrm>
          <a:prstGeom prst="straightConnector1">
            <a:avLst/>
          </a:prstGeom>
          <a:noFill/>
          <a:ln w="38100" cap="flat" cmpd="sng">
            <a:solidFill>
              <a:schemeClr val="accent1"/>
            </a:solidFill>
            <a:prstDash val="dash"/>
            <a:round/>
            <a:headEnd type="triangle" w="med" len="med"/>
            <a:tailEnd type="triangle" w="med" len="med"/>
          </a:ln>
        </p:spPr>
      </p:cxn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869"/>
        <p:cNvGrpSpPr/>
        <p:nvPr/>
      </p:nvGrpSpPr>
      <p:grpSpPr>
        <a:xfrm>
          <a:off x="0" y="0"/>
          <a:ext cx="0" cy="0"/>
          <a:chOff x="0" y="0"/>
          <a:chExt cx="0" cy="0"/>
        </a:xfrm>
      </p:grpSpPr>
      <p:pic>
        <p:nvPicPr>
          <p:cNvPr id="870" name="Google Shape;870;p81" descr="What can we do to take care of ourselves?"/>
          <p:cNvPicPr preferRelativeResize="0"/>
          <p:nvPr/>
        </p:nvPicPr>
        <p:blipFill rotWithShape="1">
          <a:blip r:embed="rId3">
            <a:alphaModFix amt="34000"/>
          </a:blip>
          <a:srcRect/>
          <a:stretch/>
        </p:blipFill>
        <p:spPr>
          <a:xfrm rot="10124389">
            <a:off x="447012" y="1334853"/>
            <a:ext cx="3603276" cy="3603192"/>
          </a:xfrm>
          <a:prstGeom prst="rect">
            <a:avLst/>
          </a:prstGeom>
          <a:noFill/>
          <a:ln>
            <a:noFill/>
          </a:ln>
        </p:spPr>
      </p:pic>
      <p:sp>
        <p:nvSpPr>
          <p:cNvPr id="871" name="Google Shape;871;p81"/>
          <p:cNvSpPr txBox="1">
            <a:spLocks noGrp="1"/>
          </p:cNvSpPr>
          <p:nvPr>
            <p:ph type="title" idx="2"/>
          </p:nvPr>
        </p:nvSpPr>
        <p:spPr>
          <a:xfrm>
            <a:off x="861225" y="2450025"/>
            <a:ext cx="2880900" cy="768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600"/>
              <a:t>What can we do to take care of ourselves?</a:t>
            </a:r>
            <a:endParaRPr sz="3600"/>
          </a:p>
        </p:txBody>
      </p:sp>
      <p:sp>
        <p:nvSpPr>
          <p:cNvPr id="872" name="Google Shape;872;p81"/>
          <p:cNvSpPr txBox="1">
            <a:spLocks noGrp="1"/>
          </p:cNvSpPr>
          <p:nvPr>
            <p:ph type="title" idx="6"/>
          </p:nvPr>
        </p:nvSpPr>
        <p:spPr>
          <a:xfrm>
            <a:off x="720000" y="445025"/>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700">
                <a:solidFill>
                  <a:srgbClr val="45818E"/>
                </a:solidFill>
              </a:rPr>
              <a:t>Final Thoughts</a:t>
            </a:r>
            <a:endParaRPr sz="4700">
              <a:solidFill>
                <a:srgbClr val="45818E"/>
              </a:solidFill>
            </a:endParaRPr>
          </a:p>
        </p:txBody>
      </p:sp>
      <p:pic>
        <p:nvPicPr>
          <p:cNvPr id="873" name="Google Shape;873;p81">
            <a:extLst>
              <a:ext uri="{C183D7F6-B498-43B3-948B-1728B52AA6E4}">
                <adec:decorative xmlns:adec="http://schemas.microsoft.com/office/drawing/2017/decorative" val="1"/>
              </a:ext>
            </a:extLst>
          </p:cNvPr>
          <p:cNvPicPr preferRelativeResize="0"/>
          <p:nvPr/>
        </p:nvPicPr>
        <p:blipFill rotWithShape="1">
          <a:blip r:embed="rId4">
            <a:alphaModFix/>
          </a:blip>
          <a:srcRect l="15266" t="3832" r="9641" b="5125"/>
          <a:stretch/>
        </p:blipFill>
        <p:spPr>
          <a:xfrm>
            <a:off x="4367400" y="3218935"/>
            <a:ext cx="620350" cy="607025"/>
          </a:xfrm>
          <a:prstGeom prst="rect">
            <a:avLst/>
          </a:prstGeom>
          <a:noFill/>
          <a:ln>
            <a:noFill/>
          </a:ln>
        </p:spPr>
      </p:pic>
      <p:pic>
        <p:nvPicPr>
          <p:cNvPr id="874" name="Google Shape;874;p81">
            <a:extLst>
              <a:ext uri="{C183D7F6-B498-43B3-948B-1728B52AA6E4}">
                <adec:decorative xmlns:adec="http://schemas.microsoft.com/office/drawing/2017/decorative" val="1"/>
              </a:ext>
            </a:extLst>
          </p:cNvPr>
          <p:cNvPicPr preferRelativeResize="0"/>
          <p:nvPr/>
        </p:nvPicPr>
        <p:blipFill rotWithShape="1">
          <a:blip r:embed="rId4">
            <a:alphaModFix/>
          </a:blip>
          <a:srcRect l="15266" t="3832" r="9641" b="5125"/>
          <a:stretch/>
        </p:blipFill>
        <p:spPr>
          <a:xfrm>
            <a:off x="4367400" y="1718785"/>
            <a:ext cx="620350" cy="607025"/>
          </a:xfrm>
          <a:prstGeom prst="rect">
            <a:avLst/>
          </a:prstGeom>
          <a:noFill/>
          <a:ln>
            <a:noFill/>
          </a:ln>
        </p:spPr>
      </p:pic>
      <p:sp>
        <p:nvSpPr>
          <p:cNvPr id="875" name="Google Shape;875;p81"/>
          <p:cNvSpPr txBox="1"/>
          <p:nvPr/>
        </p:nvSpPr>
        <p:spPr>
          <a:xfrm>
            <a:off x="5266150" y="1721450"/>
            <a:ext cx="3287700" cy="85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600">
                <a:solidFill>
                  <a:schemeClr val="accent1"/>
                </a:solidFill>
                <a:latin typeface="DM Serif Text"/>
                <a:ea typeface="DM Serif Text"/>
                <a:cs typeface="DM Serif Text"/>
                <a:sym typeface="DM Serif Text"/>
              </a:rPr>
              <a:t>Personally</a:t>
            </a:r>
            <a:endParaRPr sz="3600">
              <a:solidFill>
                <a:schemeClr val="accent1"/>
              </a:solidFill>
              <a:latin typeface="DM Serif Text"/>
              <a:ea typeface="DM Serif Text"/>
              <a:cs typeface="DM Serif Text"/>
              <a:sym typeface="DM Serif Text"/>
            </a:endParaRPr>
          </a:p>
        </p:txBody>
      </p:sp>
      <p:sp>
        <p:nvSpPr>
          <p:cNvPr id="876" name="Google Shape;876;p81"/>
          <p:cNvSpPr txBox="1"/>
          <p:nvPr/>
        </p:nvSpPr>
        <p:spPr>
          <a:xfrm>
            <a:off x="5207700" y="3226500"/>
            <a:ext cx="3216300" cy="9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200">
                <a:solidFill>
                  <a:schemeClr val="accent1"/>
                </a:solidFill>
                <a:latin typeface="DM Serif Text"/>
                <a:ea typeface="DM Serif Text"/>
                <a:cs typeface="DM Serif Text"/>
                <a:sym typeface="DM Serif Text"/>
              </a:rPr>
              <a:t>Organizationally</a:t>
            </a:r>
            <a:endParaRPr sz="3200">
              <a:solidFill>
                <a:schemeClr val="accent1"/>
              </a:solidFill>
              <a:latin typeface="DM Serif Text"/>
              <a:ea typeface="DM Serif Text"/>
              <a:cs typeface="DM Serif Text"/>
              <a:sym typeface="DM Serif Text"/>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880"/>
        <p:cNvGrpSpPr/>
        <p:nvPr/>
      </p:nvGrpSpPr>
      <p:grpSpPr>
        <a:xfrm>
          <a:off x="0" y="0"/>
          <a:ext cx="0" cy="0"/>
          <a:chOff x="0" y="0"/>
          <a:chExt cx="0" cy="0"/>
        </a:xfrm>
      </p:grpSpPr>
      <p:sp>
        <p:nvSpPr>
          <p:cNvPr id="881" name="Google Shape;881;p82"/>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a:t>Bibliography</a:t>
            </a:r>
            <a:endParaRPr/>
          </a:p>
        </p:txBody>
      </p:sp>
      <p:sp>
        <p:nvSpPr>
          <p:cNvPr id="882" name="Google Shape;882;p82"/>
          <p:cNvSpPr txBox="1"/>
          <p:nvPr/>
        </p:nvSpPr>
        <p:spPr>
          <a:xfrm>
            <a:off x="720000" y="1463600"/>
            <a:ext cx="7704000" cy="3388200"/>
          </a:xfrm>
          <a:prstGeom prst="rect">
            <a:avLst/>
          </a:prstGeom>
          <a:noFill/>
          <a:ln>
            <a:noFill/>
          </a:ln>
        </p:spPr>
        <p:txBody>
          <a:bodyPr spcFirstLastPara="1" wrap="square" lIns="91425" tIns="91425" rIns="91425" bIns="91425" anchor="ctr" anchorCtr="0">
            <a:noAutofit/>
          </a:bodyPr>
          <a:lstStyle/>
          <a:p>
            <a:pPr marL="457200" lvl="0" indent="-317500" algn="l" rtl="0">
              <a:lnSpc>
                <a:spcPct val="115000"/>
              </a:lnSpc>
              <a:spcBef>
                <a:spcPts val="0"/>
              </a:spcBef>
              <a:spcAft>
                <a:spcPts val="0"/>
              </a:spcAft>
              <a:buClr>
                <a:schemeClr val="dk1"/>
              </a:buClr>
              <a:buSzPts val="1400"/>
              <a:buFont typeface="Montserrat"/>
              <a:buChar char="●"/>
            </a:pPr>
            <a:r>
              <a:rPr lang="en">
                <a:solidFill>
                  <a:schemeClr val="dk1"/>
                </a:solidFill>
                <a:latin typeface="Montserrat"/>
                <a:ea typeface="Montserrat"/>
                <a:cs typeface="Montserrat"/>
                <a:sym typeface="Montserrat"/>
              </a:rPr>
              <a:t>Resilience for Professionals by the Counseling Education Center and Sydney Elks, MA LPC.</a:t>
            </a:r>
            <a:endParaRPr>
              <a:solidFill>
                <a:schemeClr val="dk1"/>
              </a:solidFill>
              <a:latin typeface="Montserrat"/>
              <a:ea typeface="Montserrat"/>
              <a:cs typeface="Montserrat"/>
              <a:sym typeface="Montserrat"/>
            </a:endParaRPr>
          </a:p>
          <a:p>
            <a:pPr marL="457200" lvl="0" indent="-317500" algn="l" rtl="0">
              <a:spcBef>
                <a:spcPts val="0"/>
              </a:spcBef>
              <a:spcAft>
                <a:spcPts val="0"/>
              </a:spcAft>
              <a:buClr>
                <a:schemeClr val="dk1"/>
              </a:buClr>
              <a:buSzPts val="1400"/>
              <a:buFont typeface="Montserrat"/>
              <a:buChar char="●"/>
            </a:pPr>
            <a:r>
              <a:rPr lang="en">
                <a:solidFill>
                  <a:schemeClr val="dk1"/>
                </a:solidFill>
                <a:latin typeface="Montserrat"/>
                <a:ea typeface="Montserrat"/>
                <a:cs typeface="Montserrat"/>
                <a:sym typeface="Montserrat"/>
              </a:rPr>
              <a:t>Laura van Dernoot Lipsky: </a:t>
            </a:r>
            <a:r>
              <a:rPr lang="en" u="sng">
                <a:solidFill>
                  <a:schemeClr val="hlink"/>
                </a:solidFill>
                <a:latin typeface="Montserrat"/>
                <a:ea typeface="Montserrat"/>
                <a:cs typeface="Montserrat"/>
                <a:sym typeface="Montserrat"/>
                <a:hlinkClick r:id="rId3"/>
              </a:rPr>
              <a:t>Trauma Stewardship: An Everyday Guide to Caring for Self While Caring for Others</a:t>
            </a:r>
            <a:endParaRPr u="sng">
              <a:solidFill>
                <a:schemeClr val="dk1"/>
              </a:solidFill>
              <a:latin typeface="Montserrat"/>
              <a:ea typeface="Montserrat"/>
              <a:cs typeface="Montserrat"/>
              <a:sym typeface="Montserrat"/>
            </a:endParaRPr>
          </a:p>
          <a:p>
            <a:pPr marL="457200" lvl="0" indent="-317500" algn="l" rtl="0">
              <a:spcBef>
                <a:spcPts val="0"/>
              </a:spcBef>
              <a:spcAft>
                <a:spcPts val="0"/>
              </a:spcAft>
              <a:buClr>
                <a:schemeClr val="dk1"/>
              </a:buClr>
              <a:buSzPts val="1400"/>
              <a:buFont typeface="Montserrat"/>
              <a:buChar char="●"/>
            </a:pPr>
            <a:r>
              <a:rPr lang="en">
                <a:solidFill>
                  <a:schemeClr val="dk1"/>
                </a:solidFill>
                <a:latin typeface="Montserrat"/>
                <a:ea typeface="Montserrat"/>
                <a:cs typeface="Montserrat"/>
                <a:sym typeface="Montserrat"/>
              </a:rPr>
              <a:t>Rick Hanson: </a:t>
            </a:r>
            <a:r>
              <a:rPr lang="en" u="sng">
                <a:solidFill>
                  <a:schemeClr val="dk1"/>
                </a:solidFill>
                <a:latin typeface="Montserrat"/>
                <a:ea typeface="Montserrat"/>
                <a:cs typeface="Montserrat"/>
                <a:sym typeface="Montserrat"/>
              </a:rPr>
              <a:t>Hardwiring Happiness</a:t>
            </a:r>
            <a:endParaRPr u="sng">
              <a:solidFill>
                <a:schemeClr val="dk1"/>
              </a:solidFill>
              <a:latin typeface="Montserrat"/>
              <a:ea typeface="Montserrat"/>
              <a:cs typeface="Montserrat"/>
              <a:sym typeface="Montserrat"/>
            </a:endParaRPr>
          </a:p>
          <a:p>
            <a:pPr marL="457200" lvl="0" indent="-317500" algn="l" rtl="0">
              <a:spcBef>
                <a:spcPts val="0"/>
              </a:spcBef>
              <a:spcAft>
                <a:spcPts val="0"/>
              </a:spcAft>
              <a:buClr>
                <a:schemeClr val="dk1"/>
              </a:buClr>
              <a:buSzPts val="1400"/>
              <a:buFont typeface="Montserrat"/>
              <a:buChar char="●"/>
            </a:pPr>
            <a:r>
              <a:rPr lang="en">
                <a:solidFill>
                  <a:schemeClr val="dk1"/>
                </a:solidFill>
                <a:latin typeface="Montserrat"/>
                <a:ea typeface="Montserrat"/>
                <a:cs typeface="Montserrat"/>
                <a:sym typeface="Montserrat"/>
              </a:rPr>
              <a:t>Patricia Katopol: </a:t>
            </a:r>
            <a:r>
              <a:rPr lang="en" u="sng">
                <a:solidFill>
                  <a:schemeClr val="hlink"/>
                </a:solidFill>
                <a:latin typeface="Montserrat"/>
                <a:ea typeface="Montserrat"/>
                <a:cs typeface="Montserrat"/>
                <a:sym typeface="Montserrat"/>
                <a:hlinkClick r:id="rId4"/>
              </a:rPr>
              <a:t>Enough Already: Compassion Fatigue</a:t>
            </a:r>
            <a:endParaRPr u="sng">
              <a:solidFill>
                <a:schemeClr val="dk1"/>
              </a:solidFill>
              <a:latin typeface="Montserrat"/>
              <a:ea typeface="Montserrat"/>
              <a:cs typeface="Montserrat"/>
              <a:sym typeface="Montserrat"/>
            </a:endParaRPr>
          </a:p>
          <a:p>
            <a:pPr marL="457200" lvl="0" indent="-317500" algn="l" rtl="0">
              <a:spcBef>
                <a:spcPts val="0"/>
              </a:spcBef>
              <a:spcAft>
                <a:spcPts val="0"/>
              </a:spcAft>
              <a:buClr>
                <a:schemeClr val="dk1"/>
              </a:buClr>
              <a:buSzPts val="1400"/>
              <a:buFont typeface="Montserrat"/>
              <a:buChar char="●"/>
            </a:pPr>
            <a:r>
              <a:rPr lang="en">
                <a:solidFill>
                  <a:schemeClr val="dk1"/>
                </a:solidFill>
                <a:latin typeface="Montserrat"/>
                <a:ea typeface="Montserrat"/>
                <a:cs typeface="Montserrat"/>
                <a:sym typeface="Montserrat"/>
              </a:rPr>
              <a:t>Ashley Davis Bush: </a:t>
            </a:r>
            <a:r>
              <a:rPr lang="en" u="sng">
                <a:solidFill>
                  <a:schemeClr val="hlink"/>
                </a:solidFill>
                <a:latin typeface="Montserrat"/>
                <a:ea typeface="Montserrat"/>
                <a:cs typeface="Montserrat"/>
                <a:sym typeface="Montserrat"/>
                <a:hlinkClick r:id="rId5"/>
              </a:rPr>
              <a:t>Little and Often: Using Micro-Practices for Self-Care</a:t>
            </a:r>
            <a:endParaRPr u="sng">
              <a:solidFill>
                <a:schemeClr val="dk1"/>
              </a:solidFill>
              <a:latin typeface="Montserrat"/>
              <a:ea typeface="Montserrat"/>
              <a:cs typeface="Montserrat"/>
              <a:sym typeface="Montserrat"/>
            </a:endParaRPr>
          </a:p>
          <a:p>
            <a:pPr marL="457200" lvl="0" indent="-317500" algn="l" rtl="0">
              <a:spcBef>
                <a:spcPts val="0"/>
              </a:spcBef>
              <a:spcAft>
                <a:spcPts val="0"/>
              </a:spcAft>
              <a:buClr>
                <a:schemeClr val="dk1"/>
              </a:buClr>
              <a:buSzPts val="1400"/>
              <a:buFont typeface="Montserrat"/>
              <a:buChar char="●"/>
            </a:pPr>
            <a:r>
              <a:rPr lang="en">
                <a:solidFill>
                  <a:schemeClr val="dk1"/>
                </a:solidFill>
                <a:latin typeface="Montserrat"/>
                <a:ea typeface="Montserrat"/>
                <a:cs typeface="Montserrat"/>
                <a:sym typeface="Montserrat"/>
              </a:rPr>
              <a:t>Fobazi Ettarh: </a:t>
            </a:r>
            <a:r>
              <a:rPr lang="en" u="sng">
                <a:solidFill>
                  <a:schemeClr val="hlink"/>
                </a:solidFill>
                <a:latin typeface="Montserrat"/>
                <a:ea typeface="Montserrat"/>
                <a:cs typeface="Montserrat"/>
                <a:sym typeface="Montserrat"/>
                <a:hlinkClick r:id="rId6"/>
              </a:rPr>
              <a:t>Vocational Awe and Librarianship: The Lies we Tell Ourselves</a:t>
            </a:r>
            <a:endParaRPr u="sng">
              <a:solidFill>
                <a:schemeClr val="dk1"/>
              </a:solidFill>
              <a:latin typeface="Montserrat"/>
              <a:ea typeface="Montserrat"/>
              <a:cs typeface="Montserrat"/>
              <a:sym typeface="Montserrat"/>
            </a:endParaRPr>
          </a:p>
          <a:p>
            <a:pPr marL="457200" lvl="0" indent="-317500" algn="l" rtl="0">
              <a:spcBef>
                <a:spcPts val="0"/>
              </a:spcBef>
              <a:spcAft>
                <a:spcPts val="0"/>
              </a:spcAft>
              <a:buClr>
                <a:schemeClr val="dk1"/>
              </a:buClr>
              <a:buSzPts val="1400"/>
              <a:buFont typeface="Montserrat"/>
              <a:buChar char="●"/>
            </a:pPr>
            <a:r>
              <a:rPr lang="en">
                <a:solidFill>
                  <a:schemeClr val="dk1"/>
                </a:solidFill>
                <a:latin typeface="Montserrat"/>
                <a:ea typeface="Montserrat"/>
                <a:cs typeface="Montserrat"/>
                <a:sym typeface="Montserrat"/>
              </a:rPr>
              <a:t>Fobazi Ettarh and Chris Vidas: </a:t>
            </a:r>
            <a:r>
              <a:rPr lang="en" u="sng">
                <a:solidFill>
                  <a:schemeClr val="hlink"/>
                </a:solidFill>
                <a:latin typeface="Montserrat"/>
                <a:ea typeface="Montserrat"/>
                <a:cs typeface="Montserrat"/>
                <a:sym typeface="Montserrat"/>
                <a:hlinkClick r:id="rId7"/>
              </a:rPr>
              <a:t>The Future of Libraries: Vocational Awe in a “Post-COVID” World</a:t>
            </a:r>
            <a:endParaRPr>
              <a:solidFill>
                <a:schemeClr val="dk1"/>
              </a:solidFill>
              <a:latin typeface="Montserrat"/>
              <a:ea typeface="Montserrat"/>
              <a:cs typeface="Montserrat"/>
              <a:sym typeface="Montserrat"/>
            </a:endParaRPr>
          </a:p>
          <a:p>
            <a:pPr marL="457200" lvl="0" indent="-317500" algn="l" rtl="0">
              <a:spcBef>
                <a:spcPts val="0"/>
              </a:spcBef>
              <a:spcAft>
                <a:spcPts val="0"/>
              </a:spcAft>
              <a:buClr>
                <a:schemeClr val="dk1"/>
              </a:buClr>
              <a:buSzPts val="1400"/>
              <a:buFont typeface="Montserrat"/>
              <a:buChar char="●"/>
            </a:pPr>
            <a:r>
              <a:rPr lang="en">
                <a:solidFill>
                  <a:schemeClr val="dk1"/>
                </a:solidFill>
                <a:latin typeface="Montserrat"/>
                <a:ea typeface="Montserrat"/>
                <a:cs typeface="Montserrat"/>
                <a:sym typeface="Montserrat"/>
              </a:rPr>
              <a:t>Urban Libraries Unite: </a:t>
            </a:r>
            <a:r>
              <a:rPr lang="en" u="sng">
                <a:solidFill>
                  <a:schemeClr val="hlink"/>
                </a:solidFill>
                <a:latin typeface="Montserrat"/>
                <a:ea typeface="Montserrat"/>
                <a:cs typeface="Montserrat"/>
                <a:sym typeface="Montserrat"/>
                <a:hlinkClick r:id="rId6"/>
              </a:rPr>
              <a:t>Urban Library Trauma Study</a:t>
            </a:r>
            <a:endParaRPr u="sng">
              <a:solidFill>
                <a:schemeClr val="dk1"/>
              </a:solidFill>
              <a:latin typeface="Montserrat"/>
              <a:ea typeface="Montserrat"/>
              <a:cs typeface="Montserrat"/>
              <a:sym typeface="Montserrat"/>
            </a:endParaRPr>
          </a:p>
          <a:p>
            <a:pPr marL="457200" lvl="0" indent="-317500" algn="l" rtl="0">
              <a:spcBef>
                <a:spcPts val="0"/>
              </a:spcBef>
              <a:spcAft>
                <a:spcPts val="0"/>
              </a:spcAft>
              <a:buClr>
                <a:schemeClr val="dk1"/>
              </a:buClr>
              <a:buSzPts val="1400"/>
              <a:buFont typeface="Montserrat"/>
              <a:buChar char="●"/>
            </a:pPr>
            <a:r>
              <a:rPr lang="en" u="sng">
                <a:solidFill>
                  <a:schemeClr val="hlink"/>
                </a:solidFill>
                <a:latin typeface="Montserrat"/>
                <a:ea typeface="Montserrat"/>
                <a:cs typeface="Montserrat"/>
                <a:sym typeface="Montserrat"/>
                <a:hlinkClick r:id="rId8"/>
              </a:rPr>
              <a:t>Trauma Informed Care Resource Center</a:t>
            </a:r>
            <a:endParaRPr>
              <a:solidFill>
                <a:schemeClr val="dk1"/>
              </a:solidFill>
              <a:latin typeface="Montserrat"/>
              <a:ea typeface="Montserrat"/>
              <a:cs typeface="Montserrat"/>
              <a:sym typeface="Montserrat"/>
            </a:endParaRPr>
          </a:p>
          <a:p>
            <a:pPr marL="1371600" lvl="0" indent="0" algn="l" rtl="0">
              <a:spcBef>
                <a:spcPts val="1600"/>
              </a:spcBef>
              <a:spcAft>
                <a:spcPts val="0"/>
              </a:spcAft>
              <a:buNone/>
            </a:pPr>
            <a:endParaRPr sz="1250">
              <a:solidFill>
                <a:schemeClr val="dk1"/>
              </a:solidFill>
              <a:latin typeface="Cambay"/>
              <a:ea typeface="Cambay"/>
              <a:cs typeface="Cambay"/>
              <a:sym typeface="Cambay"/>
            </a:endParaRPr>
          </a:p>
          <a:p>
            <a:pPr marL="0" lvl="0" indent="0" algn="l" rtl="0">
              <a:spcBef>
                <a:spcPts val="1600"/>
              </a:spcBef>
              <a:spcAft>
                <a:spcPts val="0"/>
              </a:spcAft>
              <a:buNone/>
            </a:pPr>
            <a:endParaRPr sz="1250">
              <a:solidFill>
                <a:schemeClr val="dk1"/>
              </a:solidFill>
              <a:latin typeface="Cambay"/>
              <a:ea typeface="Cambay"/>
              <a:cs typeface="Cambay"/>
              <a:sym typeface="Cambay"/>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886"/>
        <p:cNvGrpSpPr/>
        <p:nvPr/>
      </p:nvGrpSpPr>
      <p:grpSpPr>
        <a:xfrm>
          <a:off x="0" y="0"/>
          <a:ext cx="0" cy="0"/>
          <a:chOff x="0" y="0"/>
          <a:chExt cx="0" cy="0"/>
        </a:xfrm>
      </p:grpSpPr>
      <p:sp>
        <p:nvSpPr>
          <p:cNvPr id="887" name="Google Shape;887;p83"/>
          <p:cNvSpPr txBox="1">
            <a:spLocks noGrp="1"/>
          </p:cNvSpPr>
          <p:nvPr>
            <p:ph type="title"/>
          </p:nvPr>
        </p:nvSpPr>
        <p:spPr>
          <a:xfrm>
            <a:off x="720000" y="188075"/>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Resources</a:t>
            </a:r>
            <a:endParaRPr/>
          </a:p>
        </p:txBody>
      </p:sp>
      <p:sp>
        <p:nvSpPr>
          <p:cNvPr id="888" name="Google Shape;888;p83"/>
          <p:cNvSpPr txBox="1"/>
          <p:nvPr/>
        </p:nvSpPr>
        <p:spPr>
          <a:xfrm>
            <a:off x="781700" y="760775"/>
            <a:ext cx="8227500" cy="3914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Cambay"/>
                <a:ea typeface="Cambay"/>
                <a:cs typeface="Cambay"/>
                <a:sym typeface="Cambay"/>
              </a:rPr>
              <a:t>Books and Articles</a:t>
            </a:r>
            <a:endParaRPr b="1">
              <a:latin typeface="Cambay"/>
              <a:ea typeface="Cambay"/>
              <a:cs typeface="Cambay"/>
              <a:sym typeface="Cambay"/>
            </a:endParaRPr>
          </a:p>
          <a:p>
            <a:pPr marL="457200" lvl="0" indent="-317500" algn="l" rtl="0">
              <a:spcBef>
                <a:spcPts val="0"/>
              </a:spcBef>
              <a:spcAft>
                <a:spcPts val="0"/>
              </a:spcAft>
              <a:buSzPts val="1400"/>
              <a:buFont typeface="Cambay"/>
              <a:buChar char="●"/>
            </a:pPr>
            <a:r>
              <a:rPr lang="en" u="sng">
                <a:solidFill>
                  <a:schemeClr val="hlink"/>
                </a:solidFill>
                <a:latin typeface="Cambay"/>
                <a:ea typeface="Cambay"/>
                <a:cs typeface="Cambay"/>
                <a:sym typeface="Cambay"/>
                <a:hlinkClick r:id="rId3"/>
              </a:rPr>
              <a:t>Grounding Techniques: 30 Examples &amp; How They Help</a:t>
            </a:r>
            <a:r>
              <a:rPr lang="en">
                <a:latin typeface="Cambay"/>
                <a:ea typeface="Cambay"/>
                <a:cs typeface="Cambay"/>
                <a:sym typeface="Cambay"/>
              </a:rPr>
              <a:t> by Nicole Arzt, LMFT</a:t>
            </a:r>
            <a:endParaRPr>
              <a:latin typeface="Cambay"/>
              <a:ea typeface="Cambay"/>
              <a:cs typeface="Cambay"/>
              <a:sym typeface="Cambay"/>
            </a:endParaRPr>
          </a:p>
          <a:p>
            <a:pPr marL="457200" lvl="0" indent="-317500" algn="l" rtl="0">
              <a:spcBef>
                <a:spcPts val="0"/>
              </a:spcBef>
              <a:spcAft>
                <a:spcPts val="0"/>
              </a:spcAft>
              <a:buSzPts val="1400"/>
              <a:buFont typeface="Cambay"/>
              <a:buChar char="●"/>
            </a:pPr>
            <a:r>
              <a:rPr lang="en" u="sng">
                <a:solidFill>
                  <a:schemeClr val="hlink"/>
                </a:solidFill>
                <a:latin typeface="Cambay"/>
                <a:ea typeface="Cambay"/>
                <a:cs typeface="Cambay"/>
                <a:sym typeface="Cambay"/>
                <a:hlinkClick r:id="rId4"/>
              </a:rPr>
              <a:t>No Time for Self-Care? Simple Micro-Practices to the Rescue</a:t>
            </a:r>
            <a:r>
              <a:rPr lang="en">
                <a:latin typeface="Cambay"/>
                <a:ea typeface="Cambay"/>
                <a:cs typeface="Cambay"/>
                <a:sym typeface="Cambay"/>
              </a:rPr>
              <a:t> by Ashley Davis Bush, LICSW</a:t>
            </a:r>
            <a:endParaRPr>
              <a:latin typeface="Cambay"/>
              <a:ea typeface="Cambay"/>
              <a:cs typeface="Cambay"/>
              <a:sym typeface="Cambay"/>
            </a:endParaRPr>
          </a:p>
          <a:p>
            <a:pPr marL="457200" lvl="0" indent="-317500" algn="l" rtl="0">
              <a:spcBef>
                <a:spcPts val="0"/>
              </a:spcBef>
              <a:spcAft>
                <a:spcPts val="0"/>
              </a:spcAft>
              <a:buSzPts val="1400"/>
              <a:buFont typeface="Cambay"/>
              <a:buChar char="●"/>
            </a:pPr>
            <a:r>
              <a:rPr lang="en" u="sng">
                <a:solidFill>
                  <a:schemeClr val="hlink"/>
                </a:solidFill>
                <a:latin typeface="Cambay"/>
                <a:ea typeface="Cambay"/>
                <a:cs typeface="Cambay"/>
                <a:sym typeface="Cambay"/>
                <a:hlinkClick r:id="rId5"/>
              </a:rPr>
              <a:t>Simple Self-Care for Therapists: Restorative Practices to Weave Throughout Your Day</a:t>
            </a:r>
            <a:r>
              <a:rPr lang="en">
                <a:latin typeface="Cambay"/>
                <a:ea typeface="Cambay"/>
                <a:cs typeface="Cambay"/>
                <a:sym typeface="Cambay"/>
              </a:rPr>
              <a:t> by Ashley Davis Bush, LICSW</a:t>
            </a:r>
            <a:endParaRPr>
              <a:latin typeface="Cambay"/>
              <a:ea typeface="Cambay"/>
              <a:cs typeface="Cambay"/>
              <a:sym typeface="Cambay"/>
            </a:endParaRPr>
          </a:p>
          <a:p>
            <a:pPr marL="457200" lvl="0" indent="-317500" algn="l" rtl="0">
              <a:spcBef>
                <a:spcPts val="0"/>
              </a:spcBef>
              <a:spcAft>
                <a:spcPts val="0"/>
              </a:spcAft>
              <a:buSzPts val="1400"/>
              <a:buFont typeface="Cambay"/>
              <a:buChar char="●"/>
            </a:pPr>
            <a:r>
              <a:rPr lang="en" u="sng">
                <a:solidFill>
                  <a:schemeClr val="hlink"/>
                </a:solidFill>
                <a:latin typeface="Cambay"/>
                <a:ea typeface="Cambay"/>
                <a:cs typeface="Cambay"/>
                <a:sym typeface="Cambay"/>
                <a:hlinkClick r:id="rId6"/>
              </a:rPr>
              <a:t>A Beginner’s Guide to the Polyvagal Theory</a:t>
            </a:r>
            <a:r>
              <a:rPr lang="en">
                <a:latin typeface="Cambay"/>
                <a:ea typeface="Cambay"/>
                <a:cs typeface="Cambay"/>
                <a:sym typeface="Cambay"/>
              </a:rPr>
              <a:t> by Deb Dana </a:t>
            </a:r>
            <a:endParaRPr>
              <a:latin typeface="Cambay"/>
              <a:ea typeface="Cambay"/>
              <a:cs typeface="Cambay"/>
              <a:sym typeface="Cambay"/>
            </a:endParaRPr>
          </a:p>
          <a:p>
            <a:pPr marL="457200" lvl="0" indent="-317500" algn="l" rtl="0">
              <a:spcBef>
                <a:spcPts val="0"/>
              </a:spcBef>
              <a:spcAft>
                <a:spcPts val="0"/>
              </a:spcAft>
              <a:buClr>
                <a:schemeClr val="dk1"/>
              </a:buClr>
              <a:buSzPts val="1400"/>
              <a:buFont typeface="Cambay"/>
              <a:buChar char="●"/>
            </a:pPr>
            <a:r>
              <a:rPr lang="en" u="sng">
                <a:solidFill>
                  <a:schemeClr val="dk1"/>
                </a:solidFill>
                <a:latin typeface="Cambay"/>
                <a:ea typeface="Cambay"/>
                <a:cs typeface="Cambay"/>
                <a:sym typeface="Cambay"/>
                <a:hlinkClick r:id="rId7">
                  <a:extLst>
                    <a:ext uri="{A12FA001-AC4F-418D-AE19-62706E023703}">
                      <ahyp:hlinkClr xmlns:ahyp="http://schemas.microsoft.com/office/drawing/2018/hyperlinkcolor" val="tx"/>
                    </a:ext>
                  </a:extLst>
                </a:hlinkClick>
              </a:rPr>
              <a:t>The Comfort Book</a:t>
            </a:r>
            <a:r>
              <a:rPr lang="en">
                <a:solidFill>
                  <a:schemeClr val="dk1"/>
                </a:solidFill>
                <a:latin typeface="Cambay"/>
                <a:ea typeface="Cambay"/>
                <a:cs typeface="Cambay"/>
                <a:sym typeface="Cambay"/>
              </a:rPr>
              <a:t> by Matt Haig</a:t>
            </a:r>
            <a:endParaRPr>
              <a:solidFill>
                <a:schemeClr val="dk1"/>
              </a:solidFill>
              <a:latin typeface="Cambay"/>
              <a:ea typeface="Cambay"/>
              <a:cs typeface="Cambay"/>
              <a:sym typeface="Cambay"/>
            </a:endParaRPr>
          </a:p>
          <a:p>
            <a:pPr marL="457200" lvl="0" indent="-317500" algn="l" rtl="0">
              <a:spcBef>
                <a:spcPts val="0"/>
              </a:spcBef>
              <a:spcAft>
                <a:spcPts val="0"/>
              </a:spcAft>
              <a:buClr>
                <a:schemeClr val="dk1"/>
              </a:buClr>
              <a:buSzPts val="1400"/>
              <a:buFont typeface="Cambay"/>
              <a:buChar char="●"/>
            </a:pPr>
            <a:r>
              <a:rPr lang="en" u="sng">
                <a:solidFill>
                  <a:schemeClr val="dk1"/>
                </a:solidFill>
                <a:latin typeface="Cambay"/>
                <a:ea typeface="Cambay"/>
                <a:cs typeface="Cambay"/>
                <a:sym typeface="Cambay"/>
                <a:hlinkClick r:id="rId8">
                  <a:extLst>
                    <a:ext uri="{A12FA001-AC4F-418D-AE19-62706E023703}">
                      <ahyp:hlinkClr xmlns:ahyp="http://schemas.microsoft.com/office/drawing/2018/hyperlinkcolor" val="tx"/>
                    </a:ext>
                  </a:extLst>
                </a:hlinkClick>
              </a:rPr>
              <a:t>10% Happier</a:t>
            </a:r>
            <a:r>
              <a:rPr lang="en">
                <a:solidFill>
                  <a:schemeClr val="dk1"/>
                </a:solidFill>
                <a:latin typeface="Cambay"/>
                <a:ea typeface="Cambay"/>
                <a:cs typeface="Cambay"/>
                <a:sym typeface="Cambay"/>
              </a:rPr>
              <a:t> by Dan Harris</a:t>
            </a:r>
            <a:endParaRPr>
              <a:solidFill>
                <a:schemeClr val="dk1"/>
              </a:solidFill>
              <a:latin typeface="Cambay"/>
              <a:ea typeface="Cambay"/>
              <a:cs typeface="Cambay"/>
              <a:sym typeface="Cambay"/>
            </a:endParaRPr>
          </a:p>
          <a:p>
            <a:pPr marL="457200" lvl="0" indent="-317500" algn="l" rtl="0">
              <a:spcBef>
                <a:spcPts val="0"/>
              </a:spcBef>
              <a:spcAft>
                <a:spcPts val="0"/>
              </a:spcAft>
              <a:buClr>
                <a:schemeClr val="dk1"/>
              </a:buClr>
              <a:buSzPts val="1400"/>
              <a:buFont typeface="Cambay"/>
              <a:buChar char="●"/>
            </a:pPr>
            <a:r>
              <a:rPr lang="en" u="sng">
                <a:solidFill>
                  <a:schemeClr val="hlink"/>
                </a:solidFill>
                <a:latin typeface="Cambay"/>
                <a:ea typeface="Cambay"/>
                <a:cs typeface="Cambay"/>
                <a:sym typeface="Cambay"/>
                <a:hlinkClick r:id="rId9"/>
              </a:rPr>
              <a:t>Micro-Moments of Self-Care from A to Z</a:t>
            </a:r>
            <a:r>
              <a:rPr lang="en">
                <a:solidFill>
                  <a:schemeClr val="dk1"/>
                </a:solidFill>
                <a:latin typeface="Cambay"/>
                <a:ea typeface="Cambay"/>
                <a:cs typeface="Cambay"/>
                <a:sym typeface="Cambay"/>
              </a:rPr>
              <a:t> by The Juniper Center Counseling &amp; Therapy</a:t>
            </a:r>
            <a:endParaRPr>
              <a:solidFill>
                <a:schemeClr val="dk1"/>
              </a:solidFill>
              <a:latin typeface="Cambay"/>
              <a:ea typeface="Cambay"/>
              <a:cs typeface="Cambay"/>
              <a:sym typeface="Cambay"/>
            </a:endParaRPr>
          </a:p>
          <a:p>
            <a:pPr marL="457200" lvl="0" indent="-317500" algn="l" rtl="0">
              <a:spcBef>
                <a:spcPts val="0"/>
              </a:spcBef>
              <a:spcAft>
                <a:spcPts val="0"/>
              </a:spcAft>
              <a:buClr>
                <a:schemeClr val="dk1"/>
              </a:buClr>
              <a:buSzPts val="1400"/>
              <a:buFont typeface="Cambay"/>
              <a:buChar char="●"/>
            </a:pPr>
            <a:r>
              <a:rPr lang="en" u="sng">
                <a:solidFill>
                  <a:schemeClr val="dk1"/>
                </a:solidFill>
                <a:latin typeface="Cambay"/>
                <a:ea typeface="Cambay"/>
                <a:cs typeface="Cambay"/>
                <a:sym typeface="Cambay"/>
                <a:hlinkClick r:id="rId10">
                  <a:extLst>
                    <a:ext uri="{A12FA001-AC4F-418D-AE19-62706E023703}">
                      <ahyp:hlinkClr xmlns:ahyp="http://schemas.microsoft.com/office/drawing/2018/hyperlinkcolor" val="tx"/>
                    </a:ext>
                  </a:extLst>
                </a:hlinkClick>
              </a:rPr>
              <a:t>Real Self-Care</a:t>
            </a:r>
            <a:r>
              <a:rPr lang="en">
                <a:solidFill>
                  <a:schemeClr val="dk1"/>
                </a:solidFill>
                <a:latin typeface="Cambay"/>
                <a:ea typeface="Cambay"/>
                <a:cs typeface="Cambay"/>
                <a:sym typeface="Cambay"/>
              </a:rPr>
              <a:t> by Pooja Lakshmin, MD</a:t>
            </a:r>
            <a:endParaRPr>
              <a:solidFill>
                <a:schemeClr val="dk1"/>
              </a:solidFill>
              <a:latin typeface="Cambay"/>
              <a:ea typeface="Cambay"/>
              <a:cs typeface="Cambay"/>
              <a:sym typeface="Cambay"/>
            </a:endParaRPr>
          </a:p>
          <a:p>
            <a:pPr marL="457200" lvl="0" indent="-317500" algn="l" rtl="0">
              <a:spcBef>
                <a:spcPts val="0"/>
              </a:spcBef>
              <a:spcAft>
                <a:spcPts val="0"/>
              </a:spcAft>
              <a:buClr>
                <a:schemeClr val="dk1"/>
              </a:buClr>
              <a:buSzPts val="1400"/>
              <a:buFont typeface="Cambay"/>
              <a:buChar char="●"/>
            </a:pPr>
            <a:r>
              <a:rPr lang="en" u="sng">
                <a:solidFill>
                  <a:schemeClr val="dk1"/>
                </a:solidFill>
                <a:latin typeface="Cambay"/>
                <a:ea typeface="Cambay"/>
                <a:cs typeface="Cambay"/>
                <a:sym typeface="Cambay"/>
                <a:hlinkClick r:id="rId11">
                  <a:extLst>
                    <a:ext uri="{A12FA001-AC4F-418D-AE19-62706E023703}">
                      <ahyp:hlinkClr xmlns:ahyp="http://schemas.microsoft.com/office/drawing/2018/hyperlinkcolor" val="tx"/>
                    </a:ext>
                  </a:extLst>
                </a:hlinkClick>
              </a:rPr>
              <a:t>The Compassion Fatigue Workbook</a:t>
            </a:r>
            <a:r>
              <a:rPr lang="en">
                <a:solidFill>
                  <a:schemeClr val="dk1"/>
                </a:solidFill>
                <a:latin typeface="Cambay"/>
                <a:ea typeface="Cambay"/>
                <a:cs typeface="Cambay"/>
                <a:sym typeface="Cambay"/>
              </a:rPr>
              <a:t> by Françoise Mathieu</a:t>
            </a:r>
            <a:endParaRPr>
              <a:solidFill>
                <a:schemeClr val="dk1"/>
              </a:solidFill>
              <a:latin typeface="Cambay"/>
              <a:ea typeface="Cambay"/>
              <a:cs typeface="Cambay"/>
              <a:sym typeface="Cambay"/>
            </a:endParaRPr>
          </a:p>
          <a:p>
            <a:pPr marL="457200" lvl="0" indent="-317500" algn="l" rtl="0">
              <a:spcBef>
                <a:spcPts val="0"/>
              </a:spcBef>
              <a:spcAft>
                <a:spcPts val="0"/>
              </a:spcAft>
              <a:buClr>
                <a:schemeClr val="dk1"/>
              </a:buClr>
              <a:buSzPts val="1400"/>
              <a:buFont typeface="Cambay"/>
              <a:buChar char="●"/>
            </a:pPr>
            <a:r>
              <a:rPr lang="en" u="sng">
                <a:solidFill>
                  <a:schemeClr val="dk1"/>
                </a:solidFill>
                <a:latin typeface="Cambay"/>
                <a:ea typeface="Cambay"/>
                <a:cs typeface="Cambay"/>
                <a:sym typeface="Cambay"/>
                <a:hlinkClick r:id="rId12">
                  <a:extLst>
                    <a:ext uri="{A12FA001-AC4F-418D-AE19-62706E023703}">
                      <ahyp:hlinkClr xmlns:ahyp="http://schemas.microsoft.com/office/drawing/2018/hyperlinkcolor" val="tx"/>
                    </a:ext>
                  </a:extLst>
                </a:hlinkClick>
              </a:rPr>
              <a:t>Selfcarefully: A Self-Helpish Book About Caring for Yourself</a:t>
            </a:r>
            <a:r>
              <a:rPr lang="en">
                <a:solidFill>
                  <a:schemeClr val="dk1"/>
                </a:solidFill>
                <a:latin typeface="Cambay"/>
                <a:ea typeface="Cambay"/>
                <a:cs typeface="Cambay"/>
                <a:sym typeface="Cambay"/>
              </a:rPr>
              <a:t> by Gracy Obuchowica</a:t>
            </a:r>
            <a:endParaRPr>
              <a:solidFill>
                <a:schemeClr val="dk1"/>
              </a:solidFill>
              <a:latin typeface="Cambay"/>
              <a:ea typeface="Cambay"/>
              <a:cs typeface="Cambay"/>
              <a:sym typeface="Cambay"/>
            </a:endParaRPr>
          </a:p>
          <a:p>
            <a:pPr marL="457200" lvl="0" indent="0" algn="l" rtl="0">
              <a:spcBef>
                <a:spcPts val="0"/>
              </a:spcBef>
              <a:spcAft>
                <a:spcPts val="0"/>
              </a:spcAft>
              <a:buNone/>
            </a:pPr>
            <a:endParaRPr>
              <a:latin typeface="Cambay"/>
              <a:ea typeface="Cambay"/>
              <a:cs typeface="Cambay"/>
              <a:sym typeface="Cambay"/>
            </a:endParaRPr>
          </a:p>
          <a:p>
            <a:pPr marL="0" lvl="0" indent="0" algn="l" rtl="0">
              <a:spcBef>
                <a:spcPts val="0"/>
              </a:spcBef>
              <a:spcAft>
                <a:spcPts val="0"/>
              </a:spcAft>
              <a:buClr>
                <a:schemeClr val="dk1"/>
              </a:buClr>
              <a:buSzPts val="1100"/>
              <a:buFont typeface="Arial"/>
              <a:buNone/>
            </a:pPr>
            <a:r>
              <a:rPr lang="en" b="1">
                <a:solidFill>
                  <a:schemeClr val="dk1"/>
                </a:solidFill>
                <a:latin typeface="Cambay"/>
                <a:ea typeface="Cambay"/>
                <a:cs typeface="Cambay"/>
                <a:sym typeface="Cambay"/>
              </a:rPr>
              <a:t>Videos</a:t>
            </a:r>
            <a:endParaRPr b="1">
              <a:solidFill>
                <a:schemeClr val="dk1"/>
              </a:solidFill>
              <a:latin typeface="Cambay"/>
              <a:ea typeface="Cambay"/>
              <a:cs typeface="Cambay"/>
              <a:sym typeface="Cambay"/>
            </a:endParaRPr>
          </a:p>
          <a:p>
            <a:pPr marL="457200" lvl="0" indent="-317500" algn="l" rtl="0">
              <a:spcBef>
                <a:spcPts val="0"/>
              </a:spcBef>
              <a:spcAft>
                <a:spcPts val="0"/>
              </a:spcAft>
              <a:buClr>
                <a:schemeClr val="dk1"/>
              </a:buClr>
              <a:buSzPts val="1400"/>
              <a:buFont typeface="Cambay"/>
              <a:buChar char="●"/>
            </a:pPr>
            <a:r>
              <a:rPr lang="en" u="sng">
                <a:solidFill>
                  <a:schemeClr val="dk1"/>
                </a:solidFill>
                <a:latin typeface="Cambay"/>
                <a:ea typeface="Cambay"/>
                <a:cs typeface="Cambay"/>
                <a:sym typeface="Cambay"/>
                <a:hlinkClick r:id="rId13">
                  <a:extLst>
                    <a:ext uri="{A12FA001-AC4F-418D-AE19-62706E023703}">
                      <ahyp:hlinkClr xmlns:ahyp="http://schemas.microsoft.com/office/drawing/2018/hyperlinkcolor" val="tx"/>
                    </a:ext>
                  </a:extLst>
                </a:hlinkClick>
              </a:rPr>
              <a:t>How Does Breathing Impact the Brain?</a:t>
            </a:r>
            <a:r>
              <a:rPr lang="en">
                <a:solidFill>
                  <a:schemeClr val="dk1"/>
                </a:solidFill>
                <a:latin typeface="Cambay"/>
                <a:ea typeface="Cambay"/>
                <a:cs typeface="Cambay"/>
                <a:sym typeface="Cambay"/>
              </a:rPr>
              <a:t>  by Dr. Yewande Pearce</a:t>
            </a:r>
            <a:endParaRPr>
              <a:solidFill>
                <a:schemeClr val="dk1"/>
              </a:solidFill>
              <a:latin typeface="Cambay"/>
              <a:ea typeface="Cambay"/>
              <a:cs typeface="Cambay"/>
              <a:sym typeface="Cambay"/>
            </a:endParaRPr>
          </a:p>
          <a:p>
            <a:pPr marL="457200" lvl="0" indent="-317500" algn="l" rtl="0">
              <a:spcBef>
                <a:spcPts val="0"/>
              </a:spcBef>
              <a:spcAft>
                <a:spcPts val="0"/>
              </a:spcAft>
              <a:buClr>
                <a:schemeClr val="dk1"/>
              </a:buClr>
              <a:buSzPts val="1400"/>
              <a:buFont typeface="Cambay"/>
              <a:buChar char="●"/>
            </a:pPr>
            <a:r>
              <a:rPr lang="en" u="sng">
                <a:solidFill>
                  <a:schemeClr val="hlink"/>
                </a:solidFill>
                <a:latin typeface="Cambay"/>
                <a:ea typeface="Cambay"/>
                <a:cs typeface="Cambay"/>
                <a:sym typeface="Cambay"/>
                <a:hlinkClick r:id="rId14"/>
              </a:rPr>
              <a:t>Hardwiring Happiness</a:t>
            </a:r>
            <a:r>
              <a:rPr lang="en">
                <a:solidFill>
                  <a:schemeClr val="dk1"/>
                </a:solidFill>
                <a:latin typeface="Cambay"/>
                <a:ea typeface="Cambay"/>
                <a:cs typeface="Cambay"/>
                <a:sym typeface="Cambay"/>
              </a:rPr>
              <a:t> with Dr. Rick Hanson at TEDxMarin 2013</a:t>
            </a:r>
            <a:endParaRPr>
              <a:solidFill>
                <a:schemeClr val="dk1"/>
              </a:solidFill>
              <a:latin typeface="Cambay"/>
              <a:ea typeface="Cambay"/>
              <a:cs typeface="Cambay"/>
              <a:sym typeface="Cambay"/>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892"/>
        <p:cNvGrpSpPr/>
        <p:nvPr/>
      </p:nvGrpSpPr>
      <p:grpSpPr>
        <a:xfrm>
          <a:off x="0" y="0"/>
          <a:ext cx="0" cy="0"/>
          <a:chOff x="0" y="0"/>
          <a:chExt cx="0" cy="0"/>
        </a:xfrm>
      </p:grpSpPr>
      <p:sp>
        <p:nvSpPr>
          <p:cNvPr id="893" name="Google Shape;893;p84"/>
          <p:cNvSpPr txBox="1">
            <a:spLocks noGrp="1"/>
          </p:cNvSpPr>
          <p:nvPr>
            <p:ph type="title"/>
          </p:nvPr>
        </p:nvSpPr>
        <p:spPr>
          <a:xfrm>
            <a:off x="720000" y="188075"/>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Resources Continued</a:t>
            </a:r>
            <a:endParaRPr/>
          </a:p>
        </p:txBody>
      </p:sp>
      <p:sp>
        <p:nvSpPr>
          <p:cNvPr id="894" name="Google Shape;894;p84"/>
          <p:cNvSpPr txBox="1"/>
          <p:nvPr/>
        </p:nvSpPr>
        <p:spPr>
          <a:xfrm>
            <a:off x="749175" y="760775"/>
            <a:ext cx="7579800" cy="3349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Cambay"/>
                <a:ea typeface="Cambay"/>
                <a:cs typeface="Cambay"/>
                <a:sym typeface="Cambay"/>
              </a:rPr>
              <a:t>Podcasts</a:t>
            </a:r>
            <a:endParaRPr b="1">
              <a:latin typeface="Cambay"/>
              <a:ea typeface="Cambay"/>
              <a:cs typeface="Cambay"/>
              <a:sym typeface="Cambay"/>
            </a:endParaRPr>
          </a:p>
          <a:p>
            <a:pPr marL="457200" lvl="0" indent="-317500" algn="l" rtl="0">
              <a:spcBef>
                <a:spcPts val="0"/>
              </a:spcBef>
              <a:spcAft>
                <a:spcPts val="0"/>
              </a:spcAft>
              <a:buSzPts val="1400"/>
              <a:buFont typeface="Cambay"/>
              <a:buChar char="●"/>
            </a:pPr>
            <a:r>
              <a:rPr lang="en" u="sng">
                <a:solidFill>
                  <a:schemeClr val="hlink"/>
                </a:solidFill>
                <a:latin typeface="Cambay"/>
                <a:ea typeface="Cambay"/>
                <a:cs typeface="Cambay"/>
                <a:sym typeface="Cambay"/>
                <a:hlinkClick r:id="rId3"/>
              </a:rPr>
              <a:t>Being Well Podcast</a:t>
            </a:r>
            <a:r>
              <a:rPr lang="en">
                <a:latin typeface="Cambay"/>
                <a:ea typeface="Cambay"/>
                <a:cs typeface="Cambay"/>
                <a:sym typeface="Cambay"/>
              </a:rPr>
              <a:t> with Dr. Rick Hanson and Forrest Hanson</a:t>
            </a:r>
            <a:endParaRPr>
              <a:latin typeface="Cambay"/>
              <a:ea typeface="Cambay"/>
              <a:cs typeface="Cambay"/>
              <a:sym typeface="Cambay"/>
            </a:endParaRPr>
          </a:p>
          <a:p>
            <a:pPr marL="457200" lvl="0" indent="-317500" algn="l" rtl="0">
              <a:spcBef>
                <a:spcPts val="0"/>
              </a:spcBef>
              <a:spcAft>
                <a:spcPts val="0"/>
              </a:spcAft>
              <a:buSzPts val="1400"/>
              <a:buFont typeface="Cambay"/>
              <a:buChar char="●"/>
            </a:pPr>
            <a:r>
              <a:rPr lang="en" u="sng">
                <a:solidFill>
                  <a:schemeClr val="hlink"/>
                </a:solidFill>
                <a:latin typeface="Cambay"/>
                <a:ea typeface="Cambay"/>
                <a:cs typeface="Cambay"/>
                <a:sym typeface="Cambay"/>
                <a:hlinkClick r:id="rId4"/>
              </a:rPr>
              <a:t>Happier</a:t>
            </a:r>
            <a:r>
              <a:rPr lang="en">
                <a:latin typeface="Cambay"/>
                <a:ea typeface="Cambay"/>
                <a:cs typeface="Cambay"/>
                <a:sym typeface="Cambay"/>
              </a:rPr>
              <a:t> a podcast with Gretchen Rubin</a:t>
            </a:r>
            <a:endParaRPr>
              <a:latin typeface="Cambay"/>
              <a:ea typeface="Cambay"/>
              <a:cs typeface="Cambay"/>
              <a:sym typeface="Cambay"/>
            </a:endParaRPr>
          </a:p>
          <a:p>
            <a:pPr marL="457200" lvl="0" indent="-317500" algn="l" rtl="0">
              <a:spcBef>
                <a:spcPts val="0"/>
              </a:spcBef>
              <a:spcAft>
                <a:spcPts val="0"/>
              </a:spcAft>
              <a:buSzPts val="1400"/>
              <a:buFont typeface="Cambay"/>
              <a:buChar char="●"/>
            </a:pPr>
            <a:r>
              <a:rPr lang="en" u="sng">
                <a:solidFill>
                  <a:schemeClr val="hlink"/>
                </a:solidFill>
                <a:latin typeface="Cambay"/>
                <a:ea typeface="Cambay"/>
                <a:cs typeface="Cambay"/>
                <a:sym typeface="Cambay"/>
                <a:hlinkClick r:id="rId5"/>
              </a:rPr>
              <a:t>The Happiness Lab</a:t>
            </a:r>
            <a:r>
              <a:rPr lang="en">
                <a:latin typeface="Cambay"/>
                <a:ea typeface="Cambay"/>
                <a:cs typeface="Cambay"/>
                <a:sym typeface="Cambay"/>
              </a:rPr>
              <a:t> with Dr. Laurie Santos</a:t>
            </a:r>
            <a:endParaRPr>
              <a:latin typeface="Cambay"/>
              <a:ea typeface="Cambay"/>
              <a:cs typeface="Cambay"/>
              <a:sym typeface="Cambay"/>
            </a:endParaRPr>
          </a:p>
          <a:p>
            <a:pPr marL="457200" lvl="0" indent="-317500" algn="l" rtl="0">
              <a:spcBef>
                <a:spcPts val="0"/>
              </a:spcBef>
              <a:spcAft>
                <a:spcPts val="0"/>
              </a:spcAft>
              <a:buSzPts val="1400"/>
              <a:buFont typeface="Cambay"/>
              <a:buChar char="●"/>
            </a:pPr>
            <a:r>
              <a:rPr lang="en" u="sng">
                <a:solidFill>
                  <a:schemeClr val="hlink"/>
                </a:solidFill>
                <a:latin typeface="Cambay"/>
                <a:ea typeface="Cambay"/>
                <a:cs typeface="Cambay"/>
                <a:sym typeface="Cambay"/>
                <a:hlinkClick r:id="rId6"/>
              </a:rPr>
              <a:t>Unlocking Us</a:t>
            </a:r>
            <a:r>
              <a:rPr lang="en">
                <a:latin typeface="Cambay"/>
                <a:ea typeface="Cambay"/>
                <a:cs typeface="Cambay"/>
                <a:sym typeface="Cambay"/>
              </a:rPr>
              <a:t> with Brené Brown</a:t>
            </a:r>
            <a:endParaRPr>
              <a:latin typeface="Cambay"/>
              <a:ea typeface="Cambay"/>
              <a:cs typeface="Cambay"/>
              <a:sym typeface="Cambay"/>
            </a:endParaRPr>
          </a:p>
          <a:p>
            <a:pPr marL="457200" lvl="0" indent="-317500" algn="l" rtl="0">
              <a:spcBef>
                <a:spcPts val="0"/>
              </a:spcBef>
              <a:spcAft>
                <a:spcPts val="0"/>
              </a:spcAft>
              <a:buSzPts val="1400"/>
              <a:buFont typeface="Cambay"/>
              <a:buChar char="●"/>
            </a:pPr>
            <a:r>
              <a:rPr lang="en" u="sng">
                <a:solidFill>
                  <a:schemeClr val="hlink"/>
                </a:solidFill>
                <a:latin typeface="Cambay"/>
                <a:ea typeface="Cambay"/>
                <a:cs typeface="Cambay"/>
                <a:sym typeface="Cambay"/>
                <a:hlinkClick r:id="rId7"/>
              </a:rPr>
              <a:t>Life Kit</a:t>
            </a:r>
            <a:r>
              <a:rPr lang="en">
                <a:latin typeface="Cambay"/>
                <a:ea typeface="Cambay"/>
                <a:cs typeface="Cambay"/>
                <a:sym typeface="Cambay"/>
              </a:rPr>
              <a:t> from NPR</a:t>
            </a:r>
            <a:endParaRPr>
              <a:latin typeface="Cambay"/>
              <a:ea typeface="Cambay"/>
              <a:cs typeface="Cambay"/>
              <a:sym typeface="Cambay"/>
            </a:endParaRPr>
          </a:p>
          <a:p>
            <a:pPr marL="0" lvl="0" indent="0" algn="l" rtl="0">
              <a:spcBef>
                <a:spcPts val="0"/>
              </a:spcBef>
              <a:spcAft>
                <a:spcPts val="0"/>
              </a:spcAft>
              <a:buNone/>
            </a:pPr>
            <a:endParaRPr sz="700">
              <a:latin typeface="Cambay"/>
              <a:ea typeface="Cambay"/>
              <a:cs typeface="Cambay"/>
              <a:sym typeface="Cambay"/>
            </a:endParaRPr>
          </a:p>
          <a:p>
            <a:pPr marL="0" lvl="0" indent="0" algn="l" rtl="0">
              <a:spcBef>
                <a:spcPts val="0"/>
              </a:spcBef>
              <a:spcAft>
                <a:spcPts val="0"/>
              </a:spcAft>
              <a:buNone/>
            </a:pPr>
            <a:endParaRPr sz="700">
              <a:latin typeface="Cambay"/>
              <a:ea typeface="Cambay"/>
              <a:cs typeface="Cambay"/>
              <a:sym typeface="Cambay"/>
            </a:endParaRPr>
          </a:p>
          <a:p>
            <a:pPr marL="0" lvl="0" indent="0" algn="l" rtl="0">
              <a:spcBef>
                <a:spcPts val="0"/>
              </a:spcBef>
              <a:spcAft>
                <a:spcPts val="0"/>
              </a:spcAft>
              <a:buClr>
                <a:schemeClr val="dk1"/>
              </a:buClr>
              <a:buSzPts val="1100"/>
              <a:buFont typeface="Arial"/>
              <a:buNone/>
            </a:pPr>
            <a:r>
              <a:rPr lang="en" b="1">
                <a:solidFill>
                  <a:schemeClr val="dk1"/>
                </a:solidFill>
                <a:latin typeface="Cambay"/>
                <a:ea typeface="Cambay"/>
                <a:cs typeface="Cambay"/>
                <a:sym typeface="Cambay"/>
              </a:rPr>
              <a:t>Apps</a:t>
            </a:r>
            <a:endParaRPr b="1">
              <a:solidFill>
                <a:schemeClr val="dk1"/>
              </a:solidFill>
              <a:latin typeface="Cambay"/>
              <a:ea typeface="Cambay"/>
              <a:cs typeface="Cambay"/>
              <a:sym typeface="Cambay"/>
            </a:endParaRPr>
          </a:p>
          <a:p>
            <a:pPr marL="457200" lvl="0" indent="-317500" algn="l" rtl="0">
              <a:spcBef>
                <a:spcPts val="0"/>
              </a:spcBef>
              <a:spcAft>
                <a:spcPts val="0"/>
              </a:spcAft>
              <a:buClr>
                <a:schemeClr val="dk1"/>
              </a:buClr>
              <a:buSzPts val="1400"/>
              <a:buFont typeface="Cambay"/>
              <a:buChar char="●"/>
            </a:pPr>
            <a:r>
              <a:rPr lang="en" u="sng">
                <a:solidFill>
                  <a:schemeClr val="dk1"/>
                </a:solidFill>
                <a:latin typeface="Cambay"/>
                <a:ea typeface="Cambay"/>
                <a:cs typeface="Cambay"/>
                <a:sym typeface="Cambay"/>
                <a:hlinkClick r:id="rId8">
                  <a:extLst>
                    <a:ext uri="{A12FA001-AC4F-418D-AE19-62706E023703}">
                      <ahyp:hlinkClr xmlns:ahyp="http://schemas.microsoft.com/office/drawing/2018/hyperlinkcolor" val="tx"/>
                    </a:ext>
                  </a:extLst>
                </a:hlinkClick>
              </a:rPr>
              <a:t>Mindfulness Coach app</a:t>
            </a:r>
            <a:r>
              <a:rPr lang="en">
                <a:solidFill>
                  <a:schemeClr val="dk1"/>
                </a:solidFill>
                <a:latin typeface="Cambay"/>
                <a:ea typeface="Cambay"/>
                <a:cs typeface="Cambay"/>
                <a:sym typeface="Cambay"/>
              </a:rPr>
              <a:t> developed by U.S. Department of Veterans Affairs National Center for PTSD (free)</a:t>
            </a:r>
            <a:endParaRPr>
              <a:solidFill>
                <a:schemeClr val="dk1"/>
              </a:solidFill>
              <a:latin typeface="Cambay"/>
              <a:ea typeface="Cambay"/>
              <a:cs typeface="Cambay"/>
              <a:sym typeface="Cambay"/>
            </a:endParaRPr>
          </a:p>
          <a:p>
            <a:pPr marL="457200" lvl="0" indent="-317500" algn="l" rtl="0">
              <a:spcBef>
                <a:spcPts val="0"/>
              </a:spcBef>
              <a:spcAft>
                <a:spcPts val="0"/>
              </a:spcAft>
              <a:buClr>
                <a:schemeClr val="dk1"/>
              </a:buClr>
              <a:buSzPts val="1400"/>
              <a:buFont typeface="Cambay"/>
              <a:buChar char="●"/>
            </a:pPr>
            <a:r>
              <a:rPr lang="en" u="sng">
                <a:solidFill>
                  <a:schemeClr val="dk1"/>
                </a:solidFill>
                <a:latin typeface="Cambay"/>
                <a:ea typeface="Cambay"/>
                <a:cs typeface="Cambay"/>
                <a:sym typeface="Cambay"/>
                <a:hlinkClick r:id="rId9">
                  <a:extLst>
                    <a:ext uri="{A12FA001-AC4F-418D-AE19-62706E023703}">
                      <ahyp:hlinkClr xmlns:ahyp="http://schemas.microsoft.com/office/drawing/2018/hyperlinkcolor" val="tx"/>
                    </a:ext>
                  </a:extLst>
                </a:hlinkClick>
              </a:rPr>
              <a:t>Smiling Mind</a:t>
            </a:r>
            <a:r>
              <a:rPr lang="en">
                <a:solidFill>
                  <a:schemeClr val="dk1"/>
                </a:solidFill>
                <a:latin typeface="Cambay"/>
                <a:ea typeface="Cambay"/>
                <a:cs typeface="Cambay"/>
                <a:sym typeface="Cambay"/>
              </a:rPr>
              <a:t> (free)</a:t>
            </a:r>
            <a:endParaRPr>
              <a:solidFill>
                <a:schemeClr val="dk1"/>
              </a:solidFill>
              <a:latin typeface="Cambay"/>
              <a:ea typeface="Cambay"/>
              <a:cs typeface="Cambay"/>
              <a:sym typeface="Cambay"/>
            </a:endParaRPr>
          </a:p>
          <a:p>
            <a:pPr marL="457200" lvl="0" indent="-317500" algn="l" rtl="0">
              <a:spcBef>
                <a:spcPts val="0"/>
              </a:spcBef>
              <a:spcAft>
                <a:spcPts val="0"/>
              </a:spcAft>
              <a:buClr>
                <a:schemeClr val="dk1"/>
              </a:buClr>
              <a:buSzPts val="1400"/>
              <a:buFont typeface="Cambay"/>
              <a:buChar char="●"/>
            </a:pPr>
            <a:r>
              <a:rPr lang="en" u="sng">
                <a:solidFill>
                  <a:schemeClr val="dk1"/>
                </a:solidFill>
                <a:latin typeface="Cambay"/>
                <a:ea typeface="Cambay"/>
                <a:cs typeface="Cambay"/>
                <a:sym typeface="Cambay"/>
                <a:hlinkClick r:id="rId10">
                  <a:extLst>
                    <a:ext uri="{A12FA001-AC4F-418D-AE19-62706E023703}">
                      <ahyp:hlinkClr xmlns:ahyp="http://schemas.microsoft.com/office/drawing/2018/hyperlinkcolor" val="tx"/>
                    </a:ext>
                  </a:extLst>
                </a:hlinkClick>
              </a:rPr>
              <a:t>Amaha: Mental Health Self-Care</a:t>
            </a:r>
            <a:r>
              <a:rPr lang="en">
                <a:solidFill>
                  <a:schemeClr val="dk1"/>
                </a:solidFill>
                <a:latin typeface="Cambay"/>
                <a:ea typeface="Cambay"/>
                <a:cs typeface="Cambay"/>
                <a:sym typeface="Cambay"/>
              </a:rPr>
              <a:t> (free app; limited content without a subscription)</a:t>
            </a:r>
            <a:endParaRPr>
              <a:solidFill>
                <a:schemeClr val="dk1"/>
              </a:solidFill>
              <a:latin typeface="Cambay"/>
              <a:ea typeface="Cambay"/>
              <a:cs typeface="Cambay"/>
              <a:sym typeface="Cambay"/>
            </a:endParaRPr>
          </a:p>
          <a:p>
            <a:pPr marL="457200" lvl="0" indent="-317500" algn="l" rtl="0">
              <a:spcBef>
                <a:spcPts val="0"/>
              </a:spcBef>
              <a:spcAft>
                <a:spcPts val="0"/>
              </a:spcAft>
              <a:buClr>
                <a:schemeClr val="dk1"/>
              </a:buClr>
              <a:buSzPts val="1400"/>
              <a:buFont typeface="Cambay"/>
              <a:buChar char="●"/>
            </a:pPr>
            <a:r>
              <a:rPr lang="en">
                <a:solidFill>
                  <a:schemeClr val="dk1"/>
                </a:solidFill>
                <a:latin typeface="Cambay"/>
                <a:ea typeface="Cambay"/>
                <a:cs typeface="Cambay"/>
                <a:sym typeface="Cambay"/>
              </a:rPr>
              <a:t>The Fabulous - Build Better Ha</a:t>
            </a:r>
            <a:endParaRPr>
              <a:solidFill>
                <a:schemeClr val="dk1"/>
              </a:solidFill>
              <a:latin typeface="Cambay"/>
              <a:ea typeface="Cambay"/>
              <a:cs typeface="Cambay"/>
              <a:sym typeface="Cambay"/>
            </a:endParaRPr>
          </a:p>
          <a:p>
            <a:pPr marL="457200" lvl="0" indent="-317500" algn="l" rtl="0">
              <a:spcBef>
                <a:spcPts val="0"/>
              </a:spcBef>
              <a:spcAft>
                <a:spcPts val="0"/>
              </a:spcAft>
              <a:buClr>
                <a:schemeClr val="dk1"/>
              </a:buClr>
              <a:buSzPts val="1400"/>
              <a:buFont typeface="Cambay"/>
              <a:buChar char="●"/>
            </a:pPr>
            <a:r>
              <a:rPr lang="en" u="sng">
                <a:solidFill>
                  <a:schemeClr val="dk1"/>
                </a:solidFill>
                <a:latin typeface="Cambay"/>
                <a:ea typeface="Cambay"/>
                <a:cs typeface="Cambay"/>
                <a:sym typeface="Cambay"/>
                <a:hlinkClick r:id="rId11">
                  <a:extLst>
                    <a:ext uri="{A12FA001-AC4F-418D-AE19-62706E023703}">
                      <ahyp:hlinkClr xmlns:ahyp="http://schemas.microsoft.com/office/drawing/2018/hyperlinkcolor" val="tx"/>
                    </a:ext>
                  </a:extLst>
                </a:hlinkClick>
              </a:rPr>
              <a:t>The Mindfulness App</a:t>
            </a:r>
            <a:r>
              <a:rPr lang="en">
                <a:solidFill>
                  <a:schemeClr val="dk1"/>
                </a:solidFill>
                <a:latin typeface="Cambay"/>
                <a:ea typeface="Cambay"/>
                <a:cs typeface="Cambay"/>
                <a:sym typeface="Cambay"/>
              </a:rPr>
              <a:t> (free app; limited content without a subscription)</a:t>
            </a:r>
            <a:endParaRPr>
              <a:solidFill>
                <a:schemeClr val="dk1"/>
              </a:solidFill>
              <a:latin typeface="Cambay"/>
              <a:ea typeface="Cambay"/>
              <a:cs typeface="Cambay"/>
              <a:sym typeface="Cambay"/>
            </a:endParaRPr>
          </a:p>
          <a:p>
            <a:pPr marL="457200" lvl="0" indent="-317500" algn="l" rtl="0">
              <a:spcBef>
                <a:spcPts val="0"/>
              </a:spcBef>
              <a:spcAft>
                <a:spcPts val="0"/>
              </a:spcAft>
              <a:buClr>
                <a:schemeClr val="dk1"/>
              </a:buClr>
              <a:buSzPts val="1400"/>
              <a:buFont typeface="Cambay"/>
              <a:buChar char="●"/>
            </a:pPr>
            <a:r>
              <a:rPr lang="en" u="sng">
                <a:solidFill>
                  <a:schemeClr val="dk1"/>
                </a:solidFill>
                <a:latin typeface="Cambay"/>
                <a:ea typeface="Cambay"/>
                <a:cs typeface="Cambay"/>
                <a:sym typeface="Cambay"/>
                <a:hlinkClick r:id="rId12">
                  <a:extLst>
                    <a:ext uri="{A12FA001-AC4F-418D-AE19-62706E023703}">
                      <ahyp:hlinkClr xmlns:ahyp="http://schemas.microsoft.com/office/drawing/2018/hyperlinkcolor" val="tx"/>
                    </a:ext>
                  </a:extLst>
                </a:hlinkClick>
              </a:rPr>
              <a:t>Calm</a:t>
            </a:r>
            <a:r>
              <a:rPr lang="en">
                <a:solidFill>
                  <a:schemeClr val="dk1"/>
                </a:solidFill>
                <a:latin typeface="Cambay"/>
                <a:ea typeface="Cambay"/>
                <a:cs typeface="Cambay"/>
                <a:sym typeface="Cambay"/>
              </a:rPr>
              <a:t> (free app; subscription required offers 7-day free trial)</a:t>
            </a:r>
            <a:endParaRPr>
              <a:solidFill>
                <a:schemeClr val="dk1"/>
              </a:solidFill>
              <a:latin typeface="Cambay"/>
              <a:ea typeface="Cambay"/>
              <a:cs typeface="Cambay"/>
              <a:sym typeface="Cambay"/>
            </a:endParaRPr>
          </a:p>
          <a:p>
            <a:pPr marL="457200" lvl="0" indent="-317500" algn="l" rtl="0">
              <a:spcBef>
                <a:spcPts val="0"/>
              </a:spcBef>
              <a:spcAft>
                <a:spcPts val="0"/>
              </a:spcAft>
              <a:buClr>
                <a:schemeClr val="dk1"/>
              </a:buClr>
              <a:buSzPts val="1400"/>
              <a:buFont typeface="Cambay"/>
              <a:buChar char="●"/>
            </a:pPr>
            <a:r>
              <a:rPr lang="en" u="sng">
                <a:solidFill>
                  <a:schemeClr val="dk1"/>
                </a:solidFill>
                <a:latin typeface="Cambay"/>
                <a:ea typeface="Cambay"/>
                <a:cs typeface="Cambay"/>
                <a:sym typeface="Cambay"/>
                <a:hlinkClick r:id="rId13">
                  <a:extLst>
                    <a:ext uri="{A12FA001-AC4F-418D-AE19-62706E023703}">
                      <ahyp:hlinkClr xmlns:ahyp="http://schemas.microsoft.com/office/drawing/2018/hyperlinkcolor" val="tx"/>
                    </a:ext>
                  </a:extLst>
                </a:hlinkClick>
              </a:rPr>
              <a:t>Clarity</a:t>
            </a:r>
            <a:r>
              <a:rPr lang="en">
                <a:solidFill>
                  <a:schemeClr val="dk1"/>
                </a:solidFill>
                <a:latin typeface="Cambay"/>
                <a:ea typeface="Cambay"/>
                <a:cs typeface="Cambay"/>
                <a:sym typeface="Cambay"/>
              </a:rPr>
              <a:t> (free app; subscription required offers 7-day free trial)</a:t>
            </a:r>
            <a:endParaRPr>
              <a:solidFill>
                <a:schemeClr val="dk1"/>
              </a:solidFill>
              <a:latin typeface="Cambay"/>
              <a:ea typeface="Cambay"/>
              <a:cs typeface="Cambay"/>
              <a:sym typeface="Cambay"/>
            </a:endParaRPr>
          </a:p>
          <a:p>
            <a:pPr marL="457200" lvl="0" indent="-317500" algn="l" rtl="0">
              <a:spcBef>
                <a:spcPts val="0"/>
              </a:spcBef>
              <a:spcAft>
                <a:spcPts val="0"/>
              </a:spcAft>
              <a:buClr>
                <a:schemeClr val="dk1"/>
              </a:buClr>
              <a:buSzPts val="1400"/>
              <a:buFont typeface="Cambay"/>
              <a:buChar char="●"/>
            </a:pPr>
            <a:r>
              <a:rPr lang="en" u="sng">
                <a:solidFill>
                  <a:schemeClr val="hlink"/>
                </a:solidFill>
                <a:latin typeface="Cambay"/>
                <a:ea typeface="Cambay"/>
                <a:cs typeface="Cambay"/>
                <a:sym typeface="Cambay"/>
                <a:hlinkClick r:id="rId14"/>
              </a:rPr>
              <a:t>Fabulous </a:t>
            </a:r>
            <a:r>
              <a:rPr lang="en">
                <a:solidFill>
                  <a:schemeClr val="dk1"/>
                </a:solidFill>
                <a:latin typeface="Cambay"/>
                <a:ea typeface="Cambay"/>
                <a:cs typeface="Cambay"/>
                <a:sym typeface="Cambay"/>
              </a:rPr>
              <a:t>(free app; subscription required offers 7-day free trial)</a:t>
            </a:r>
            <a:endParaRPr>
              <a:solidFill>
                <a:schemeClr val="dk1"/>
              </a:solidFill>
              <a:latin typeface="Cambay"/>
              <a:ea typeface="Cambay"/>
              <a:cs typeface="Cambay"/>
              <a:sym typeface="Cambay"/>
            </a:endParaRPr>
          </a:p>
          <a:p>
            <a:pPr marL="0" lvl="0" indent="0" algn="l" rtl="0">
              <a:spcBef>
                <a:spcPts val="0"/>
              </a:spcBef>
              <a:spcAft>
                <a:spcPts val="0"/>
              </a:spcAft>
              <a:buNone/>
            </a:pPr>
            <a:endParaRPr>
              <a:latin typeface="Cambay"/>
              <a:ea typeface="Cambay"/>
              <a:cs typeface="Cambay"/>
              <a:sym typeface="Cambay"/>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898"/>
        <p:cNvGrpSpPr/>
        <p:nvPr/>
      </p:nvGrpSpPr>
      <p:grpSpPr>
        <a:xfrm>
          <a:off x="0" y="0"/>
          <a:ext cx="0" cy="0"/>
          <a:chOff x="0" y="0"/>
          <a:chExt cx="0" cy="0"/>
        </a:xfrm>
      </p:grpSpPr>
      <p:sp>
        <p:nvSpPr>
          <p:cNvPr id="2" name="Title 1">
            <a:extLst>
              <a:ext uri="{FF2B5EF4-FFF2-40B4-BE49-F238E27FC236}">
                <a16:creationId xmlns:a16="http://schemas.microsoft.com/office/drawing/2014/main" id="{22761DDD-8217-9591-F4C7-2F62E33DE948}"/>
              </a:ext>
            </a:extLst>
          </p:cNvPr>
          <p:cNvSpPr>
            <a:spLocks noGrp="1"/>
          </p:cNvSpPr>
          <p:nvPr>
            <p:ph type="title"/>
          </p:nvPr>
        </p:nvSpPr>
        <p:spPr>
          <a:xfrm>
            <a:off x="720000" y="-572700"/>
            <a:ext cx="7704000" cy="572700"/>
          </a:xfrm>
        </p:spPr>
        <p:txBody>
          <a:bodyPr spcFirstLastPara="1" wrap="square" lIns="91425" tIns="91425" rIns="91425" bIns="91425" anchor="b" anchorCtr="0">
            <a:noAutofit/>
          </a:bodyPr>
          <a:lstStyle/>
          <a:p>
            <a:r>
              <a:rPr lang="en-US" dirty="0"/>
              <a:t>Deep Breathing Exercise</a:t>
            </a:r>
          </a:p>
        </p:txBody>
      </p:sp>
      <p:pic>
        <p:nvPicPr>
          <p:cNvPr id="899" name="Google Shape;899;p85" descr="Description of a deep breathing exercise to stimulate your vagus nerve which can help  parasympathetic nervus system function.&#10;1. Gently inhale through your nose for a count of 3. &#10;2. Hold your breath for a count of 4&#10;3. Gently exhale through your nose for a count of 5&#10;4. repeat for several minutes."/>
          <p:cNvPicPr preferRelativeResize="0"/>
          <p:nvPr/>
        </p:nvPicPr>
        <p:blipFill>
          <a:blip r:embed="rId3">
            <a:alphaModFix/>
          </a:blip>
          <a:stretch>
            <a:fillRect/>
          </a:stretch>
        </p:blipFill>
        <p:spPr>
          <a:xfrm>
            <a:off x="2379550" y="379300"/>
            <a:ext cx="4384900" cy="43849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pic>
        <p:nvPicPr>
          <p:cNvPr id="600" name="Google Shape;600;p59">
            <a:extLst>
              <a:ext uri="{C183D7F6-B498-43B3-948B-1728B52AA6E4}">
                <adec:decorative xmlns:adec="http://schemas.microsoft.com/office/drawing/2017/decorative" val="1"/>
              </a:ext>
            </a:extLst>
          </p:cNvPr>
          <p:cNvPicPr preferRelativeResize="0"/>
          <p:nvPr/>
        </p:nvPicPr>
        <p:blipFill rotWithShape="1">
          <a:blip r:embed="rId3">
            <a:alphaModFix/>
          </a:blip>
          <a:srcRect l="15266" t="3832" r="9641" b="5125"/>
          <a:stretch/>
        </p:blipFill>
        <p:spPr>
          <a:xfrm>
            <a:off x="6921438" y="1501650"/>
            <a:ext cx="845651" cy="827525"/>
          </a:xfrm>
          <a:prstGeom prst="rect">
            <a:avLst/>
          </a:prstGeom>
          <a:noFill/>
          <a:ln>
            <a:noFill/>
          </a:ln>
        </p:spPr>
      </p:pic>
      <p:pic>
        <p:nvPicPr>
          <p:cNvPr id="601" name="Google Shape;601;p59">
            <a:extLst>
              <a:ext uri="{C183D7F6-B498-43B3-948B-1728B52AA6E4}">
                <adec:decorative xmlns:adec="http://schemas.microsoft.com/office/drawing/2017/decorative" val="1"/>
              </a:ext>
            </a:extLst>
          </p:cNvPr>
          <p:cNvPicPr preferRelativeResize="0"/>
          <p:nvPr/>
        </p:nvPicPr>
        <p:blipFill rotWithShape="1">
          <a:blip r:embed="rId3">
            <a:alphaModFix/>
          </a:blip>
          <a:srcRect l="15266" t="3832" r="9641" b="5125"/>
          <a:stretch/>
        </p:blipFill>
        <p:spPr>
          <a:xfrm>
            <a:off x="4166625" y="2083363"/>
            <a:ext cx="845651" cy="827525"/>
          </a:xfrm>
          <a:prstGeom prst="rect">
            <a:avLst/>
          </a:prstGeom>
          <a:noFill/>
          <a:ln>
            <a:noFill/>
          </a:ln>
        </p:spPr>
      </p:pic>
      <p:pic>
        <p:nvPicPr>
          <p:cNvPr id="602" name="Google Shape;602;p59">
            <a:extLst>
              <a:ext uri="{C183D7F6-B498-43B3-948B-1728B52AA6E4}">
                <adec:decorative xmlns:adec="http://schemas.microsoft.com/office/drawing/2017/decorative" val="1"/>
              </a:ext>
            </a:extLst>
          </p:cNvPr>
          <p:cNvPicPr preferRelativeResize="0"/>
          <p:nvPr/>
        </p:nvPicPr>
        <p:blipFill rotWithShape="1">
          <a:blip r:embed="rId3">
            <a:alphaModFix/>
          </a:blip>
          <a:srcRect l="15266" t="3832" r="9641" b="5125"/>
          <a:stretch/>
        </p:blipFill>
        <p:spPr>
          <a:xfrm>
            <a:off x="1411825" y="1501650"/>
            <a:ext cx="845651" cy="827525"/>
          </a:xfrm>
          <a:prstGeom prst="rect">
            <a:avLst/>
          </a:prstGeom>
          <a:noFill/>
          <a:ln>
            <a:noFill/>
          </a:ln>
        </p:spPr>
      </p:pic>
      <p:sp>
        <p:nvSpPr>
          <p:cNvPr id="603" name="Google Shape;603;p59"/>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4800"/>
              <a:t>Agenda</a:t>
            </a:r>
            <a:endParaRPr sz="4800"/>
          </a:p>
        </p:txBody>
      </p:sp>
      <p:sp>
        <p:nvSpPr>
          <p:cNvPr id="604" name="Google Shape;604;p59"/>
          <p:cNvSpPr txBox="1">
            <a:spLocks noGrp="1"/>
          </p:cNvSpPr>
          <p:nvPr>
            <p:ph type="title" idx="2"/>
          </p:nvPr>
        </p:nvSpPr>
        <p:spPr>
          <a:xfrm>
            <a:off x="378575" y="2910875"/>
            <a:ext cx="3113700" cy="527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dirty="0">
                <a:solidFill>
                  <a:schemeClr val="accent1"/>
                </a:solidFill>
              </a:rPr>
              <a:t>Defining compassion fatigue in public libraries.</a:t>
            </a:r>
            <a:endParaRPr dirty="0">
              <a:solidFill>
                <a:schemeClr val="accent1"/>
              </a:solidFill>
            </a:endParaRPr>
          </a:p>
        </p:txBody>
      </p:sp>
      <p:sp>
        <p:nvSpPr>
          <p:cNvPr id="605" name="Google Shape;605;p59"/>
          <p:cNvSpPr txBox="1">
            <a:spLocks noGrp="1"/>
          </p:cNvSpPr>
          <p:nvPr>
            <p:ph type="title" idx="3"/>
          </p:nvPr>
        </p:nvSpPr>
        <p:spPr>
          <a:xfrm>
            <a:off x="3566944" y="3089300"/>
            <a:ext cx="2159400" cy="527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accent1"/>
                </a:solidFill>
              </a:rPr>
              <a:t>Trauma and our bodies.</a:t>
            </a:r>
            <a:endParaRPr>
              <a:solidFill>
                <a:schemeClr val="accent1"/>
              </a:solidFill>
            </a:endParaRPr>
          </a:p>
        </p:txBody>
      </p:sp>
      <p:sp>
        <p:nvSpPr>
          <p:cNvPr id="606" name="Google Shape;606;p59"/>
          <p:cNvSpPr txBox="1">
            <a:spLocks noGrp="1"/>
          </p:cNvSpPr>
          <p:nvPr>
            <p:ph type="title" idx="5"/>
          </p:nvPr>
        </p:nvSpPr>
        <p:spPr>
          <a:xfrm>
            <a:off x="6165026" y="2571750"/>
            <a:ext cx="2538300" cy="527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a:solidFill>
                  <a:schemeClr val="accent1"/>
                </a:solidFill>
              </a:rPr>
              <a:t>How do we help ourselves?</a:t>
            </a:r>
            <a:r>
              <a:rPr lang="en" sz="3200">
                <a:solidFill>
                  <a:schemeClr val="accent1"/>
                </a:solidFill>
              </a:rPr>
              <a:t> </a:t>
            </a:r>
            <a:endParaRPr sz="3200">
              <a:solidFill>
                <a:schemeClr val="accent1"/>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903"/>
        <p:cNvGrpSpPr/>
        <p:nvPr/>
      </p:nvGrpSpPr>
      <p:grpSpPr>
        <a:xfrm>
          <a:off x="0" y="0"/>
          <a:ext cx="0" cy="0"/>
          <a:chOff x="0" y="0"/>
          <a:chExt cx="0" cy="0"/>
        </a:xfrm>
      </p:grpSpPr>
      <p:sp>
        <p:nvSpPr>
          <p:cNvPr id="2" name="Title 1">
            <a:extLst>
              <a:ext uri="{FF2B5EF4-FFF2-40B4-BE49-F238E27FC236}">
                <a16:creationId xmlns:a16="http://schemas.microsoft.com/office/drawing/2014/main" id="{3CA66E60-6074-E145-F6F8-E95EF893C623}"/>
              </a:ext>
            </a:extLst>
          </p:cNvPr>
          <p:cNvSpPr>
            <a:spLocks noGrp="1"/>
          </p:cNvSpPr>
          <p:nvPr>
            <p:ph type="title"/>
          </p:nvPr>
        </p:nvSpPr>
        <p:spPr>
          <a:xfrm>
            <a:off x="720000" y="-572700"/>
            <a:ext cx="7704000" cy="572700"/>
          </a:xfrm>
        </p:spPr>
        <p:txBody>
          <a:bodyPr spcFirstLastPara="1" wrap="square" lIns="91425" tIns="91425" rIns="91425" bIns="91425" anchor="b" anchorCtr="0">
            <a:noAutofit/>
          </a:bodyPr>
          <a:lstStyle/>
          <a:p>
            <a:r>
              <a:rPr lang="en-US" dirty="0"/>
              <a:t>Grounding Technique</a:t>
            </a:r>
          </a:p>
        </p:txBody>
      </p:sp>
      <p:pic>
        <p:nvPicPr>
          <p:cNvPr id="904" name="Google Shape;904;p86" descr="A simple grounding technique to combat anxiety.&#10;1. Acknowledge 5 tings you can see around you&#10;2. Acknowledge 4 things you can touch right now&#10;3. Acknowledge 3 things you can hear&#10;4. Acknowledge 2 things you can smell around you&#10;5 Acknowledge 1 thing you can currently taste"/>
          <p:cNvPicPr preferRelativeResize="0"/>
          <p:nvPr/>
        </p:nvPicPr>
        <p:blipFill>
          <a:blip r:embed="rId3">
            <a:alphaModFix/>
          </a:blip>
          <a:stretch>
            <a:fillRect/>
          </a:stretch>
        </p:blipFill>
        <p:spPr>
          <a:xfrm>
            <a:off x="2152650" y="152400"/>
            <a:ext cx="4838700" cy="48387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E2A47"/>
        </a:solidFill>
        <a:effectLst/>
      </p:bgPr>
    </p:bg>
    <p:spTree>
      <p:nvGrpSpPr>
        <p:cNvPr id="1" name="Shape 908"/>
        <p:cNvGrpSpPr/>
        <p:nvPr/>
      </p:nvGrpSpPr>
      <p:grpSpPr>
        <a:xfrm>
          <a:off x="0" y="0"/>
          <a:ext cx="0" cy="0"/>
          <a:chOff x="0" y="0"/>
          <a:chExt cx="0" cy="0"/>
        </a:xfrm>
      </p:grpSpPr>
      <p:pic>
        <p:nvPicPr>
          <p:cNvPr id="909" name="Google Shape;909;p87">
            <a:hlinkClick r:id="rId3"/>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3451063" y="2123075"/>
            <a:ext cx="2241874" cy="897350"/>
          </a:xfrm>
          <a:prstGeom prst="rect">
            <a:avLst/>
          </a:prstGeom>
          <a:noFill/>
          <a:ln>
            <a:noFill/>
          </a:ln>
        </p:spPr>
      </p:pic>
      <p:sp>
        <p:nvSpPr>
          <p:cNvPr id="2" name="Title 1">
            <a:extLst>
              <a:ext uri="{FF2B5EF4-FFF2-40B4-BE49-F238E27FC236}">
                <a16:creationId xmlns:a16="http://schemas.microsoft.com/office/drawing/2014/main" id="{FA676BF4-7CE5-2162-224B-3C1010794217}"/>
              </a:ext>
            </a:extLst>
          </p:cNvPr>
          <p:cNvSpPr>
            <a:spLocks noGrp="1"/>
          </p:cNvSpPr>
          <p:nvPr>
            <p:ph type="title" idx="4294967295"/>
          </p:nvPr>
        </p:nvSpPr>
        <p:spPr>
          <a:xfrm>
            <a:off x="1068100" y="-482400"/>
            <a:ext cx="7047300" cy="482400"/>
          </a:xfrm>
        </p:spPr>
        <p:txBody>
          <a:bodyPr spcFirstLastPara="1" wrap="square" lIns="91425" tIns="91425" rIns="91425" bIns="91425" anchor="b" anchorCtr="0">
            <a:noAutofit/>
          </a:bodyPr>
          <a:lstStyle/>
          <a:p>
            <a:r>
              <a:rPr lang="en-US" dirty="0" err="1"/>
              <a:t>Slidesgo</a:t>
            </a:r>
            <a:r>
              <a:rPr lang="en-US" dirty="0"/>
              <a:t> Logo</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sp>
        <p:nvSpPr>
          <p:cNvPr id="611" name="Google Shape;611;p60"/>
          <p:cNvSpPr txBox="1">
            <a:spLocks noGrp="1"/>
          </p:cNvSpPr>
          <p:nvPr>
            <p:ph type="title"/>
          </p:nvPr>
        </p:nvSpPr>
        <p:spPr>
          <a:xfrm>
            <a:off x="3258950" y="986650"/>
            <a:ext cx="5690100" cy="8418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sz="4800"/>
              <a:t>What is Compassion Fatigue? </a:t>
            </a:r>
            <a:endParaRPr sz="4800"/>
          </a:p>
        </p:txBody>
      </p:sp>
      <p:sp>
        <p:nvSpPr>
          <p:cNvPr id="612" name="Google Shape;612;p60"/>
          <p:cNvSpPr txBox="1">
            <a:spLocks noGrp="1"/>
          </p:cNvSpPr>
          <p:nvPr>
            <p:ph type="subTitle" idx="1"/>
          </p:nvPr>
        </p:nvSpPr>
        <p:spPr>
          <a:xfrm>
            <a:off x="4139800" y="2877425"/>
            <a:ext cx="4651200" cy="1168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400" dirty="0"/>
              <a:t>The profound emotional and physical exhaustion that helping professionals and caregivers can develop over the course of their career as helpers. </a:t>
            </a:r>
            <a:endParaRPr sz="2400" dirty="0"/>
          </a:p>
          <a:p>
            <a:pPr marL="1828800" lvl="0" indent="-381000" algn="l" rtl="0">
              <a:spcBef>
                <a:spcPts val="0"/>
              </a:spcBef>
              <a:spcAft>
                <a:spcPts val="0"/>
              </a:spcAft>
              <a:buSzPts val="2400"/>
              <a:buChar char="-"/>
            </a:pPr>
            <a:r>
              <a:rPr lang="en" sz="2400" dirty="0"/>
              <a:t>Francoise Mathieu</a:t>
            </a:r>
            <a:endParaRPr sz="2400" dirty="0"/>
          </a:p>
        </p:txBody>
      </p:sp>
      <p:grpSp>
        <p:nvGrpSpPr>
          <p:cNvPr id="613" name="Google Shape;613;p60">
            <a:extLst>
              <a:ext uri="{C183D7F6-B498-43B3-948B-1728B52AA6E4}">
                <adec:decorative xmlns:adec="http://schemas.microsoft.com/office/drawing/2017/decorative" val="1"/>
              </a:ext>
            </a:extLst>
          </p:cNvPr>
          <p:cNvGrpSpPr/>
          <p:nvPr/>
        </p:nvGrpSpPr>
        <p:grpSpPr>
          <a:xfrm flipH="1">
            <a:off x="48267" y="1347692"/>
            <a:ext cx="3047485" cy="4814387"/>
            <a:chOff x="1559166" y="1445635"/>
            <a:chExt cx="2474009" cy="3908417"/>
          </a:xfrm>
        </p:grpSpPr>
        <p:sp>
          <p:nvSpPr>
            <p:cNvPr id="614" name="Google Shape;614;p60"/>
            <p:cNvSpPr/>
            <p:nvPr/>
          </p:nvSpPr>
          <p:spPr>
            <a:xfrm>
              <a:off x="2691425" y="4288177"/>
              <a:ext cx="375025" cy="650500"/>
            </a:xfrm>
            <a:custGeom>
              <a:avLst/>
              <a:gdLst/>
              <a:ahLst/>
              <a:cxnLst/>
              <a:rect l="l" t="t" r="r" b="b"/>
              <a:pathLst>
                <a:path w="15001" h="26020" extrusionOk="0">
                  <a:moveTo>
                    <a:pt x="14970" y="1"/>
                  </a:moveTo>
                  <a:cubicBezTo>
                    <a:pt x="12807" y="1443"/>
                    <a:pt x="10863" y="3167"/>
                    <a:pt x="9076" y="5063"/>
                  </a:cubicBezTo>
                  <a:cubicBezTo>
                    <a:pt x="8183" y="6004"/>
                    <a:pt x="7336" y="6991"/>
                    <a:pt x="6537" y="8010"/>
                  </a:cubicBezTo>
                  <a:cubicBezTo>
                    <a:pt x="5753" y="9045"/>
                    <a:pt x="5016" y="10126"/>
                    <a:pt x="4327" y="11223"/>
                  </a:cubicBezTo>
                  <a:cubicBezTo>
                    <a:pt x="3668" y="12336"/>
                    <a:pt x="3041" y="13496"/>
                    <a:pt x="2509" y="14672"/>
                  </a:cubicBezTo>
                  <a:cubicBezTo>
                    <a:pt x="1976" y="15863"/>
                    <a:pt x="1505" y="17086"/>
                    <a:pt x="1129" y="18324"/>
                  </a:cubicBezTo>
                  <a:cubicBezTo>
                    <a:pt x="753" y="19578"/>
                    <a:pt x="471" y="20847"/>
                    <a:pt x="283" y="22133"/>
                  </a:cubicBezTo>
                  <a:cubicBezTo>
                    <a:pt x="95" y="23418"/>
                    <a:pt x="1" y="24719"/>
                    <a:pt x="16" y="26020"/>
                  </a:cubicBezTo>
                  <a:lnTo>
                    <a:pt x="126" y="26020"/>
                  </a:lnTo>
                  <a:cubicBezTo>
                    <a:pt x="142" y="25691"/>
                    <a:pt x="173" y="25377"/>
                    <a:pt x="204" y="25048"/>
                  </a:cubicBezTo>
                  <a:cubicBezTo>
                    <a:pt x="236" y="24735"/>
                    <a:pt x="267" y="24421"/>
                    <a:pt x="314" y="24092"/>
                  </a:cubicBezTo>
                  <a:cubicBezTo>
                    <a:pt x="393" y="23449"/>
                    <a:pt x="487" y="22822"/>
                    <a:pt x="612" y="22195"/>
                  </a:cubicBezTo>
                  <a:cubicBezTo>
                    <a:pt x="863" y="20926"/>
                    <a:pt x="1176" y="19688"/>
                    <a:pt x="1584" y="18481"/>
                  </a:cubicBezTo>
                  <a:cubicBezTo>
                    <a:pt x="1991" y="17258"/>
                    <a:pt x="2462" y="16067"/>
                    <a:pt x="3010" y="14907"/>
                  </a:cubicBezTo>
                  <a:cubicBezTo>
                    <a:pt x="3543" y="13747"/>
                    <a:pt x="4154" y="12618"/>
                    <a:pt x="4813" y="11521"/>
                  </a:cubicBezTo>
                  <a:cubicBezTo>
                    <a:pt x="5487" y="10424"/>
                    <a:pt x="6208" y="9374"/>
                    <a:pt x="6976" y="8339"/>
                  </a:cubicBezTo>
                  <a:cubicBezTo>
                    <a:pt x="7728" y="7305"/>
                    <a:pt x="8559" y="6317"/>
                    <a:pt x="9405" y="5361"/>
                  </a:cubicBezTo>
                  <a:cubicBezTo>
                    <a:pt x="10267" y="4405"/>
                    <a:pt x="11145" y="3480"/>
                    <a:pt x="12086" y="2587"/>
                  </a:cubicBezTo>
                  <a:cubicBezTo>
                    <a:pt x="13010" y="1693"/>
                    <a:pt x="13982" y="847"/>
                    <a:pt x="15001" y="48"/>
                  </a:cubicBezTo>
                  <a:lnTo>
                    <a:pt x="14970"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60"/>
            <p:cNvSpPr/>
            <p:nvPr/>
          </p:nvSpPr>
          <p:spPr>
            <a:xfrm>
              <a:off x="2261950" y="4377127"/>
              <a:ext cx="541975" cy="976925"/>
            </a:xfrm>
            <a:custGeom>
              <a:avLst/>
              <a:gdLst/>
              <a:ahLst/>
              <a:cxnLst/>
              <a:rect l="l" t="t" r="r" b="b"/>
              <a:pathLst>
                <a:path w="21679" h="39077" extrusionOk="0">
                  <a:moveTo>
                    <a:pt x="21615" y="1"/>
                  </a:moveTo>
                  <a:cubicBezTo>
                    <a:pt x="20894" y="1740"/>
                    <a:pt x="20158" y="3465"/>
                    <a:pt x="19374" y="5173"/>
                  </a:cubicBezTo>
                  <a:cubicBezTo>
                    <a:pt x="18606" y="6882"/>
                    <a:pt x="17807" y="8590"/>
                    <a:pt x="16976" y="10267"/>
                  </a:cubicBezTo>
                  <a:cubicBezTo>
                    <a:pt x="16145" y="11960"/>
                    <a:pt x="15283" y="13622"/>
                    <a:pt x="14358" y="15252"/>
                  </a:cubicBezTo>
                  <a:cubicBezTo>
                    <a:pt x="13433" y="16882"/>
                    <a:pt x="12462" y="18481"/>
                    <a:pt x="11333" y="19954"/>
                  </a:cubicBezTo>
                  <a:cubicBezTo>
                    <a:pt x="11051" y="20330"/>
                    <a:pt x="10753" y="20691"/>
                    <a:pt x="10455" y="21020"/>
                  </a:cubicBezTo>
                  <a:cubicBezTo>
                    <a:pt x="10299" y="21192"/>
                    <a:pt x="10142" y="21365"/>
                    <a:pt x="9985" y="21537"/>
                  </a:cubicBezTo>
                  <a:cubicBezTo>
                    <a:pt x="9891" y="21616"/>
                    <a:pt x="9813" y="21694"/>
                    <a:pt x="9734" y="21772"/>
                  </a:cubicBezTo>
                  <a:cubicBezTo>
                    <a:pt x="9640" y="21851"/>
                    <a:pt x="9562" y="21929"/>
                    <a:pt x="9468" y="22023"/>
                  </a:cubicBezTo>
                  <a:cubicBezTo>
                    <a:pt x="8794" y="22681"/>
                    <a:pt x="8151" y="23371"/>
                    <a:pt x="7524" y="24092"/>
                  </a:cubicBezTo>
                  <a:cubicBezTo>
                    <a:pt x="6286" y="25518"/>
                    <a:pt x="5126" y="27023"/>
                    <a:pt x="4092" y="28606"/>
                  </a:cubicBezTo>
                  <a:cubicBezTo>
                    <a:pt x="3057" y="30189"/>
                    <a:pt x="2148" y="31851"/>
                    <a:pt x="1411" y="33591"/>
                  </a:cubicBezTo>
                  <a:cubicBezTo>
                    <a:pt x="1051" y="34468"/>
                    <a:pt x="753" y="35362"/>
                    <a:pt x="502" y="36287"/>
                  </a:cubicBezTo>
                  <a:cubicBezTo>
                    <a:pt x="251" y="37196"/>
                    <a:pt x="79" y="38136"/>
                    <a:pt x="1" y="39077"/>
                  </a:cubicBezTo>
                  <a:lnTo>
                    <a:pt x="110" y="39077"/>
                  </a:lnTo>
                  <a:cubicBezTo>
                    <a:pt x="377" y="37227"/>
                    <a:pt x="957" y="35425"/>
                    <a:pt x="1725" y="33732"/>
                  </a:cubicBezTo>
                  <a:cubicBezTo>
                    <a:pt x="2493" y="32023"/>
                    <a:pt x="3449" y="30409"/>
                    <a:pt x="4499" y="28857"/>
                  </a:cubicBezTo>
                  <a:cubicBezTo>
                    <a:pt x="5549" y="27321"/>
                    <a:pt x="6694" y="25848"/>
                    <a:pt x="7947" y="24453"/>
                  </a:cubicBezTo>
                  <a:cubicBezTo>
                    <a:pt x="8559" y="23747"/>
                    <a:pt x="9201" y="23073"/>
                    <a:pt x="9860" y="22415"/>
                  </a:cubicBezTo>
                  <a:cubicBezTo>
                    <a:pt x="9954" y="22337"/>
                    <a:pt x="10032" y="22258"/>
                    <a:pt x="10111" y="22180"/>
                  </a:cubicBezTo>
                  <a:cubicBezTo>
                    <a:pt x="10205" y="22101"/>
                    <a:pt x="10283" y="22007"/>
                    <a:pt x="10377" y="21929"/>
                  </a:cubicBezTo>
                  <a:cubicBezTo>
                    <a:pt x="10549" y="21757"/>
                    <a:pt x="10706" y="21584"/>
                    <a:pt x="10863" y="21412"/>
                  </a:cubicBezTo>
                  <a:cubicBezTo>
                    <a:pt x="11192" y="21051"/>
                    <a:pt x="11490" y="20675"/>
                    <a:pt x="11788" y="20299"/>
                  </a:cubicBezTo>
                  <a:cubicBezTo>
                    <a:pt x="12932" y="18778"/>
                    <a:pt x="13904" y="17164"/>
                    <a:pt x="14829" y="15518"/>
                  </a:cubicBezTo>
                  <a:cubicBezTo>
                    <a:pt x="15738" y="13857"/>
                    <a:pt x="16584" y="12180"/>
                    <a:pt x="17383" y="10471"/>
                  </a:cubicBezTo>
                  <a:cubicBezTo>
                    <a:pt x="18982" y="7054"/>
                    <a:pt x="20409" y="3574"/>
                    <a:pt x="21678" y="32"/>
                  </a:cubicBezTo>
                  <a:lnTo>
                    <a:pt x="21615"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60"/>
            <p:cNvSpPr/>
            <p:nvPr/>
          </p:nvSpPr>
          <p:spPr>
            <a:xfrm>
              <a:off x="3622875" y="3374550"/>
              <a:ext cx="410300" cy="1275900"/>
            </a:xfrm>
            <a:custGeom>
              <a:avLst/>
              <a:gdLst/>
              <a:ahLst/>
              <a:cxnLst/>
              <a:rect l="l" t="t" r="r" b="b"/>
              <a:pathLst>
                <a:path w="16412" h="51036" extrusionOk="0">
                  <a:moveTo>
                    <a:pt x="424" y="0"/>
                  </a:moveTo>
                  <a:cubicBezTo>
                    <a:pt x="189" y="1113"/>
                    <a:pt x="95" y="2257"/>
                    <a:pt x="48" y="3386"/>
                  </a:cubicBezTo>
                  <a:cubicBezTo>
                    <a:pt x="1" y="4514"/>
                    <a:pt x="1" y="5659"/>
                    <a:pt x="48" y="6787"/>
                  </a:cubicBezTo>
                  <a:cubicBezTo>
                    <a:pt x="142" y="9060"/>
                    <a:pt x="408" y="11317"/>
                    <a:pt x="769" y="13559"/>
                  </a:cubicBezTo>
                  <a:cubicBezTo>
                    <a:pt x="1521" y="18041"/>
                    <a:pt x="2744" y="22430"/>
                    <a:pt x="4248" y="26709"/>
                  </a:cubicBezTo>
                  <a:cubicBezTo>
                    <a:pt x="5753" y="30988"/>
                    <a:pt x="7556" y="35173"/>
                    <a:pt x="9593" y="39217"/>
                  </a:cubicBezTo>
                  <a:cubicBezTo>
                    <a:pt x="10612" y="41239"/>
                    <a:pt x="11678" y="43246"/>
                    <a:pt x="12791" y="45221"/>
                  </a:cubicBezTo>
                  <a:cubicBezTo>
                    <a:pt x="13919" y="47180"/>
                    <a:pt x="15079" y="49124"/>
                    <a:pt x="16302" y="51036"/>
                  </a:cubicBezTo>
                  <a:lnTo>
                    <a:pt x="16412" y="50973"/>
                  </a:lnTo>
                  <a:cubicBezTo>
                    <a:pt x="15267" y="49014"/>
                    <a:pt x="14154" y="47055"/>
                    <a:pt x="13104" y="45048"/>
                  </a:cubicBezTo>
                  <a:cubicBezTo>
                    <a:pt x="12023" y="43058"/>
                    <a:pt x="10988" y="41051"/>
                    <a:pt x="10016" y="39014"/>
                  </a:cubicBezTo>
                  <a:cubicBezTo>
                    <a:pt x="9045" y="36976"/>
                    <a:pt x="8104" y="34923"/>
                    <a:pt x="7226" y="32838"/>
                  </a:cubicBezTo>
                  <a:cubicBezTo>
                    <a:pt x="6349" y="30753"/>
                    <a:pt x="5534" y="28653"/>
                    <a:pt x="4781" y="26521"/>
                  </a:cubicBezTo>
                  <a:cubicBezTo>
                    <a:pt x="4029" y="24405"/>
                    <a:pt x="3339" y="22242"/>
                    <a:pt x="2744" y="20079"/>
                  </a:cubicBezTo>
                  <a:cubicBezTo>
                    <a:pt x="2132" y="17900"/>
                    <a:pt x="1631" y="15706"/>
                    <a:pt x="1207" y="13480"/>
                  </a:cubicBezTo>
                  <a:cubicBezTo>
                    <a:pt x="800" y="11270"/>
                    <a:pt x="486" y="9029"/>
                    <a:pt x="345" y="6772"/>
                  </a:cubicBezTo>
                  <a:cubicBezTo>
                    <a:pt x="267" y="5643"/>
                    <a:pt x="220" y="4514"/>
                    <a:pt x="236" y="3386"/>
                  </a:cubicBezTo>
                  <a:cubicBezTo>
                    <a:pt x="236" y="2822"/>
                    <a:pt x="251" y="2257"/>
                    <a:pt x="298" y="1709"/>
                  </a:cubicBezTo>
                  <a:cubicBezTo>
                    <a:pt x="330" y="1145"/>
                    <a:pt x="377" y="580"/>
                    <a:pt x="471" y="16"/>
                  </a:cubicBezTo>
                  <a:lnTo>
                    <a:pt x="424"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60"/>
            <p:cNvSpPr/>
            <p:nvPr/>
          </p:nvSpPr>
          <p:spPr>
            <a:xfrm>
              <a:off x="1673375" y="2774600"/>
              <a:ext cx="85075" cy="217525"/>
            </a:xfrm>
            <a:custGeom>
              <a:avLst/>
              <a:gdLst/>
              <a:ahLst/>
              <a:cxnLst/>
              <a:rect l="l" t="t" r="r" b="b"/>
              <a:pathLst>
                <a:path w="3403" h="8701" extrusionOk="0">
                  <a:moveTo>
                    <a:pt x="2634" y="1"/>
                  </a:moveTo>
                  <a:lnTo>
                    <a:pt x="2524" y="17"/>
                  </a:lnTo>
                  <a:cubicBezTo>
                    <a:pt x="2524" y="455"/>
                    <a:pt x="2477" y="894"/>
                    <a:pt x="2352" y="1302"/>
                  </a:cubicBezTo>
                  <a:cubicBezTo>
                    <a:pt x="2227" y="1725"/>
                    <a:pt x="2038" y="2101"/>
                    <a:pt x="1756" y="2383"/>
                  </a:cubicBezTo>
                  <a:cubicBezTo>
                    <a:pt x="1694" y="2462"/>
                    <a:pt x="1615" y="2524"/>
                    <a:pt x="1537" y="2587"/>
                  </a:cubicBezTo>
                  <a:cubicBezTo>
                    <a:pt x="1490" y="2618"/>
                    <a:pt x="1474" y="2634"/>
                    <a:pt x="1411" y="2666"/>
                  </a:cubicBezTo>
                  <a:cubicBezTo>
                    <a:pt x="1349" y="2713"/>
                    <a:pt x="1317" y="2760"/>
                    <a:pt x="1270" y="2791"/>
                  </a:cubicBezTo>
                  <a:cubicBezTo>
                    <a:pt x="1082" y="2948"/>
                    <a:pt x="910" y="3120"/>
                    <a:pt x="769" y="3308"/>
                  </a:cubicBezTo>
                  <a:cubicBezTo>
                    <a:pt x="471" y="3684"/>
                    <a:pt x="236" y="4123"/>
                    <a:pt x="110" y="4609"/>
                  </a:cubicBezTo>
                  <a:cubicBezTo>
                    <a:pt x="1" y="5095"/>
                    <a:pt x="48" y="5628"/>
                    <a:pt x="236" y="6083"/>
                  </a:cubicBezTo>
                  <a:cubicBezTo>
                    <a:pt x="424" y="6553"/>
                    <a:pt x="706" y="6945"/>
                    <a:pt x="1051" y="7274"/>
                  </a:cubicBezTo>
                  <a:cubicBezTo>
                    <a:pt x="1725" y="7932"/>
                    <a:pt x="2540" y="8371"/>
                    <a:pt x="3371" y="8700"/>
                  </a:cubicBezTo>
                  <a:lnTo>
                    <a:pt x="3402" y="8653"/>
                  </a:lnTo>
                  <a:cubicBezTo>
                    <a:pt x="2665" y="8136"/>
                    <a:pt x="1929" y="7619"/>
                    <a:pt x="1380" y="6960"/>
                  </a:cubicBezTo>
                  <a:cubicBezTo>
                    <a:pt x="1098" y="6647"/>
                    <a:pt x="863" y="6286"/>
                    <a:pt x="737" y="5910"/>
                  </a:cubicBezTo>
                  <a:cubicBezTo>
                    <a:pt x="596" y="5518"/>
                    <a:pt x="581" y="5126"/>
                    <a:pt x="675" y="4735"/>
                  </a:cubicBezTo>
                  <a:cubicBezTo>
                    <a:pt x="753" y="4343"/>
                    <a:pt x="957" y="3982"/>
                    <a:pt x="1192" y="3653"/>
                  </a:cubicBezTo>
                  <a:cubicBezTo>
                    <a:pt x="1317" y="3481"/>
                    <a:pt x="1458" y="3324"/>
                    <a:pt x="1615" y="3183"/>
                  </a:cubicBezTo>
                  <a:cubicBezTo>
                    <a:pt x="1647" y="3151"/>
                    <a:pt x="1694" y="3104"/>
                    <a:pt x="1709" y="3089"/>
                  </a:cubicBezTo>
                  <a:cubicBezTo>
                    <a:pt x="1756" y="3057"/>
                    <a:pt x="1819" y="3010"/>
                    <a:pt x="1866" y="2963"/>
                  </a:cubicBezTo>
                  <a:cubicBezTo>
                    <a:pt x="1960" y="2885"/>
                    <a:pt x="2038" y="2791"/>
                    <a:pt x="2117" y="2697"/>
                  </a:cubicBezTo>
                  <a:cubicBezTo>
                    <a:pt x="2446" y="2321"/>
                    <a:pt x="2603" y="1850"/>
                    <a:pt x="2681" y="1380"/>
                  </a:cubicBezTo>
                  <a:cubicBezTo>
                    <a:pt x="2744" y="910"/>
                    <a:pt x="2744" y="455"/>
                    <a:pt x="2634"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60"/>
            <p:cNvSpPr/>
            <p:nvPr/>
          </p:nvSpPr>
          <p:spPr>
            <a:xfrm>
              <a:off x="1698450" y="2987775"/>
              <a:ext cx="228875" cy="326850"/>
            </a:xfrm>
            <a:custGeom>
              <a:avLst/>
              <a:gdLst/>
              <a:ahLst/>
              <a:cxnLst/>
              <a:rect l="l" t="t" r="r" b="b"/>
              <a:pathLst>
                <a:path w="9155" h="13074" extrusionOk="0">
                  <a:moveTo>
                    <a:pt x="2274" y="1"/>
                  </a:moveTo>
                  <a:cubicBezTo>
                    <a:pt x="2054" y="16"/>
                    <a:pt x="1835" y="63"/>
                    <a:pt x="1615" y="142"/>
                  </a:cubicBezTo>
                  <a:cubicBezTo>
                    <a:pt x="1176" y="283"/>
                    <a:pt x="785" y="596"/>
                    <a:pt x="534" y="988"/>
                  </a:cubicBezTo>
                  <a:cubicBezTo>
                    <a:pt x="283" y="1380"/>
                    <a:pt x="158" y="1819"/>
                    <a:pt x="79" y="2242"/>
                  </a:cubicBezTo>
                  <a:cubicBezTo>
                    <a:pt x="17" y="2665"/>
                    <a:pt x="1" y="3104"/>
                    <a:pt x="17" y="3527"/>
                  </a:cubicBezTo>
                  <a:lnTo>
                    <a:pt x="17" y="3543"/>
                  </a:lnTo>
                  <a:cubicBezTo>
                    <a:pt x="48" y="3716"/>
                    <a:pt x="79" y="3841"/>
                    <a:pt x="126" y="3982"/>
                  </a:cubicBezTo>
                  <a:cubicBezTo>
                    <a:pt x="173" y="4107"/>
                    <a:pt x="220" y="4248"/>
                    <a:pt x="283" y="4374"/>
                  </a:cubicBezTo>
                  <a:cubicBezTo>
                    <a:pt x="393" y="4640"/>
                    <a:pt x="534" y="4875"/>
                    <a:pt x="706" y="5111"/>
                  </a:cubicBezTo>
                  <a:cubicBezTo>
                    <a:pt x="1051" y="5565"/>
                    <a:pt x="1490" y="5941"/>
                    <a:pt x="1976" y="6223"/>
                  </a:cubicBezTo>
                  <a:cubicBezTo>
                    <a:pt x="2101" y="6286"/>
                    <a:pt x="2227" y="6349"/>
                    <a:pt x="2352" y="6412"/>
                  </a:cubicBezTo>
                  <a:cubicBezTo>
                    <a:pt x="2493" y="6459"/>
                    <a:pt x="2587" y="6506"/>
                    <a:pt x="2713" y="6553"/>
                  </a:cubicBezTo>
                  <a:cubicBezTo>
                    <a:pt x="2932" y="6662"/>
                    <a:pt x="3151" y="6788"/>
                    <a:pt x="3355" y="6929"/>
                  </a:cubicBezTo>
                  <a:cubicBezTo>
                    <a:pt x="3559" y="7070"/>
                    <a:pt x="3747" y="7227"/>
                    <a:pt x="3857" y="7399"/>
                  </a:cubicBezTo>
                  <a:cubicBezTo>
                    <a:pt x="3920" y="7477"/>
                    <a:pt x="3967" y="7571"/>
                    <a:pt x="3967" y="7650"/>
                  </a:cubicBezTo>
                  <a:cubicBezTo>
                    <a:pt x="3981" y="7722"/>
                    <a:pt x="3969" y="7793"/>
                    <a:pt x="3943" y="7865"/>
                  </a:cubicBezTo>
                  <a:lnTo>
                    <a:pt x="3943" y="7865"/>
                  </a:lnTo>
                  <a:cubicBezTo>
                    <a:pt x="3622" y="8233"/>
                    <a:pt x="3317" y="8616"/>
                    <a:pt x="3026" y="9013"/>
                  </a:cubicBezTo>
                  <a:cubicBezTo>
                    <a:pt x="2744" y="9405"/>
                    <a:pt x="2477" y="9829"/>
                    <a:pt x="2227" y="10252"/>
                  </a:cubicBezTo>
                  <a:cubicBezTo>
                    <a:pt x="1976" y="10691"/>
                    <a:pt x="1756" y="11129"/>
                    <a:pt x="1584" y="11600"/>
                  </a:cubicBezTo>
                  <a:cubicBezTo>
                    <a:pt x="1412" y="12070"/>
                    <a:pt x="1286" y="12572"/>
                    <a:pt x="1286" y="13073"/>
                  </a:cubicBezTo>
                  <a:lnTo>
                    <a:pt x="1396" y="13073"/>
                  </a:lnTo>
                  <a:cubicBezTo>
                    <a:pt x="1427" y="12838"/>
                    <a:pt x="1474" y="12603"/>
                    <a:pt x="1553" y="12368"/>
                  </a:cubicBezTo>
                  <a:cubicBezTo>
                    <a:pt x="1615" y="12133"/>
                    <a:pt x="1709" y="11913"/>
                    <a:pt x="1803" y="11694"/>
                  </a:cubicBezTo>
                  <a:cubicBezTo>
                    <a:pt x="2007" y="11255"/>
                    <a:pt x="2242" y="10832"/>
                    <a:pt x="2509" y="10440"/>
                  </a:cubicBezTo>
                  <a:cubicBezTo>
                    <a:pt x="2775" y="10032"/>
                    <a:pt x="3057" y="9640"/>
                    <a:pt x="3371" y="9264"/>
                  </a:cubicBezTo>
                  <a:cubicBezTo>
                    <a:pt x="3669" y="8888"/>
                    <a:pt x="3982" y="8512"/>
                    <a:pt x="4311" y="8167"/>
                  </a:cubicBezTo>
                  <a:lnTo>
                    <a:pt x="4327" y="8151"/>
                  </a:lnTo>
                  <a:lnTo>
                    <a:pt x="4343" y="8120"/>
                  </a:lnTo>
                  <a:cubicBezTo>
                    <a:pt x="4437" y="7963"/>
                    <a:pt x="4484" y="7775"/>
                    <a:pt x="4452" y="7603"/>
                  </a:cubicBezTo>
                  <a:cubicBezTo>
                    <a:pt x="4437" y="7415"/>
                    <a:pt x="4374" y="7258"/>
                    <a:pt x="4280" y="7117"/>
                  </a:cubicBezTo>
                  <a:cubicBezTo>
                    <a:pt x="4108" y="6850"/>
                    <a:pt x="3888" y="6662"/>
                    <a:pt x="3653" y="6506"/>
                  </a:cubicBezTo>
                  <a:cubicBezTo>
                    <a:pt x="3418" y="6333"/>
                    <a:pt x="3183" y="6208"/>
                    <a:pt x="2948" y="6082"/>
                  </a:cubicBezTo>
                  <a:cubicBezTo>
                    <a:pt x="2822" y="6020"/>
                    <a:pt x="2681" y="5957"/>
                    <a:pt x="2572" y="5910"/>
                  </a:cubicBezTo>
                  <a:cubicBezTo>
                    <a:pt x="2462" y="5863"/>
                    <a:pt x="2352" y="5800"/>
                    <a:pt x="2242" y="5738"/>
                  </a:cubicBezTo>
                  <a:cubicBezTo>
                    <a:pt x="1819" y="5487"/>
                    <a:pt x="1443" y="5173"/>
                    <a:pt x="1161" y="4766"/>
                  </a:cubicBezTo>
                  <a:cubicBezTo>
                    <a:pt x="1020" y="4578"/>
                    <a:pt x="894" y="4358"/>
                    <a:pt x="800" y="4139"/>
                  </a:cubicBezTo>
                  <a:cubicBezTo>
                    <a:pt x="753" y="4029"/>
                    <a:pt x="706" y="3919"/>
                    <a:pt x="659" y="3810"/>
                  </a:cubicBezTo>
                  <a:cubicBezTo>
                    <a:pt x="628" y="3700"/>
                    <a:pt x="597" y="3559"/>
                    <a:pt x="581" y="3465"/>
                  </a:cubicBezTo>
                  <a:lnTo>
                    <a:pt x="581" y="3496"/>
                  </a:lnTo>
                  <a:cubicBezTo>
                    <a:pt x="565" y="3104"/>
                    <a:pt x="565" y="2697"/>
                    <a:pt x="628" y="2321"/>
                  </a:cubicBezTo>
                  <a:cubicBezTo>
                    <a:pt x="691" y="1944"/>
                    <a:pt x="800" y="1584"/>
                    <a:pt x="988" y="1270"/>
                  </a:cubicBezTo>
                  <a:cubicBezTo>
                    <a:pt x="1176" y="973"/>
                    <a:pt x="1443" y="737"/>
                    <a:pt x="1788" y="612"/>
                  </a:cubicBezTo>
                  <a:cubicBezTo>
                    <a:pt x="1945" y="549"/>
                    <a:pt x="2133" y="502"/>
                    <a:pt x="2305" y="487"/>
                  </a:cubicBezTo>
                  <a:lnTo>
                    <a:pt x="2587" y="487"/>
                  </a:lnTo>
                  <a:cubicBezTo>
                    <a:pt x="2644" y="487"/>
                    <a:pt x="2701" y="492"/>
                    <a:pt x="2755" y="500"/>
                  </a:cubicBezTo>
                  <a:lnTo>
                    <a:pt x="2755" y="500"/>
                  </a:lnTo>
                  <a:cubicBezTo>
                    <a:pt x="2792" y="548"/>
                    <a:pt x="2833" y="585"/>
                    <a:pt x="2869" y="612"/>
                  </a:cubicBezTo>
                  <a:cubicBezTo>
                    <a:pt x="2932" y="675"/>
                    <a:pt x="2995" y="722"/>
                    <a:pt x="3073" y="769"/>
                  </a:cubicBezTo>
                  <a:cubicBezTo>
                    <a:pt x="3198" y="847"/>
                    <a:pt x="3340" y="894"/>
                    <a:pt x="3481" y="941"/>
                  </a:cubicBezTo>
                  <a:cubicBezTo>
                    <a:pt x="3747" y="1035"/>
                    <a:pt x="4014" y="1098"/>
                    <a:pt x="4280" y="1161"/>
                  </a:cubicBezTo>
                  <a:cubicBezTo>
                    <a:pt x="4829" y="1270"/>
                    <a:pt x="5362" y="1333"/>
                    <a:pt x="5910" y="1380"/>
                  </a:cubicBezTo>
                  <a:cubicBezTo>
                    <a:pt x="6443" y="1427"/>
                    <a:pt x="6992" y="1458"/>
                    <a:pt x="7525" y="1474"/>
                  </a:cubicBezTo>
                  <a:cubicBezTo>
                    <a:pt x="8073" y="1505"/>
                    <a:pt x="8606" y="1505"/>
                    <a:pt x="9155" y="1505"/>
                  </a:cubicBezTo>
                  <a:lnTo>
                    <a:pt x="9155" y="1443"/>
                  </a:lnTo>
                  <a:cubicBezTo>
                    <a:pt x="8888" y="1411"/>
                    <a:pt x="8622" y="1396"/>
                    <a:pt x="8355" y="1364"/>
                  </a:cubicBezTo>
                  <a:cubicBezTo>
                    <a:pt x="8089" y="1333"/>
                    <a:pt x="7807" y="1317"/>
                    <a:pt x="7540" y="1286"/>
                  </a:cubicBezTo>
                  <a:cubicBezTo>
                    <a:pt x="7007" y="1223"/>
                    <a:pt x="6474" y="1145"/>
                    <a:pt x="5941" y="1067"/>
                  </a:cubicBezTo>
                  <a:cubicBezTo>
                    <a:pt x="5424" y="988"/>
                    <a:pt x="4891" y="894"/>
                    <a:pt x="4374" y="769"/>
                  </a:cubicBezTo>
                  <a:cubicBezTo>
                    <a:pt x="4123" y="706"/>
                    <a:pt x="3872" y="628"/>
                    <a:pt x="3622" y="534"/>
                  </a:cubicBezTo>
                  <a:cubicBezTo>
                    <a:pt x="3512" y="487"/>
                    <a:pt x="3402" y="440"/>
                    <a:pt x="3308" y="377"/>
                  </a:cubicBezTo>
                  <a:cubicBezTo>
                    <a:pt x="3214" y="314"/>
                    <a:pt x="3136" y="236"/>
                    <a:pt x="3120" y="204"/>
                  </a:cubicBezTo>
                  <a:lnTo>
                    <a:pt x="3104" y="95"/>
                  </a:lnTo>
                  <a:lnTo>
                    <a:pt x="2963" y="63"/>
                  </a:lnTo>
                  <a:cubicBezTo>
                    <a:pt x="2838" y="32"/>
                    <a:pt x="2728" y="16"/>
                    <a:pt x="2619"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60"/>
            <p:cNvSpPr/>
            <p:nvPr/>
          </p:nvSpPr>
          <p:spPr>
            <a:xfrm>
              <a:off x="1717650" y="3130800"/>
              <a:ext cx="1127800" cy="416975"/>
            </a:xfrm>
            <a:custGeom>
              <a:avLst/>
              <a:gdLst/>
              <a:ahLst/>
              <a:cxnLst/>
              <a:rect l="l" t="t" r="r" b="b"/>
              <a:pathLst>
                <a:path w="45112" h="16679" extrusionOk="0">
                  <a:moveTo>
                    <a:pt x="44861" y="1"/>
                  </a:moveTo>
                  <a:cubicBezTo>
                    <a:pt x="44547" y="4217"/>
                    <a:pt x="42134" y="7885"/>
                    <a:pt x="37854" y="10628"/>
                  </a:cubicBezTo>
                  <a:cubicBezTo>
                    <a:pt x="33152" y="13638"/>
                    <a:pt x="26334" y="15534"/>
                    <a:pt x="17619" y="16255"/>
                  </a:cubicBezTo>
                  <a:cubicBezTo>
                    <a:pt x="16357" y="16359"/>
                    <a:pt x="15157" y="16410"/>
                    <a:pt x="14019" y="16410"/>
                  </a:cubicBezTo>
                  <a:cubicBezTo>
                    <a:pt x="8613" y="16410"/>
                    <a:pt x="4642" y="15248"/>
                    <a:pt x="2415" y="12995"/>
                  </a:cubicBezTo>
                  <a:cubicBezTo>
                    <a:pt x="283" y="10832"/>
                    <a:pt x="503" y="8371"/>
                    <a:pt x="503" y="8340"/>
                  </a:cubicBezTo>
                  <a:lnTo>
                    <a:pt x="236" y="8324"/>
                  </a:lnTo>
                  <a:lnTo>
                    <a:pt x="236" y="8324"/>
                  </a:lnTo>
                  <a:cubicBezTo>
                    <a:pt x="236" y="8418"/>
                    <a:pt x="1" y="10910"/>
                    <a:pt x="2227" y="13183"/>
                  </a:cubicBezTo>
                  <a:cubicBezTo>
                    <a:pt x="4515" y="15503"/>
                    <a:pt x="8434" y="16678"/>
                    <a:pt x="13904" y="16678"/>
                  </a:cubicBezTo>
                  <a:cubicBezTo>
                    <a:pt x="15080" y="16678"/>
                    <a:pt x="16334" y="16631"/>
                    <a:pt x="17650" y="16522"/>
                  </a:cubicBezTo>
                  <a:cubicBezTo>
                    <a:pt x="26397" y="15801"/>
                    <a:pt x="33246" y="13888"/>
                    <a:pt x="37996" y="10847"/>
                  </a:cubicBezTo>
                  <a:cubicBezTo>
                    <a:pt x="42337" y="8057"/>
                    <a:pt x="44814" y="4311"/>
                    <a:pt x="45112" y="17"/>
                  </a:cubicBezTo>
                  <a:lnTo>
                    <a:pt x="44861"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60"/>
            <p:cNvSpPr/>
            <p:nvPr/>
          </p:nvSpPr>
          <p:spPr>
            <a:xfrm rot="-839590">
              <a:off x="1608637" y="2217158"/>
              <a:ext cx="286843" cy="444389"/>
            </a:xfrm>
            <a:custGeom>
              <a:avLst/>
              <a:gdLst/>
              <a:ahLst/>
              <a:cxnLst/>
              <a:rect l="l" t="t" r="r" b="b"/>
              <a:pathLst>
                <a:path w="11474" h="17776" extrusionOk="0">
                  <a:moveTo>
                    <a:pt x="11254" y="1"/>
                  </a:moveTo>
                  <a:cubicBezTo>
                    <a:pt x="8966" y="3731"/>
                    <a:pt x="6427" y="6693"/>
                    <a:pt x="4389" y="9060"/>
                  </a:cubicBezTo>
                  <a:cubicBezTo>
                    <a:pt x="3057" y="10612"/>
                    <a:pt x="2007" y="11835"/>
                    <a:pt x="1442" y="12806"/>
                  </a:cubicBezTo>
                  <a:cubicBezTo>
                    <a:pt x="0" y="15267"/>
                    <a:pt x="3041" y="17744"/>
                    <a:pt x="3072" y="17775"/>
                  </a:cubicBezTo>
                  <a:lnTo>
                    <a:pt x="3245" y="17571"/>
                  </a:lnTo>
                  <a:cubicBezTo>
                    <a:pt x="3213" y="17540"/>
                    <a:pt x="345" y="15205"/>
                    <a:pt x="1677" y="12932"/>
                  </a:cubicBezTo>
                  <a:cubicBezTo>
                    <a:pt x="2226" y="11991"/>
                    <a:pt x="3260" y="10769"/>
                    <a:pt x="4593" y="9233"/>
                  </a:cubicBezTo>
                  <a:cubicBezTo>
                    <a:pt x="6630" y="6850"/>
                    <a:pt x="9185" y="3888"/>
                    <a:pt x="11474" y="126"/>
                  </a:cubicBezTo>
                  <a:lnTo>
                    <a:pt x="11254"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60"/>
            <p:cNvSpPr/>
            <p:nvPr/>
          </p:nvSpPr>
          <p:spPr>
            <a:xfrm rot="715001">
              <a:off x="1975482" y="1489284"/>
              <a:ext cx="484775" cy="594106"/>
            </a:xfrm>
            <a:custGeom>
              <a:avLst/>
              <a:gdLst/>
              <a:ahLst/>
              <a:cxnLst/>
              <a:rect l="l" t="t" r="r" b="b"/>
              <a:pathLst>
                <a:path w="19390" h="23763" extrusionOk="0">
                  <a:moveTo>
                    <a:pt x="19295" y="0"/>
                  </a:moveTo>
                  <a:cubicBezTo>
                    <a:pt x="11427" y="2586"/>
                    <a:pt x="6599" y="8903"/>
                    <a:pt x="3934" y="13731"/>
                  </a:cubicBezTo>
                  <a:cubicBezTo>
                    <a:pt x="1050" y="18966"/>
                    <a:pt x="0" y="23653"/>
                    <a:pt x="0" y="23700"/>
                  </a:cubicBezTo>
                  <a:lnTo>
                    <a:pt x="251" y="23762"/>
                  </a:lnTo>
                  <a:cubicBezTo>
                    <a:pt x="298" y="23574"/>
                    <a:pt x="4452" y="5157"/>
                    <a:pt x="19389" y="251"/>
                  </a:cubicBezTo>
                  <a:lnTo>
                    <a:pt x="19295"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60"/>
            <p:cNvSpPr/>
            <p:nvPr/>
          </p:nvSpPr>
          <p:spPr>
            <a:xfrm>
              <a:off x="2568000" y="3447425"/>
              <a:ext cx="240625" cy="704600"/>
            </a:xfrm>
            <a:custGeom>
              <a:avLst/>
              <a:gdLst/>
              <a:ahLst/>
              <a:cxnLst/>
              <a:rect l="l" t="t" r="r" b="b"/>
              <a:pathLst>
                <a:path w="9625" h="28184" extrusionOk="0">
                  <a:moveTo>
                    <a:pt x="220" y="1"/>
                  </a:moveTo>
                  <a:lnTo>
                    <a:pt x="0" y="142"/>
                  </a:lnTo>
                  <a:cubicBezTo>
                    <a:pt x="94" y="283"/>
                    <a:pt x="9358" y="15017"/>
                    <a:pt x="9311" y="28183"/>
                  </a:cubicBezTo>
                  <a:lnTo>
                    <a:pt x="9562" y="28183"/>
                  </a:lnTo>
                  <a:cubicBezTo>
                    <a:pt x="9624" y="14954"/>
                    <a:pt x="314" y="142"/>
                    <a:pt x="220"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623" name="Google Shape;623;p60">
            <a:extLst>
              <a:ext uri="{C183D7F6-B498-43B3-948B-1728B52AA6E4}">
                <adec:decorative xmlns:adec="http://schemas.microsoft.com/office/drawing/2017/decorative" val="1"/>
              </a:ext>
            </a:extLst>
          </p:cNvPr>
          <p:cNvPicPr preferRelativeResize="0"/>
          <p:nvPr/>
        </p:nvPicPr>
        <p:blipFill>
          <a:blip r:embed="rId3">
            <a:alphaModFix amt="82000"/>
          </a:blip>
          <a:stretch>
            <a:fillRect/>
          </a:stretch>
        </p:blipFill>
        <p:spPr>
          <a:xfrm rot="-4516157">
            <a:off x="-35621" y="585476"/>
            <a:ext cx="2506140" cy="2506122"/>
          </a:xfrm>
          <a:prstGeom prst="rect">
            <a:avLst/>
          </a:prstGeom>
          <a:noFill/>
          <a:ln>
            <a:noFill/>
          </a:ln>
        </p:spPr>
      </p:pic>
      <p:pic>
        <p:nvPicPr>
          <p:cNvPr id="624" name="Google Shape;624;p60">
            <a:extLst>
              <a:ext uri="{C183D7F6-B498-43B3-948B-1728B52AA6E4}">
                <adec:decorative xmlns:adec="http://schemas.microsoft.com/office/drawing/2017/decorative" val="1"/>
              </a:ext>
            </a:extLst>
          </p:cNvPr>
          <p:cNvPicPr preferRelativeResize="0"/>
          <p:nvPr/>
        </p:nvPicPr>
        <p:blipFill rotWithShape="1">
          <a:blip r:embed="rId4">
            <a:alphaModFix amt="75000"/>
          </a:blip>
          <a:srcRect/>
          <a:stretch/>
        </p:blipFill>
        <p:spPr>
          <a:xfrm rot="-487108">
            <a:off x="770444" y="3472066"/>
            <a:ext cx="413344" cy="413320"/>
          </a:xfrm>
          <a:prstGeom prst="rect">
            <a:avLst/>
          </a:prstGeom>
          <a:noFill/>
          <a:ln>
            <a:noFill/>
          </a:ln>
        </p:spPr>
      </p:pic>
      <p:pic>
        <p:nvPicPr>
          <p:cNvPr id="625" name="Google Shape;625;p60">
            <a:extLst>
              <a:ext uri="{C183D7F6-B498-43B3-948B-1728B52AA6E4}">
                <adec:decorative xmlns:adec="http://schemas.microsoft.com/office/drawing/2017/decorative" val="1"/>
              </a:ext>
            </a:extLst>
          </p:cNvPr>
          <p:cNvPicPr preferRelativeResize="0"/>
          <p:nvPr/>
        </p:nvPicPr>
        <p:blipFill rotWithShape="1">
          <a:blip r:embed="rId5">
            <a:alphaModFix amt="84000"/>
          </a:blip>
          <a:srcRect/>
          <a:stretch/>
        </p:blipFill>
        <p:spPr>
          <a:xfrm rot="-487123">
            <a:off x="132463" y="2304486"/>
            <a:ext cx="1283301" cy="1283303"/>
          </a:xfrm>
          <a:prstGeom prst="rect">
            <a:avLst/>
          </a:prstGeom>
          <a:noFill/>
          <a:ln>
            <a:noFill/>
          </a:ln>
        </p:spPr>
      </p:pic>
      <p:pic>
        <p:nvPicPr>
          <p:cNvPr id="626" name="Google Shape;626;p60">
            <a:extLst>
              <a:ext uri="{C183D7F6-B498-43B3-948B-1728B52AA6E4}">
                <adec:decorative xmlns:adec="http://schemas.microsoft.com/office/drawing/2017/decorative" val="1"/>
              </a:ext>
            </a:extLst>
          </p:cNvPr>
          <p:cNvPicPr preferRelativeResize="0"/>
          <p:nvPr/>
        </p:nvPicPr>
        <p:blipFill rotWithShape="1">
          <a:blip r:embed="rId6">
            <a:alphaModFix amt="60000"/>
          </a:blip>
          <a:srcRect/>
          <a:stretch/>
        </p:blipFill>
        <p:spPr>
          <a:xfrm rot="-487117">
            <a:off x="3152180" y="1675731"/>
            <a:ext cx="223202" cy="223203"/>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30"/>
        <p:cNvGrpSpPr/>
        <p:nvPr/>
      </p:nvGrpSpPr>
      <p:grpSpPr>
        <a:xfrm>
          <a:off x="0" y="0"/>
          <a:ext cx="0" cy="0"/>
          <a:chOff x="0" y="0"/>
          <a:chExt cx="0" cy="0"/>
        </a:xfrm>
      </p:grpSpPr>
      <p:sp>
        <p:nvSpPr>
          <p:cNvPr id="631" name="Google Shape;631;p61"/>
          <p:cNvSpPr txBox="1">
            <a:spLocks noGrp="1"/>
          </p:cNvSpPr>
          <p:nvPr>
            <p:ph type="title"/>
          </p:nvPr>
        </p:nvSpPr>
        <p:spPr>
          <a:xfrm>
            <a:off x="380125" y="1436500"/>
            <a:ext cx="3336900" cy="1396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4800" dirty="0"/>
              <a:t>Trauma is a pervasive problem</a:t>
            </a:r>
            <a:endParaRPr sz="4800" dirty="0"/>
          </a:p>
        </p:txBody>
      </p:sp>
      <p:sp>
        <p:nvSpPr>
          <p:cNvPr id="632" name="Google Shape;632;p61"/>
          <p:cNvSpPr txBox="1">
            <a:spLocks noGrp="1"/>
          </p:cNvSpPr>
          <p:nvPr>
            <p:ph type="subTitle" idx="1"/>
          </p:nvPr>
        </p:nvSpPr>
        <p:spPr>
          <a:xfrm>
            <a:off x="3771600" y="2281000"/>
            <a:ext cx="4659300" cy="1396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000" dirty="0"/>
              <a:t>“It results from exposure to an incident or series of events that are emotionally disturbing or life-threatening with lasting adverse effects on the individual’s functioning and mental, physical, social, emotional, and/or spiritual well-being.” </a:t>
            </a:r>
            <a:endParaRPr sz="2000" dirty="0"/>
          </a:p>
          <a:p>
            <a:pPr marL="0" lvl="0" indent="0" algn="l" rtl="0">
              <a:spcBef>
                <a:spcPts val="0"/>
              </a:spcBef>
              <a:spcAft>
                <a:spcPts val="0"/>
              </a:spcAft>
              <a:buNone/>
            </a:pPr>
            <a:endParaRPr sz="2000" dirty="0"/>
          </a:p>
          <a:p>
            <a:pPr marL="0" lvl="0" indent="0" algn="l" rtl="0">
              <a:spcBef>
                <a:spcPts val="0"/>
              </a:spcBef>
              <a:spcAft>
                <a:spcPts val="0"/>
              </a:spcAft>
              <a:buNone/>
            </a:pPr>
            <a:r>
              <a:rPr lang="en" sz="2000" dirty="0"/>
              <a:t>- Trauma-Informed Care Implementation Resource Center</a:t>
            </a:r>
            <a:endParaRPr sz="20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36"/>
        <p:cNvGrpSpPr/>
        <p:nvPr/>
      </p:nvGrpSpPr>
      <p:grpSpPr>
        <a:xfrm>
          <a:off x="0" y="0"/>
          <a:ext cx="0" cy="0"/>
          <a:chOff x="0" y="0"/>
          <a:chExt cx="0" cy="0"/>
        </a:xfrm>
      </p:grpSpPr>
      <p:sp>
        <p:nvSpPr>
          <p:cNvPr id="653" name="Google Shape;653;p62">
            <a:extLst>
              <a:ext uri="{C183D7F6-B498-43B3-948B-1728B52AA6E4}">
                <adec:decorative xmlns:adec="http://schemas.microsoft.com/office/drawing/2017/decorative" val="0"/>
              </a:ext>
            </a:extLst>
          </p:cNvPr>
          <p:cNvSpPr txBox="1">
            <a:spLocks noGrp="1"/>
          </p:cNvSpPr>
          <p:nvPr>
            <p:ph type="title" idx="15"/>
          </p:nvPr>
        </p:nvSpPr>
        <p:spPr>
          <a:xfrm>
            <a:off x="720000" y="445025"/>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800" dirty="0"/>
              <a:t>What’s the difference? </a:t>
            </a:r>
            <a:endParaRPr sz="4800" dirty="0">
              <a:solidFill>
                <a:schemeClr val="dk2"/>
              </a:solidFill>
              <a:latin typeface="DM Serif Text"/>
              <a:ea typeface="DM Serif Text"/>
              <a:cs typeface="DM Serif Text"/>
              <a:sym typeface="DM Serif Text"/>
            </a:endParaRPr>
          </a:p>
        </p:txBody>
      </p:sp>
      <p:pic>
        <p:nvPicPr>
          <p:cNvPr id="637" name="Google Shape;637;p62" descr="Bullet point 1"/>
          <p:cNvPicPr preferRelativeResize="0"/>
          <p:nvPr/>
        </p:nvPicPr>
        <p:blipFill rotWithShape="1">
          <a:blip r:embed="rId3">
            <a:alphaModFix amt="75000"/>
          </a:blip>
          <a:srcRect/>
          <a:stretch/>
        </p:blipFill>
        <p:spPr>
          <a:xfrm rot="-487125">
            <a:off x="1171187" y="1717119"/>
            <a:ext cx="877613" cy="877598"/>
          </a:xfrm>
          <a:prstGeom prst="rect">
            <a:avLst/>
          </a:prstGeom>
          <a:noFill/>
          <a:ln>
            <a:noFill/>
          </a:ln>
        </p:spPr>
      </p:pic>
      <p:sp>
        <p:nvSpPr>
          <p:cNvPr id="641" name="Google Shape;641;p62">
            <a:hlinkClick r:id="" action="ppaction://noaction"/>
          </p:cNvPr>
          <p:cNvSpPr txBox="1">
            <a:spLocks noGrp="1"/>
          </p:cNvSpPr>
          <p:nvPr>
            <p:ph type="title"/>
          </p:nvPr>
        </p:nvSpPr>
        <p:spPr>
          <a:xfrm>
            <a:off x="2062563" y="1637300"/>
            <a:ext cx="2740500" cy="462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400" dirty="0">
                <a:solidFill>
                  <a:schemeClr val="accent1"/>
                </a:solidFill>
              </a:rPr>
              <a:t>Primary Trauma</a:t>
            </a:r>
            <a:endParaRPr sz="2400" dirty="0">
              <a:solidFill>
                <a:schemeClr val="accent1"/>
              </a:solidFill>
            </a:endParaRPr>
          </a:p>
        </p:txBody>
      </p:sp>
      <p:sp>
        <p:nvSpPr>
          <p:cNvPr id="647" name="Google Shape;647;p62"/>
          <p:cNvSpPr txBox="1">
            <a:spLocks noGrp="1"/>
          </p:cNvSpPr>
          <p:nvPr>
            <p:ph type="subTitle" idx="1"/>
          </p:nvPr>
        </p:nvSpPr>
        <p:spPr>
          <a:xfrm>
            <a:off x="2205075" y="2114525"/>
            <a:ext cx="2114700" cy="543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1800"/>
              <a:t>Trauma that happens to you.</a:t>
            </a:r>
            <a:endParaRPr sz="1800"/>
          </a:p>
        </p:txBody>
      </p:sp>
      <p:pic>
        <p:nvPicPr>
          <p:cNvPr id="638" name="Google Shape;638;p62" descr="Bullet point 2"/>
          <p:cNvPicPr preferRelativeResize="0"/>
          <p:nvPr/>
        </p:nvPicPr>
        <p:blipFill rotWithShape="1">
          <a:blip r:embed="rId3">
            <a:alphaModFix amt="75000"/>
          </a:blip>
          <a:srcRect/>
          <a:stretch/>
        </p:blipFill>
        <p:spPr>
          <a:xfrm rot="-487125">
            <a:off x="4832425" y="1722944"/>
            <a:ext cx="877613" cy="877598"/>
          </a:xfrm>
          <a:prstGeom prst="rect">
            <a:avLst/>
          </a:prstGeom>
          <a:noFill/>
          <a:ln>
            <a:noFill/>
          </a:ln>
        </p:spPr>
      </p:pic>
      <p:sp>
        <p:nvSpPr>
          <p:cNvPr id="648" name="Google Shape;648;p62">
            <a:hlinkClick r:id="" action="ppaction://noaction"/>
          </p:cNvPr>
          <p:cNvSpPr txBox="1">
            <a:spLocks noGrp="1"/>
          </p:cNvSpPr>
          <p:nvPr>
            <p:ph type="title" idx="3"/>
          </p:nvPr>
        </p:nvSpPr>
        <p:spPr>
          <a:xfrm>
            <a:off x="5881900" y="1637300"/>
            <a:ext cx="2978700" cy="462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400" dirty="0">
                <a:solidFill>
                  <a:schemeClr val="accent1"/>
                </a:solidFill>
              </a:rPr>
              <a:t>Vicarious Trauma</a:t>
            </a:r>
            <a:r>
              <a:rPr lang="en" sz="2300" dirty="0"/>
              <a:t> </a:t>
            </a:r>
            <a:endParaRPr sz="2300" dirty="0"/>
          </a:p>
        </p:txBody>
      </p:sp>
      <p:sp>
        <p:nvSpPr>
          <p:cNvPr id="649" name="Google Shape;649;p62"/>
          <p:cNvSpPr txBox="1">
            <a:spLocks noGrp="1"/>
          </p:cNvSpPr>
          <p:nvPr>
            <p:ph type="subTitle" idx="5"/>
          </p:nvPr>
        </p:nvSpPr>
        <p:spPr>
          <a:xfrm>
            <a:off x="5881900" y="2235675"/>
            <a:ext cx="2740500" cy="543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1800"/>
              <a:t>Cumulative exposure to traumatic stories or images. </a:t>
            </a:r>
            <a:endParaRPr sz="1800"/>
          </a:p>
        </p:txBody>
      </p:sp>
      <p:pic>
        <p:nvPicPr>
          <p:cNvPr id="640" name="Google Shape;640;p62" descr="Bullet point 3"/>
          <p:cNvPicPr preferRelativeResize="0"/>
          <p:nvPr/>
        </p:nvPicPr>
        <p:blipFill rotWithShape="1">
          <a:blip r:embed="rId3">
            <a:alphaModFix amt="75000"/>
          </a:blip>
          <a:srcRect/>
          <a:stretch/>
        </p:blipFill>
        <p:spPr>
          <a:xfrm rot="-487125">
            <a:off x="1155600" y="3263319"/>
            <a:ext cx="877613" cy="877598"/>
          </a:xfrm>
          <a:prstGeom prst="rect">
            <a:avLst/>
          </a:prstGeom>
          <a:noFill/>
          <a:ln>
            <a:noFill/>
          </a:ln>
        </p:spPr>
      </p:pic>
      <p:sp>
        <p:nvSpPr>
          <p:cNvPr id="642" name="Google Shape;642;p62">
            <a:hlinkClick r:id="" action="ppaction://noaction"/>
          </p:cNvPr>
          <p:cNvSpPr txBox="1">
            <a:spLocks noGrp="1"/>
          </p:cNvSpPr>
          <p:nvPr>
            <p:ph type="title" idx="6"/>
          </p:nvPr>
        </p:nvSpPr>
        <p:spPr>
          <a:xfrm>
            <a:off x="2062575" y="3181225"/>
            <a:ext cx="3115500" cy="462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400">
                <a:solidFill>
                  <a:schemeClr val="accent1"/>
                </a:solidFill>
              </a:rPr>
              <a:t>Secondary Trauma</a:t>
            </a:r>
            <a:r>
              <a:rPr lang="en">
                <a:solidFill>
                  <a:schemeClr val="accent1"/>
                </a:solidFill>
              </a:rPr>
              <a:t> </a:t>
            </a:r>
            <a:endParaRPr>
              <a:solidFill>
                <a:schemeClr val="accent1"/>
              </a:solidFill>
            </a:endParaRPr>
          </a:p>
        </p:txBody>
      </p:sp>
      <p:sp>
        <p:nvSpPr>
          <p:cNvPr id="643" name="Google Shape;643;p62"/>
          <p:cNvSpPr txBox="1">
            <a:spLocks noGrp="1"/>
          </p:cNvSpPr>
          <p:nvPr>
            <p:ph type="subTitle" idx="8"/>
          </p:nvPr>
        </p:nvSpPr>
        <p:spPr>
          <a:xfrm>
            <a:off x="2205075" y="3736950"/>
            <a:ext cx="2598000" cy="543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1800"/>
              <a:t>Witnessing a traumatic experience. </a:t>
            </a:r>
            <a:endParaRPr sz="1800"/>
          </a:p>
        </p:txBody>
      </p:sp>
      <p:pic>
        <p:nvPicPr>
          <p:cNvPr id="639" name="Google Shape;639;p62" descr="Bullet point 4">
            <a:extLst>
              <a:ext uri="{C183D7F6-B498-43B3-948B-1728B52AA6E4}">
                <adec:decorative xmlns:adec="http://schemas.microsoft.com/office/drawing/2017/decorative" val="0"/>
              </a:ext>
            </a:extLst>
          </p:cNvPr>
          <p:cNvPicPr preferRelativeResize="0"/>
          <p:nvPr/>
        </p:nvPicPr>
        <p:blipFill rotWithShape="1">
          <a:blip r:embed="rId3">
            <a:alphaModFix amt="75000"/>
          </a:blip>
          <a:srcRect/>
          <a:stretch/>
        </p:blipFill>
        <p:spPr>
          <a:xfrm rot="-487125">
            <a:off x="4832437" y="3274994"/>
            <a:ext cx="877613" cy="877598"/>
          </a:xfrm>
          <a:prstGeom prst="rect">
            <a:avLst/>
          </a:prstGeom>
          <a:noFill/>
          <a:ln>
            <a:noFill/>
          </a:ln>
        </p:spPr>
      </p:pic>
      <p:sp>
        <p:nvSpPr>
          <p:cNvPr id="644" name="Google Shape;644;p62">
            <a:hlinkClick r:id="" action="ppaction://noaction"/>
          </p:cNvPr>
          <p:cNvSpPr txBox="1">
            <a:spLocks noGrp="1"/>
          </p:cNvSpPr>
          <p:nvPr>
            <p:ph type="title" idx="9"/>
          </p:nvPr>
        </p:nvSpPr>
        <p:spPr>
          <a:xfrm>
            <a:off x="5881900" y="3274950"/>
            <a:ext cx="2114700" cy="462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400">
                <a:solidFill>
                  <a:schemeClr val="accent1"/>
                </a:solidFill>
              </a:rPr>
              <a:t>Burnout</a:t>
            </a:r>
            <a:r>
              <a:rPr lang="en">
                <a:solidFill>
                  <a:schemeClr val="accent1"/>
                </a:solidFill>
              </a:rPr>
              <a:t> </a:t>
            </a:r>
            <a:endParaRPr>
              <a:solidFill>
                <a:schemeClr val="accent1"/>
              </a:solidFill>
            </a:endParaRPr>
          </a:p>
        </p:txBody>
      </p:sp>
      <p:sp>
        <p:nvSpPr>
          <p:cNvPr id="645" name="Google Shape;645;p62"/>
          <p:cNvSpPr txBox="1">
            <a:spLocks noGrp="1"/>
          </p:cNvSpPr>
          <p:nvPr>
            <p:ph type="subTitle" idx="14"/>
          </p:nvPr>
        </p:nvSpPr>
        <p:spPr>
          <a:xfrm>
            <a:off x="5881900" y="3997225"/>
            <a:ext cx="2874600" cy="543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1800"/>
              <a:t>Exhaustion due to low job satisfaction or feelings of powerlessness. </a:t>
            </a:r>
            <a:endParaRPr sz="1800"/>
          </a:p>
        </p:txBody>
      </p:sp>
      <p:sp>
        <p:nvSpPr>
          <p:cNvPr id="646" name="Google Shape;646;p62">
            <a:hlinkClick r:id="" action="ppaction://noaction"/>
            <a:extLst>
              <a:ext uri="{C183D7F6-B498-43B3-948B-1728B52AA6E4}">
                <adec:decorative xmlns:adec="http://schemas.microsoft.com/office/drawing/2017/decorative" val="1"/>
              </a:ext>
            </a:extLst>
          </p:cNvPr>
          <p:cNvSpPr txBox="1">
            <a:spLocks noGrp="1"/>
          </p:cNvSpPr>
          <p:nvPr>
            <p:ph type="title" idx="2"/>
          </p:nvPr>
        </p:nvSpPr>
        <p:spPr>
          <a:xfrm>
            <a:off x="1147400" y="1960125"/>
            <a:ext cx="894000" cy="46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01</a:t>
            </a:r>
            <a:endParaRPr/>
          </a:p>
        </p:txBody>
      </p:sp>
      <p:sp>
        <p:nvSpPr>
          <p:cNvPr id="650" name="Google Shape;650;p62">
            <a:hlinkClick r:id="" action="ppaction://noaction"/>
            <a:extLst>
              <a:ext uri="{C183D7F6-B498-43B3-948B-1728B52AA6E4}">
                <adec:decorative xmlns:adec="http://schemas.microsoft.com/office/drawing/2017/decorative" val="1"/>
              </a:ext>
            </a:extLst>
          </p:cNvPr>
          <p:cNvSpPr txBox="1">
            <a:spLocks noGrp="1"/>
          </p:cNvSpPr>
          <p:nvPr>
            <p:ph type="title" idx="4"/>
          </p:nvPr>
        </p:nvSpPr>
        <p:spPr>
          <a:xfrm>
            <a:off x="4824213" y="1960125"/>
            <a:ext cx="894000" cy="46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02</a:t>
            </a:r>
            <a:endParaRPr/>
          </a:p>
        </p:txBody>
      </p:sp>
      <p:sp>
        <p:nvSpPr>
          <p:cNvPr id="651" name="Google Shape;651;p62">
            <a:hlinkClick r:id="" action="ppaction://noaction"/>
            <a:extLst>
              <a:ext uri="{C183D7F6-B498-43B3-948B-1728B52AA6E4}">
                <adec:decorative xmlns:adec="http://schemas.microsoft.com/office/drawing/2017/decorative" val="1"/>
              </a:ext>
            </a:extLst>
          </p:cNvPr>
          <p:cNvSpPr txBox="1">
            <a:spLocks noGrp="1"/>
          </p:cNvSpPr>
          <p:nvPr>
            <p:ph type="title" idx="7"/>
          </p:nvPr>
        </p:nvSpPr>
        <p:spPr>
          <a:xfrm>
            <a:off x="1147400" y="3501950"/>
            <a:ext cx="894000" cy="46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03</a:t>
            </a:r>
            <a:endParaRPr/>
          </a:p>
        </p:txBody>
      </p:sp>
      <p:sp>
        <p:nvSpPr>
          <p:cNvPr id="652" name="Google Shape;652;p62">
            <a:hlinkClick r:id="" action="ppaction://noaction"/>
            <a:extLst>
              <a:ext uri="{C183D7F6-B498-43B3-948B-1728B52AA6E4}">
                <adec:decorative xmlns:adec="http://schemas.microsoft.com/office/drawing/2017/decorative" val="1"/>
              </a:ext>
            </a:extLst>
          </p:cNvPr>
          <p:cNvSpPr txBox="1">
            <a:spLocks noGrp="1"/>
          </p:cNvSpPr>
          <p:nvPr>
            <p:ph type="title" idx="13"/>
          </p:nvPr>
        </p:nvSpPr>
        <p:spPr>
          <a:xfrm>
            <a:off x="4824213" y="3501950"/>
            <a:ext cx="894000" cy="46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04</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5" name="Title 4">
            <a:extLst>
              <a:ext uri="{FF2B5EF4-FFF2-40B4-BE49-F238E27FC236}">
                <a16:creationId xmlns:a16="http://schemas.microsoft.com/office/drawing/2014/main" id="{63338474-0606-4E8F-AACA-5572E084B23A}"/>
              </a:ext>
              <a:ext uri="{C183D7F6-B498-43B3-948B-1728B52AA6E4}">
                <adec:decorative xmlns:adec="http://schemas.microsoft.com/office/drawing/2017/decorative" val="0"/>
              </a:ext>
            </a:extLst>
          </p:cNvPr>
          <p:cNvSpPr>
            <a:spLocks noGrp="1"/>
          </p:cNvSpPr>
          <p:nvPr>
            <p:ph type="title"/>
          </p:nvPr>
        </p:nvSpPr>
        <p:spPr>
          <a:xfrm>
            <a:off x="720000" y="-572700"/>
            <a:ext cx="7704000" cy="572700"/>
          </a:xfrm>
        </p:spPr>
        <p:txBody>
          <a:bodyPr spcFirstLastPara="1" wrap="square" lIns="91425" tIns="91425" rIns="91425" bIns="91425" anchor="b" anchorCtr="0">
            <a:noAutofit/>
          </a:bodyPr>
          <a:lstStyle/>
          <a:p>
            <a:r>
              <a:rPr lang="en-US" dirty="0"/>
              <a:t>Your trauma is valid</a:t>
            </a:r>
          </a:p>
        </p:txBody>
      </p:sp>
      <p:pic>
        <p:nvPicPr>
          <p:cNvPr id="658" name="Google Shape;658;p63" descr="A graphic reading, your trauma is still valid even if:&#10;You never told anyone&#10;You can't remember all of it&#10;It happened a long time ago&#10;People didn't believe you&#10;It didn't develop into PTSD&#10;Your life wasn't threatened&#10;You know people wo have been through worse&#10;You didn't realize it was traumatic until later on&#10;&#10;"/>
          <p:cNvPicPr preferRelativeResize="0"/>
          <p:nvPr/>
        </p:nvPicPr>
        <p:blipFill>
          <a:blip r:embed="rId3">
            <a:alphaModFix/>
          </a:blip>
          <a:stretch>
            <a:fillRect/>
          </a:stretch>
        </p:blipFill>
        <p:spPr>
          <a:xfrm>
            <a:off x="1602571" y="-1911245"/>
            <a:ext cx="5414200" cy="514350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62"/>
        <p:cNvGrpSpPr/>
        <p:nvPr/>
      </p:nvGrpSpPr>
      <p:grpSpPr>
        <a:xfrm>
          <a:off x="0" y="0"/>
          <a:ext cx="0" cy="0"/>
          <a:chOff x="0" y="0"/>
          <a:chExt cx="0" cy="0"/>
        </a:xfrm>
      </p:grpSpPr>
      <p:sp>
        <p:nvSpPr>
          <p:cNvPr id="663" name="Google Shape;663;p64"/>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a:t>Low Impact Debriefing</a:t>
            </a:r>
            <a:endParaRPr/>
          </a:p>
        </p:txBody>
      </p:sp>
      <p:pic>
        <p:nvPicPr>
          <p:cNvPr id="664" name="Google Shape;664;p64">
            <a:extLst>
              <a:ext uri="{C183D7F6-B498-43B3-948B-1728B52AA6E4}">
                <adec:decorative xmlns:adec="http://schemas.microsoft.com/office/drawing/2017/decorative" val="1"/>
              </a:ext>
            </a:extLst>
          </p:cNvPr>
          <p:cNvPicPr preferRelativeResize="0"/>
          <p:nvPr/>
        </p:nvPicPr>
        <p:blipFill rotWithShape="1">
          <a:blip r:embed="rId3">
            <a:alphaModFix amt="87000"/>
          </a:blip>
          <a:srcRect/>
          <a:stretch/>
        </p:blipFill>
        <p:spPr>
          <a:xfrm rot="-20">
            <a:off x="3061950" y="1547607"/>
            <a:ext cx="3020100" cy="3020135"/>
          </a:xfrm>
          <a:prstGeom prst="rect">
            <a:avLst/>
          </a:prstGeom>
          <a:noFill/>
          <a:ln>
            <a:noFill/>
          </a:ln>
          <a:effectLst>
            <a:outerShdw blurRad="57150" dist="19050" dir="5400000" algn="bl" rotWithShape="0">
              <a:srgbClr val="000000">
                <a:alpha val="50000"/>
              </a:srgbClr>
            </a:outerShdw>
          </a:effectLst>
        </p:spPr>
      </p:pic>
      <p:sp>
        <p:nvSpPr>
          <p:cNvPr id="665" name="Google Shape;665;p64"/>
          <p:cNvSpPr txBox="1"/>
          <p:nvPr/>
        </p:nvSpPr>
        <p:spPr>
          <a:xfrm>
            <a:off x="447425" y="1679575"/>
            <a:ext cx="1815600" cy="6042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sz="2500" b="1">
                <a:solidFill>
                  <a:schemeClr val="accent1"/>
                </a:solidFill>
                <a:latin typeface="DM Serif Text"/>
                <a:ea typeface="DM Serif Text"/>
                <a:cs typeface="DM Serif Text"/>
                <a:sym typeface="DM Serif Text"/>
              </a:rPr>
              <a:t>Self Awareness</a:t>
            </a:r>
            <a:endParaRPr sz="2500" b="1">
              <a:solidFill>
                <a:schemeClr val="accent1"/>
              </a:solidFill>
              <a:latin typeface="DM Serif Text"/>
              <a:ea typeface="DM Serif Text"/>
              <a:cs typeface="DM Serif Text"/>
              <a:sym typeface="DM Serif Text"/>
            </a:endParaRPr>
          </a:p>
        </p:txBody>
      </p:sp>
      <p:sp>
        <p:nvSpPr>
          <p:cNvPr id="666" name="Google Shape;666;p64"/>
          <p:cNvSpPr txBox="1"/>
          <p:nvPr/>
        </p:nvSpPr>
        <p:spPr>
          <a:xfrm>
            <a:off x="733625" y="3677729"/>
            <a:ext cx="1529400" cy="4080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sz="2500" b="1">
                <a:solidFill>
                  <a:schemeClr val="accent1"/>
                </a:solidFill>
                <a:latin typeface="DM Serif Text"/>
                <a:ea typeface="DM Serif Text"/>
                <a:cs typeface="DM Serif Text"/>
                <a:sym typeface="DM Serif Text"/>
              </a:rPr>
              <a:t>Consent</a:t>
            </a:r>
            <a:r>
              <a:rPr lang="en" sz="2500" b="1">
                <a:solidFill>
                  <a:schemeClr val="lt2"/>
                </a:solidFill>
                <a:latin typeface="DM Serif Text"/>
                <a:ea typeface="DM Serif Text"/>
                <a:cs typeface="DM Serif Text"/>
                <a:sym typeface="DM Serif Text"/>
              </a:rPr>
              <a:t> </a:t>
            </a:r>
            <a:endParaRPr sz="2500" b="1">
              <a:solidFill>
                <a:schemeClr val="lt2"/>
              </a:solidFill>
              <a:latin typeface="DM Serif Text"/>
              <a:ea typeface="DM Serif Text"/>
              <a:cs typeface="DM Serif Text"/>
              <a:sym typeface="DM Serif Text"/>
            </a:endParaRPr>
          </a:p>
        </p:txBody>
      </p:sp>
      <p:sp>
        <p:nvSpPr>
          <p:cNvPr id="667" name="Google Shape;667;p64"/>
          <p:cNvSpPr txBox="1"/>
          <p:nvPr/>
        </p:nvSpPr>
        <p:spPr>
          <a:xfrm>
            <a:off x="6901537" y="1777675"/>
            <a:ext cx="1529400" cy="408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500" b="1">
                <a:solidFill>
                  <a:schemeClr val="accent1"/>
                </a:solidFill>
                <a:latin typeface="DM Serif Text"/>
                <a:ea typeface="DM Serif Text"/>
                <a:cs typeface="DM Serif Text"/>
                <a:sym typeface="DM Serif Text"/>
              </a:rPr>
              <a:t>Fair Warning </a:t>
            </a:r>
            <a:endParaRPr sz="2500" b="1">
              <a:solidFill>
                <a:schemeClr val="accent1"/>
              </a:solidFill>
              <a:latin typeface="DM Serif Text"/>
              <a:ea typeface="DM Serif Text"/>
              <a:cs typeface="DM Serif Text"/>
              <a:sym typeface="DM Serif Text"/>
            </a:endParaRPr>
          </a:p>
        </p:txBody>
      </p:sp>
      <p:sp>
        <p:nvSpPr>
          <p:cNvPr id="668" name="Google Shape;668;p64"/>
          <p:cNvSpPr txBox="1"/>
          <p:nvPr/>
        </p:nvSpPr>
        <p:spPr>
          <a:xfrm>
            <a:off x="6880974" y="3677725"/>
            <a:ext cx="1712400" cy="408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500" b="1">
                <a:solidFill>
                  <a:schemeClr val="accent1"/>
                </a:solidFill>
                <a:latin typeface="DM Serif Text"/>
                <a:ea typeface="DM Serif Text"/>
                <a:cs typeface="DM Serif Text"/>
                <a:sym typeface="DM Serif Text"/>
              </a:rPr>
              <a:t>Limited Disclosure</a:t>
            </a:r>
            <a:endParaRPr sz="2500" b="1">
              <a:solidFill>
                <a:schemeClr val="accent1"/>
              </a:solidFill>
              <a:latin typeface="DM Serif Text"/>
              <a:ea typeface="DM Serif Text"/>
              <a:cs typeface="DM Serif Text"/>
              <a:sym typeface="DM Serif Text"/>
            </a:endParaRPr>
          </a:p>
        </p:txBody>
      </p:sp>
      <p:pic>
        <p:nvPicPr>
          <p:cNvPr id="669" name="Google Shape;669;p64">
            <a:extLst>
              <a:ext uri="{C183D7F6-B498-43B3-948B-1728B52AA6E4}">
                <adec:decorative xmlns:adec="http://schemas.microsoft.com/office/drawing/2017/decorative" val="1"/>
              </a:ext>
            </a:extLst>
          </p:cNvPr>
          <p:cNvPicPr preferRelativeResize="0"/>
          <p:nvPr/>
        </p:nvPicPr>
        <p:blipFill rotWithShape="1">
          <a:blip r:embed="rId4">
            <a:alphaModFix amt="75000"/>
          </a:blip>
          <a:srcRect/>
          <a:stretch/>
        </p:blipFill>
        <p:spPr>
          <a:xfrm rot="-487121">
            <a:off x="2253035" y="1518386"/>
            <a:ext cx="926604" cy="926578"/>
          </a:xfrm>
          <a:prstGeom prst="rect">
            <a:avLst/>
          </a:prstGeom>
          <a:noFill/>
          <a:ln>
            <a:noFill/>
          </a:ln>
        </p:spPr>
      </p:pic>
      <p:pic>
        <p:nvPicPr>
          <p:cNvPr id="670" name="Google Shape;670;p64">
            <a:extLst>
              <a:ext uri="{C183D7F6-B498-43B3-948B-1728B52AA6E4}">
                <adec:decorative xmlns:adec="http://schemas.microsoft.com/office/drawing/2017/decorative" val="1"/>
              </a:ext>
            </a:extLst>
          </p:cNvPr>
          <p:cNvPicPr preferRelativeResize="0"/>
          <p:nvPr/>
        </p:nvPicPr>
        <p:blipFill rotWithShape="1">
          <a:blip r:embed="rId4">
            <a:alphaModFix amt="75000"/>
          </a:blip>
          <a:srcRect/>
          <a:stretch/>
        </p:blipFill>
        <p:spPr>
          <a:xfrm rot="-487121">
            <a:off x="2253035" y="3418436"/>
            <a:ext cx="926604" cy="926578"/>
          </a:xfrm>
          <a:prstGeom prst="rect">
            <a:avLst/>
          </a:prstGeom>
          <a:noFill/>
          <a:ln>
            <a:noFill/>
          </a:ln>
        </p:spPr>
      </p:pic>
      <p:pic>
        <p:nvPicPr>
          <p:cNvPr id="671" name="Google Shape;671;p64">
            <a:extLst>
              <a:ext uri="{C183D7F6-B498-43B3-948B-1728B52AA6E4}">
                <adec:decorative xmlns:adec="http://schemas.microsoft.com/office/drawing/2017/decorative" val="1"/>
              </a:ext>
            </a:extLst>
          </p:cNvPr>
          <p:cNvPicPr preferRelativeResize="0"/>
          <p:nvPr/>
        </p:nvPicPr>
        <p:blipFill rotWithShape="1">
          <a:blip r:embed="rId4">
            <a:alphaModFix amt="75000"/>
          </a:blip>
          <a:srcRect/>
          <a:stretch/>
        </p:blipFill>
        <p:spPr>
          <a:xfrm rot="-487121">
            <a:off x="5914110" y="1518386"/>
            <a:ext cx="926604" cy="926578"/>
          </a:xfrm>
          <a:prstGeom prst="rect">
            <a:avLst/>
          </a:prstGeom>
          <a:noFill/>
          <a:ln>
            <a:noFill/>
          </a:ln>
        </p:spPr>
      </p:pic>
      <p:pic>
        <p:nvPicPr>
          <p:cNvPr id="672" name="Google Shape;672;p64">
            <a:extLst>
              <a:ext uri="{C183D7F6-B498-43B3-948B-1728B52AA6E4}">
                <adec:decorative xmlns:adec="http://schemas.microsoft.com/office/drawing/2017/decorative" val="1"/>
              </a:ext>
            </a:extLst>
          </p:cNvPr>
          <p:cNvPicPr preferRelativeResize="0"/>
          <p:nvPr/>
        </p:nvPicPr>
        <p:blipFill rotWithShape="1">
          <a:blip r:embed="rId4">
            <a:alphaModFix amt="75000"/>
          </a:blip>
          <a:srcRect/>
          <a:stretch/>
        </p:blipFill>
        <p:spPr>
          <a:xfrm rot="-487121">
            <a:off x="5914110" y="3418436"/>
            <a:ext cx="926604" cy="926578"/>
          </a:xfrm>
          <a:prstGeom prst="rect">
            <a:avLst/>
          </a:prstGeom>
          <a:noFill/>
          <a:ln>
            <a:noFill/>
          </a:ln>
        </p:spPr>
      </p:pic>
      <p:grpSp>
        <p:nvGrpSpPr>
          <p:cNvPr id="673" name="Google Shape;673;p64">
            <a:extLst>
              <a:ext uri="{C183D7F6-B498-43B3-948B-1728B52AA6E4}">
                <adec:decorative xmlns:adec="http://schemas.microsoft.com/office/drawing/2017/decorative" val="1"/>
              </a:ext>
            </a:extLst>
          </p:cNvPr>
          <p:cNvGrpSpPr/>
          <p:nvPr/>
        </p:nvGrpSpPr>
        <p:grpSpPr>
          <a:xfrm>
            <a:off x="3165600" y="1679580"/>
            <a:ext cx="2812796" cy="2663100"/>
            <a:chOff x="3169638" y="1588705"/>
            <a:chExt cx="2812796" cy="2663100"/>
          </a:xfrm>
        </p:grpSpPr>
        <p:sp>
          <p:nvSpPr>
            <p:cNvPr id="674" name="Google Shape;674;p64"/>
            <p:cNvSpPr/>
            <p:nvPr/>
          </p:nvSpPr>
          <p:spPr>
            <a:xfrm>
              <a:off x="3240436" y="1588705"/>
              <a:ext cx="2663100" cy="2663100"/>
            </a:xfrm>
            <a:prstGeom prst="ellipse">
              <a:avLst/>
            </a:prstGeom>
            <a:noFill/>
            <a:ln w="9525" cap="flat" cmpd="sng">
              <a:solidFill>
                <a:schemeClr val="accen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75" name="Google Shape;675;p64"/>
            <p:cNvCxnSpPr>
              <a:stCxn id="674" idx="1"/>
            </p:cNvCxnSpPr>
            <p:nvPr/>
          </p:nvCxnSpPr>
          <p:spPr>
            <a:xfrm rot="10800000">
              <a:off x="3169638" y="1978707"/>
              <a:ext cx="460800" cy="0"/>
            </a:xfrm>
            <a:prstGeom prst="straightConnector1">
              <a:avLst/>
            </a:prstGeom>
            <a:noFill/>
            <a:ln w="9525" cap="flat" cmpd="sng">
              <a:solidFill>
                <a:schemeClr val="accent1"/>
              </a:solidFill>
              <a:prstDash val="solid"/>
              <a:round/>
              <a:headEnd type="none" w="med" len="med"/>
              <a:tailEnd type="oval" w="med" len="med"/>
            </a:ln>
            <a:effectLst>
              <a:outerShdw blurRad="57150" dist="19050" dir="5400000" algn="bl" rotWithShape="0">
                <a:srgbClr val="000000">
                  <a:alpha val="50000"/>
                </a:srgbClr>
              </a:outerShdw>
            </a:effectLst>
          </p:spPr>
        </p:cxnSp>
        <p:cxnSp>
          <p:nvCxnSpPr>
            <p:cNvPr id="676" name="Google Shape;676;p64"/>
            <p:cNvCxnSpPr>
              <a:stCxn id="674" idx="3"/>
            </p:cNvCxnSpPr>
            <p:nvPr/>
          </p:nvCxnSpPr>
          <p:spPr>
            <a:xfrm rot="10800000">
              <a:off x="3169638" y="3861803"/>
              <a:ext cx="460800" cy="0"/>
            </a:xfrm>
            <a:prstGeom prst="straightConnector1">
              <a:avLst/>
            </a:prstGeom>
            <a:noFill/>
            <a:ln w="9525" cap="flat" cmpd="sng">
              <a:solidFill>
                <a:schemeClr val="accent1"/>
              </a:solidFill>
              <a:prstDash val="solid"/>
              <a:round/>
              <a:headEnd type="none" w="med" len="med"/>
              <a:tailEnd type="oval" w="med" len="med"/>
            </a:ln>
            <a:effectLst>
              <a:outerShdw blurRad="57150" dist="19050" dir="5400000" algn="bl" rotWithShape="0">
                <a:srgbClr val="000000">
                  <a:alpha val="50000"/>
                </a:srgbClr>
              </a:outerShdw>
            </a:effectLst>
          </p:spPr>
        </p:cxnSp>
        <p:cxnSp>
          <p:nvCxnSpPr>
            <p:cNvPr id="677" name="Google Shape;677;p64"/>
            <p:cNvCxnSpPr>
              <a:stCxn id="674" idx="7"/>
            </p:cNvCxnSpPr>
            <p:nvPr/>
          </p:nvCxnSpPr>
          <p:spPr>
            <a:xfrm>
              <a:off x="5513534" y="1978707"/>
              <a:ext cx="468900" cy="0"/>
            </a:xfrm>
            <a:prstGeom prst="straightConnector1">
              <a:avLst/>
            </a:prstGeom>
            <a:noFill/>
            <a:ln w="9525" cap="flat" cmpd="sng">
              <a:solidFill>
                <a:schemeClr val="accent1"/>
              </a:solidFill>
              <a:prstDash val="solid"/>
              <a:round/>
              <a:headEnd type="none" w="med" len="med"/>
              <a:tailEnd type="oval" w="med" len="med"/>
            </a:ln>
            <a:effectLst>
              <a:outerShdw blurRad="57150" dist="19050" dir="5400000" algn="bl" rotWithShape="0">
                <a:srgbClr val="000000">
                  <a:alpha val="50000"/>
                </a:srgbClr>
              </a:outerShdw>
            </a:effectLst>
          </p:spPr>
        </p:cxnSp>
        <p:cxnSp>
          <p:nvCxnSpPr>
            <p:cNvPr id="678" name="Google Shape;678;p64"/>
            <p:cNvCxnSpPr>
              <a:stCxn id="674" idx="5"/>
            </p:cNvCxnSpPr>
            <p:nvPr/>
          </p:nvCxnSpPr>
          <p:spPr>
            <a:xfrm>
              <a:off x="5513534" y="3861803"/>
              <a:ext cx="460800" cy="0"/>
            </a:xfrm>
            <a:prstGeom prst="straightConnector1">
              <a:avLst/>
            </a:prstGeom>
            <a:noFill/>
            <a:ln w="9525" cap="flat" cmpd="sng">
              <a:solidFill>
                <a:schemeClr val="accent1"/>
              </a:solidFill>
              <a:prstDash val="solid"/>
              <a:round/>
              <a:headEnd type="none" w="med" len="med"/>
              <a:tailEnd type="oval" w="med" len="med"/>
            </a:ln>
            <a:effectLst>
              <a:outerShdw blurRad="57150" dist="19050" dir="5400000" algn="bl" rotWithShape="0">
                <a:srgbClr val="000000">
                  <a:alpha val="50000"/>
                </a:srgbClr>
              </a:outerShdw>
            </a:effectLst>
          </p:spPr>
        </p:cxn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sp>
        <p:nvSpPr>
          <p:cNvPr id="683" name="Google Shape;683;p65"/>
          <p:cNvSpPr txBox="1">
            <a:spLocks noGrp="1"/>
          </p:cNvSpPr>
          <p:nvPr>
            <p:ph type="title"/>
          </p:nvPr>
        </p:nvSpPr>
        <p:spPr>
          <a:xfrm>
            <a:off x="720000" y="253050"/>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Vocational Awe</a:t>
            </a:r>
            <a:endParaRPr/>
          </a:p>
        </p:txBody>
      </p:sp>
      <p:pic>
        <p:nvPicPr>
          <p:cNvPr id="684" name="Google Shape;684;p65" descr="Two Venn diagrams. The first indicates people believing that their worth and their work overlap completely. The second, labeled the truth, shows their worth and work barely overlapping."/>
          <p:cNvPicPr preferRelativeResize="0"/>
          <p:nvPr/>
        </p:nvPicPr>
        <p:blipFill>
          <a:blip r:embed="rId3">
            <a:alphaModFix/>
          </a:blip>
          <a:stretch>
            <a:fillRect/>
          </a:stretch>
        </p:blipFill>
        <p:spPr>
          <a:xfrm>
            <a:off x="2244372" y="0"/>
            <a:ext cx="4222309" cy="4188301"/>
          </a:xfrm>
          <a:prstGeom prst="rect">
            <a:avLst/>
          </a:prstGeom>
          <a:noFill/>
          <a:ln>
            <a:noFill/>
          </a:ln>
        </p:spPr>
      </p:pic>
    </p:spTree>
  </p:cSld>
  <p:clrMapOvr>
    <a:masterClrMapping/>
  </p:clrMapOvr>
</p:sld>
</file>

<file path=ppt/theme/theme1.xml><?xml version="1.0" encoding="utf-8"?>
<a:theme xmlns:a="http://schemas.openxmlformats.org/drawingml/2006/main" name="Pastel Watercolor Mental Health Clinic by Slidesgo">
  <a:themeElements>
    <a:clrScheme name="Simple Light">
      <a:dk1>
        <a:srgbClr val="000000"/>
      </a:dk1>
      <a:lt1>
        <a:srgbClr val="F5F0EC"/>
      </a:lt1>
      <a:dk2>
        <a:srgbClr val="659DA9"/>
      </a:dk2>
      <a:lt2>
        <a:srgbClr val="EDCB69"/>
      </a:lt2>
      <a:accent1>
        <a:srgbClr val="385A93"/>
      </a:accent1>
      <a:accent2>
        <a:srgbClr val="FFFFFF"/>
      </a:accent2>
      <a:accent3>
        <a:srgbClr val="FFFFFF"/>
      </a:accent3>
      <a:accent4>
        <a:srgbClr val="FFFFFF"/>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lidesgo Final Pages">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869FB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63</TotalTime>
  <Words>4390</Words>
  <Application>Microsoft Office PowerPoint</Application>
  <PresentationFormat>On-screen Show (16:9)</PresentationFormat>
  <Paragraphs>430</Paragraphs>
  <Slides>31</Slides>
  <Notes>31</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31</vt:i4>
      </vt:variant>
    </vt:vector>
  </HeadingPairs>
  <TitlesOfParts>
    <vt:vector size="41" baseType="lpstr">
      <vt:lpstr>Roboto Condensed Light</vt:lpstr>
      <vt:lpstr>DM Serif Text</vt:lpstr>
      <vt:lpstr>PT Sans</vt:lpstr>
      <vt:lpstr>Proxima Nova Semibold</vt:lpstr>
      <vt:lpstr>Arial</vt:lpstr>
      <vt:lpstr>Cambay</vt:lpstr>
      <vt:lpstr>Montserrat</vt:lpstr>
      <vt:lpstr>Proxima Nova</vt:lpstr>
      <vt:lpstr>Pastel Watercolor Mental Health Clinic by Slidesgo</vt:lpstr>
      <vt:lpstr>Slidesgo Final Pages</vt:lpstr>
      <vt:lpstr>    Compassion Fatigue &amp; Libraries   </vt:lpstr>
      <vt:lpstr>Introductions </vt:lpstr>
      <vt:lpstr>Agenda</vt:lpstr>
      <vt:lpstr>What is Compassion Fatigue? </vt:lpstr>
      <vt:lpstr>Trauma is a pervasive problem</vt:lpstr>
      <vt:lpstr>What’s the difference? </vt:lpstr>
      <vt:lpstr>Your trauma is valid</vt:lpstr>
      <vt:lpstr>Low Impact Debriefing</vt:lpstr>
      <vt:lpstr>Vocational Awe</vt:lpstr>
      <vt:lpstr> How does this impact library workers? </vt:lpstr>
      <vt:lpstr>68.5%</vt:lpstr>
      <vt:lpstr>Library Trauma Cycle</vt:lpstr>
      <vt:lpstr>In what ways do we as library workers experience compassion fatigue?   </vt:lpstr>
      <vt:lpstr>Introduction to Polyvagal Theory</vt:lpstr>
      <vt:lpstr>Polyvagal Chart</vt:lpstr>
      <vt:lpstr>Sympathetic vs Parasympathetic Systems</vt:lpstr>
      <vt:lpstr>So let’s talk about self-care.</vt:lpstr>
      <vt:lpstr>Limiting Beliefs</vt:lpstr>
      <vt:lpstr>Your needs come first.</vt:lpstr>
      <vt:lpstr>Overcoming Limiting Beliefs</vt:lpstr>
      <vt:lpstr>self-care /self・kare/ noun The active process of making your body and mind a pleasant place to inhabit by filling your own cup first.  -Amazon inspirational quote mental health poster</vt:lpstr>
      <vt:lpstr>Macro Self-Care VS Micro Self-Care</vt:lpstr>
      <vt:lpstr>Targeted Micro Self-Care</vt:lpstr>
      <vt:lpstr>Shifting Perceptions</vt:lpstr>
      <vt:lpstr>What can we do to take care of ourselves?</vt:lpstr>
      <vt:lpstr>Bibliography</vt:lpstr>
      <vt:lpstr>Resources</vt:lpstr>
      <vt:lpstr>Resources Continued</vt:lpstr>
      <vt:lpstr>Deep Breathing Exercise</vt:lpstr>
      <vt:lpstr>Grounding Technique</vt:lpstr>
      <vt:lpstr>Slidesgo Logo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Compassion Fatigue &amp; Libraries   </dc:title>
  <cp:lastModifiedBy>Kreger, Christine</cp:lastModifiedBy>
  <cp:revision>1</cp:revision>
  <dcterms:modified xsi:type="dcterms:W3CDTF">2024-04-10T13:03:15Z</dcterms:modified>
</cp:coreProperties>
</file>