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2"/>
  </p:notesMasterIdLst>
  <p:sldIdLst>
    <p:sldId id="256" r:id="rId2"/>
    <p:sldId id="292" r:id="rId3"/>
    <p:sldId id="258" r:id="rId4"/>
    <p:sldId id="291" r:id="rId5"/>
    <p:sldId id="267" r:id="rId6"/>
    <p:sldId id="288" r:id="rId7"/>
    <p:sldId id="259" r:id="rId8"/>
    <p:sldId id="260" r:id="rId9"/>
    <p:sldId id="261" r:id="rId10"/>
    <p:sldId id="293" r:id="rId11"/>
    <p:sldId id="263" r:id="rId12"/>
    <p:sldId id="264" r:id="rId13"/>
    <p:sldId id="265" r:id="rId14"/>
    <p:sldId id="266" r:id="rId15"/>
    <p:sldId id="268" r:id="rId16"/>
    <p:sldId id="269" r:id="rId17"/>
    <p:sldId id="294" r:id="rId18"/>
    <p:sldId id="271" r:id="rId19"/>
    <p:sldId id="270" r:id="rId20"/>
    <p:sldId id="273" r:id="rId21"/>
    <p:sldId id="272" r:id="rId22"/>
    <p:sldId id="274" r:id="rId23"/>
    <p:sldId id="298" r:id="rId24"/>
    <p:sldId id="275" r:id="rId25"/>
    <p:sldId id="277" r:id="rId26"/>
    <p:sldId id="295" r:id="rId27"/>
    <p:sldId id="280" r:id="rId28"/>
    <p:sldId id="279" r:id="rId29"/>
    <p:sldId id="276" r:id="rId30"/>
    <p:sldId id="283" r:id="rId31"/>
    <p:sldId id="300" r:id="rId32"/>
    <p:sldId id="284" r:id="rId33"/>
    <p:sldId id="301" r:id="rId34"/>
    <p:sldId id="285" r:id="rId35"/>
    <p:sldId id="286" r:id="rId36"/>
    <p:sldId id="287" r:id="rId37"/>
    <p:sldId id="296" r:id="rId38"/>
    <p:sldId id="289" r:id="rId39"/>
    <p:sldId id="257" r:id="rId40"/>
    <p:sldId id="29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660" autoAdjust="0"/>
  </p:normalViewPr>
  <p:slideViewPr>
    <p:cSldViewPr snapToGrid="0">
      <p:cViewPr varScale="1">
        <p:scale>
          <a:sx n="82" d="100"/>
          <a:sy n="82" d="100"/>
        </p:scale>
        <p:origin x="1674" y="102"/>
      </p:cViewPr>
      <p:guideLst/>
    </p:cSldViewPr>
  </p:slideViewPr>
  <p:notesTextViewPr>
    <p:cViewPr>
      <p:scale>
        <a:sx n="1" d="1"/>
        <a:sy n="1" d="1"/>
      </p:scale>
      <p:origin x="0" y="0"/>
    </p:cViewPr>
  </p:notesTextViewPr>
  <p:sorterViewPr>
    <p:cViewPr>
      <p:scale>
        <a:sx n="100" d="100"/>
        <a:sy n="100" d="100"/>
      </p:scale>
      <p:origin x="0" y="-9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DB4F5B1A-052B-4D4D-AFB1-0B4730292A5E}"/>
    <pc:docChg chg="custSel mod delSld modSld">
      <pc:chgData name="Kreger, Christine" userId="07b08700-4580-4b2b-8f3c-b5ccee8dc705" providerId="ADAL" clId="{DB4F5B1A-052B-4D4D-AFB1-0B4730292A5E}" dt="2025-03-11T15:30:30.197" v="584"/>
      <pc:docMkLst>
        <pc:docMk/>
      </pc:docMkLst>
      <pc:sldChg chg="addSp modSp mod">
        <pc:chgData name="Kreger, Christine" userId="07b08700-4580-4b2b-8f3c-b5ccee8dc705" providerId="ADAL" clId="{DB4F5B1A-052B-4D4D-AFB1-0B4730292A5E}" dt="2025-03-11T15:30:12.455" v="583" actId="13244"/>
        <pc:sldMkLst>
          <pc:docMk/>
          <pc:sldMk cId="1981967842" sldId="257"/>
        </pc:sldMkLst>
        <pc:spChg chg="add mod ord">
          <ac:chgData name="Kreger, Christine" userId="07b08700-4580-4b2b-8f3c-b5ccee8dc705" providerId="ADAL" clId="{DB4F5B1A-052B-4D4D-AFB1-0B4730292A5E}" dt="2025-03-11T15:30:12.455" v="583" actId="13244"/>
          <ac:spMkLst>
            <pc:docMk/>
            <pc:sldMk cId="1981967842" sldId="257"/>
            <ac:spMk id="2" creationId="{203C65A9-FBBE-F36A-2781-1A7CAB341273}"/>
          </ac:spMkLst>
        </pc:spChg>
        <pc:spChg chg="mod">
          <ac:chgData name="Kreger, Christine" userId="07b08700-4580-4b2b-8f3c-b5ccee8dc705" providerId="ADAL" clId="{DB4F5B1A-052B-4D4D-AFB1-0B4730292A5E}" dt="2025-03-11T15:08:12.096" v="2" actId="207"/>
          <ac:spMkLst>
            <pc:docMk/>
            <pc:sldMk cId="1981967842" sldId="257"/>
            <ac:spMk id="4" creationId="{00000000-0000-0000-0000-000000000000}"/>
          </ac:spMkLst>
        </pc:spChg>
        <pc:spChg chg="mod">
          <ac:chgData name="Kreger, Christine" userId="07b08700-4580-4b2b-8f3c-b5ccee8dc705" providerId="ADAL" clId="{DB4F5B1A-052B-4D4D-AFB1-0B4730292A5E}" dt="2025-03-11T15:08:15.524" v="3" actId="207"/>
          <ac:spMkLst>
            <pc:docMk/>
            <pc:sldMk cId="1981967842" sldId="257"/>
            <ac:spMk id="5" creationId="{00000000-0000-0000-0000-000000000000}"/>
          </ac:spMkLst>
        </pc:spChg>
      </pc:sldChg>
      <pc:sldChg chg="modSp mod">
        <pc:chgData name="Kreger, Christine" userId="07b08700-4580-4b2b-8f3c-b5ccee8dc705" providerId="ADAL" clId="{DB4F5B1A-052B-4D4D-AFB1-0B4730292A5E}" dt="2025-03-11T15:21:29.737" v="327" actId="33553"/>
        <pc:sldMkLst>
          <pc:docMk/>
          <pc:sldMk cId="2650235686" sldId="258"/>
        </pc:sldMkLst>
        <pc:spChg chg="mod">
          <ac:chgData name="Kreger, Christine" userId="07b08700-4580-4b2b-8f3c-b5ccee8dc705" providerId="ADAL" clId="{DB4F5B1A-052B-4D4D-AFB1-0B4730292A5E}" dt="2025-03-11T15:21:29.737" v="327" actId="33553"/>
          <ac:spMkLst>
            <pc:docMk/>
            <pc:sldMk cId="2650235686" sldId="258"/>
            <ac:spMk id="3" creationId="{00000000-0000-0000-0000-000000000000}"/>
          </ac:spMkLst>
        </pc:spChg>
      </pc:sldChg>
      <pc:sldChg chg="modSp mod">
        <pc:chgData name="Kreger, Christine" userId="07b08700-4580-4b2b-8f3c-b5ccee8dc705" providerId="ADAL" clId="{DB4F5B1A-052B-4D4D-AFB1-0B4730292A5E}" dt="2025-03-11T15:09:44.565" v="55" actId="962"/>
        <pc:sldMkLst>
          <pc:docMk/>
          <pc:sldMk cId="2816313022" sldId="260"/>
        </pc:sldMkLst>
        <pc:picChg chg="mod">
          <ac:chgData name="Kreger, Christine" userId="07b08700-4580-4b2b-8f3c-b5ccee8dc705" providerId="ADAL" clId="{DB4F5B1A-052B-4D4D-AFB1-0B4730292A5E}" dt="2025-03-11T15:09:44.565" v="55" actId="962"/>
          <ac:picMkLst>
            <pc:docMk/>
            <pc:sldMk cId="2816313022" sldId="260"/>
            <ac:picMk id="5" creationId="{00000000-0000-0000-0000-000000000000}"/>
          </ac:picMkLst>
        </pc:picChg>
      </pc:sldChg>
      <pc:sldChg chg="modSp mod">
        <pc:chgData name="Kreger, Christine" userId="07b08700-4580-4b2b-8f3c-b5ccee8dc705" providerId="ADAL" clId="{DB4F5B1A-052B-4D4D-AFB1-0B4730292A5E}" dt="2025-03-11T15:10:27.897" v="57" actId="962"/>
        <pc:sldMkLst>
          <pc:docMk/>
          <pc:sldMk cId="3132588036" sldId="261"/>
        </pc:sldMkLst>
        <pc:picChg chg="mod">
          <ac:chgData name="Kreger, Christine" userId="07b08700-4580-4b2b-8f3c-b5ccee8dc705" providerId="ADAL" clId="{DB4F5B1A-052B-4D4D-AFB1-0B4730292A5E}" dt="2025-03-11T15:10:27.897" v="57" actId="962"/>
          <ac:picMkLst>
            <pc:docMk/>
            <pc:sldMk cId="3132588036" sldId="261"/>
            <ac:picMk id="3" creationId="{00000000-0000-0000-0000-000000000000}"/>
          </ac:picMkLst>
        </pc:picChg>
      </pc:sldChg>
      <pc:sldChg chg="modSp mod">
        <pc:chgData name="Kreger, Christine" userId="07b08700-4580-4b2b-8f3c-b5ccee8dc705" providerId="ADAL" clId="{DB4F5B1A-052B-4D4D-AFB1-0B4730292A5E}" dt="2025-03-11T15:12:29.642" v="61" actId="962"/>
        <pc:sldMkLst>
          <pc:docMk/>
          <pc:sldMk cId="3120741319" sldId="263"/>
        </pc:sldMkLst>
        <pc:picChg chg="mod">
          <ac:chgData name="Kreger, Christine" userId="07b08700-4580-4b2b-8f3c-b5ccee8dc705" providerId="ADAL" clId="{DB4F5B1A-052B-4D4D-AFB1-0B4730292A5E}" dt="2025-03-11T15:12:29.642" v="61" actId="962"/>
          <ac:picMkLst>
            <pc:docMk/>
            <pc:sldMk cId="3120741319" sldId="263"/>
            <ac:picMk id="3" creationId="{00000000-0000-0000-0000-000000000000}"/>
          </ac:picMkLst>
        </pc:picChg>
      </pc:sldChg>
      <pc:sldChg chg="modSp mod">
        <pc:chgData name="Kreger, Christine" userId="07b08700-4580-4b2b-8f3c-b5ccee8dc705" providerId="ADAL" clId="{DB4F5B1A-052B-4D4D-AFB1-0B4730292A5E}" dt="2025-03-11T15:28:51.694" v="568" actId="13244"/>
        <pc:sldMkLst>
          <pc:docMk/>
          <pc:sldMk cId="280362355" sldId="264"/>
        </pc:sldMkLst>
        <pc:spChg chg="mod">
          <ac:chgData name="Kreger, Christine" userId="07b08700-4580-4b2b-8f3c-b5ccee8dc705" providerId="ADAL" clId="{DB4F5B1A-052B-4D4D-AFB1-0B4730292A5E}" dt="2025-03-11T15:13:00.687" v="63" actId="962"/>
          <ac:spMkLst>
            <pc:docMk/>
            <pc:sldMk cId="280362355" sldId="264"/>
            <ac:spMk id="5" creationId="{00000000-0000-0000-0000-000000000000}"/>
          </ac:spMkLst>
        </pc:spChg>
        <pc:spChg chg="mod">
          <ac:chgData name="Kreger, Christine" userId="07b08700-4580-4b2b-8f3c-b5ccee8dc705" providerId="ADAL" clId="{DB4F5B1A-052B-4D4D-AFB1-0B4730292A5E}" dt="2025-03-11T15:13:15.857" v="65" actId="962"/>
          <ac:spMkLst>
            <pc:docMk/>
            <pc:sldMk cId="280362355" sldId="264"/>
            <ac:spMk id="10" creationId="{00000000-0000-0000-0000-000000000000}"/>
          </ac:spMkLst>
        </pc:spChg>
        <pc:spChg chg="ord">
          <ac:chgData name="Kreger, Christine" userId="07b08700-4580-4b2b-8f3c-b5ccee8dc705" providerId="ADAL" clId="{DB4F5B1A-052B-4D4D-AFB1-0B4730292A5E}" dt="2025-03-11T15:28:41.307" v="565" actId="13244"/>
          <ac:spMkLst>
            <pc:docMk/>
            <pc:sldMk cId="280362355" sldId="264"/>
            <ac:spMk id="12" creationId="{00000000-0000-0000-0000-000000000000}"/>
          </ac:spMkLst>
        </pc:spChg>
        <pc:spChg chg="ord">
          <ac:chgData name="Kreger, Christine" userId="07b08700-4580-4b2b-8f3c-b5ccee8dc705" providerId="ADAL" clId="{DB4F5B1A-052B-4D4D-AFB1-0B4730292A5E}" dt="2025-03-11T15:28:36.559" v="564" actId="13244"/>
          <ac:spMkLst>
            <pc:docMk/>
            <pc:sldMk cId="280362355" sldId="264"/>
            <ac:spMk id="13" creationId="{00000000-0000-0000-0000-000000000000}"/>
          </ac:spMkLst>
        </pc:spChg>
        <pc:spChg chg="ord">
          <ac:chgData name="Kreger, Christine" userId="07b08700-4580-4b2b-8f3c-b5ccee8dc705" providerId="ADAL" clId="{DB4F5B1A-052B-4D4D-AFB1-0B4730292A5E}" dt="2025-03-11T15:28:45.766" v="566" actId="13244"/>
          <ac:spMkLst>
            <pc:docMk/>
            <pc:sldMk cId="280362355" sldId="264"/>
            <ac:spMk id="14" creationId="{00000000-0000-0000-0000-000000000000}"/>
          </ac:spMkLst>
        </pc:spChg>
        <pc:spChg chg="ord">
          <ac:chgData name="Kreger, Christine" userId="07b08700-4580-4b2b-8f3c-b5ccee8dc705" providerId="ADAL" clId="{DB4F5B1A-052B-4D4D-AFB1-0B4730292A5E}" dt="2025-03-11T15:28:48.797" v="567" actId="13244"/>
          <ac:spMkLst>
            <pc:docMk/>
            <pc:sldMk cId="280362355" sldId="264"/>
            <ac:spMk id="15" creationId="{00000000-0000-0000-0000-000000000000}"/>
          </ac:spMkLst>
        </pc:spChg>
        <pc:spChg chg="ord">
          <ac:chgData name="Kreger, Christine" userId="07b08700-4580-4b2b-8f3c-b5ccee8dc705" providerId="ADAL" clId="{DB4F5B1A-052B-4D4D-AFB1-0B4730292A5E}" dt="2025-03-11T15:28:51.694" v="568" actId="13244"/>
          <ac:spMkLst>
            <pc:docMk/>
            <pc:sldMk cId="280362355" sldId="264"/>
            <ac:spMk id="19" creationId="{00000000-0000-0000-0000-000000000000}"/>
          </ac:spMkLst>
        </pc:spChg>
      </pc:sldChg>
      <pc:sldChg chg="modSp mod">
        <pc:chgData name="Kreger, Christine" userId="07b08700-4580-4b2b-8f3c-b5ccee8dc705" providerId="ADAL" clId="{DB4F5B1A-052B-4D4D-AFB1-0B4730292A5E}" dt="2025-03-11T15:23:55.396" v="449" actId="20577"/>
        <pc:sldMkLst>
          <pc:docMk/>
          <pc:sldMk cId="3034455988" sldId="265"/>
        </pc:sldMkLst>
        <pc:spChg chg="mod">
          <ac:chgData name="Kreger, Christine" userId="07b08700-4580-4b2b-8f3c-b5ccee8dc705" providerId="ADAL" clId="{DB4F5B1A-052B-4D4D-AFB1-0B4730292A5E}" dt="2025-03-11T15:23:55.396" v="449" actId="20577"/>
          <ac:spMkLst>
            <pc:docMk/>
            <pc:sldMk cId="3034455988" sldId="265"/>
            <ac:spMk id="2" creationId="{00000000-0000-0000-0000-000000000000}"/>
          </ac:spMkLst>
        </pc:spChg>
        <pc:picChg chg="mod">
          <ac:chgData name="Kreger, Christine" userId="07b08700-4580-4b2b-8f3c-b5ccee8dc705" providerId="ADAL" clId="{DB4F5B1A-052B-4D4D-AFB1-0B4730292A5E}" dt="2025-03-11T15:13:57.168" v="67" actId="962"/>
          <ac:picMkLst>
            <pc:docMk/>
            <pc:sldMk cId="3034455988" sldId="265"/>
            <ac:picMk id="3" creationId="{00000000-0000-0000-0000-000000000000}"/>
          </ac:picMkLst>
        </pc:picChg>
      </pc:sldChg>
      <pc:sldChg chg="modSp mod">
        <pc:chgData name="Kreger, Christine" userId="07b08700-4580-4b2b-8f3c-b5ccee8dc705" providerId="ADAL" clId="{DB4F5B1A-052B-4D4D-AFB1-0B4730292A5E}" dt="2025-03-11T15:24:07.307" v="459" actId="20577"/>
        <pc:sldMkLst>
          <pc:docMk/>
          <pc:sldMk cId="2963586538" sldId="266"/>
        </pc:sldMkLst>
        <pc:spChg chg="mod">
          <ac:chgData name="Kreger, Christine" userId="07b08700-4580-4b2b-8f3c-b5ccee8dc705" providerId="ADAL" clId="{DB4F5B1A-052B-4D4D-AFB1-0B4730292A5E}" dt="2025-03-11T15:24:07.307" v="459" actId="20577"/>
          <ac:spMkLst>
            <pc:docMk/>
            <pc:sldMk cId="2963586538" sldId="266"/>
            <ac:spMk id="2" creationId="{00000000-0000-0000-0000-000000000000}"/>
          </ac:spMkLst>
        </pc:spChg>
        <pc:picChg chg="mod">
          <ac:chgData name="Kreger, Christine" userId="07b08700-4580-4b2b-8f3c-b5ccee8dc705" providerId="ADAL" clId="{DB4F5B1A-052B-4D4D-AFB1-0B4730292A5E}" dt="2025-03-11T15:14:56.868" v="69" actId="962"/>
          <ac:picMkLst>
            <pc:docMk/>
            <pc:sldMk cId="2963586538" sldId="266"/>
            <ac:picMk id="4" creationId="{00000000-0000-0000-0000-000000000000}"/>
          </ac:picMkLst>
        </pc:picChg>
        <pc:picChg chg="mod">
          <ac:chgData name="Kreger, Christine" userId="07b08700-4580-4b2b-8f3c-b5ccee8dc705" providerId="ADAL" clId="{DB4F5B1A-052B-4D4D-AFB1-0B4730292A5E}" dt="2025-03-11T15:15:12.435" v="71" actId="962"/>
          <ac:picMkLst>
            <pc:docMk/>
            <pc:sldMk cId="2963586538" sldId="266"/>
            <ac:picMk id="6" creationId="{00000000-0000-0000-0000-000000000000}"/>
          </ac:picMkLst>
        </pc:picChg>
      </pc:sldChg>
      <pc:sldChg chg="modSp mod">
        <pc:chgData name="Kreger, Christine" userId="07b08700-4580-4b2b-8f3c-b5ccee8dc705" providerId="ADAL" clId="{DB4F5B1A-052B-4D4D-AFB1-0B4730292A5E}" dt="2025-03-11T15:21:40.329" v="328" actId="33553"/>
        <pc:sldMkLst>
          <pc:docMk/>
          <pc:sldMk cId="1594768483" sldId="267"/>
        </pc:sldMkLst>
        <pc:spChg chg="mod">
          <ac:chgData name="Kreger, Christine" userId="07b08700-4580-4b2b-8f3c-b5ccee8dc705" providerId="ADAL" clId="{DB4F5B1A-052B-4D4D-AFB1-0B4730292A5E}" dt="2025-03-11T15:21:40.329" v="328" actId="33553"/>
          <ac:spMkLst>
            <pc:docMk/>
            <pc:sldMk cId="1594768483" sldId="267"/>
            <ac:spMk id="3" creationId="{00000000-0000-0000-0000-000000000000}"/>
          </ac:spMkLst>
        </pc:spChg>
      </pc:sldChg>
      <pc:sldChg chg="modSp mod">
        <pc:chgData name="Kreger, Christine" userId="07b08700-4580-4b2b-8f3c-b5ccee8dc705" providerId="ADAL" clId="{DB4F5B1A-052B-4D4D-AFB1-0B4730292A5E}" dt="2025-03-11T15:15:58.548" v="73" actId="962"/>
        <pc:sldMkLst>
          <pc:docMk/>
          <pc:sldMk cId="142000392" sldId="269"/>
        </pc:sldMkLst>
        <pc:picChg chg="mod">
          <ac:chgData name="Kreger, Christine" userId="07b08700-4580-4b2b-8f3c-b5ccee8dc705" providerId="ADAL" clId="{DB4F5B1A-052B-4D4D-AFB1-0B4730292A5E}" dt="2025-03-11T15:15:58.548" v="73" actId="962"/>
          <ac:picMkLst>
            <pc:docMk/>
            <pc:sldMk cId="142000392" sldId="269"/>
            <ac:picMk id="3" creationId="{00000000-0000-0000-0000-000000000000}"/>
          </ac:picMkLst>
        </pc:picChg>
      </pc:sldChg>
      <pc:sldChg chg="addSp modSp mod">
        <pc:chgData name="Kreger, Christine" userId="07b08700-4580-4b2b-8f3c-b5ccee8dc705" providerId="ADAL" clId="{DB4F5B1A-052B-4D4D-AFB1-0B4730292A5E}" dt="2025-03-11T15:29:14.142" v="571" actId="13244"/>
        <pc:sldMkLst>
          <pc:docMk/>
          <pc:sldMk cId="3823951928" sldId="270"/>
        </pc:sldMkLst>
        <pc:spChg chg="add mod ord">
          <ac:chgData name="Kreger, Christine" userId="07b08700-4580-4b2b-8f3c-b5ccee8dc705" providerId="ADAL" clId="{DB4F5B1A-052B-4D4D-AFB1-0B4730292A5E}" dt="2025-03-11T15:29:14.142" v="571" actId="13244"/>
          <ac:spMkLst>
            <pc:docMk/>
            <pc:sldMk cId="3823951928" sldId="270"/>
            <ac:spMk id="2" creationId="{19EBBFE1-EBAC-CD7C-5383-957FE4A1174D}"/>
          </ac:spMkLst>
        </pc:spChg>
        <pc:picChg chg="mod">
          <ac:chgData name="Kreger, Christine" userId="07b08700-4580-4b2b-8f3c-b5ccee8dc705" providerId="ADAL" clId="{DB4F5B1A-052B-4D4D-AFB1-0B4730292A5E}" dt="2025-03-11T15:17:27.618" v="77" actId="962"/>
          <ac:picMkLst>
            <pc:docMk/>
            <pc:sldMk cId="3823951928" sldId="270"/>
            <ac:picMk id="6" creationId="{00000000-0000-0000-0000-000000000000}"/>
          </ac:picMkLst>
        </pc:picChg>
      </pc:sldChg>
      <pc:sldChg chg="addSp modSp mod">
        <pc:chgData name="Kreger, Christine" userId="07b08700-4580-4b2b-8f3c-b5ccee8dc705" providerId="ADAL" clId="{DB4F5B1A-052B-4D4D-AFB1-0B4730292A5E}" dt="2025-03-11T15:29:07.930" v="570" actId="13244"/>
        <pc:sldMkLst>
          <pc:docMk/>
          <pc:sldMk cId="2040125334" sldId="271"/>
        </pc:sldMkLst>
        <pc:spChg chg="add mod ord">
          <ac:chgData name="Kreger, Christine" userId="07b08700-4580-4b2b-8f3c-b5ccee8dc705" providerId="ADAL" clId="{DB4F5B1A-052B-4D4D-AFB1-0B4730292A5E}" dt="2025-03-11T15:29:01.916" v="569" actId="13244"/>
          <ac:spMkLst>
            <pc:docMk/>
            <pc:sldMk cId="2040125334" sldId="271"/>
            <ac:spMk id="3" creationId="{BF699AEE-3BC7-0BF2-D2B7-B19C0ACD4059}"/>
          </ac:spMkLst>
        </pc:spChg>
        <pc:spChg chg="ord">
          <ac:chgData name="Kreger, Christine" userId="07b08700-4580-4b2b-8f3c-b5ccee8dc705" providerId="ADAL" clId="{DB4F5B1A-052B-4D4D-AFB1-0B4730292A5E}" dt="2025-03-11T15:29:07.930" v="570" actId="13244"/>
          <ac:spMkLst>
            <pc:docMk/>
            <pc:sldMk cId="2040125334" sldId="271"/>
            <ac:spMk id="8" creationId="{00000000-0000-0000-0000-000000000000}"/>
          </ac:spMkLst>
        </pc:spChg>
        <pc:picChg chg="mod">
          <ac:chgData name="Kreger, Christine" userId="07b08700-4580-4b2b-8f3c-b5ccee8dc705" providerId="ADAL" clId="{DB4F5B1A-052B-4D4D-AFB1-0B4730292A5E}" dt="2025-03-11T15:16:28.951" v="75" actId="962"/>
          <ac:picMkLst>
            <pc:docMk/>
            <pc:sldMk cId="2040125334" sldId="271"/>
            <ac:picMk id="2" creationId="{00000000-0000-0000-0000-000000000000}"/>
          </ac:picMkLst>
        </pc:picChg>
      </pc:sldChg>
      <pc:sldChg chg="addSp modSp mod">
        <pc:chgData name="Kreger, Christine" userId="07b08700-4580-4b2b-8f3c-b5ccee8dc705" providerId="ADAL" clId="{DB4F5B1A-052B-4D4D-AFB1-0B4730292A5E}" dt="2025-03-11T15:29:30.658" v="575" actId="13244"/>
        <pc:sldMkLst>
          <pc:docMk/>
          <pc:sldMk cId="262766455" sldId="272"/>
        </pc:sldMkLst>
        <pc:spChg chg="add mod ord">
          <ac:chgData name="Kreger, Christine" userId="07b08700-4580-4b2b-8f3c-b5ccee8dc705" providerId="ADAL" clId="{DB4F5B1A-052B-4D4D-AFB1-0B4730292A5E}" dt="2025-03-11T15:29:27.712" v="574" actId="13244"/>
          <ac:spMkLst>
            <pc:docMk/>
            <pc:sldMk cId="262766455" sldId="272"/>
            <ac:spMk id="3" creationId="{8C72B042-142A-3113-FB90-5EC3FE106CDC}"/>
          </ac:spMkLst>
        </pc:spChg>
        <pc:spChg chg="ord">
          <ac:chgData name="Kreger, Christine" userId="07b08700-4580-4b2b-8f3c-b5ccee8dc705" providerId="ADAL" clId="{DB4F5B1A-052B-4D4D-AFB1-0B4730292A5E}" dt="2025-03-11T15:29:30.658" v="575" actId="13244"/>
          <ac:spMkLst>
            <pc:docMk/>
            <pc:sldMk cId="262766455" sldId="272"/>
            <ac:spMk id="8" creationId="{00000000-0000-0000-0000-000000000000}"/>
          </ac:spMkLst>
        </pc:spChg>
        <pc:picChg chg="mod">
          <ac:chgData name="Kreger, Christine" userId="07b08700-4580-4b2b-8f3c-b5ccee8dc705" providerId="ADAL" clId="{DB4F5B1A-052B-4D4D-AFB1-0B4730292A5E}" dt="2025-03-11T15:18:56.727" v="311" actId="962"/>
          <ac:picMkLst>
            <pc:docMk/>
            <pc:sldMk cId="262766455" sldId="272"/>
            <ac:picMk id="2" creationId="{00000000-0000-0000-0000-000000000000}"/>
          </ac:picMkLst>
        </pc:picChg>
      </pc:sldChg>
      <pc:sldChg chg="addSp modSp mod">
        <pc:chgData name="Kreger, Christine" userId="07b08700-4580-4b2b-8f3c-b5ccee8dc705" providerId="ADAL" clId="{DB4F5B1A-052B-4D4D-AFB1-0B4730292A5E}" dt="2025-03-11T15:29:22.599" v="573" actId="13244"/>
        <pc:sldMkLst>
          <pc:docMk/>
          <pc:sldMk cId="3822800642" sldId="273"/>
        </pc:sldMkLst>
        <pc:spChg chg="add mod ord">
          <ac:chgData name="Kreger, Christine" userId="07b08700-4580-4b2b-8f3c-b5ccee8dc705" providerId="ADAL" clId="{DB4F5B1A-052B-4D4D-AFB1-0B4730292A5E}" dt="2025-03-11T15:29:20.805" v="572" actId="13244"/>
          <ac:spMkLst>
            <pc:docMk/>
            <pc:sldMk cId="3822800642" sldId="273"/>
            <ac:spMk id="2" creationId="{5BE76620-043C-D29F-8A62-5C6B969F69F0}"/>
          </ac:spMkLst>
        </pc:spChg>
        <pc:spChg chg="ord">
          <ac:chgData name="Kreger, Christine" userId="07b08700-4580-4b2b-8f3c-b5ccee8dc705" providerId="ADAL" clId="{DB4F5B1A-052B-4D4D-AFB1-0B4730292A5E}" dt="2025-03-11T15:29:22.599" v="573" actId="13244"/>
          <ac:spMkLst>
            <pc:docMk/>
            <pc:sldMk cId="3822800642" sldId="273"/>
            <ac:spMk id="8" creationId="{00000000-0000-0000-0000-000000000000}"/>
          </ac:spMkLst>
        </pc:spChg>
        <pc:picChg chg="mod">
          <ac:chgData name="Kreger, Christine" userId="07b08700-4580-4b2b-8f3c-b5ccee8dc705" providerId="ADAL" clId="{DB4F5B1A-052B-4D4D-AFB1-0B4730292A5E}" dt="2025-03-11T15:18:27.185" v="309" actId="962"/>
          <ac:picMkLst>
            <pc:docMk/>
            <pc:sldMk cId="3822800642" sldId="273"/>
            <ac:picMk id="3" creationId="{00000000-0000-0000-0000-000000000000}"/>
          </ac:picMkLst>
        </pc:picChg>
      </pc:sldChg>
      <pc:sldChg chg="addSp modSp mod">
        <pc:chgData name="Kreger, Christine" userId="07b08700-4580-4b2b-8f3c-b5ccee8dc705" providerId="ADAL" clId="{DB4F5B1A-052B-4D4D-AFB1-0B4730292A5E}" dt="2025-03-11T15:29:36.852" v="577" actId="13244"/>
        <pc:sldMkLst>
          <pc:docMk/>
          <pc:sldMk cId="4265925082" sldId="274"/>
        </pc:sldMkLst>
        <pc:spChg chg="add mod ord">
          <ac:chgData name="Kreger, Christine" userId="07b08700-4580-4b2b-8f3c-b5ccee8dc705" providerId="ADAL" clId="{DB4F5B1A-052B-4D4D-AFB1-0B4730292A5E}" dt="2025-03-11T15:29:35.417" v="576" actId="13244"/>
          <ac:spMkLst>
            <pc:docMk/>
            <pc:sldMk cId="4265925082" sldId="274"/>
            <ac:spMk id="2" creationId="{4193DD82-6951-E35D-A12E-868EF43BBEB7}"/>
          </ac:spMkLst>
        </pc:spChg>
        <pc:spChg chg="ord">
          <ac:chgData name="Kreger, Christine" userId="07b08700-4580-4b2b-8f3c-b5ccee8dc705" providerId="ADAL" clId="{DB4F5B1A-052B-4D4D-AFB1-0B4730292A5E}" dt="2025-03-11T15:29:36.852" v="577" actId="13244"/>
          <ac:spMkLst>
            <pc:docMk/>
            <pc:sldMk cId="4265925082" sldId="274"/>
            <ac:spMk id="8" creationId="{00000000-0000-0000-0000-000000000000}"/>
          </ac:spMkLst>
        </pc:spChg>
        <pc:picChg chg="mod">
          <ac:chgData name="Kreger, Christine" userId="07b08700-4580-4b2b-8f3c-b5ccee8dc705" providerId="ADAL" clId="{DB4F5B1A-052B-4D4D-AFB1-0B4730292A5E}" dt="2025-03-11T15:19:15.720" v="313" actId="962"/>
          <ac:picMkLst>
            <pc:docMk/>
            <pc:sldMk cId="4265925082" sldId="274"/>
            <ac:picMk id="3" creationId="{00000000-0000-0000-0000-000000000000}"/>
          </ac:picMkLst>
        </pc:picChg>
      </pc:sldChg>
      <pc:sldChg chg="addSp modSp mod">
        <pc:chgData name="Kreger, Christine" userId="07b08700-4580-4b2b-8f3c-b5ccee8dc705" providerId="ADAL" clId="{DB4F5B1A-052B-4D4D-AFB1-0B4730292A5E}" dt="2025-03-11T15:29:55.880" v="580" actId="13244"/>
        <pc:sldMkLst>
          <pc:docMk/>
          <pc:sldMk cId="3896978721" sldId="275"/>
        </pc:sldMkLst>
        <pc:spChg chg="add mod ord">
          <ac:chgData name="Kreger, Christine" userId="07b08700-4580-4b2b-8f3c-b5ccee8dc705" providerId="ADAL" clId="{DB4F5B1A-052B-4D4D-AFB1-0B4730292A5E}" dt="2025-03-11T15:29:54.421" v="579" actId="13244"/>
          <ac:spMkLst>
            <pc:docMk/>
            <pc:sldMk cId="3896978721" sldId="275"/>
            <ac:spMk id="3" creationId="{74B2BBE5-57F7-DD0A-43E7-2D96C5CC476C}"/>
          </ac:spMkLst>
        </pc:spChg>
        <pc:spChg chg="ord">
          <ac:chgData name="Kreger, Christine" userId="07b08700-4580-4b2b-8f3c-b5ccee8dc705" providerId="ADAL" clId="{DB4F5B1A-052B-4D4D-AFB1-0B4730292A5E}" dt="2025-03-11T15:29:55.880" v="580" actId="13244"/>
          <ac:spMkLst>
            <pc:docMk/>
            <pc:sldMk cId="3896978721" sldId="275"/>
            <ac:spMk id="8" creationId="{00000000-0000-0000-0000-000000000000}"/>
          </ac:spMkLst>
        </pc:spChg>
        <pc:picChg chg="mod">
          <ac:chgData name="Kreger, Christine" userId="07b08700-4580-4b2b-8f3c-b5ccee8dc705" providerId="ADAL" clId="{DB4F5B1A-052B-4D4D-AFB1-0B4730292A5E}" dt="2025-03-11T15:19:41.914" v="316" actId="962"/>
          <ac:picMkLst>
            <pc:docMk/>
            <pc:sldMk cId="3896978721" sldId="275"/>
            <ac:picMk id="2" creationId="{00000000-0000-0000-0000-000000000000}"/>
          </ac:picMkLst>
        </pc:picChg>
      </pc:sldChg>
      <pc:sldChg chg="modSp mod">
        <pc:chgData name="Kreger, Christine" userId="07b08700-4580-4b2b-8f3c-b5ccee8dc705" providerId="ADAL" clId="{DB4F5B1A-052B-4D4D-AFB1-0B4730292A5E}" dt="2025-03-11T15:21:02.177" v="324" actId="962"/>
        <pc:sldMkLst>
          <pc:docMk/>
          <pc:sldMk cId="3985524036" sldId="276"/>
        </pc:sldMkLst>
        <pc:picChg chg="mod">
          <ac:chgData name="Kreger, Christine" userId="07b08700-4580-4b2b-8f3c-b5ccee8dc705" providerId="ADAL" clId="{DB4F5B1A-052B-4D4D-AFB1-0B4730292A5E}" dt="2025-03-11T15:21:02.177" v="324" actId="962"/>
          <ac:picMkLst>
            <pc:docMk/>
            <pc:sldMk cId="3985524036" sldId="276"/>
            <ac:picMk id="5" creationId="{00000000-0000-0000-0000-000000000000}"/>
          </ac:picMkLst>
        </pc:picChg>
        <pc:picChg chg="mod">
          <ac:chgData name="Kreger, Christine" userId="07b08700-4580-4b2b-8f3c-b5ccee8dc705" providerId="ADAL" clId="{DB4F5B1A-052B-4D4D-AFB1-0B4730292A5E}" dt="2025-03-11T15:21:01.366" v="323" actId="962"/>
          <ac:picMkLst>
            <pc:docMk/>
            <pc:sldMk cId="3985524036" sldId="276"/>
            <ac:picMk id="6" creationId="{00000000-0000-0000-0000-000000000000}"/>
          </ac:picMkLst>
        </pc:picChg>
      </pc:sldChg>
      <pc:sldChg chg="modSp mod">
        <pc:chgData name="Kreger, Christine" userId="07b08700-4580-4b2b-8f3c-b5ccee8dc705" providerId="ADAL" clId="{DB4F5B1A-052B-4D4D-AFB1-0B4730292A5E}" dt="2025-03-11T15:20:58.543" v="322" actId="962"/>
        <pc:sldMkLst>
          <pc:docMk/>
          <pc:sldMk cId="2853180746" sldId="279"/>
        </pc:sldMkLst>
        <pc:picChg chg="mod">
          <ac:chgData name="Kreger, Christine" userId="07b08700-4580-4b2b-8f3c-b5ccee8dc705" providerId="ADAL" clId="{DB4F5B1A-052B-4D4D-AFB1-0B4730292A5E}" dt="2025-03-11T15:20:56.582" v="321" actId="962"/>
          <ac:picMkLst>
            <pc:docMk/>
            <pc:sldMk cId="2853180746" sldId="279"/>
            <ac:picMk id="5" creationId="{00000000-0000-0000-0000-000000000000}"/>
          </ac:picMkLst>
        </pc:picChg>
        <pc:picChg chg="mod">
          <ac:chgData name="Kreger, Christine" userId="07b08700-4580-4b2b-8f3c-b5ccee8dc705" providerId="ADAL" clId="{DB4F5B1A-052B-4D4D-AFB1-0B4730292A5E}" dt="2025-03-11T15:20:58.543" v="322" actId="962"/>
          <ac:picMkLst>
            <pc:docMk/>
            <pc:sldMk cId="2853180746" sldId="279"/>
            <ac:picMk id="6" creationId="{00000000-0000-0000-0000-000000000000}"/>
          </ac:picMkLst>
        </pc:picChg>
      </pc:sldChg>
      <pc:sldChg chg="delSp mod">
        <pc:chgData name="Kreger, Christine" userId="07b08700-4580-4b2b-8f3c-b5ccee8dc705" providerId="ADAL" clId="{DB4F5B1A-052B-4D4D-AFB1-0B4730292A5E}" dt="2025-03-11T15:20:42.204" v="319" actId="478"/>
        <pc:sldMkLst>
          <pc:docMk/>
          <pc:sldMk cId="861302808" sldId="280"/>
        </pc:sldMkLst>
        <pc:spChg chg="del">
          <ac:chgData name="Kreger, Christine" userId="07b08700-4580-4b2b-8f3c-b5ccee8dc705" providerId="ADAL" clId="{DB4F5B1A-052B-4D4D-AFB1-0B4730292A5E}" dt="2025-03-11T15:20:42.204" v="319" actId="478"/>
          <ac:spMkLst>
            <pc:docMk/>
            <pc:sldMk cId="861302808" sldId="280"/>
            <ac:spMk id="4" creationId="{00000000-0000-0000-0000-000000000000}"/>
          </ac:spMkLst>
        </pc:spChg>
      </pc:sldChg>
      <pc:sldChg chg="delSp del mod">
        <pc:chgData name="Kreger, Christine" userId="07b08700-4580-4b2b-8f3c-b5ccee8dc705" providerId="ADAL" clId="{DB4F5B1A-052B-4D4D-AFB1-0B4730292A5E}" dt="2025-03-11T15:24:55.559" v="460" actId="47"/>
        <pc:sldMkLst>
          <pc:docMk/>
          <pc:sldMk cId="2548772540" sldId="281"/>
        </pc:sldMkLst>
        <pc:spChg chg="del">
          <ac:chgData name="Kreger, Christine" userId="07b08700-4580-4b2b-8f3c-b5ccee8dc705" providerId="ADAL" clId="{DB4F5B1A-052B-4D4D-AFB1-0B4730292A5E}" dt="2025-03-11T15:20:48.805" v="320" actId="478"/>
          <ac:spMkLst>
            <pc:docMk/>
            <pc:sldMk cId="2548772540" sldId="281"/>
            <ac:spMk id="4" creationId="{00000000-0000-0000-0000-000000000000}"/>
          </ac:spMkLst>
        </pc:spChg>
      </pc:sldChg>
      <pc:sldChg chg="del">
        <pc:chgData name="Kreger, Christine" userId="07b08700-4580-4b2b-8f3c-b5ccee8dc705" providerId="ADAL" clId="{DB4F5B1A-052B-4D4D-AFB1-0B4730292A5E}" dt="2025-03-11T15:24:59.869" v="461" actId="47"/>
        <pc:sldMkLst>
          <pc:docMk/>
          <pc:sldMk cId="2733653800" sldId="282"/>
        </pc:sldMkLst>
      </pc:sldChg>
      <pc:sldChg chg="addSp delSp modSp mod">
        <pc:chgData name="Kreger, Christine" userId="07b08700-4580-4b2b-8f3c-b5ccee8dc705" providerId="ADAL" clId="{DB4F5B1A-052B-4D4D-AFB1-0B4730292A5E}" dt="2025-03-11T15:27:59.631" v="562" actId="33553"/>
        <pc:sldMkLst>
          <pc:docMk/>
          <pc:sldMk cId="1605040443" sldId="285"/>
        </pc:sldMkLst>
        <pc:spChg chg="del">
          <ac:chgData name="Kreger, Christine" userId="07b08700-4580-4b2b-8f3c-b5ccee8dc705" providerId="ADAL" clId="{DB4F5B1A-052B-4D4D-AFB1-0B4730292A5E}" dt="2025-03-11T15:26:15.329" v="487" actId="478"/>
          <ac:spMkLst>
            <pc:docMk/>
            <pc:sldMk cId="1605040443" sldId="285"/>
            <ac:spMk id="2" creationId="{00000000-0000-0000-0000-000000000000}"/>
          </ac:spMkLst>
        </pc:spChg>
        <pc:spChg chg="add del mod">
          <ac:chgData name="Kreger, Christine" userId="07b08700-4580-4b2b-8f3c-b5ccee8dc705" providerId="ADAL" clId="{DB4F5B1A-052B-4D4D-AFB1-0B4730292A5E}" dt="2025-03-11T15:26:20.956" v="488" actId="21"/>
          <ac:spMkLst>
            <pc:docMk/>
            <pc:sldMk cId="1605040443" sldId="285"/>
            <ac:spMk id="4" creationId="{F6DD156E-B586-9824-4E28-AAD93F89377B}"/>
          </ac:spMkLst>
        </pc:spChg>
        <pc:spChg chg="mod">
          <ac:chgData name="Kreger, Christine" userId="07b08700-4580-4b2b-8f3c-b5ccee8dc705" providerId="ADAL" clId="{DB4F5B1A-052B-4D4D-AFB1-0B4730292A5E}" dt="2025-03-11T15:27:59.631" v="562" actId="33553"/>
          <ac:spMkLst>
            <pc:docMk/>
            <pc:sldMk cId="1605040443" sldId="285"/>
            <ac:spMk id="6" creationId="{00000000-0000-0000-0000-000000000000}"/>
          </ac:spMkLst>
        </pc:spChg>
      </pc:sldChg>
      <pc:sldChg chg="addSp delSp modSp mod">
        <pc:chgData name="Kreger, Christine" userId="07b08700-4580-4b2b-8f3c-b5ccee8dc705" providerId="ADAL" clId="{DB4F5B1A-052B-4D4D-AFB1-0B4730292A5E}" dt="2025-03-11T15:30:05.618" v="582" actId="13244"/>
        <pc:sldMkLst>
          <pc:docMk/>
          <pc:sldMk cId="3831176991" sldId="286"/>
        </pc:sldMkLst>
        <pc:spChg chg="del mod">
          <ac:chgData name="Kreger, Christine" userId="07b08700-4580-4b2b-8f3c-b5ccee8dc705" providerId="ADAL" clId="{DB4F5B1A-052B-4D4D-AFB1-0B4730292A5E}" dt="2025-03-11T15:26:42.126" v="497" actId="478"/>
          <ac:spMkLst>
            <pc:docMk/>
            <pc:sldMk cId="3831176991" sldId="286"/>
            <ac:spMk id="2" creationId="{00000000-0000-0000-0000-000000000000}"/>
          </ac:spMkLst>
        </pc:spChg>
        <pc:spChg chg="add mod ord">
          <ac:chgData name="Kreger, Christine" userId="07b08700-4580-4b2b-8f3c-b5ccee8dc705" providerId="ADAL" clId="{DB4F5B1A-052B-4D4D-AFB1-0B4730292A5E}" dt="2025-03-11T15:30:05.618" v="582" actId="13244"/>
          <ac:spMkLst>
            <pc:docMk/>
            <pc:sldMk cId="3831176991" sldId="286"/>
            <ac:spMk id="5" creationId="{161528A7-694F-DA65-8788-FE573F3054A0}"/>
          </ac:spMkLst>
        </pc:spChg>
        <pc:graphicFrameChg chg="modGraphic">
          <ac:chgData name="Kreger, Christine" userId="07b08700-4580-4b2b-8f3c-b5ccee8dc705" providerId="ADAL" clId="{DB4F5B1A-052B-4D4D-AFB1-0B4730292A5E}" dt="2025-03-11T15:07:59.477" v="0" actId="207"/>
          <ac:graphicFrameMkLst>
            <pc:docMk/>
            <pc:sldMk cId="3831176991" sldId="286"/>
            <ac:graphicFrameMk id="4" creationId="{00000000-0000-0000-0000-000000000000}"/>
          </ac:graphicFrameMkLst>
        </pc:graphicFrameChg>
      </pc:sldChg>
      <pc:sldChg chg="modSp mod">
        <pc:chgData name="Kreger, Christine" userId="07b08700-4580-4b2b-8f3c-b5ccee8dc705" providerId="ADAL" clId="{DB4F5B1A-052B-4D4D-AFB1-0B4730292A5E}" dt="2025-03-11T15:27:54.840" v="561" actId="20577"/>
        <pc:sldMkLst>
          <pc:docMk/>
          <pc:sldMk cId="771737846" sldId="287"/>
        </pc:sldMkLst>
        <pc:spChg chg="mod">
          <ac:chgData name="Kreger, Christine" userId="07b08700-4580-4b2b-8f3c-b5ccee8dc705" providerId="ADAL" clId="{DB4F5B1A-052B-4D4D-AFB1-0B4730292A5E}" dt="2025-03-11T15:27:54.840" v="561" actId="20577"/>
          <ac:spMkLst>
            <pc:docMk/>
            <pc:sldMk cId="771737846" sldId="287"/>
            <ac:spMk id="2" creationId="{00000000-0000-0000-0000-000000000000}"/>
          </ac:spMkLst>
        </pc:spChg>
        <pc:graphicFrameChg chg="modGraphic">
          <ac:chgData name="Kreger, Christine" userId="07b08700-4580-4b2b-8f3c-b5ccee8dc705" providerId="ADAL" clId="{DB4F5B1A-052B-4D4D-AFB1-0B4730292A5E}" dt="2025-03-11T15:08:06.391" v="1" actId="207"/>
          <ac:graphicFrameMkLst>
            <pc:docMk/>
            <pc:sldMk cId="771737846" sldId="287"/>
            <ac:graphicFrameMk id="4" creationId="{00000000-0000-0000-0000-000000000000}"/>
          </ac:graphicFrameMkLst>
        </pc:graphicFrameChg>
      </pc:sldChg>
      <pc:sldChg chg="addSp modSp mod">
        <pc:chgData name="Kreger, Christine" userId="07b08700-4580-4b2b-8f3c-b5ccee8dc705" providerId="ADAL" clId="{DB4F5B1A-052B-4D4D-AFB1-0B4730292A5E}" dt="2025-03-11T15:28:07.121" v="563" actId="13244"/>
        <pc:sldMkLst>
          <pc:docMk/>
          <pc:sldMk cId="3405095082" sldId="288"/>
        </pc:sldMkLst>
        <pc:spChg chg="add mod ord">
          <ac:chgData name="Kreger, Christine" userId="07b08700-4580-4b2b-8f3c-b5ccee8dc705" providerId="ADAL" clId="{DB4F5B1A-052B-4D4D-AFB1-0B4730292A5E}" dt="2025-03-11T15:28:07.121" v="563" actId="13244"/>
          <ac:spMkLst>
            <pc:docMk/>
            <pc:sldMk cId="3405095082" sldId="288"/>
            <ac:spMk id="4" creationId="{6D77F74E-605E-1300-5FC0-F4EEB8E82089}"/>
          </ac:spMkLst>
        </pc:spChg>
        <pc:picChg chg="mod">
          <ac:chgData name="Kreger, Christine" userId="07b08700-4580-4b2b-8f3c-b5ccee8dc705" providerId="ADAL" clId="{DB4F5B1A-052B-4D4D-AFB1-0B4730292A5E}" dt="2025-03-11T15:08:56.221" v="5" actId="962"/>
          <ac:picMkLst>
            <pc:docMk/>
            <pc:sldMk cId="3405095082" sldId="288"/>
            <ac:picMk id="2" creationId="{00000000-0000-0000-0000-000000000000}"/>
          </ac:picMkLst>
        </pc:picChg>
      </pc:sldChg>
      <pc:sldChg chg="modSp mod">
        <pc:chgData name="Kreger, Christine" userId="07b08700-4580-4b2b-8f3c-b5ccee8dc705" providerId="ADAL" clId="{DB4F5B1A-052B-4D4D-AFB1-0B4730292A5E}" dt="2025-03-11T15:11:58.858" v="59" actId="962"/>
        <pc:sldMkLst>
          <pc:docMk/>
          <pc:sldMk cId="2708271297" sldId="293"/>
        </pc:sldMkLst>
        <pc:picChg chg="mod">
          <ac:chgData name="Kreger, Christine" userId="07b08700-4580-4b2b-8f3c-b5ccee8dc705" providerId="ADAL" clId="{DB4F5B1A-052B-4D4D-AFB1-0B4730292A5E}" dt="2025-03-11T15:11:58.858" v="59" actId="962"/>
          <ac:picMkLst>
            <pc:docMk/>
            <pc:sldMk cId="2708271297" sldId="293"/>
            <ac:picMk id="3" creationId="{00000000-0000-0000-0000-000000000000}"/>
          </ac:picMkLst>
        </pc:picChg>
      </pc:sldChg>
      <pc:sldChg chg="modSp mod">
        <pc:chgData name="Kreger, Christine" userId="07b08700-4580-4b2b-8f3c-b5ccee8dc705" providerId="ADAL" clId="{DB4F5B1A-052B-4D4D-AFB1-0B4730292A5E}" dt="2025-03-11T15:20:31.301" v="318" actId="962"/>
        <pc:sldMkLst>
          <pc:docMk/>
          <pc:sldMk cId="1439167380" sldId="295"/>
        </pc:sldMkLst>
        <pc:picChg chg="mod">
          <ac:chgData name="Kreger, Christine" userId="07b08700-4580-4b2b-8f3c-b5ccee8dc705" providerId="ADAL" clId="{DB4F5B1A-052B-4D4D-AFB1-0B4730292A5E}" dt="2025-03-11T15:20:31.301" v="318" actId="962"/>
          <ac:picMkLst>
            <pc:docMk/>
            <pc:sldMk cId="1439167380" sldId="295"/>
            <ac:picMk id="3" creationId="{00000000-0000-0000-0000-000000000000}"/>
          </ac:picMkLst>
        </pc:picChg>
      </pc:sldChg>
      <pc:sldChg chg="addSp modSp mod">
        <pc:chgData name="Kreger, Christine" userId="07b08700-4580-4b2b-8f3c-b5ccee8dc705" providerId="ADAL" clId="{DB4F5B1A-052B-4D4D-AFB1-0B4730292A5E}" dt="2025-03-11T15:29:41.338" v="578" actId="13244"/>
        <pc:sldMkLst>
          <pc:docMk/>
          <pc:sldMk cId="2084910161" sldId="298"/>
        </pc:sldMkLst>
        <pc:spChg chg="add mod ord">
          <ac:chgData name="Kreger, Christine" userId="07b08700-4580-4b2b-8f3c-b5ccee8dc705" providerId="ADAL" clId="{DB4F5B1A-052B-4D4D-AFB1-0B4730292A5E}" dt="2025-03-11T15:29:41.338" v="578" actId="13244"/>
          <ac:spMkLst>
            <pc:docMk/>
            <pc:sldMk cId="2084910161" sldId="298"/>
            <ac:spMk id="4" creationId="{A1B3F141-CC17-A408-B5BB-A161CD4B6317}"/>
          </ac:spMkLst>
        </pc:spChg>
        <pc:picChg chg="mod">
          <ac:chgData name="Kreger, Christine" userId="07b08700-4580-4b2b-8f3c-b5ccee8dc705" providerId="ADAL" clId="{DB4F5B1A-052B-4D4D-AFB1-0B4730292A5E}" dt="2025-03-11T15:19:23.220" v="314" actId="962"/>
          <ac:picMkLst>
            <pc:docMk/>
            <pc:sldMk cId="2084910161" sldId="298"/>
            <ac:picMk id="2" creationId="{00000000-0000-0000-0000-000000000000}"/>
          </ac:picMkLst>
        </pc:picChg>
      </pc:sldChg>
      <pc:sldChg chg="addSp modSp mod">
        <pc:chgData name="Kreger, Christine" userId="07b08700-4580-4b2b-8f3c-b5ccee8dc705" providerId="ADAL" clId="{DB4F5B1A-052B-4D4D-AFB1-0B4730292A5E}" dt="2025-03-11T15:29:59.972" v="581" actId="13244"/>
        <pc:sldMkLst>
          <pc:docMk/>
          <pc:sldMk cId="1244681172" sldId="301"/>
        </pc:sldMkLst>
        <pc:spChg chg="add mod ord">
          <ac:chgData name="Kreger, Christine" userId="07b08700-4580-4b2b-8f3c-b5ccee8dc705" providerId="ADAL" clId="{DB4F5B1A-052B-4D4D-AFB1-0B4730292A5E}" dt="2025-03-11T15:29:59.972" v="581" actId="13244"/>
          <ac:spMkLst>
            <pc:docMk/>
            <pc:sldMk cId="1244681172" sldId="301"/>
            <ac:spMk id="3" creationId="{A7EF73C8-7B18-EF1C-EA59-BDB5E957909F}"/>
          </ac:spMkLst>
        </pc:spChg>
        <pc:picChg chg="mod">
          <ac:chgData name="Kreger, Christine" userId="07b08700-4580-4b2b-8f3c-b5ccee8dc705" providerId="ADAL" clId="{DB4F5B1A-052B-4D4D-AFB1-0B4730292A5E}" dt="2025-03-11T15:21:21.761" v="326" actId="962"/>
          <ac:picMkLst>
            <pc:docMk/>
            <pc:sldMk cId="1244681172" sldId="301"/>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600DC-C228-40AA-B757-5B57042A095A}" type="datetimeFigureOut">
              <a:rPr lang="en-US" smtClean="0"/>
              <a:t>3/11/2025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138C7-0D54-4290-9CA1-62B355C65ED0}" type="slidenum">
              <a:rPr lang="en-US" smtClean="0"/>
              <a:t>‹#›</a:t>
            </a:fld>
            <a:endParaRPr lang="en-US"/>
          </a:p>
        </p:txBody>
      </p:sp>
    </p:spTree>
    <p:extLst>
      <p:ext uri="{BB962C8B-B14F-4D97-AF65-F5344CB8AC3E}">
        <p14:creationId xmlns:p14="http://schemas.microsoft.com/office/powerpoint/2010/main" val="152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https://www.youtube.com/watch?v=fm15cmYU0IM</a:t>
            </a:r>
          </a:p>
        </p:txBody>
      </p:sp>
      <p:sp>
        <p:nvSpPr>
          <p:cNvPr id="4" name="Slide Number Placeholder 3"/>
          <p:cNvSpPr>
            <a:spLocks noGrp="1"/>
          </p:cNvSpPr>
          <p:nvPr>
            <p:ph type="sldNum" sz="quarter" idx="10"/>
          </p:nvPr>
        </p:nvSpPr>
        <p:spPr/>
        <p:txBody>
          <a:bodyPr/>
          <a:lstStyle/>
          <a:p>
            <a:fld id="{0DE138C7-0D54-4290-9CA1-62B355C65ED0}" type="slidenum">
              <a:rPr lang="en-US" smtClean="0"/>
              <a:t>6</a:t>
            </a:fld>
            <a:endParaRPr lang="en-US"/>
          </a:p>
        </p:txBody>
      </p:sp>
    </p:spTree>
    <p:extLst>
      <p:ext uri="{BB962C8B-B14F-4D97-AF65-F5344CB8AC3E}">
        <p14:creationId xmlns:p14="http://schemas.microsoft.com/office/powerpoint/2010/main" val="102730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138C7-0D54-4290-9CA1-62B355C65ED0}" type="slidenum">
              <a:rPr lang="en-US" smtClean="0"/>
              <a:t>12</a:t>
            </a:fld>
            <a:endParaRPr lang="en-US"/>
          </a:p>
        </p:txBody>
      </p:sp>
    </p:spTree>
    <p:extLst>
      <p:ext uri="{BB962C8B-B14F-4D97-AF65-F5344CB8AC3E}">
        <p14:creationId xmlns:p14="http://schemas.microsoft.com/office/powerpoint/2010/main" val="3522604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138C7-0D54-4290-9CA1-62B355C65ED0}" type="slidenum">
              <a:rPr lang="en-US" smtClean="0"/>
              <a:t>27</a:t>
            </a:fld>
            <a:endParaRPr lang="en-US"/>
          </a:p>
        </p:txBody>
      </p:sp>
    </p:spTree>
    <p:extLst>
      <p:ext uri="{BB962C8B-B14F-4D97-AF65-F5344CB8AC3E}">
        <p14:creationId xmlns:p14="http://schemas.microsoft.com/office/powerpoint/2010/main" val="62654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9334D819-9F07-4261-B09B-9E467E5D9002}" type="datetimeFigureOut">
              <a:rPr lang="en-US" smtClean="0"/>
              <a:pPr/>
              <a:t>3/11/2025</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156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1840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1672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65005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334D819-9F07-4261-B09B-9E467E5D9002}" type="datetimeFigureOut">
              <a:rPr lang="en-US" smtClean="0"/>
              <a:pPr/>
              <a:t>3/11/2025</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667569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640399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3/11/2025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76290446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73963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3/11/2025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2321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fld id="{9334D819-9F07-4261-B09B-9E467E5D9002}" type="datetimeFigureOut">
              <a:rPr lang="en-US" smtClean="0"/>
              <a:t>3/11/2025</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71766878-3199-4EAB-94E7-2D6D11070E14}" type="slidenum">
              <a:rPr lang="en-US" smtClean="0"/>
              <a:t>‹#›</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9997698"/>
      </p:ext>
    </p:extLst>
  </p:cSld>
  <p:clrMapOvr>
    <a:masterClrMapping/>
  </p:clrMapOvr>
  <p:extLst>
    <p:ext uri="{DCECCB84-F9BA-43D5-87BE-67443E8EF086}">
      <p15:sldGuideLst xmlns:p15="http://schemas.microsoft.com/office/powerpoint/2012/main">
        <p15:guide id="1" orient="horz" pos="6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fld id="{9334D819-9F07-4261-B09B-9E467E5D9002}" type="datetimeFigureOut">
              <a:rPr lang="en-US" smtClean="0"/>
              <a:t>3/11/2025</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71766878-3199-4EAB-94E7-2D6D11070E14}" type="slidenum">
              <a:rPr lang="en-US" smtClean="0"/>
              <a:t>‹#›</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050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smtClean="0"/>
              <a:pPr/>
              <a:t>3/11/2025</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1766878-3199-4EAB-94E7-2D6D11070E14}" type="slidenum">
              <a:rPr lang="en-US" smtClean="0"/>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181451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8" pos="594" userDrawn="1">
          <p15:clr>
            <a:srgbClr val="F26B43"/>
          </p15:clr>
        </p15:guide>
        <p15:guide id="9" pos="5400" userDrawn="1">
          <p15:clr>
            <a:srgbClr val="F26B43"/>
          </p15:clr>
        </p15:guide>
        <p15:guide id="10" orient="horz" pos="4008" userDrawn="1">
          <p15:clr>
            <a:srgbClr val="F26B43"/>
          </p15:clr>
        </p15:guide>
        <p15:guide id="11" orient="horz" pos="1440" userDrawn="1">
          <p15:clr>
            <a:srgbClr val="F26B43"/>
          </p15:clr>
        </p15:guide>
        <p15:guide id="12" orient="horz" pos="3720" userDrawn="1">
          <p15:clr>
            <a:srgbClr val="F26B43"/>
          </p15:clr>
        </p15:guide>
        <p15:guide id="13"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youtube.com/watch?v=fm15cmYU0I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890" y="1289456"/>
            <a:ext cx="7738814" cy="4394988"/>
          </a:xfrm>
        </p:spPr>
        <p:txBody>
          <a:bodyPr/>
          <a:lstStyle/>
          <a:p>
            <a:r>
              <a:rPr lang="en-US" sz="6000" dirty="0"/>
              <a:t>The magic bullet:</a:t>
            </a:r>
            <a:br>
              <a:rPr lang="en-US" sz="6000" dirty="0"/>
            </a:br>
            <a:r>
              <a:rPr lang="en-US" sz="3600" cap="none" dirty="0"/>
              <a:t>Bullet Journaling for Increased Productivity</a:t>
            </a:r>
            <a:br>
              <a:rPr lang="en-US" sz="6000" dirty="0"/>
            </a:br>
            <a:endParaRPr lang="en-US" sz="6000" dirty="0"/>
          </a:p>
        </p:txBody>
      </p:sp>
      <p:sp>
        <p:nvSpPr>
          <p:cNvPr id="3" name="Subtitle 2"/>
          <p:cNvSpPr>
            <a:spLocks noGrp="1"/>
          </p:cNvSpPr>
          <p:nvPr>
            <p:ph type="subTitle" idx="1"/>
          </p:nvPr>
        </p:nvSpPr>
        <p:spPr>
          <a:xfrm>
            <a:off x="311013" y="5081292"/>
            <a:ext cx="8734567" cy="742279"/>
          </a:xfrm>
        </p:spPr>
        <p:txBody>
          <a:bodyPr>
            <a:noAutofit/>
          </a:bodyPr>
          <a:lstStyle/>
          <a:p>
            <a:r>
              <a:rPr lang="en-US" sz="2400" cap="none" dirty="0"/>
              <a:t>Linda Hofschire | Library Research Service </a:t>
            </a:r>
          </a:p>
          <a:p>
            <a:r>
              <a:rPr lang="en-US" sz="2400" cap="none" dirty="0"/>
              <a:t>Colorado State Library | www.lrs.org | @</a:t>
            </a:r>
            <a:r>
              <a:rPr lang="en-US" sz="2400" cap="none" dirty="0" err="1"/>
              <a:t>lrs_co</a:t>
            </a:r>
            <a:endParaRPr lang="en-US" sz="2400" cap="none" dirty="0"/>
          </a:p>
        </p:txBody>
      </p:sp>
    </p:spTree>
    <p:extLst>
      <p:ext uri="{BB962C8B-B14F-4D97-AF65-F5344CB8AC3E}">
        <p14:creationId xmlns:p14="http://schemas.microsoft.com/office/powerpoint/2010/main" val="990325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123077"/>
            <a:ext cx="7633742" cy="1492132"/>
          </a:xfrm>
        </p:spPr>
        <p:txBody>
          <a:bodyPr>
            <a:normAutofit fontScale="90000"/>
          </a:bodyPr>
          <a:lstStyle/>
          <a:p>
            <a:r>
              <a:rPr lang="en-US" dirty="0"/>
              <a:t>Bullet journaling: Monthly log and task list</a:t>
            </a:r>
          </a:p>
        </p:txBody>
      </p:sp>
      <p:sp>
        <p:nvSpPr>
          <p:cNvPr id="6" name="TextBox 5"/>
          <p:cNvSpPr txBox="1"/>
          <p:nvPr/>
        </p:nvSpPr>
        <p:spPr>
          <a:xfrm>
            <a:off x="3292796" y="6519446"/>
            <a:ext cx="2739276" cy="338554"/>
          </a:xfrm>
          <a:prstGeom prst="rect">
            <a:avLst/>
          </a:prstGeom>
          <a:noFill/>
        </p:spPr>
        <p:txBody>
          <a:bodyPr wrap="none" rtlCol="0">
            <a:spAutoFit/>
          </a:bodyPr>
          <a:lstStyle/>
          <a:p>
            <a:r>
              <a:rPr lang="en-US" sz="1600" dirty="0"/>
              <a:t>Image credit: bulletjournal.com</a:t>
            </a:r>
          </a:p>
        </p:txBody>
      </p:sp>
      <p:pic>
        <p:nvPicPr>
          <p:cNvPr id="3" name="Picture 2" descr="Example of a month list with items scheduled for a specific day vs. a task list, which is all of hte tasks for a month."/>
          <p:cNvPicPr>
            <a:picLocks noChangeAspect="1"/>
          </p:cNvPicPr>
          <p:nvPr/>
        </p:nvPicPr>
        <p:blipFill>
          <a:blip r:embed="rId2"/>
          <a:stretch>
            <a:fillRect/>
          </a:stretch>
        </p:blipFill>
        <p:spPr>
          <a:xfrm>
            <a:off x="960229" y="1763688"/>
            <a:ext cx="7612271" cy="4295917"/>
          </a:xfrm>
          <a:prstGeom prst="rect">
            <a:avLst/>
          </a:prstGeom>
          <a:ln>
            <a:solidFill>
              <a:schemeClr val="bg2">
                <a:lumMod val="50000"/>
              </a:schemeClr>
            </a:solidFill>
          </a:ln>
        </p:spPr>
      </p:pic>
    </p:spTree>
    <p:extLst>
      <p:ext uri="{BB962C8B-B14F-4D97-AF65-F5344CB8AC3E}">
        <p14:creationId xmlns:p14="http://schemas.microsoft.com/office/powerpoint/2010/main" val="2708271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Bullet journaling: daily log</a:t>
            </a:r>
          </a:p>
        </p:txBody>
      </p:sp>
      <p:pic>
        <p:nvPicPr>
          <p:cNvPr id="3" name="Picture 2" descr="An example of  a daily log listing all talks for a particular day."/>
          <p:cNvPicPr>
            <a:picLocks noChangeAspect="1"/>
          </p:cNvPicPr>
          <p:nvPr/>
        </p:nvPicPr>
        <p:blipFill>
          <a:blip r:embed="rId2"/>
          <a:stretch>
            <a:fillRect/>
          </a:stretch>
        </p:blipFill>
        <p:spPr>
          <a:xfrm>
            <a:off x="2845866" y="1226378"/>
            <a:ext cx="3819525" cy="5114925"/>
          </a:xfrm>
          <a:prstGeom prst="rect">
            <a:avLst/>
          </a:prstGeom>
          <a:ln>
            <a:solidFill>
              <a:schemeClr val="bg2">
                <a:lumMod val="50000"/>
              </a:schemeClr>
            </a:solidFill>
          </a:ln>
        </p:spPr>
      </p:pic>
      <p:sp>
        <p:nvSpPr>
          <p:cNvPr id="5" name="TextBox 4"/>
          <p:cNvSpPr txBox="1"/>
          <p:nvPr/>
        </p:nvSpPr>
        <p:spPr>
          <a:xfrm>
            <a:off x="3385990" y="6341303"/>
            <a:ext cx="2739276" cy="338554"/>
          </a:xfrm>
          <a:prstGeom prst="rect">
            <a:avLst/>
          </a:prstGeom>
          <a:noFill/>
        </p:spPr>
        <p:txBody>
          <a:bodyPr wrap="none" rtlCol="0">
            <a:spAutoFit/>
          </a:bodyPr>
          <a:lstStyle/>
          <a:p>
            <a:r>
              <a:rPr lang="en-US" sz="1600" dirty="0"/>
              <a:t>Image credit: bulletjournal.com</a:t>
            </a:r>
          </a:p>
        </p:txBody>
      </p:sp>
    </p:spTree>
    <p:extLst>
      <p:ext uri="{BB962C8B-B14F-4D97-AF65-F5344CB8AC3E}">
        <p14:creationId xmlns:p14="http://schemas.microsoft.com/office/powerpoint/2010/main" val="312074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Bullet journaling: signifiers</a:t>
            </a:r>
          </a:p>
        </p:txBody>
      </p:sp>
      <p:sp>
        <p:nvSpPr>
          <p:cNvPr id="5" name="Oval 4" descr="A bullet point ot dot is used to signify a task."/>
          <p:cNvSpPr/>
          <p:nvPr/>
        </p:nvSpPr>
        <p:spPr>
          <a:xfrm>
            <a:off x="1310187" y="1815147"/>
            <a:ext cx="81889" cy="81889"/>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60562" y="1543374"/>
            <a:ext cx="3094488" cy="584775"/>
          </a:xfrm>
          <a:prstGeom prst="rect">
            <a:avLst/>
          </a:prstGeom>
          <a:noFill/>
        </p:spPr>
        <p:txBody>
          <a:bodyPr wrap="square" rtlCol="0">
            <a:spAutoFit/>
          </a:bodyPr>
          <a:lstStyle/>
          <a:p>
            <a:r>
              <a:rPr lang="en-US" sz="3200" dirty="0"/>
              <a:t>Task</a:t>
            </a:r>
          </a:p>
        </p:txBody>
      </p:sp>
      <p:sp>
        <p:nvSpPr>
          <p:cNvPr id="13" name="TextBox 12"/>
          <p:cNvSpPr txBox="1"/>
          <p:nvPr/>
        </p:nvSpPr>
        <p:spPr>
          <a:xfrm>
            <a:off x="1180533" y="2388577"/>
            <a:ext cx="504967"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X</a:t>
            </a:r>
          </a:p>
        </p:txBody>
      </p:sp>
      <p:sp>
        <p:nvSpPr>
          <p:cNvPr id="12" name="TextBox 11"/>
          <p:cNvSpPr txBox="1"/>
          <p:nvPr/>
        </p:nvSpPr>
        <p:spPr>
          <a:xfrm>
            <a:off x="1760560" y="2294504"/>
            <a:ext cx="3289112" cy="584775"/>
          </a:xfrm>
          <a:prstGeom prst="rect">
            <a:avLst/>
          </a:prstGeom>
          <a:noFill/>
        </p:spPr>
        <p:txBody>
          <a:bodyPr wrap="square" rtlCol="0">
            <a:spAutoFit/>
          </a:bodyPr>
          <a:lstStyle/>
          <a:p>
            <a:r>
              <a:rPr lang="en-US" sz="3200" dirty="0"/>
              <a:t>Task Complete</a:t>
            </a:r>
          </a:p>
        </p:txBody>
      </p:sp>
      <p:sp>
        <p:nvSpPr>
          <p:cNvPr id="14" name="TextBox 13"/>
          <p:cNvSpPr txBox="1"/>
          <p:nvPr/>
        </p:nvSpPr>
        <p:spPr>
          <a:xfrm>
            <a:off x="1194178" y="3208847"/>
            <a:ext cx="504967"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&gt;</a:t>
            </a:r>
          </a:p>
        </p:txBody>
      </p:sp>
      <p:sp>
        <p:nvSpPr>
          <p:cNvPr id="15" name="TextBox 14"/>
          <p:cNvSpPr txBox="1"/>
          <p:nvPr/>
        </p:nvSpPr>
        <p:spPr>
          <a:xfrm>
            <a:off x="1740089" y="3122975"/>
            <a:ext cx="7220472" cy="584775"/>
          </a:xfrm>
          <a:prstGeom prst="rect">
            <a:avLst/>
          </a:prstGeom>
          <a:noFill/>
        </p:spPr>
        <p:txBody>
          <a:bodyPr wrap="square" rtlCol="0">
            <a:spAutoFit/>
          </a:bodyPr>
          <a:lstStyle/>
          <a:p>
            <a:r>
              <a:rPr lang="en-US" sz="3200" dirty="0"/>
              <a:t>Task Migrated</a:t>
            </a:r>
          </a:p>
        </p:txBody>
      </p:sp>
      <p:sp>
        <p:nvSpPr>
          <p:cNvPr id="19" name="TextBox 18"/>
          <p:cNvSpPr txBox="1"/>
          <p:nvPr/>
        </p:nvSpPr>
        <p:spPr>
          <a:xfrm>
            <a:off x="1194178" y="3986190"/>
            <a:ext cx="873316"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   </a:t>
            </a:r>
          </a:p>
        </p:txBody>
      </p:sp>
      <p:sp>
        <p:nvSpPr>
          <p:cNvPr id="9" name="TextBox 8"/>
          <p:cNvSpPr txBox="1"/>
          <p:nvPr/>
        </p:nvSpPr>
        <p:spPr>
          <a:xfrm>
            <a:off x="1760560" y="3913416"/>
            <a:ext cx="7220472" cy="584775"/>
          </a:xfrm>
          <a:prstGeom prst="rect">
            <a:avLst/>
          </a:prstGeom>
          <a:noFill/>
        </p:spPr>
        <p:txBody>
          <a:bodyPr wrap="square" rtlCol="0">
            <a:spAutoFit/>
          </a:bodyPr>
          <a:lstStyle/>
          <a:p>
            <a:r>
              <a:rPr lang="en-US" sz="3200" dirty="0"/>
              <a:t>Notes</a:t>
            </a:r>
          </a:p>
        </p:txBody>
      </p:sp>
      <p:sp>
        <p:nvSpPr>
          <p:cNvPr id="10" name="Oval 9" descr="An open circle signifies an event."/>
          <p:cNvSpPr/>
          <p:nvPr/>
        </p:nvSpPr>
        <p:spPr>
          <a:xfrm>
            <a:off x="1255595" y="5000781"/>
            <a:ext cx="191068" cy="1910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1760560" y="4803927"/>
            <a:ext cx="7220472" cy="584775"/>
          </a:xfrm>
          <a:prstGeom prst="rect">
            <a:avLst/>
          </a:prstGeom>
          <a:noFill/>
        </p:spPr>
        <p:txBody>
          <a:bodyPr wrap="square" rtlCol="0">
            <a:spAutoFit/>
          </a:bodyPr>
          <a:lstStyle/>
          <a:p>
            <a:r>
              <a:rPr lang="en-US" sz="3200" dirty="0"/>
              <a:t>Events</a:t>
            </a:r>
          </a:p>
        </p:txBody>
      </p:sp>
    </p:spTree>
    <p:extLst>
      <p:ext uri="{BB962C8B-B14F-4D97-AF65-F5344CB8AC3E}">
        <p14:creationId xmlns:p14="http://schemas.microsoft.com/office/powerpoint/2010/main" val="28036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Bullet journaling: Example #1</a:t>
            </a:r>
          </a:p>
        </p:txBody>
      </p:sp>
      <p:pic>
        <p:nvPicPr>
          <p:cNvPr id="3" name="Picture 2" descr="An example of a weekly log with the different signifiers next to each task."/>
          <p:cNvPicPr>
            <a:picLocks noChangeAspect="1"/>
          </p:cNvPicPr>
          <p:nvPr/>
        </p:nvPicPr>
        <p:blipFill>
          <a:blip r:embed="rId2"/>
          <a:stretch>
            <a:fillRect/>
          </a:stretch>
        </p:blipFill>
        <p:spPr>
          <a:xfrm>
            <a:off x="2654833" y="1019269"/>
            <a:ext cx="3874045" cy="5444325"/>
          </a:xfrm>
          <a:prstGeom prst="rect">
            <a:avLst/>
          </a:prstGeom>
          <a:ln>
            <a:solidFill>
              <a:schemeClr val="tx2"/>
            </a:solidFill>
          </a:ln>
        </p:spPr>
      </p:pic>
      <p:sp>
        <p:nvSpPr>
          <p:cNvPr id="16" name="TextBox 15"/>
          <p:cNvSpPr txBox="1"/>
          <p:nvPr/>
        </p:nvSpPr>
        <p:spPr>
          <a:xfrm>
            <a:off x="3056306" y="6444501"/>
            <a:ext cx="3071097" cy="338554"/>
          </a:xfrm>
          <a:prstGeom prst="rect">
            <a:avLst/>
          </a:prstGeom>
          <a:noFill/>
        </p:spPr>
        <p:txBody>
          <a:bodyPr wrap="none" rtlCol="0">
            <a:spAutoFit/>
          </a:bodyPr>
          <a:lstStyle/>
          <a:p>
            <a:r>
              <a:rPr lang="en-US" sz="1600" dirty="0"/>
              <a:t>Image credit: Bringing the Sunshine</a:t>
            </a:r>
          </a:p>
        </p:txBody>
      </p:sp>
    </p:spTree>
    <p:extLst>
      <p:ext uri="{BB962C8B-B14F-4D97-AF65-F5344CB8AC3E}">
        <p14:creationId xmlns:p14="http://schemas.microsoft.com/office/powerpoint/2010/main" val="303445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Bullet journaling: Example #2</a:t>
            </a:r>
          </a:p>
        </p:txBody>
      </p:sp>
      <p:pic>
        <p:nvPicPr>
          <p:cNvPr id="4" name="Picture 3" descr="An example of a signifier key."/>
          <p:cNvPicPr>
            <a:picLocks noChangeAspect="1"/>
          </p:cNvPicPr>
          <p:nvPr/>
        </p:nvPicPr>
        <p:blipFill>
          <a:blip r:embed="rId2"/>
          <a:stretch>
            <a:fillRect/>
          </a:stretch>
        </p:blipFill>
        <p:spPr>
          <a:xfrm>
            <a:off x="1161055" y="1583353"/>
            <a:ext cx="4767514" cy="2756635"/>
          </a:xfrm>
          <a:prstGeom prst="rect">
            <a:avLst/>
          </a:prstGeom>
        </p:spPr>
      </p:pic>
      <p:sp>
        <p:nvSpPr>
          <p:cNvPr id="5" name="TextBox 4"/>
          <p:cNvSpPr txBox="1"/>
          <p:nvPr/>
        </p:nvSpPr>
        <p:spPr>
          <a:xfrm>
            <a:off x="1283885" y="6519446"/>
            <a:ext cx="3880229" cy="338554"/>
          </a:xfrm>
          <a:prstGeom prst="rect">
            <a:avLst/>
          </a:prstGeom>
          <a:noFill/>
        </p:spPr>
        <p:txBody>
          <a:bodyPr wrap="none" rtlCol="0">
            <a:spAutoFit/>
          </a:bodyPr>
          <a:lstStyle/>
          <a:p>
            <a:r>
              <a:rPr lang="en-US" sz="1600" dirty="0"/>
              <a:t>Image credits:  Bringing the Sunshine, DIY Av</a:t>
            </a:r>
          </a:p>
        </p:txBody>
      </p:sp>
      <p:pic>
        <p:nvPicPr>
          <p:cNvPr id="6" name="Picture 5" descr="A different example of a signifier key that is color coded."/>
          <p:cNvPicPr>
            <a:picLocks noChangeAspect="1"/>
          </p:cNvPicPr>
          <p:nvPr/>
        </p:nvPicPr>
        <p:blipFill>
          <a:blip r:embed="rId3"/>
          <a:stretch>
            <a:fillRect/>
          </a:stretch>
        </p:blipFill>
        <p:spPr>
          <a:xfrm>
            <a:off x="6280197" y="1606335"/>
            <a:ext cx="2514600" cy="4714875"/>
          </a:xfrm>
          <a:prstGeom prst="rect">
            <a:avLst/>
          </a:prstGeom>
        </p:spPr>
      </p:pic>
    </p:spTree>
    <p:extLst>
      <p:ext uri="{BB962C8B-B14F-4D97-AF65-F5344CB8AC3E}">
        <p14:creationId xmlns:p14="http://schemas.microsoft.com/office/powerpoint/2010/main" val="296358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Bullet journaling: Collections</a:t>
            </a:r>
          </a:p>
        </p:txBody>
      </p:sp>
      <p:sp>
        <p:nvSpPr>
          <p:cNvPr id="3" name="Content Placeholder 2"/>
          <p:cNvSpPr>
            <a:spLocks noGrp="1"/>
          </p:cNvSpPr>
          <p:nvPr>
            <p:ph idx="1"/>
          </p:nvPr>
        </p:nvSpPr>
        <p:spPr>
          <a:xfrm>
            <a:off x="938758" y="1337482"/>
            <a:ext cx="7633742" cy="4542112"/>
          </a:xfrm>
        </p:spPr>
        <p:txBody>
          <a:bodyPr>
            <a:normAutofit/>
          </a:bodyPr>
          <a:lstStyle/>
          <a:p>
            <a:r>
              <a:rPr lang="en-US" sz="2800" dirty="0"/>
              <a:t>Master To-Do List</a:t>
            </a:r>
          </a:p>
          <a:p>
            <a:r>
              <a:rPr lang="en-US" sz="2800" dirty="0"/>
              <a:t>Current Projects </a:t>
            </a:r>
          </a:p>
          <a:p>
            <a:r>
              <a:rPr lang="en-US" sz="2800" dirty="0"/>
              <a:t>Ideas for Future Projects</a:t>
            </a:r>
          </a:p>
          <a:p>
            <a:r>
              <a:rPr lang="en-US" sz="2800" dirty="0"/>
              <a:t>Staff </a:t>
            </a:r>
          </a:p>
          <a:p>
            <a:r>
              <a:rPr lang="en-US" sz="2800" dirty="0"/>
              <a:t>Goals</a:t>
            </a:r>
          </a:p>
          <a:p>
            <a:r>
              <a:rPr lang="en-US" sz="2800" dirty="0"/>
              <a:t>Conferences to Attend</a:t>
            </a:r>
          </a:p>
          <a:p>
            <a:r>
              <a:rPr lang="en-US" sz="2800" dirty="0"/>
              <a:t>Books to Read/Read</a:t>
            </a:r>
          </a:p>
          <a:p>
            <a:endParaRPr lang="en-US" sz="2800" dirty="0"/>
          </a:p>
        </p:txBody>
      </p:sp>
    </p:spTree>
    <p:extLst>
      <p:ext uri="{BB962C8B-B14F-4D97-AF65-F5344CB8AC3E}">
        <p14:creationId xmlns:p14="http://schemas.microsoft.com/office/powerpoint/2010/main" val="218412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Bullet Journal: Habit tracker</a:t>
            </a:r>
          </a:p>
        </p:txBody>
      </p:sp>
      <p:pic>
        <p:nvPicPr>
          <p:cNvPr id="3" name="Picture 2" descr="An example of a habit tracker. Each habit is listed and days that hte habit is completed are shaded in."/>
          <p:cNvPicPr>
            <a:picLocks noChangeAspect="1"/>
          </p:cNvPicPr>
          <p:nvPr/>
        </p:nvPicPr>
        <p:blipFill>
          <a:blip r:embed="rId2"/>
          <a:stretch>
            <a:fillRect/>
          </a:stretch>
        </p:blipFill>
        <p:spPr>
          <a:xfrm>
            <a:off x="1108738" y="2070834"/>
            <a:ext cx="6762750" cy="3971925"/>
          </a:xfrm>
          <a:prstGeom prst="rect">
            <a:avLst/>
          </a:prstGeom>
        </p:spPr>
      </p:pic>
      <p:sp>
        <p:nvSpPr>
          <p:cNvPr id="4" name="TextBox 3"/>
          <p:cNvSpPr txBox="1"/>
          <p:nvPr/>
        </p:nvSpPr>
        <p:spPr>
          <a:xfrm>
            <a:off x="3357270" y="6239076"/>
            <a:ext cx="2265685" cy="338554"/>
          </a:xfrm>
          <a:prstGeom prst="rect">
            <a:avLst/>
          </a:prstGeom>
          <a:noFill/>
        </p:spPr>
        <p:txBody>
          <a:bodyPr wrap="none" rtlCol="0">
            <a:spAutoFit/>
          </a:bodyPr>
          <a:lstStyle/>
          <a:p>
            <a:r>
              <a:rPr lang="en-US" sz="1600" dirty="0"/>
              <a:t>Image credit: </a:t>
            </a:r>
            <a:r>
              <a:rPr lang="en-US" sz="1600" dirty="0" err="1"/>
              <a:t>Boho</a:t>
            </a:r>
            <a:r>
              <a:rPr lang="en-US" sz="1600" dirty="0"/>
              <a:t> Berry</a:t>
            </a:r>
          </a:p>
        </p:txBody>
      </p:sp>
    </p:spTree>
    <p:extLst>
      <p:ext uri="{BB962C8B-B14F-4D97-AF65-F5344CB8AC3E}">
        <p14:creationId xmlns:p14="http://schemas.microsoft.com/office/powerpoint/2010/main" val="14200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224" y="1760809"/>
            <a:ext cx="7633742" cy="1492132"/>
          </a:xfrm>
        </p:spPr>
        <p:txBody>
          <a:bodyPr>
            <a:normAutofit fontScale="90000"/>
          </a:bodyPr>
          <a:lstStyle/>
          <a:p>
            <a:r>
              <a:rPr lang="en-US" dirty="0"/>
              <a:t>Do you have to be an artist to bullet journal?</a:t>
            </a:r>
          </a:p>
        </p:txBody>
      </p:sp>
    </p:spTree>
    <p:extLst>
      <p:ext uri="{BB962C8B-B14F-4D97-AF65-F5344CB8AC3E}">
        <p14:creationId xmlns:p14="http://schemas.microsoft.com/office/powerpoint/2010/main" val="1098460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99AEE-3BC7-0BF2-D2B7-B19C0ACD4059}"/>
              </a:ext>
            </a:extLst>
          </p:cNvPr>
          <p:cNvSpPr>
            <a:spLocks noGrp="1"/>
          </p:cNvSpPr>
          <p:nvPr>
            <p:ph type="title"/>
          </p:nvPr>
        </p:nvSpPr>
        <p:spPr>
          <a:xfrm>
            <a:off x="938758" y="-1492132"/>
            <a:ext cx="7633742" cy="1492132"/>
          </a:xfrm>
        </p:spPr>
        <p:txBody>
          <a:bodyPr vert="horz" lIns="91440" tIns="45720" rIns="91440" bIns="45720" rtlCol="0" anchor="b">
            <a:normAutofit/>
          </a:bodyPr>
          <a:lstStyle/>
          <a:p>
            <a:r>
              <a:rPr lang="en-US" dirty="0"/>
              <a:t>Example #1</a:t>
            </a:r>
          </a:p>
        </p:txBody>
      </p:sp>
      <p:pic>
        <p:nvPicPr>
          <p:cNvPr id="2" name="Picture 1" descr="An example of a monthly calendar with goals and tasks listed underneath the calendar."/>
          <p:cNvPicPr>
            <a:picLocks noChangeAspect="1"/>
          </p:cNvPicPr>
          <p:nvPr/>
        </p:nvPicPr>
        <p:blipFill>
          <a:blip r:embed="rId2"/>
          <a:stretch>
            <a:fillRect/>
          </a:stretch>
        </p:blipFill>
        <p:spPr>
          <a:xfrm>
            <a:off x="2747394" y="535793"/>
            <a:ext cx="3912714" cy="5224557"/>
          </a:xfrm>
          <a:prstGeom prst="rect">
            <a:avLst/>
          </a:prstGeom>
        </p:spPr>
      </p:pic>
      <p:sp>
        <p:nvSpPr>
          <p:cNvPr id="8" name="TextBox 7"/>
          <p:cNvSpPr txBox="1"/>
          <p:nvPr/>
        </p:nvSpPr>
        <p:spPr>
          <a:xfrm>
            <a:off x="3356491" y="6045957"/>
            <a:ext cx="2497350" cy="338554"/>
          </a:xfrm>
          <a:prstGeom prst="rect">
            <a:avLst/>
          </a:prstGeom>
          <a:noFill/>
        </p:spPr>
        <p:txBody>
          <a:bodyPr wrap="none" rtlCol="0">
            <a:spAutoFit/>
          </a:bodyPr>
          <a:lstStyle/>
          <a:p>
            <a:r>
              <a:rPr lang="en-US" sz="1600" dirty="0"/>
              <a:t>Image credit: @</a:t>
            </a:r>
            <a:r>
              <a:rPr lang="en-US" sz="1600" dirty="0" err="1"/>
              <a:t>journaleying</a:t>
            </a:r>
            <a:endParaRPr lang="en-US" sz="1600" dirty="0"/>
          </a:p>
        </p:txBody>
      </p:sp>
    </p:spTree>
    <p:extLst>
      <p:ext uri="{BB962C8B-B14F-4D97-AF65-F5344CB8AC3E}">
        <p14:creationId xmlns:p14="http://schemas.microsoft.com/office/powerpoint/2010/main" val="2040125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BFE1-EBAC-CD7C-5383-957FE4A1174D}"/>
              </a:ext>
            </a:extLst>
          </p:cNvPr>
          <p:cNvSpPr>
            <a:spLocks noGrp="1"/>
          </p:cNvSpPr>
          <p:nvPr>
            <p:ph type="title"/>
          </p:nvPr>
        </p:nvSpPr>
        <p:spPr>
          <a:xfrm>
            <a:off x="938758" y="-1492132"/>
            <a:ext cx="7633742" cy="1492132"/>
          </a:xfrm>
        </p:spPr>
        <p:txBody>
          <a:bodyPr vert="horz" lIns="91440" tIns="45720" rIns="91440" bIns="45720" rtlCol="0" anchor="b">
            <a:normAutofit/>
          </a:bodyPr>
          <a:lstStyle/>
          <a:p>
            <a:r>
              <a:rPr lang="en-US" dirty="0"/>
              <a:t>Example # 2</a:t>
            </a:r>
          </a:p>
        </p:txBody>
      </p:sp>
      <p:pic>
        <p:nvPicPr>
          <p:cNvPr id="6" name="Picture 5" descr="An other example of a calendar with a whishlist. goal list, tasks, and a waiting on list."/>
          <p:cNvPicPr>
            <a:picLocks noChangeAspect="1"/>
          </p:cNvPicPr>
          <p:nvPr/>
        </p:nvPicPr>
        <p:blipFill>
          <a:blip r:embed="rId2"/>
          <a:stretch>
            <a:fillRect/>
          </a:stretch>
        </p:blipFill>
        <p:spPr>
          <a:xfrm>
            <a:off x="930039" y="573490"/>
            <a:ext cx="7609998" cy="5718127"/>
          </a:xfrm>
          <a:prstGeom prst="rect">
            <a:avLst/>
          </a:prstGeom>
        </p:spPr>
      </p:pic>
      <p:sp>
        <p:nvSpPr>
          <p:cNvPr id="8" name="TextBox 7"/>
          <p:cNvSpPr txBox="1"/>
          <p:nvPr/>
        </p:nvSpPr>
        <p:spPr>
          <a:xfrm>
            <a:off x="6077533" y="6291617"/>
            <a:ext cx="2423484" cy="338554"/>
          </a:xfrm>
          <a:prstGeom prst="rect">
            <a:avLst/>
          </a:prstGeom>
          <a:noFill/>
        </p:spPr>
        <p:txBody>
          <a:bodyPr wrap="none" rtlCol="0">
            <a:spAutoFit/>
          </a:bodyPr>
          <a:lstStyle/>
          <a:p>
            <a:r>
              <a:rPr lang="en-US" sz="1600" dirty="0"/>
              <a:t>Image credit: @</a:t>
            </a:r>
            <a:r>
              <a:rPr lang="en-US" sz="1600" dirty="0" err="1"/>
              <a:t>bahcampos</a:t>
            </a:r>
            <a:endParaRPr lang="en-US" sz="1600" dirty="0"/>
          </a:p>
        </p:txBody>
      </p:sp>
    </p:spTree>
    <p:extLst>
      <p:ext uri="{BB962C8B-B14F-4D97-AF65-F5344CB8AC3E}">
        <p14:creationId xmlns:p14="http://schemas.microsoft.com/office/powerpoint/2010/main" val="382395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plan</a:t>
            </a:r>
          </a:p>
        </p:txBody>
      </p:sp>
      <p:sp>
        <p:nvSpPr>
          <p:cNvPr id="3" name="Content Placeholder 2"/>
          <p:cNvSpPr>
            <a:spLocks noGrp="1"/>
          </p:cNvSpPr>
          <p:nvPr>
            <p:ph idx="1"/>
          </p:nvPr>
        </p:nvSpPr>
        <p:spPr>
          <a:xfrm>
            <a:off x="843223" y="1603614"/>
            <a:ext cx="7633742" cy="3593591"/>
          </a:xfrm>
        </p:spPr>
        <p:txBody>
          <a:bodyPr>
            <a:noAutofit/>
          </a:bodyPr>
          <a:lstStyle/>
          <a:p>
            <a:r>
              <a:rPr lang="en-US" sz="3600" dirty="0"/>
              <a:t>Bullet Journaling: Why and How</a:t>
            </a:r>
          </a:p>
          <a:p>
            <a:endParaRPr lang="en-US" sz="3600" dirty="0"/>
          </a:p>
          <a:p>
            <a:r>
              <a:rPr lang="en-US" sz="3600" dirty="0"/>
              <a:t>Productivity</a:t>
            </a:r>
          </a:p>
          <a:p>
            <a:pPr lvl="1"/>
            <a:r>
              <a:rPr lang="en-US" sz="3600" dirty="0"/>
              <a:t>How to exploit our natural tendencies to maximize productivity</a:t>
            </a:r>
          </a:p>
          <a:p>
            <a:pPr lvl="1"/>
            <a:r>
              <a:rPr lang="en-US" sz="3600" dirty="0"/>
              <a:t>Crowdsourcing tips and tricks</a:t>
            </a:r>
          </a:p>
        </p:txBody>
      </p:sp>
    </p:spTree>
    <p:extLst>
      <p:ext uri="{BB962C8B-B14F-4D97-AF65-F5344CB8AC3E}">
        <p14:creationId xmlns:p14="http://schemas.microsoft.com/office/powerpoint/2010/main" val="3182378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6620-043C-D29F-8A62-5C6B969F69F0}"/>
              </a:ext>
            </a:extLst>
          </p:cNvPr>
          <p:cNvSpPr>
            <a:spLocks noGrp="1"/>
          </p:cNvSpPr>
          <p:nvPr>
            <p:ph type="title"/>
          </p:nvPr>
        </p:nvSpPr>
        <p:spPr>
          <a:xfrm>
            <a:off x="938758" y="-1492132"/>
            <a:ext cx="7633742" cy="1492132"/>
          </a:xfrm>
        </p:spPr>
        <p:txBody>
          <a:bodyPr vert="horz" lIns="91440" tIns="45720" rIns="91440" bIns="45720" rtlCol="0" anchor="b">
            <a:normAutofit/>
          </a:bodyPr>
          <a:lstStyle/>
          <a:p>
            <a:r>
              <a:rPr lang="en-US" dirty="0"/>
              <a:t>Example # 3</a:t>
            </a:r>
          </a:p>
        </p:txBody>
      </p:sp>
      <p:pic>
        <p:nvPicPr>
          <p:cNvPr id="3" name="Picture 2" descr="An example of a weekly log with boxes for each day of the week.">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887973" y="465232"/>
            <a:ext cx="7359058" cy="5177917"/>
          </a:xfrm>
          <a:prstGeom prst="rect">
            <a:avLst/>
          </a:prstGeom>
        </p:spPr>
      </p:pic>
      <p:sp>
        <p:nvSpPr>
          <p:cNvPr id="8" name="TextBox 7"/>
          <p:cNvSpPr txBox="1"/>
          <p:nvPr/>
        </p:nvSpPr>
        <p:spPr>
          <a:xfrm>
            <a:off x="5670300" y="5745705"/>
            <a:ext cx="2576731" cy="338554"/>
          </a:xfrm>
          <a:prstGeom prst="rect">
            <a:avLst/>
          </a:prstGeom>
          <a:noFill/>
        </p:spPr>
        <p:txBody>
          <a:bodyPr wrap="none" rtlCol="0">
            <a:spAutoFit/>
          </a:bodyPr>
          <a:lstStyle/>
          <a:p>
            <a:r>
              <a:rPr lang="en-US" sz="1600" dirty="0"/>
              <a:t>Image credit: @</a:t>
            </a:r>
            <a:r>
              <a:rPr lang="en-US" sz="1600" dirty="0" err="1"/>
              <a:t>lifebywhitney</a:t>
            </a:r>
            <a:endParaRPr lang="en-US" sz="1600" dirty="0"/>
          </a:p>
        </p:txBody>
      </p:sp>
    </p:spTree>
    <p:extLst>
      <p:ext uri="{BB962C8B-B14F-4D97-AF65-F5344CB8AC3E}">
        <p14:creationId xmlns:p14="http://schemas.microsoft.com/office/powerpoint/2010/main" val="3822800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2B042-142A-3113-FB90-5EC3FE106CDC}"/>
              </a:ext>
            </a:extLst>
          </p:cNvPr>
          <p:cNvSpPr>
            <a:spLocks noGrp="1"/>
          </p:cNvSpPr>
          <p:nvPr>
            <p:ph type="title"/>
          </p:nvPr>
        </p:nvSpPr>
        <p:spPr>
          <a:xfrm>
            <a:off x="938758" y="-1492132"/>
            <a:ext cx="7633742" cy="1492132"/>
          </a:xfrm>
        </p:spPr>
        <p:txBody>
          <a:bodyPr vert="horz" lIns="91440" tIns="45720" rIns="91440" bIns="45720" rtlCol="0" anchor="b">
            <a:normAutofit/>
          </a:bodyPr>
          <a:lstStyle/>
          <a:p>
            <a:r>
              <a:rPr lang="en-US" dirty="0"/>
              <a:t>Example # 4</a:t>
            </a:r>
          </a:p>
        </p:txBody>
      </p:sp>
      <p:pic>
        <p:nvPicPr>
          <p:cNvPr id="2" name="Picture 1" descr="Another exampe of a weekly log with days of hte week color coded."/>
          <p:cNvPicPr>
            <a:picLocks noChangeAspect="1"/>
          </p:cNvPicPr>
          <p:nvPr/>
        </p:nvPicPr>
        <p:blipFill>
          <a:blip r:embed="rId2"/>
          <a:stretch>
            <a:fillRect/>
          </a:stretch>
        </p:blipFill>
        <p:spPr>
          <a:xfrm>
            <a:off x="1336556" y="780797"/>
            <a:ext cx="6729271" cy="4742992"/>
          </a:xfrm>
          <a:prstGeom prst="rect">
            <a:avLst/>
          </a:prstGeom>
        </p:spPr>
      </p:pic>
      <p:sp>
        <p:nvSpPr>
          <p:cNvPr id="8" name="TextBox 7"/>
          <p:cNvSpPr txBox="1"/>
          <p:nvPr/>
        </p:nvSpPr>
        <p:spPr>
          <a:xfrm>
            <a:off x="5739797" y="5622876"/>
            <a:ext cx="2423484" cy="338554"/>
          </a:xfrm>
          <a:prstGeom prst="rect">
            <a:avLst/>
          </a:prstGeom>
          <a:noFill/>
        </p:spPr>
        <p:txBody>
          <a:bodyPr wrap="none" rtlCol="0">
            <a:spAutoFit/>
          </a:bodyPr>
          <a:lstStyle/>
          <a:p>
            <a:r>
              <a:rPr lang="en-US" sz="1600" dirty="0"/>
              <a:t>Image credit: @</a:t>
            </a:r>
            <a:r>
              <a:rPr lang="en-US" sz="1600" dirty="0" err="1"/>
              <a:t>bahcampos</a:t>
            </a:r>
            <a:endParaRPr lang="en-US" sz="1600" dirty="0"/>
          </a:p>
        </p:txBody>
      </p:sp>
    </p:spTree>
    <p:extLst>
      <p:ext uri="{BB962C8B-B14F-4D97-AF65-F5344CB8AC3E}">
        <p14:creationId xmlns:p14="http://schemas.microsoft.com/office/powerpoint/2010/main" val="262766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DD82-6951-E35D-A12E-868EF43BBEB7}"/>
              </a:ext>
            </a:extLst>
          </p:cNvPr>
          <p:cNvSpPr>
            <a:spLocks noGrp="1"/>
          </p:cNvSpPr>
          <p:nvPr>
            <p:ph type="title"/>
          </p:nvPr>
        </p:nvSpPr>
        <p:spPr>
          <a:xfrm>
            <a:off x="938758" y="-1492132"/>
            <a:ext cx="7633742" cy="1492132"/>
          </a:xfrm>
        </p:spPr>
        <p:txBody>
          <a:bodyPr vert="horz" lIns="91440" tIns="45720" rIns="91440" bIns="45720" rtlCol="0" anchor="b">
            <a:normAutofit/>
          </a:bodyPr>
          <a:lstStyle/>
          <a:p>
            <a:r>
              <a:rPr lang="en-US" dirty="0"/>
              <a:t>Example # 5</a:t>
            </a:r>
          </a:p>
        </p:txBody>
      </p:sp>
      <p:pic>
        <p:nvPicPr>
          <p:cNvPr id="3" name="Picture 2" descr="An example of a daily task list with signifiers."/>
          <p:cNvPicPr>
            <a:picLocks noChangeAspect="1"/>
          </p:cNvPicPr>
          <p:nvPr/>
        </p:nvPicPr>
        <p:blipFill>
          <a:blip r:embed="rId2"/>
          <a:stretch>
            <a:fillRect/>
          </a:stretch>
        </p:blipFill>
        <p:spPr>
          <a:xfrm>
            <a:off x="2253843" y="521325"/>
            <a:ext cx="5092535" cy="5299865"/>
          </a:xfrm>
          <a:prstGeom prst="rect">
            <a:avLst/>
          </a:prstGeom>
        </p:spPr>
      </p:pic>
      <p:sp>
        <p:nvSpPr>
          <p:cNvPr id="8" name="TextBox 7"/>
          <p:cNvSpPr txBox="1"/>
          <p:nvPr/>
        </p:nvSpPr>
        <p:spPr>
          <a:xfrm>
            <a:off x="3829110" y="5821190"/>
            <a:ext cx="2265685" cy="338554"/>
          </a:xfrm>
          <a:prstGeom prst="rect">
            <a:avLst/>
          </a:prstGeom>
          <a:noFill/>
        </p:spPr>
        <p:txBody>
          <a:bodyPr wrap="none" rtlCol="0">
            <a:spAutoFit/>
          </a:bodyPr>
          <a:lstStyle/>
          <a:p>
            <a:r>
              <a:rPr lang="en-US" sz="1600" dirty="0"/>
              <a:t>Image credit: </a:t>
            </a:r>
            <a:r>
              <a:rPr lang="en-US" sz="1600" dirty="0" err="1"/>
              <a:t>Boho</a:t>
            </a:r>
            <a:r>
              <a:rPr lang="en-US" sz="1600" dirty="0"/>
              <a:t> Berry</a:t>
            </a:r>
          </a:p>
        </p:txBody>
      </p:sp>
    </p:spTree>
    <p:extLst>
      <p:ext uri="{BB962C8B-B14F-4D97-AF65-F5344CB8AC3E}">
        <p14:creationId xmlns:p14="http://schemas.microsoft.com/office/powerpoint/2010/main" val="4265925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B3F141-CC17-A408-B5BB-A161CD4B6317}"/>
              </a:ext>
            </a:extLst>
          </p:cNvPr>
          <p:cNvSpPr>
            <a:spLocks noGrp="1"/>
          </p:cNvSpPr>
          <p:nvPr>
            <p:ph type="title" idx="4294967295"/>
          </p:nvPr>
        </p:nvSpPr>
        <p:spPr>
          <a:xfrm>
            <a:off x="938758" y="-1492132"/>
            <a:ext cx="7633742" cy="1492132"/>
          </a:xfrm>
        </p:spPr>
        <p:txBody>
          <a:bodyPr vert="horz" lIns="91440" tIns="45720" rIns="91440" bIns="45720" rtlCol="0" anchor="b">
            <a:normAutofit/>
          </a:bodyPr>
          <a:lstStyle/>
          <a:p>
            <a:r>
              <a:rPr lang="en-US" dirty="0"/>
              <a:t>Example # 6</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66787" y="914400"/>
            <a:ext cx="7210425" cy="5029200"/>
          </a:xfrm>
          <a:prstGeom prst="rect">
            <a:avLst/>
          </a:prstGeom>
        </p:spPr>
      </p:pic>
      <p:sp>
        <p:nvSpPr>
          <p:cNvPr id="3" name="TextBox 2"/>
          <p:cNvSpPr txBox="1"/>
          <p:nvPr/>
        </p:nvSpPr>
        <p:spPr>
          <a:xfrm>
            <a:off x="3439156" y="6083518"/>
            <a:ext cx="2259208" cy="338554"/>
          </a:xfrm>
          <a:prstGeom prst="rect">
            <a:avLst/>
          </a:prstGeom>
          <a:noFill/>
        </p:spPr>
        <p:txBody>
          <a:bodyPr wrap="none" rtlCol="0">
            <a:spAutoFit/>
          </a:bodyPr>
          <a:lstStyle/>
          <a:p>
            <a:r>
              <a:rPr lang="en-US" sz="1600" dirty="0"/>
              <a:t>Image credit: </a:t>
            </a:r>
            <a:r>
              <a:rPr lang="en-US" sz="1600" dirty="0" err="1"/>
              <a:t>bujobeyond</a:t>
            </a:r>
            <a:endParaRPr lang="en-US" sz="1600" dirty="0"/>
          </a:p>
        </p:txBody>
      </p:sp>
    </p:spTree>
    <p:extLst>
      <p:ext uri="{BB962C8B-B14F-4D97-AF65-F5344CB8AC3E}">
        <p14:creationId xmlns:p14="http://schemas.microsoft.com/office/powerpoint/2010/main" val="208491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B2BBE5-57F7-DD0A-43E7-2D96C5CC476C}"/>
              </a:ext>
            </a:extLst>
          </p:cNvPr>
          <p:cNvSpPr>
            <a:spLocks noGrp="1"/>
          </p:cNvSpPr>
          <p:nvPr>
            <p:ph type="title"/>
          </p:nvPr>
        </p:nvSpPr>
        <p:spPr>
          <a:xfrm>
            <a:off x="938758" y="-1492132"/>
            <a:ext cx="7633742" cy="1492132"/>
          </a:xfrm>
        </p:spPr>
        <p:txBody>
          <a:bodyPr vert="horz" lIns="91440" tIns="45720" rIns="91440" bIns="45720" rtlCol="0" anchor="b">
            <a:normAutofit/>
          </a:bodyPr>
          <a:lstStyle/>
          <a:p>
            <a:r>
              <a:rPr lang="en-US" dirty="0"/>
              <a:t>Example # 7</a:t>
            </a:r>
          </a:p>
        </p:txBody>
      </p:sp>
      <p:pic>
        <p:nvPicPr>
          <p:cNvPr id="2" name="Picture 1" descr="An example of a future log with signifiers."/>
          <p:cNvPicPr>
            <a:picLocks noChangeAspect="1"/>
          </p:cNvPicPr>
          <p:nvPr/>
        </p:nvPicPr>
        <p:blipFill>
          <a:blip r:embed="rId2"/>
          <a:stretch>
            <a:fillRect/>
          </a:stretch>
        </p:blipFill>
        <p:spPr>
          <a:xfrm>
            <a:off x="1202769" y="354131"/>
            <a:ext cx="6972300" cy="5467350"/>
          </a:xfrm>
          <a:prstGeom prst="rect">
            <a:avLst/>
          </a:prstGeom>
        </p:spPr>
      </p:pic>
      <p:sp>
        <p:nvSpPr>
          <p:cNvPr id="8" name="TextBox 7"/>
          <p:cNvSpPr txBox="1"/>
          <p:nvPr/>
        </p:nvSpPr>
        <p:spPr>
          <a:xfrm>
            <a:off x="5858281" y="5821481"/>
            <a:ext cx="2316788" cy="338554"/>
          </a:xfrm>
          <a:prstGeom prst="rect">
            <a:avLst/>
          </a:prstGeom>
          <a:noFill/>
        </p:spPr>
        <p:txBody>
          <a:bodyPr wrap="none" rtlCol="0">
            <a:spAutoFit/>
          </a:bodyPr>
          <a:lstStyle/>
          <a:p>
            <a:r>
              <a:rPr lang="en-US" sz="1600" dirty="0"/>
              <a:t>Image credit:  Tim Maurer</a:t>
            </a:r>
          </a:p>
        </p:txBody>
      </p:sp>
    </p:spTree>
    <p:extLst>
      <p:ext uri="{BB962C8B-B14F-4D97-AF65-F5344CB8AC3E}">
        <p14:creationId xmlns:p14="http://schemas.microsoft.com/office/powerpoint/2010/main" val="3896978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it your own</a:t>
            </a:r>
          </a:p>
        </p:txBody>
      </p:sp>
      <p:sp>
        <p:nvSpPr>
          <p:cNvPr id="3" name="Content Placeholder 2"/>
          <p:cNvSpPr>
            <a:spLocks noGrp="1"/>
          </p:cNvSpPr>
          <p:nvPr>
            <p:ph idx="1"/>
          </p:nvPr>
        </p:nvSpPr>
        <p:spPr>
          <a:xfrm>
            <a:off x="938758" y="1514902"/>
            <a:ext cx="7633742" cy="4364692"/>
          </a:xfrm>
        </p:spPr>
        <p:txBody>
          <a:bodyPr>
            <a:normAutofit fontScale="92500" lnSpcReduction="20000"/>
          </a:bodyPr>
          <a:lstStyle/>
          <a:p>
            <a:r>
              <a:rPr lang="en-US" sz="2800" dirty="0"/>
              <a:t>My system:</a:t>
            </a:r>
          </a:p>
          <a:p>
            <a:pPr lvl="1"/>
            <a:r>
              <a:rPr lang="en-US" sz="2800" dirty="0"/>
              <a:t>Google Calendar and Outlook Calendar instead of Future Log</a:t>
            </a:r>
          </a:p>
          <a:p>
            <a:pPr lvl="1"/>
            <a:r>
              <a:rPr lang="en-US" sz="2800" dirty="0"/>
              <a:t>Monthly Log to record major tasks/activities accomplished each day</a:t>
            </a:r>
          </a:p>
          <a:p>
            <a:pPr lvl="1"/>
            <a:r>
              <a:rPr lang="en-US" sz="2800" dirty="0"/>
              <a:t>Master To-Do List instead of Monthly Task List</a:t>
            </a:r>
          </a:p>
          <a:p>
            <a:pPr lvl="1"/>
            <a:r>
              <a:rPr lang="en-US" sz="2800" dirty="0"/>
              <a:t>Weekly Log instead of Daily Log, includes to-do list for the week</a:t>
            </a:r>
          </a:p>
          <a:p>
            <a:pPr lvl="1"/>
            <a:r>
              <a:rPr lang="en-US" sz="2800" dirty="0"/>
              <a:t>Google Keep for quick capture of information on the go</a:t>
            </a:r>
          </a:p>
          <a:p>
            <a:pPr lvl="1"/>
            <a:endParaRPr lang="en-US" dirty="0"/>
          </a:p>
        </p:txBody>
      </p:sp>
    </p:spTree>
    <p:extLst>
      <p:ext uri="{BB962C8B-B14F-4D97-AF65-F5344CB8AC3E}">
        <p14:creationId xmlns:p14="http://schemas.microsoft.com/office/powerpoint/2010/main" val="2604998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Weekly log</a:t>
            </a:r>
          </a:p>
        </p:txBody>
      </p:sp>
      <p:pic>
        <p:nvPicPr>
          <p:cNvPr id="3" name="Picture 2" descr="An example of a weekly log on one page, and space for a weekly menu, notes, and task list on the other page."/>
          <p:cNvPicPr>
            <a:picLocks noChangeAspect="1"/>
          </p:cNvPicPr>
          <p:nvPr/>
        </p:nvPicPr>
        <p:blipFill>
          <a:blip r:embed="rId2"/>
          <a:stretch>
            <a:fillRect/>
          </a:stretch>
        </p:blipFill>
        <p:spPr>
          <a:xfrm>
            <a:off x="1114779" y="1278577"/>
            <a:ext cx="6991991" cy="4970394"/>
          </a:xfrm>
          <a:prstGeom prst="rect">
            <a:avLst/>
          </a:prstGeom>
        </p:spPr>
      </p:pic>
      <p:sp>
        <p:nvSpPr>
          <p:cNvPr id="4" name="TextBox 3"/>
          <p:cNvSpPr txBox="1"/>
          <p:nvPr/>
        </p:nvSpPr>
        <p:spPr>
          <a:xfrm>
            <a:off x="5789982" y="6248971"/>
            <a:ext cx="2474395" cy="338554"/>
          </a:xfrm>
          <a:prstGeom prst="rect">
            <a:avLst/>
          </a:prstGeom>
          <a:noFill/>
        </p:spPr>
        <p:txBody>
          <a:bodyPr wrap="none" rtlCol="0">
            <a:spAutoFit/>
          </a:bodyPr>
          <a:lstStyle/>
          <a:p>
            <a:r>
              <a:rPr lang="en-US" sz="1600" dirty="0"/>
              <a:t>Image credit:  Kalyn Brooke</a:t>
            </a:r>
          </a:p>
        </p:txBody>
      </p:sp>
    </p:spTree>
    <p:extLst>
      <p:ext uri="{BB962C8B-B14F-4D97-AF65-F5344CB8AC3E}">
        <p14:creationId xmlns:p14="http://schemas.microsoft.com/office/powerpoint/2010/main" val="1439167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process</a:t>
            </a:r>
          </a:p>
        </p:txBody>
      </p:sp>
      <p:sp>
        <p:nvSpPr>
          <p:cNvPr id="3" name="Content Placeholder 2"/>
          <p:cNvSpPr>
            <a:spLocks noGrp="1"/>
          </p:cNvSpPr>
          <p:nvPr>
            <p:ph idx="1"/>
          </p:nvPr>
        </p:nvSpPr>
        <p:spPr>
          <a:xfrm>
            <a:off x="938758" y="1296537"/>
            <a:ext cx="7633742" cy="5117911"/>
          </a:xfrm>
        </p:spPr>
        <p:txBody>
          <a:bodyPr>
            <a:normAutofit fontScale="85000" lnSpcReduction="10000"/>
          </a:bodyPr>
          <a:lstStyle/>
          <a:p>
            <a:r>
              <a:rPr lang="en-US" sz="2400" dirty="0"/>
              <a:t>Beginning of Month</a:t>
            </a:r>
          </a:p>
          <a:p>
            <a:pPr lvl="1"/>
            <a:r>
              <a:rPr lang="en-US" sz="2400" dirty="0"/>
              <a:t>Create monthly log, habit tracker, gratitude log</a:t>
            </a:r>
          </a:p>
          <a:p>
            <a:pPr lvl="1"/>
            <a:r>
              <a:rPr lang="en-US" sz="2400" dirty="0"/>
              <a:t>Review Projects Collection, Master To-Do List</a:t>
            </a:r>
          </a:p>
          <a:p>
            <a:pPr lvl="1"/>
            <a:r>
              <a:rPr lang="en-US" sz="2400" dirty="0"/>
              <a:t>Make a decision about unfinished tasks from previous month (migrate, delegate, delete)</a:t>
            </a:r>
          </a:p>
          <a:p>
            <a:pPr lvl="1"/>
            <a:r>
              <a:rPr lang="en-US" sz="2400" dirty="0"/>
              <a:t>Take photos of previous month’s pages</a:t>
            </a:r>
          </a:p>
          <a:p>
            <a:r>
              <a:rPr lang="en-US" sz="2400" dirty="0"/>
              <a:t>Beginning of Week</a:t>
            </a:r>
          </a:p>
          <a:p>
            <a:pPr lvl="1"/>
            <a:r>
              <a:rPr lang="en-US" sz="2200" dirty="0"/>
              <a:t>Create weekly log and to-do list</a:t>
            </a:r>
          </a:p>
          <a:p>
            <a:r>
              <a:rPr lang="en-US" sz="2400" dirty="0"/>
              <a:t>End of Each Day</a:t>
            </a:r>
          </a:p>
          <a:p>
            <a:pPr lvl="1"/>
            <a:r>
              <a:rPr lang="en-US" sz="2400" dirty="0"/>
              <a:t>Review notes for action items, add to to-do list</a:t>
            </a:r>
          </a:p>
          <a:p>
            <a:pPr lvl="1"/>
            <a:r>
              <a:rPr lang="en-US" sz="2400" dirty="0"/>
              <a:t>Check off completed tasks</a:t>
            </a:r>
          </a:p>
          <a:p>
            <a:pPr lvl="1"/>
            <a:r>
              <a:rPr lang="en-US" sz="2400" dirty="0"/>
              <a:t>Make a decision about remaining tasks (migrate, delegate, delete)</a:t>
            </a:r>
          </a:p>
          <a:p>
            <a:pPr lvl="1"/>
            <a:r>
              <a:rPr lang="en-US" sz="2400" dirty="0"/>
              <a:t>Complete habit tracker and gratitude log</a:t>
            </a:r>
          </a:p>
          <a:p>
            <a:pPr lvl="1"/>
            <a:endParaRPr lang="en-US" sz="2200" dirty="0"/>
          </a:p>
          <a:p>
            <a:endParaRPr lang="en-US" sz="2400" dirty="0"/>
          </a:p>
          <a:p>
            <a:pPr lvl="1"/>
            <a:endParaRPr lang="en-US" sz="2600" dirty="0"/>
          </a:p>
          <a:p>
            <a:pPr lvl="1"/>
            <a:endParaRPr lang="en-US" sz="2600" dirty="0"/>
          </a:p>
          <a:p>
            <a:pPr lvl="1"/>
            <a:endParaRPr lang="en-US" sz="2600" dirty="0"/>
          </a:p>
          <a:p>
            <a:pPr lvl="1"/>
            <a:endParaRPr lang="en-US" dirty="0"/>
          </a:p>
        </p:txBody>
      </p:sp>
    </p:spTree>
    <p:extLst>
      <p:ext uri="{BB962C8B-B14F-4D97-AF65-F5344CB8AC3E}">
        <p14:creationId xmlns:p14="http://schemas.microsoft.com/office/powerpoint/2010/main" val="861302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Bullet journals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38757" y="1260980"/>
            <a:ext cx="3558291" cy="5278131"/>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67021" y="1258348"/>
            <a:ext cx="3585063" cy="5419770"/>
          </a:xfrm>
          <a:prstGeom prst="rect">
            <a:avLst/>
          </a:prstGeom>
        </p:spPr>
      </p:pic>
    </p:spTree>
    <p:extLst>
      <p:ext uri="{BB962C8B-B14F-4D97-AF65-F5344CB8AC3E}">
        <p14:creationId xmlns:p14="http://schemas.microsoft.com/office/powerpoint/2010/main" val="2853180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95451" y="3295366"/>
            <a:ext cx="3277049" cy="3355074"/>
          </a:xfrm>
          <a:prstGeom prst="rect">
            <a:avLst/>
          </a:prstGeom>
        </p:spPr>
      </p:pic>
      <p:sp>
        <p:nvSpPr>
          <p:cNvPr id="2" name="Title 1"/>
          <p:cNvSpPr>
            <a:spLocks noGrp="1"/>
          </p:cNvSpPr>
          <p:nvPr>
            <p:ph type="title"/>
          </p:nvPr>
        </p:nvSpPr>
        <p:spPr/>
        <p:txBody>
          <a:bodyPr/>
          <a:lstStyle/>
          <a:p>
            <a:r>
              <a:rPr lang="en-US" dirty="0"/>
              <a:t>Traveler’s notebook</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8632" y="1330231"/>
            <a:ext cx="4924425" cy="3295650"/>
          </a:xfrm>
          <a:prstGeom prst="rect">
            <a:avLst/>
          </a:prstGeom>
        </p:spPr>
      </p:pic>
    </p:spTree>
    <p:extLst>
      <p:ext uri="{BB962C8B-B14F-4D97-AF65-F5344CB8AC3E}">
        <p14:creationId xmlns:p14="http://schemas.microsoft.com/office/powerpoint/2010/main" val="398552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09713" y="1658938"/>
            <a:ext cx="7634287" cy="3592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110000"/>
              </a:lnSpc>
              <a:spcBef>
                <a:spcPts val="700"/>
              </a:spcBef>
              <a:spcAft>
                <a:spcPts val="0"/>
              </a:spcAft>
              <a:buClr>
                <a:schemeClr val="tx2"/>
              </a:buClr>
              <a:buSzTx/>
              <a:buFont typeface="Arial" panose="020B0604020202020204" pitchFamily="34" charset="0"/>
              <a:buNone/>
              <a:tabLst/>
              <a:defRPr/>
            </a:pPr>
            <a:r>
              <a:rPr kumimoji="0" lang="en-US" sz="4000" b="0" i="0" u="none" strike="noStrike" kern="1200" cap="none" spc="0" normalizeH="0" baseline="0" noProof="0" dirty="0">
                <a:ln>
                  <a:noFill/>
                </a:ln>
                <a:solidFill>
                  <a:schemeClr val="tx1">
                    <a:lumMod val="65000"/>
                    <a:lumOff val="35000"/>
                  </a:schemeClr>
                </a:solidFill>
                <a:effectLst/>
                <a:uLnTx/>
                <a:uFillTx/>
                <a:latin typeface="+mn-lt"/>
                <a:ea typeface="+mn-ea"/>
                <a:cs typeface="+mn-cs"/>
              </a:rPr>
              <a:t>What are 1 or 2 current productivity challenges you’re currently experiencing?</a:t>
            </a:r>
          </a:p>
        </p:txBody>
      </p:sp>
    </p:spTree>
    <p:extLst>
      <p:ext uri="{BB962C8B-B14F-4D97-AF65-F5344CB8AC3E}">
        <p14:creationId xmlns:p14="http://schemas.microsoft.com/office/powerpoint/2010/main" val="2650235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01" y="1910934"/>
            <a:ext cx="7633742" cy="1492132"/>
          </a:xfrm>
        </p:spPr>
        <p:txBody>
          <a:bodyPr/>
          <a:lstStyle/>
          <a:p>
            <a:r>
              <a:rPr lang="en-US" dirty="0"/>
              <a:t>Questions about bullet journaling?</a:t>
            </a:r>
          </a:p>
        </p:txBody>
      </p:sp>
    </p:spTree>
    <p:extLst>
      <p:ext uri="{BB962C8B-B14F-4D97-AF65-F5344CB8AC3E}">
        <p14:creationId xmlns:p14="http://schemas.microsoft.com/office/powerpoint/2010/main" val="790486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01" y="1910934"/>
            <a:ext cx="7633742" cy="1492132"/>
          </a:xfrm>
        </p:spPr>
        <p:txBody>
          <a:bodyPr/>
          <a:lstStyle/>
          <a:p>
            <a:r>
              <a:rPr lang="en-US" dirty="0"/>
              <a:t>Bullet </a:t>
            </a:r>
            <a:r>
              <a:rPr lang="en-US" dirty="0" err="1"/>
              <a:t>journalers</a:t>
            </a:r>
            <a:r>
              <a:rPr lang="en-US" dirty="0"/>
              <a:t> – share your tips!</a:t>
            </a:r>
          </a:p>
        </p:txBody>
      </p:sp>
    </p:spTree>
    <p:extLst>
      <p:ext uri="{BB962C8B-B14F-4D97-AF65-F5344CB8AC3E}">
        <p14:creationId xmlns:p14="http://schemas.microsoft.com/office/powerpoint/2010/main" val="610860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productivity</a:t>
            </a:r>
          </a:p>
        </p:txBody>
      </p:sp>
    </p:spTree>
    <p:extLst>
      <p:ext uri="{BB962C8B-B14F-4D97-AF65-F5344CB8AC3E}">
        <p14:creationId xmlns:p14="http://schemas.microsoft.com/office/powerpoint/2010/main" val="2682618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EF73C8-7B18-EF1C-EA59-BDB5E957909F}"/>
              </a:ext>
            </a:extLst>
          </p:cNvPr>
          <p:cNvSpPr>
            <a:spLocks noGrp="1"/>
          </p:cNvSpPr>
          <p:nvPr>
            <p:ph type="title" idx="4294967295"/>
          </p:nvPr>
        </p:nvSpPr>
        <p:spPr>
          <a:xfrm>
            <a:off x="938758" y="-1492132"/>
            <a:ext cx="7633742" cy="1492132"/>
          </a:xfrm>
        </p:spPr>
        <p:txBody>
          <a:bodyPr vert="horz" lIns="91440" tIns="45720" rIns="91440" bIns="45720" rtlCol="0" anchor="b">
            <a:normAutofit/>
          </a:bodyPr>
          <a:lstStyle/>
          <a:p>
            <a:r>
              <a:rPr lang="en-US" dirty="0"/>
              <a:t>Book Recommendation</a:t>
            </a:r>
          </a:p>
        </p:txBody>
      </p:sp>
      <p:pic>
        <p:nvPicPr>
          <p:cNvPr id="2" name="Picture 1" descr="Book jacket for The Four Tendencies by Gretchen Rubin."/>
          <p:cNvPicPr>
            <a:picLocks noChangeAspect="1"/>
          </p:cNvPicPr>
          <p:nvPr/>
        </p:nvPicPr>
        <p:blipFill>
          <a:blip r:embed="rId2"/>
          <a:stretch>
            <a:fillRect/>
          </a:stretch>
        </p:blipFill>
        <p:spPr>
          <a:xfrm>
            <a:off x="2634811" y="228600"/>
            <a:ext cx="4091743" cy="6522720"/>
          </a:xfrm>
          <a:prstGeom prst="rect">
            <a:avLst/>
          </a:prstGeom>
        </p:spPr>
      </p:pic>
    </p:spTree>
    <p:extLst>
      <p:ext uri="{BB962C8B-B14F-4D97-AF65-F5344CB8AC3E}">
        <p14:creationId xmlns:p14="http://schemas.microsoft.com/office/powerpoint/2010/main" val="1244681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title" idx="4294967295"/>
          </p:nvPr>
        </p:nvSpPr>
        <p:spPr>
          <a:xfrm>
            <a:off x="938213" y="2286000"/>
            <a:ext cx="7634287" cy="3594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110000"/>
              </a:lnSpc>
              <a:spcBef>
                <a:spcPts val="700"/>
              </a:spcBef>
              <a:spcAft>
                <a:spcPts val="0"/>
              </a:spcAft>
              <a:buClr>
                <a:schemeClr val="tx2"/>
              </a:buClr>
              <a:buSzTx/>
              <a:buFont typeface="Arial" panose="020B0604020202020204" pitchFamily="34" charset="0"/>
              <a:buNone/>
              <a:tabLst/>
              <a:defRPr/>
            </a:pPr>
            <a:r>
              <a:rPr kumimoji="0" lang="en-US" sz="4000" b="0" i="0" u="none" strike="noStrike" kern="1200" cap="none" spc="0" normalizeH="0" baseline="0" noProof="0" dirty="0">
                <a:ln>
                  <a:noFill/>
                </a:ln>
                <a:solidFill>
                  <a:schemeClr val="tx1">
                    <a:lumMod val="65000"/>
                    <a:lumOff val="35000"/>
                  </a:schemeClr>
                </a:solidFill>
                <a:effectLst/>
                <a:uLnTx/>
                <a:uFillTx/>
                <a:latin typeface="+mn-lt"/>
                <a:ea typeface="+mn-ea"/>
                <a:cs typeface="+mn-cs"/>
              </a:rPr>
              <a:t>How do I respond to outer and inner expectations?</a:t>
            </a:r>
          </a:p>
        </p:txBody>
      </p:sp>
    </p:spTree>
    <p:extLst>
      <p:ext uri="{BB962C8B-B14F-4D97-AF65-F5344CB8AC3E}">
        <p14:creationId xmlns:p14="http://schemas.microsoft.com/office/powerpoint/2010/main" val="1605040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528A7-694F-DA65-8788-FE573F3054A0}"/>
              </a:ext>
            </a:extLst>
          </p:cNvPr>
          <p:cNvSpPr>
            <a:spLocks noGrp="1"/>
          </p:cNvSpPr>
          <p:nvPr>
            <p:ph type="title"/>
          </p:nvPr>
        </p:nvSpPr>
        <p:spPr/>
        <p:txBody>
          <a:bodyPr/>
          <a:lstStyle/>
          <a:p>
            <a:r>
              <a:rPr lang="en-US" dirty="0"/>
              <a:t>Four Tendencies: expectation Chart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0051473"/>
              </p:ext>
            </p:extLst>
          </p:nvPr>
        </p:nvGraphicFramePr>
        <p:xfrm>
          <a:off x="1279407" y="2258703"/>
          <a:ext cx="6636295" cy="2968388"/>
        </p:xfrm>
        <a:graphic>
          <a:graphicData uri="http://schemas.openxmlformats.org/drawingml/2006/table">
            <a:tbl>
              <a:tblPr firstRow="1" bandRow="1">
                <a:tableStyleId>{5C22544A-7EE6-4342-B048-85BDC9FD1C3A}</a:tableStyleId>
              </a:tblPr>
              <a:tblGrid>
                <a:gridCol w="1974122">
                  <a:extLst>
                    <a:ext uri="{9D8B030D-6E8A-4147-A177-3AD203B41FA5}">
                      <a16:colId xmlns:a16="http://schemas.microsoft.com/office/drawing/2014/main" val="3058978241"/>
                    </a:ext>
                  </a:extLst>
                </a:gridCol>
                <a:gridCol w="2232871">
                  <a:extLst>
                    <a:ext uri="{9D8B030D-6E8A-4147-A177-3AD203B41FA5}">
                      <a16:colId xmlns:a16="http://schemas.microsoft.com/office/drawing/2014/main" val="1567127295"/>
                    </a:ext>
                  </a:extLst>
                </a:gridCol>
                <a:gridCol w="2429302">
                  <a:extLst>
                    <a:ext uri="{9D8B030D-6E8A-4147-A177-3AD203B41FA5}">
                      <a16:colId xmlns:a16="http://schemas.microsoft.com/office/drawing/2014/main" val="948936452"/>
                    </a:ext>
                  </a:extLst>
                </a:gridCol>
              </a:tblGrid>
              <a:tr h="536357">
                <a:tc>
                  <a:txBody>
                    <a:bodyPr/>
                    <a:lstStyle/>
                    <a:p>
                      <a:pPr algn="ctr"/>
                      <a:r>
                        <a:rPr lang="en-US" sz="2400" dirty="0">
                          <a:solidFill>
                            <a:schemeClr val="tx1"/>
                          </a:solidFill>
                        </a:rPr>
                        <a:t>Tendency</a:t>
                      </a:r>
                    </a:p>
                  </a:txBody>
                  <a:tcPr anchor="ctr"/>
                </a:tc>
                <a:tc>
                  <a:txBody>
                    <a:bodyPr/>
                    <a:lstStyle/>
                    <a:p>
                      <a:pPr algn="ctr"/>
                      <a:r>
                        <a:rPr lang="en-US" sz="2400" dirty="0">
                          <a:solidFill>
                            <a:schemeClr val="tx1"/>
                          </a:solidFill>
                        </a:rPr>
                        <a:t>Outer Expectations</a:t>
                      </a:r>
                    </a:p>
                  </a:txBody>
                  <a:tcPr anchor="ctr"/>
                </a:tc>
                <a:tc>
                  <a:txBody>
                    <a:bodyPr/>
                    <a:lstStyle/>
                    <a:p>
                      <a:pPr algn="ctr"/>
                      <a:r>
                        <a:rPr lang="en-US" sz="2400" dirty="0">
                          <a:solidFill>
                            <a:schemeClr val="tx1"/>
                          </a:solidFill>
                        </a:rPr>
                        <a:t>Inner</a:t>
                      </a:r>
                      <a:r>
                        <a:rPr lang="en-US" sz="2400" baseline="0" dirty="0">
                          <a:solidFill>
                            <a:schemeClr val="tx1"/>
                          </a:solidFill>
                        </a:rPr>
                        <a:t> Expectations</a:t>
                      </a:r>
                      <a:endParaRPr lang="en-US" sz="2400" dirty="0">
                        <a:solidFill>
                          <a:schemeClr val="tx1"/>
                        </a:solidFill>
                      </a:endParaRPr>
                    </a:p>
                  </a:txBody>
                  <a:tcPr anchor="ctr"/>
                </a:tc>
                <a:extLst>
                  <a:ext uri="{0D108BD9-81ED-4DB2-BD59-A6C34878D82A}">
                    <a16:rowId xmlns:a16="http://schemas.microsoft.com/office/drawing/2014/main" val="3596778640"/>
                  </a:ext>
                </a:extLst>
              </a:tr>
              <a:tr h="536357">
                <a:tc>
                  <a:txBody>
                    <a:bodyPr/>
                    <a:lstStyle/>
                    <a:p>
                      <a:r>
                        <a:rPr lang="en-US" sz="2400" dirty="0"/>
                        <a:t>Upholder</a:t>
                      </a:r>
                    </a:p>
                  </a:txBody>
                  <a:tcPr/>
                </a:tc>
                <a:tc>
                  <a:txBody>
                    <a:bodyPr/>
                    <a:lstStyle/>
                    <a:p>
                      <a:pPr algn="ctr"/>
                      <a:r>
                        <a:rPr lang="en-US" sz="2400" dirty="0"/>
                        <a:t>Meets</a:t>
                      </a:r>
                    </a:p>
                  </a:txBody>
                  <a:tcPr/>
                </a:tc>
                <a:tc>
                  <a:txBody>
                    <a:bodyPr/>
                    <a:lstStyle/>
                    <a:p>
                      <a:pPr algn="ctr"/>
                      <a:r>
                        <a:rPr lang="en-US" sz="2400" dirty="0"/>
                        <a:t>Meets</a:t>
                      </a:r>
                    </a:p>
                  </a:txBody>
                  <a:tcPr/>
                </a:tc>
                <a:extLst>
                  <a:ext uri="{0D108BD9-81ED-4DB2-BD59-A6C34878D82A}">
                    <a16:rowId xmlns:a16="http://schemas.microsoft.com/office/drawing/2014/main" val="1597438955"/>
                  </a:ext>
                </a:extLst>
              </a:tr>
              <a:tr h="536357">
                <a:tc>
                  <a:txBody>
                    <a:bodyPr/>
                    <a:lstStyle/>
                    <a:p>
                      <a:r>
                        <a:rPr lang="en-US" sz="2400" dirty="0"/>
                        <a:t>Questioner</a:t>
                      </a:r>
                      <a:r>
                        <a:rPr lang="en-US" sz="2400" baseline="0" dirty="0"/>
                        <a:t> </a:t>
                      </a:r>
                      <a:endParaRPr lang="en-US" sz="2400" dirty="0"/>
                    </a:p>
                  </a:txBody>
                  <a:tcPr/>
                </a:tc>
                <a:tc>
                  <a:txBody>
                    <a:bodyPr/>
                    <a:lstStyle/>
                    <a:p>
                      <a:pPr algn="ctr"/>
                      <a:r>
                        <a:rPr lang="en-US" sz="2400" dirty="0"/>
                        <a:t>Resists</a:t>
                      </a:r>
                    </a:p>
                  </a:txBody>
                  <a:tcPr/>
                </a:tc>
                <a:tc>
                  <a:txBody>
                    <a:bodyPr/>
                    <a:lstStyle/>
                    <a:p>
                      <a:pPr algn="ctr"/>
                      <a:r>
                        <a:rPr lang="en-US" sz="2400" dirty="0"/>
                        <a:t>Meets</a:t>
                      </a:r>
                    </a:p>
                  </a:txBody>
                  <a:tcPr/>
                </a:tc>
                <a:extLst>
                  <a:ext uri="{0D108BD9-81ED-4DB2-BD59-A6C34878D82A}">
                    <a16:rowId xmlns:a16="http://schemas.microsoft.com/office/drawing/2014/main" val="2227723790"/>
                  </a:ext>
                </a:extLst>
              </a:tr>
              <a:tr h="536357">
                <a:tc>
                  <a:txBody>
                    <a:bodyPr/>
                    <a:lstStyle/>
                    <a:p>
                      <a:r>
                        <a:rPr lang="en-US" sz="2400" dirty="0" err="1"/>
                        <a:t>Obliger</a:t>
                      </a:r>
                      <a:endParaRPr lang="en-US" sz="2400" dirty="0"/>
                    </a:p>
                  </a:txBody>
                  <a:tcPr/>
                </a:tc>
                <a:tc>
                  <a:txBody>
                    <a:bodyPr/>
                    <a:lstStyle/>
                    <a:p>
                      <a:pPr algn="ctr"/>
                      <a:r>
                        <a:rPr lang="en-US" sz="2400" dirty="0"/>
                        <a:t>Meets</a:t>
                      </a:r>
                    </a:p>
                  </a:txBody>
                  <a:tcPr/>
                </a:tc>
                <a:tc>
                  <a:txBody>
                    <a:bodyPr/>
                    <a:lstStyle/>
                    <a:p>
                      <a:pPr algn="ctr"/>
                      <a:r>
                        <a:rPr lang="en-US" sz="2400" dirty="0"/>
                        <a:t>Resists</a:t>
                      </a:r>
                    </a:p>
                  </a:txBody>
                  <a:tcPr/>
                </a:tc>
                <a:extLst>
                  <a:ext uri="{0D108BD9-81ED-4DB2-BD59-A6C34878D82A}">
                    <a16:rowId xmlns:a16="http://schemas.microsoft.com/office/drawing/2014/main" val="1414479104"/>
                  </a:ext>
                </a:extLst>
              </a:tr>
              <a:tr h="536357">
                <a:tc>
                  <a:txBody>
                    <a:bodyPr/>
                    <a:lstStyle/>
                    <a:p>
                      <a:r>
                        <a:rPr lang="en-US" sz="2400" dirty="0"/>
                        <a:t>Rebel</a:t>
                      </a:r>
                    </a:p>
                  </a:txBody>
                  <a:tcPr/>
                </a:tc>
                <a:tc>
                  <a:txBody>
                    <a:bodyPr/>
                    <a:lstStyle/>
                    <a:p>
                      <a:pPr algn="ctr"/>
                      <a:r>
                        <a:rPr lang="en-US" sz="2400" dirty="0"/>
                        <a:t>Resists</a:t>
                      </a:r>
                    </a:p>
                  </a:txBody>
                  <a:tcPr/>
                </a:tc>
                <a:tc>
                  <a:txBody>
                    <a:bodyPr/>
                    <a:lstStyle/>
                    <a:p>
                      <a:pPr algn="ctr"/>
                      <a:r>
                        <a:rPr lang="en-US" sz="2400" dirty="0"/>
                        <a:t>Resists</a:t>
                      </a:r>
                    </a:p>
                  </a:txBody>
                  <a:tcPr/>
                </a:tc>
                <a:extLst>
                  <a:ext uri="{0D108BD9-81ED-4DB2-BD59-A6C34878D82A}">
                    <a16:rowId xmlns:a16="http://schemas.microsoft.com/office/drawing/2014/main" val="3855234697"/>
                  </a:ext>
                </a:extLst>
              </a:tr>
            </a:tbl>
          </a:graphicData>
        </a:graphic>
      </p:graphicFrame>
    </p:spTree>
    <p:extLst>
      <p:ext uri="{BB962C8B-B14F-4D97-AF65-F5344CB8AC3E}">
        <p14:creationId xmlns:p14="http://schemas.microsoft.com/office/powerpoint/2010/main" val="3831176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tendencies Examples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9510944"/>
              </p:ext>
            </p:extLst>
          </p:nvPr>
        </p:nvGraphicFramePr>
        <p:xfrm>
          <a:off x="1279406" y="2258703"/>
          <a:ext cx="7182205" cy="2968388"/>
        </p:xfrm>
        <a:graphic>
          <a:graphicData uri="http://schemas.openxmlformats.org/drawingml/2006/table">
            <a:tbl>
              <a:tblPr firstRow="1" bandRow="1">
                <a:tableStyleId>{5C22544A-7EE6-4342-B048-85BDC9FD1C3A}</a:tableStyleId>
              </a:tblPr>
              <a:tblGrid>
                <a:gridCol w="1859579">
                  <a:extLst>
                    <a:ext uri="{9D8B030D-6E8A-4147-A177-3AD203B41FA5}">
                      <a16:colId xmlns:a16="http://schemas.microsoft.com/office/drawing/2014/main" val="3058978241"/>
                    </a:ext>
                  </a:extLst>
                </a:gridCol>
                <a:gridCol w="5322626">
                  <a:extLst>
                    <a:ext uri="{9D8B030D-6E8A-4147-A177-3AD203B41FA5}">
                      <a16:colId xmlns:a16="http://schemas.microsoft.com/office/drawing/2014/main" val="948936452"/>
                    </a:ext>
                  </a:extLst>
                </a:gridCol>
              </a:tblGrid>
              <a:tr h="536357">
                <a:tc>
                  <a:txBody>
                    <a:bodyPr/>
                    <a:lstStyle/>
                    <a:p>
                      <a:pPr algn="ctr"/>
                      <a:r>
                        <a:rPr lang="en-US" sz="2400" dirty="0">
                          <a:solidFill>
                            <a:schemeClr val="tx1"/>
                          </a:solidFill>
                        </a:rPr>
                        <a:t>Tendency</a:t>
                      </a:r>
                    </a:p>
                  </a:txBody>
                  <a:tcPr anchor="ctr"/>
                </a:tc>
                <a:tc>
                  <a:txBody>
                    <a:bodyPr/>
                    <a:lstStyle/>
                    <a:p>
                      <a:pPr algn="ctr"/>
                      <a:r>
                        <a:rPr lang="en-US" sz="2400" dirty="0">
                          <a:solidFill>
                            <a:schemeClr val="tx1"/>
                          </a:solidFill>
                        </a:rPr>
                        <a:t>Description</a:t>
                      </a:r>
                    </a:p>
                  </a:txBody>
                  <a:tcPr anchor="ctr"/>
                </a:tc>
                <a:extLst>
                  <a:ext uri="{0D108BD9-81ED-4DB2-BD59-A6C34878D82A}">
                    <a16:rowId xmlns:a16="http://schemas.microsoft.com/office/drawing/2014/main" val="3596778640"/>
                  </a:ext>
                </a:extLst>
              </a:tr>
              <a:tr h="536357">
                <a:tc>
                  <a:txBody>
                    <a:bodyPr/>
                    <a:lstStyle/>
                    <a:p>
                      <a:r>
                        <a:rPr lang="en-US" sz="2400" dirty="0"/>
                        <a:t>Upholder</a:t>
                      </a:r>
                    </a:p>
                  </a:txBody>
                  <a:tcPr/>
                </a:tc>
                <a:tc>
                  <a:txBody>
                    <a:bodyPr/>
                    <a:lstStyle/>
                    <a:p>
                      <a:pPr algn="l"/>
                      <a:r>
                        <a:rPr lang="en-US" sz="2400" dirty="0"/>
                        <a:t>Does what </a:t>
                      </a:r>
                      <a:r>
                        <a:rPr lang="en-US" sz="2400" i="1" dirty="0"/>
                        <a:t>should</a:t>
                      </a:r>
                      <a:r>
                        <a:rPr lang="en-US" sz="2400" dirty="0"/>
                        <a:t> be done.</a:t>
                      </a:r>
                    </a:p>
                  </a:txBody>
                  <a:tcPr/>
                </a:tc>
                <a:extLst>
                  <a:ext uri="{0D108BD9-81ED-4DB2-BD59-A6C34878D82A}">
                    <a16:rowId xmlns:a16="http://schemas.microsoft.com/office/drawing/2014/main" val="1597438955"/>
                  </a:ext>
                </a:extLst>
              </a:tr>
              <a:tr h="536357">
                <a:tc>
                  <a:txBody>
                    <a:bodyPr/>
                    <a:lstStyle/>
                    <a:p>
                      <a:r>
                        <a:rPr lang="en-US" sz="2400" dirty="0"/>
                        <a:t>Questioner</a:t>
                      </a:r>
                      <a:r>
                        <a:rPr lang="en-US" sz="2400" baseline="0" dirty="0"/>
                        <a:t> </a:t>
                      </a:r>
                      <a:endParaRPr lang="en-US" sz="2400" dirty="0"/>
                    </a:p>
                  </a:txBody>
                  <a:tcPr/>
                </a:tc>
                <a:tc>
                  <a:txBody>
                    <a:bodyPr/>
                    <a:lstStyle/>
                    <a:p>
                      <a:pPr algn="l"/>
                      <a:r>
                        <a:rPr lang="en-US" sz="2400" dirty="0"/>
                        <a:t>Does what </a:t>
                      </a:r>
                      <a:r>
                        <a:rPr lang="en-US" sz="2400" i="1" dirty="0"/>
                        <a:t>makes sense </a:t>
                      </a:r>
                      <a:r>
                        <a:rPr lang="en-US" sz="2400" dirty="0"/>
                        <a:t>to</a:t>
                      </a:r>
                      <a:r>
                        <a:rPr lang="en-US" sz="2400" baseline="0" dirty="0"/>
                        <a:t> them. </a:t>
                      </a:r>
                      <a:r>
                        <a:rPr lang="en-US" sz="2400" dirty="0"/>
                        <a:t> </a:t>
                      </a:r>
                    </a:p>
                  </a:txBody>
                  <a:tcPr/>
                </a:tc>
                <a:extLst>
                  <a:ext uri="{0D108BD9-81ED-4DB2-BD59-A6C34878D82A}">
                    <a16:rowId xmlns:a16="http://schemas.microsoft.com/office/drawing/2014/main" val="2227723790"/>
                  </a:ext>
                </a:extLst>
              </a:tr>
              <a:tr h="536357">
                <a:tc>
                  <a:txBody>
                    <a:bodyPr/>
                    <a:lstStyle/>
                    <a:p>
                      <a:r>
                        <a:rPr lang="en-US" sz="2400" dirty="0" err="1"/>
                        <a:t>Obliger</a:t>
                      </a:r>
                      <a:endParaRPr lang="en-US" sz="2400" dirty="0"/>
                    </a:p>
                  </a:txBody>
                  <a:tcPr/>
                </a:tc>
                <a:tc>
                  <a:txBody>
                    <a:bodyPr/>
                    <a:lstStyle/>
                    <a:p>
                      <a:pPr algn="l"/>
                      <a:r>
                        <a:rPr lang="en-US" sz="2400" dirty="0"/>
                        <a:t>Does what </a:t>
                      </a:r>
                      <a:r>
                        <a:rPr lang="en-US" sz="2400" i="1" dirty="0"/>
                        <a:t>others are depending on </a:t>
                      </a:r>
                      <a:r>
                        <a:rPr lang="en-US" sz="2400" dirty="0"/>
                        <a:t>from them. </a:t>
                      </a:r>
                    </a:p>
                  </a:txBody>
                  <a:tcPr/>
                </a:tc>
                <a:extLst>
                  <a:ext uri="{0D108BD9-81ED-4DB2-BD59-A6C34878D82A}">
                    <a16:rowId xmlns:a16="http://schemas.microsoft.com/office/drawing/2014/main" val="1414479104"/>
                  </a:ext>
                </a:extLst>
              </a:tr>
              <a:tr h="536357">
                <a:tc>
                  <a:txBody>
                    <a:bodyPr/>
                    <a:lstStyle/>
                    <a:p>
                      <a:r>
                        <a:rPr lang="en-US" sz="2400" dirty="0"/>
                        <a:t>Rebel</a:t>
                      </a:r>
                    </a:p>
                  </a:txBody>
                  <a:tcPr/>
                </a:tc>
                <a:tc>
                  <a:txBody>
                    <a:bodyPr/>
                    <a:lstStyle/>
                    <a:p>
                      <a:pPr algn="l"/>
                      <a:r>
                        <a:rPr lang="en-US" sz="2400" dirty="0"/>
                        <a:t>Does things in </a:t>
                      </a:r>
                      <a:r>
                        <a:rPr lang="en-US" sz="2400" i="1" dirty="0"/>
                        <a:t>their own way</a:t>
                      </a:r>
                      <a:r>
                        <a:rPr lang="en-US" sz="2400" dirty="0"/>
                        <a:t>.</a:t>
                      </a:r>
                    </a:p>
                  </a:txBody>
                  <a:tcPr/>
                </a:tc>
                <a:extLst>
                  <a:ext uri="{0D108BD9-81ED-4DB2-BD59-A6C34878D82A}">
                    <a16:rowId xmlns:a16="http://schemas.microsoft.com/office/drawing/2014/main" val="3855234697"/>
                  </a:ext>
                </a:extLst>
              </a:tr>
            </a:tbl>
          </a:graphicData>
        </a:graphic>
      </p:graphicFrame>
    </p:spTree>
    <p:extLst>
      <p:ext uri="{BB962C8B-B14F-4D97-AF65-F5344CB8AC3E}">
        <p14:creationId xmlns:p14="http://schemas.microsoft.com/office/powerpoint/2010/main" val="771737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tendency: </a:t>
            </a:r>
            <a:r>
              <a:rPr lang="en-US" dirty="0" err="1"/>
              <a:t>Obliger</a:t>
            </a:r>
            <a:endParaRPr lang="en-US" dirty="0"/>
          </a:p>
        </p:txBody>
      </p:sp>
      <p:sp>
        <p:nvSpPr>
          <p:cNvPr id="3" name="Content Placeholder 2"/>
          <p:cNvSpPr>
            <a:spLocks noGrp="1"/>
          </p:cNvSpPr>
          <p:nvPr>
            <p:ph idx="1"/>
          </p:nvPr>
        </p:nvSpPr>
        <p:spPr>
          <a:xfrm>
            <a:off x="938758" y="1576319"/>
            <a:ext cx="7633742" cy="3593591"/>
          </a:xfrm>
        </p:spPr>
        <p:txBody>
          <a:bodyPr>
            <a:noAutofit/>
          </a:bodyPr>
          <a:lstStyle/>
          <a:p>
            <a:r>
              <a:rPr lang="en-US" sz="3200" dirty="0"/>
              <a:t>Strategy: Set up external systems of accountability </a:t>
            </a:r>
          </a:p>
          <a:p>
            <a:pPr lvl="1"/>
            <a:r>
              <a:rPr lang="en-US" sz="3200" dirty="0"/>
              <a:t>External deadlines</a:t>
            </a:r>
          </a:p>
          <a:p>
            <a:pPr lvl="1"/>
            <a:r>
              <a:rPr lang="en-US" sz="3200" dirty="0"/>
              <a:t>Doing presentations with a partner instead of alone</a:t>
            </a:r>
          </a:p>
          <a:p>
            <a:pPr lvl="1"/>
            <a:r>
              <a:rPr lang="en-US" sz="3200" dirty="0"/>
              <a:t>Taking exercise classes that have a cancellation fee</a:t>
            </a:r>
          </a:p>
          <a:p>
            <a:pPr lvl="1"/>
            <a:r>
              <a:rPr lang="en-US" sz="3200" dirty="0"/>
              <a:t>Habit Tracker</a:t>
            </a:r>
          </a:p>
          <a:p>
            <a:pPr lvl="1"/>
            <a:endParaRPr lang="en-US" sz="3200" dirty="0"/>
          </a:p>
        </p:txBody>
      </p:sp>
    </p:spTree>
    <p:extLst>
      <p:ext uri="{BB962C8B-B14F-4D97-AF65-F5344CB8AC3E}">
        <p14:creationId xmlns:p14="http://schemas.microsoft.com/office/powerpoint/2010/main" val="3585357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helps you be productive?</a:t>
            </a:r>
          </a:p>
        </p:txBody>
      </p:sp>
      <p:sp>
        <p:nvSpPr>
          <p:cNvPr id="3" name="Content Placeholder 2"/>
          <p:cNvSpPr>
            <a:spLocks noGrp="1"/>
          </p:cNvSpPr>
          <p:nvPr>
            <p:ph idx="1"/>
          </p:nvPr>
        </p:nvSpPr>
        <p:spPr/>
        <p:txBody>
          <a:bodyPr>
            <a:normAutofit fontScale="92500"/>
          </a:bodyPr>
          <a:lstStyle/>
          <a:p>
            <a:r>
              <a:rPr lang="en-US" sz="4000" dirty="0"/>
              <a:t>Technology Tools</a:t>
            </a:r>
          </a:p>
          <a:p>
            <a:r>
              <a:rPr lang="en-US" sz="4000" dirty="0"/>
              <a:t>Non-Tech Tools</a:t>
            </a:r>
          </a:p>
          <a:p>
            <a:r>
              <a:rPr lang="en-US" sz="4000" dirty="0"/>
              <a:t>Tips and Tricks</a:t>
            </a:r>
          </a:p>
          <a:p>
            <a:r>
              <a:rPr lang="en-US" sz="4000" dirty="0"/>
              <a:t>Methods (Getting Things Done, Eisenhower Matrix, </a:t>
            </a:r>
            <a:r>
              <a:rPr lang="en-US" sz="4000" dirty="0" err="1"/>
              <a:t>Pomodoro</a:t>
            </a:r>
            <a:r>
              <a:rPr lang="en-US" sz="4000" dirty="0"/>
              <a:t>, etc.)</a:t>
            </a:r>
          </a:p>
        </p:txBody>
      </p:sp>
    </p:spTree>
    <p:extLst>
      <p:ext uri="{BB962C8B-B14F-4D97-AF65-F5344CB8AC3E}">
        <p14:creationId xmlns:p14="http://schemas.microsoft.com/office/powerpoint/2010/main" val="3162348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65A9-FBBE-F36A-2781-1A7CAB341273}"/>
              </a:ext>
            </a:extLst>
          </p:cNvPr>
          <p:cNvSpPr>
            <a:spLocks noGrp="1"/>
          </p:cNvSpPr>
          <p:nvPr>
            <p:ph type="title"/>
          </p:nvPr>
        </p:nvSpPr>
        <p:spPr>
          <a:xfrm>
            <a:off x="938758" y="-1492132"/>
            <a:ext cx="7633742" cy="1492132"/>
          </a:xfrm>
        </p:spPr>
        <p:txBody>
          <a:bodyPr vert="horz" lIns="91440" tIns="45720" rIns="91440" bIns="45720" rtlCol="0" anchor="b">
            <a:normAutofit/>
          </a:bodyPr>
          <a:lstStyle/>
          <a:p>
            <a:r>
              <a:rPr lang="en-US" dirty="0"/>
              <a:t>Organization quotes</a:t>
            </a:r>
          </a:p>
        </p:txBody>
      </p:sp>
      <p:sp>
        <p:nvSpPr>
          <p:cNvPr id="4" name="Oval Callout 3"/>
          <p:cNvSpPr/>
          <p:nvPr/>
        </p:nvSpPr>
        <p:spPr>
          <a:xfrm>
            <a:off x="2552131" y="491319"/>
            <a:ext cx="6168789" cy="222458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The way to get started is to quit talking and begin doing.</a:t>
            </a:r>
          </a:p>
          <a:p>
            <a:pPr algn="r"/>
            <a:r>
              <a:rPr lang="en-US" sz="2800" dirty="0">
                <a:solidFill>
                  <a:schemeClr val="tx1"/>
                </a:solidFill>
              </a:rPr>
              <a:t>- Walt Disney</a:t>
            </a:r>
          </a:p>
        </p:txBody>
      </p:sp>
      <p:sp>
        <p:nvSpPr>
          <p:cNvPr id="5" name="Oval Callout 4"/>
          <p:cNvSpPr/>
          <p:nvPr/>
        </p:nvSpPr>
        <p:spPr>
          <a:xfrm>
            <a:off x="968990" y="3343700"/>
            <a:ext cx="5581935" cy="2661313"/>
          </a:xfrm>
          <a:prstGeom prst="wedgeEllipseCallout">
            <a:avLst>
              <a:gd name="adj1" fmla="val 33789"/>
              <a:gd name="adj2" fmla="val 564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The best productivity system is the one you can stick to. </a:t>
            </a:r>
          </a:p>
          <a:p>
            <a:pPr algn="r"/>
            <a:r>
              <a:rPr lang="en-US" sz="2800" dirty="0">
                <a:solidFill>
                  <a:schemeClr val="tx1"/>
                </a:solidFill>
              </a:rPr>
              <a:t>- Thomas </a:t>
            </a:r>
            <a:r>
              <a:rPr lang="en-US" sz="2800" dirty="0" err="1">
                <a:solidFill>
                  <a:schemeClr val="tx1"/>
                </a:solidFill>
              </a:rPr>
              <a:t>Oppong</a:t>
            </a:r>
            <a:endParaRPr lang="en-US" sz="2800" dirty="0">
              <a:solidFill>
                <a:schemeClr val="tx1"/>
              </a:solidFill>
            </a:endParaRPr>
          </a:p>
        </p:txBody>
      </p:sp>
    </p:spTree>
    <p:extLst>
      <p:ext uri="{BB962C8B-B14F-4D97-AF65-F5344CB8AC3E}">
        <p14:creationId xmlns:p14="http://schemas.microsoft.com/office/powerpoint/2010/main" val="198196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123" y="2334015"/>
            <a:ext cx="7633742" cy="1492132"/>
          </a:xfrm>
        </p:spPr>
        <p:txBody>
          <a:bodyPr/>
          <a:lstStyle/>
          <a:p>
            <a:r>
              <a:rPr lang="en-US" dirty="0"/>
              <a:t>Why bullet journaling?</a:t>
            </a:r>
          </a:p>
        </p:txBody>
      </p:sp>
    </p:spTree>
    <p:extLst>
      <p:ext uri="{BB962C8B-B14F-4D97-AF65-F5344CB8AC3E}">
        <p14:creationId xmlns:p14="http://schemas.microsoft.com/office/powerpoint/2010/main" val="2365528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827" y="1727360"/>
            <a:ext cx="4588585" cy="1492132"/>
          </a:xfrm>
        </p:spPr>
        <p:txBody>
          <a:bodyPr>
            <a:normAutofit/>
          </a:bodyPr>
          <a:lstStyle/>
          <a:p>
            <a:r>
              <a:rPr lang="en-US" sz="6600" dirty="0"/>
              <a:t>Thank you!</a:t>
            </a:r>
          </a:p>
        </p:txBody>
      </p:sp>
      <p:sp>
        <p:nvSpPr>
          <p:cNvPr id="3" name="TextBox 2"/>
          <p:cNvSpPr txBox="1"/>
          <p:nvPr/>
        </p:nvSpPr>
        <p:spPr>
          <a:xfrm>
            <a:off x="1032364" y="3023650"/>
            <a:ext cx="7330084" cy="1815882"/>
          </a:xfrm>
          <a:prstGeom prst="rect">
            <a:avLst/>
          </a:prstGeom>
          <a:noFill/>
        </p:spPr>
        <p:txBody>
          <a:bodyPr wrap="none" rtlCol="0">
            <a:spAutoFit/>
          </a:bodyPr>
          <a:lstStyle/>
          <a:p>
            <a:pPr algn="ctr"/>
            <a:r>
              <a:rPr lang="en-US" sz="2800" dirty="0"/>
              <a:t>Linda Hofschire</a:t>
            </a:r>
          </a:p>
          <a:p>
            <a:pPr algn="ctr"/>
            <a:r>
              <a:rPr lang="en-US" sz="2800" dirty="0"/>
              <a:t>Library Research Service, Colorado State Library</a:t>
            </a:r>
          </a:p>
          <a:p>
            <a:pPr algn="ctr"/>
            <a:r>
              <a:rPr lang="en-US" sz="2800" dirty="0"/>
              <a:t>Hofschire_L@cde.state.co.us</a:t>
            </a:r>
          </a:p>
          <a:p>
            <a:pPr algn="ctr"/>
            <a:r>
              <a:rPr lang="en-US" sz="2800" dirty="0"/>
              <a:t>www.lrs.org</a:t>
            </a:r>
          </a:p>
        </p:txBody>
      </p:sp>
    </p:spTree>
    <p:extLst>
      <p:ext uri="{BB962C8B-B14F-4D97-AF65-F5344CB8AC3E}">
        <p14:creationId xmlns:p14="http://schemas.microsoft.com/office/powerpoint/2010/main" val="309979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869950" y="1050925"/>
            <a:ext cx="7634288" cy="5376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110000"/>
              </a:lnSpc>
              <a:spcBef>
                <a:spcPts val="700"/>
              </a:spcBef>
              <a:spcAft>
                <a:spcPts val="0"/>
              </a:spcAft>
              <a:buClr>
                <a:schemeClr val="tx2"/>
              </a:buClr>
              <a:buSzTx/>
              <a:buFont typeface="Arial" panose="020B0604020202020204" pitchFamily="34" charset="0"/>
              <a:buNone/>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a:p>
            <a:pPr marL="0" marR="0" lvl="0" indent="0" algn="l" defTabSz="685800" rtl="0" eaLnBrk="1" fontAlgn="auto" latinLnBrk="0" hangingPunct="1">
              <a:lnSpc>
                <a:spcPct val="110000"/>
              </a:lnSpc>
              <a:spcBef>
                <a:spcPts val="700"/>
              </a:spcBef>
              <a:spcAft>
                <a:spcPts val="0"/>
              </a:spcAft>
              <a:buClr>
                <a:schemeClr val="tx2"/>
              </a:buClr>
              <a:buSzTx/>
              <a:buFont typeface="Arial" panose="020B0604020202020204" pitchFamily="34" charset="0"/>
              <a:buNone/>
              <a:tabLst/>
              <a:defRPr/>
            </a:pPr>
            <a:r>
              <a:rPr kumimoji="0" 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The Bullet Journal is like a potato. It seems boring and bland and easily replaced by flashier starches like couscous and black forbidden rice, but the potato is special not for what it is but for what it can </a:t>
            </a:r>
            <a:r>
              <a:rPr kumimoji="0" lang="en-US" sz="2800" b="0" i="1" u="none" strike="noStrike" kern="1200" cap="none" spc="0" normalizeH="0" baseline="0" noProof="0" dirty="0">
                <a:ln>
                  <a:noFill/>
                </a:ln>
                <a:solidFill>
                  <a:schemeClr val="tx1">
                    <a:lumMod val="65000"/>
                    <a:lumOff val="35000"/>
                  </a:schemeClr>
                </a:solidFill>
                <a:effectLst/>
                <a:uLnTx/>
                <a:uFillTx/>
                <a:latin typeface="+mn-lt"/>
                <a:ea typeface="+mn-ea"/>
                <a:cs typeface="+mn-cs"/>
              </a:rPr>
              <a:t>become</a:t>
            </a:r>
            <a:r>
              <a:rPr kumimoji="0" 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…the potato is king simply because it can be whatever you want it to be. </a:t>
            </a:r>
          </a:p>
          <a:p>
            <a:pPr marL="0" marR="0" lvl="0" indent="0" algn="r" defTabSz="685800" rtl="0" eaLnBrk="1" fontAlgn="auto" latinLnBrk="0" hangingPunct="1">
              <a:lnSpc>
                <a:spcPct val="110000"/>
              </a:lnSpc>
              <a:spcBef>
                <a:spcPts val="700"/>
              </a:spcBef>
              <a:spcAft>
                <a:spcPts val="0"/>
              </a:spcAft>
              <a:buClr>
                <a:schemeClr val="tx2"/>
              </a:buClr>
              <a:buSzTx/>
              <a:buFont typeface="Arial" panose="020B0604020202020204" pitchFamily="34" charset="0"/>
              <a:buNone/>
              <a:tabLst/>
              <a:defRPr/>
            </a:pPr>
            <a:r>
              <a:rPr kumimoji="0" 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rPr>
              <a:t>- Kendra Adachi</a:t>
            </a:r>
          </a:p>
        </p:txBody>
      </p:sp>
    </p:spTree>
    <p:extLst>
      <p:ext uri="{BB962C8B-B14F-4D97-AF65-F5344CB8AC3E}">
        <p14:creationId xmlns:p14="http://schemas.microsoft.com/office/powerpoint/2010/main" val="159476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77F74E-605E-1300-5FC0-F4EEB8E82089}"/>
              </a:ext>
            </a:extLst>
          </p:cNvPr>
          <p:cNvSpPr>
            <a:spLocks noGrp="1"/>
          </p:cNvSpPr>
          <p:nvPr>
            <p:ph type="title" idx="4294967295"/>
          </p:nvPr>
        </p:nvSpPr>
        <p:spPr>
          <a:xfrm>
            <a:off x="938758" y="-1492132"/>
            <a:ext cx="7633742" cy="1492132"/>
          </a:xfrm>
        </p:spPr>
        <p:txBody>
          <a:bodyPr vert="horz" lIns="91440" tIns="45720" rIns="91440" bIns="45720" rtlCol="0" anchor="b">
            <a:normAutofit/>
          </a:bodyPr>
          <a:lstStyle/>
          <a:p>
            <a:r>
              <a:rPr lang="en-US" dirty="0"/>
              <a:t>Inventor of Bullet </a:t>
            </a:r>
            <a:r>
              <a:rPr lang="en-US" dirty="0" err="1"/>
              <a:t>Hournaling</a:t>
            </a:r>
            <a:endParaRPr lang="en-US" dirty="0"/>
          </a:p>
        </p:txBody>
      </p:sp>
      <p:pic>
        <p:nvPicPr>
          <p:cNvPr id="2" name="Picture 1" descr="Headshot of Ryder Carroll the creator of Bullet Journaling."/>
          <p:cNvPicPr>
            <a:picLocks noChangeAspect="1"/>
          </p:cNvPicPr>
          <p:nvPr/>
        </p:nvPicPr>
        <p:blipFill>
          <a:blip r:embed="rId3"/>
          <a:stretch>
            <a:fillRect/>
          </a:stretch>
        </p:blipFill>
        <p:spPr>
          <a:xfrm>
            <a:off x="1071136" y="1119117"/>
            <a:ext cx="7502639" cy="4299542"/>
          </a:xfrm>
          <a:prstGeom prst="rect">
            <a:avLst/>
          </a:prstGeom>
        </p:spPr>
      </p:pic>
      <p:sp>
        <p:nvSpPr>
          <p:cNvPr id="3" name="TextBox 2"/>
          <p:cNvSpPr txBox="1"/>
          <p:nvPr/>
        </p:nvSpPr>
        <p:spPr>
          <a:xfrm>
            <a:off x="1316558" y="5892800"/>
            <a:ext cx="6510885" cy="738664"/>
          </a:xfrm>
          <a:prstGeom prst="rect">
            <a:avLst/>
          </a:prstGeom>
          <a:noFill/>
        </p:spPr>
        <p:txBody>
          <a:bodyPr wrap="none" rtlCol="0">
            <a:spAutoFit/>
          </a:bodyPr>
          <a:lstStyle/>
          <a:p>
            <a:r>
              <a:rPr lang="en-US" sz="2400" dirty="0">
                <a:hlinkClick r:id="rId4"/>
              </a:rPr>
              <a:t>https://www.youtube.com/watch?v=fm15cmYU0IM</a:t>
            </a:r>
            <a:endParaRPr lang="en-US" sz="2400" dirty="0"/>
          </a:p>
          <a:p>
            <a:endParaRPr lang="en-US" dirty="0"/>
          </a:p>
        </p:txBody>
      </p:sp>
    </p:spTree>
    <p:extLst>
      <p:ext uri="{BB962C8B-B14F-4D97-AF65-F5344CB8AC3E}">
        <p14:creationId xmlns:p14="http://schemas.microsoft.com/office/powerpoint/2010/main" val="340509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Bullet journaling – 5 components</a:t>
            </a:r>
          </a:p>
        </p:txBody>
      </p:sp>
      <p:sp>
        <p:nvSpPr>
          <p:cNvPr id="3" name="Content Placeholder 2"/>
          <p:cNvSpPr>
            <a:spLocks noGrp="1"/>
          </p:cNvSpPr>
          <p:nvPr>
            <p:ph idx="1"/>
          </p:nvPr>
        </p:nvSpPr>
        <p:spPr>
          <a:xfrm>
            <a:off x="938758" y="1874517"/>
            <a:ext cx="7633742" cy="3593591"/>
          </a:xfrm>
        </p:spPr>
        <p:txBody>
          <a:bodyPr>
            <a:noAutofit/>
          </a:bodyPr>
          <a:lstStyle/>
          <a:p>
            <a:r>
              <a:rPr lang="en-US" sz="4000" dirty="0"/>
              <a:t>Index</a:t>
            </a:r>
          </a:p>
          <a:p>
            <a:r>
              <a:rPr lang="en-US" sz="4000" dirty="0"/>
              <a:t>Future Log</a:t>
            </a:r>
          </a:p>
          <a:p>
            <a:r>
              <a:rPr lang="en-US" sz="4000" dirty="0"/>
              <a:t>Monthly Log</a:t>
            </a:r>
          </a:p>
          <a:p>
            <a:r>
              <a:rPr lang="en-US" sz="4000" dirty="0"/>
              <a:t>Monthly Task List</a:t>
            </a:r>
          </a:p>
          <a:p>
            <a:r>
              <a:rPr lang="en-US" sz="4000" dirty="0"/>
              <a:t>Daily Log</a:t>
            </a:r>
          </a:p>
        </p:txBody>
      </p:sp>
    </p:spTree>
    <p:extLst>
      <p:ext uri="{BB962C8B-B14F-4D97-AF65-F5344CB8AC3E}">
        <p14:creationId xmlns:p14="http://schemas.microsoft.com/office/powerpoint/2010/main" val="55669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Bullet journaling: Index</a:t>
            </a:r>
          </a:p>
        </p:txBody>
      </p:sp>
      <p:pic>
        <p:nvPicPr>
          <p:cNvPr id="5" name="Picture 4" descr="An example of the index.">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574375" y="1383198"/>
            <a:ext cx="4362508" cy="4362508"/>
          </a:xfrm>
          <a:prstGeom prst="rect">
            <a:avLst/>
          </a:prstGeom>
          <a:ln>
            <a:solidFill>
              <a:schemeClr val="bg2">
                <a:lumMod val="50000"/>
              </a:schemeClr>
            </a:solidFill>
          </a:ln>
        </p:spPr>
      </p:pic>
      <p:sp>
        <p:nvSpPr>
          <p:cNvPr id="7" name="TextBox 6"/>
          <p:cNvSpPr txBox="1"/>
          <p:nvPr/>
        </p:nvSpPr>
        <p:spPr>
          <a:xfrm>
            <a:off x="3385991" y="5882183"/>
            <a:ext cx="2739276" cy="338554"/>
          </a:xfrm>
          <a:prstGeom prst="rect">
            <a:avLst/>
          </a:prstGeom>
          <a:noFill/>
        </p:spPr>
        <p:txBody>
          <a:bodyPr wrap="none" rtlCol="0">
            <a:spAutoFit/>
          </a:bodyPr>
          <a:lstStyle/>
          <a:p>
            <a:r>
              <a:rPr lang="en-US" sz="1600" dirty="0"/>
              <a:t>Image credit: bulletjournal.com</a:t>
            </a:r>
          </a:p>
        </p:txBody>
      </p:sp>
    </p:spTree>
    <p:extLst>
      <p:ext uri="{BB962C8B-B14F-4D97-AF65-F5344CB8AC3E}">
        <p14:creationId xmlns:p14="http://schemas.microsoft.com/office/powerpoint/2010/main" val="281631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7" y="218611"/>
            <a:ext cx="7633742" cy="1492132"/>
          </a:xfrm>
        </p:spPr>
        <p:txBody>
          <a:bodyPr/>
          <a:lstStyle/>
          <a:p>
            <a:r>
              <a:rPr lang="en-US" dirty="0"/>
              <a:t>Bullet journaling: future log</a:t>
            </a:r>
          </a:p>
        </p:txBody>
      </p:sp>
      <p:pic>
        <p:nvPicPr>
          <p:cNvPr id="3" name="Picture 2" descr="An example of the future log that lists important tasks in the coming months."/>
          <p:cNvPicPr>
            <a:picLocks noChangeAspect="1"/>
          </p:cNvPicPr>
          <p:nvPr/>
        </p:nvPicPr>
        <p:blipFill>
          <a:blip r:embed="rId2"/>
          <a:stretch>
            <a:fillRect/>
          </a:stretch>
        </p:blipFill>
        <p:spPr>
          <a:xfrm>
            <a:off x="2817290" y="1710743"/>
            <a:ext cx="3876675" cy="4781550"/>
          </a:xfrm>
          <a:prstGeom prst="rect">
            <a:avLst/>
          </a:prstGeom>
          <a:ln>
            <a:solidFill>
              <a:schemeClr val="bg2">
                <a:lumMod val="50000"/>
              </a:schemeClr>
            </a:solidFill>
          </a:ln>
        </p:spPr>
      </p:pic>
      <p:sp>
        <p:nvSpPr>
          <p:cNvPr id="6" name="TextBox 5"/>
          <p:cNvSpPr txBox="1"/>
          <p:nvPr/>
        </p:nvSpPr>
        <p:spPr>
          <a:xfrm>
            <a:off x="3385989" y="6519446"/>
            <a:ext cx="2739276" cy="338554"/>
          </a:xfrm>
          <a:prstGeom prst="rect">
            <a:avLst/>
          </a:prstGeom>
          <a:noFill/>
        </p:spPr>
        <p:txBody>
          <a:bodyPr wrap="none" rtlCol="0">
            <a:spAutoFit/>
          </a:bodyPr>
          <a:lstStyle/>
          <a:p>
            <a:r>
              <a:rPr lang="en-US" sz="1600" dirty="0"/>
              <a:t>Image credit: bulletjournal.com</a:t>
            </a:r>
          </a:p>
        </p:txBody>
      </p:sp>
    </p:spTree>
    <p:extLst>
      <p:ext uri="{BB962C8B-B14F-4D97-AF65-F5344CB8AC3E}">
        <p14:creationId xmlns:p14="http://schemas.microsoft.com/office/powerpoint/2010/main" val="313258803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808</TotalTime>
  <Words>728</Words>
  <Application>Microsoft Office PowerPoint</Application>
  <PresentationFormat>On-screen Show (4:3)</PresentationFormat>
  <Paragraphs>153</Paragraphs>
  <Slides>40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Gill Sans MT</vt:lpstr>
      <vt:lpstr>Impact</vt:lpstr>
      <vt:lpstr>Badge</vt:lpstr>
      <vt:lpstr>The magic bullet: Bullet Journaling for Increased Productivity </vt:lpstr>
      <vt:lpstr>Today’s plan</vt:lpstr>
      <vt:lpstr>What are 1 or 2 current productivity challenges you’re currently experiencing?</vt:lpstr>
      <vt:lpstr>Why bullet journaling?</vt:lpstr>
      <vt:lpstr> The Bullet Journal is like a potato. It seems boring and bland and easily replaced by flashier starches like couscous and black forbidden rice, but the potato is special not for what it is but for what it can become…the potato is king simply because it can be whatever you want it to be.  - Kendra Adachi</vt:lpstr>
      <vt:lpstr>Inventor of Bullet Hournaling</vt:lpstr>
      <vt:lpstr>Bullet journaling – 5 components</vt:lpstr>
      <vt:lpstr>Bullet journaling: Index</vt:lpstr>
      <vt:lpstr>Bullet journaling: future log</vt:lpstr>
      <vt:lpstr>Bullet journaling: Monthly log and task list</vt:lpstr>
      <vt:lpstr>Bullet journaling: daily log</vt:lpstr>
      <vt:lpstr>Bullet journaling: signifiers</vt:lpstr>
      <vt:lpstr>Bullet journaling: Example #1</vt:lpstr>
      <vt:lpstr>Bullet journaling: Example #2</vt:lpstr>
      <vt:lpstr>Bullet journaling: Collections</vt:lpstr>
      <vt:lpstr>Bullet Journal: Habit tracker</vt:lpstr>
      <vt:lpstr>Do you have to be an artist to bullet journal?</vt:lpstr>
      <vt:lpstr>Example #1</vt:lpstr>
      <vt:lpstr>Example # 2</vt:lpstr>
      <vt:lpstr>Example # 3</vt:lpstr>
      <vt:lpstr>Example # 4</vt:lpstr>
      <vt:lpstr>Example # 5</vt:lpstr>
      <vt:lpstr>Example # 6</vt:lpstr>
      <vt:lpstr>Example # 7</vt:lpstr>
      <vt:lpstr>Making it your own</vt:lpstr>
      <vt:lpstr>Weekly log</vt:lpstr>
      <vt:lpstr>My process</vt:lpstr>
      <vt:lpstr>Bullet journals</vt:lpstr>
      <vt:lpstr>Traveler’s notebook</vt:lpstr>
      <vt:lpstr>Questions about bullet journaling?</vt:lpstr>
      <vt:lpstr>Bullet journalers – share your tips!</vt:lpstr>
      <vt:lpstr>productivity</vt:lpstr>
      <vt:lpstr>Book Recommendation</vt:lpstr>
      <vt:lpstr>How do I respond to outer and inner expectations?</vt:lpstr>
      <vt:lpstr>Four Tendencies: expectation Chart</vt:lpstr>
      <vt:lpstr>The four tendencies Examples </vt:lpstr>
      <vt:lpstr>My tendency: Obliger</vt:lpstr>
      <vt:lpstr>What helps you be productive?</vt:lpstr>
      <vt:lpstr>Organization quotes</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magic bullet: Bullet Journaling for Increased Productivity</dc:title>
  <dc:creator>Hofschire, Linda</dc:creator>
  <cp:lastModifiedBy>Kreger, Christine</cp:lastModifiedBy>
  <cp:revision>57</cp:revision>
  <dcterms:created xsi:type="dcterms:W3CDTF">2018-09-12T15:28:12Z</dcterms:created>
  <dcterms:modified xsi:type="dcterms:W3CDTF">2025-03-11T15:30:32Z</dcterms:modified>
</cp:coreProperties>
</file>