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jho3C/y9ZcUbUOhC438liL864q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500"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3F5BF8BC-DDCC-4B2D-8920-07307D3E17DD}"/>
    <pc:docChg chg="undo custSel modSld">
      <pc:chgData name="Kreger, Christine" userId="07b08700-4580-4b2b-8f3c-b5ccee8dc705" providerId="ADAL" clId="{3F5BF8BC-DDCC-4B2D-8920-07307D3E17DD}" dt="2024-04-18T14:52:34.625" v="1003" actId="962"/>
      <pc:docMkLst>
        <pc:docMk/>
      </pc:docMkLst>
      <pc:sldChg chg="modSp mod">
        <pc:chgData name="Kreger, Christine" userId="07b08700-4580-4b2b-8f3c-b5ccee8dc705" providerId="ADAL" clId="{3F5BF8BC-DDCC-4B2D-8920-07307D3E17DD}" dt="2024-04-18T14:47:23.514" v="968" actId="962"/>
        <pc:sldMkLst>
          <pc:docMk/>
          <pc:sldMk cId="0" sldId="256"/>
        </pc:sldMkLst>
        <pc:spChg chg="mod">
          <ac:chgData name="Kreger, Christine" userId="07b08700-4580-4b2b-8f3c-b5ccee8dc705" providerId="ADAL" clId="{3F5BF8BC-DDCC-4B2D-8920-07307D3E17DD}" dt="2024-04-18T14:33:18.750" v="0" actId="962"/>
          <ac:spMkLst>
            <pc:docMk/>
            <pc:sldMk cId="0" sldId="256"/>
            <ac:spMk id="92" creationId="{00000000-0000-0000-0000-000000000000}"/>
          </ac:spMkLst>
        </pc:spChg>
        <pc:spChg chg="mod">
          <ac:chgData name="Kreger, Christine" userId="07b08700-4580-4b2b-8f3c-b5ccee8dc705" providerId="ADAL" clId="{3F5BF8BC-DDCC-4B2D-8920-07307D3E17DD}" dt="2024-04-18T14:33:21.185" v="1" actId="962"/>
          <ac:spMkLst>
            <pc:docMk/>
            <pc:sldMk cId="0" sldId="256"/>
            <ac:spMk id="94" creationId="{00000000-0000-0000-0000-000000000000}"/>
          </ac:spMkLst>
        </pc:spChg>
        <pc:spChg chg="mod">
          <ac:chgData name="Kreger, Christine" userId="07b08700-4580-4b2b-8f3c-b5ccee8dc705" providerId="ADAL" clId="{3F5BF8BC-DDCC-4B2D-8920-07307D3E17DD}" dt="2024-04-18T14:33:24.622" v="2" actId="962"/>
          <ac:spMkLst>
            <pc:docMk/>
            <pc:sldMk cId="0" sldId="256"/>
            <ac:spMk id="95" creationId="{00000000-0000-0000-0000-000000000000}"/>
          </ac:spMkLst>
        </pc:spChg>
        <pc:picChg chg="mod">
          <ac:chgData name="Kreger, Christine" userId="07b08700-4580-4b2b-8f3c-b5ccee8dc705" providerId="ADAL" clId="{3F5BF8BC-DDCC-4B2D-8920-07307D3E17DD}" dt="2024-04-18T14:47:23.514" v="968" actId="962"/>
          <ac:picMkLst>
            <pc:docMk/>
            <pc:sldMk cId="0" sldId="256"/>
            <ac:picMk id="98" creationId="{00000000-0000-0000-0000-000000000000}"/>
          </ac:picMkLst>
        </pc:picChg>
      </pc:sldChg>
      <pc:sldChg chg="modSp mod">
        <pc:chgData name="Kreger, Christine" userId="07b08700-4580-4b2b-8f3c-b5ccee8dc705" providerId="ADAL" clId="{3F5BF8BC-DDCC-4B2D-8920-07307D3E17DD}" dt="2024-04-18T14:49:18.200" v="985" actId="962"/>
        <pc:sldMkLst>
          <pc:docMk/>
          <pc:sldMk cId="0" sldId="257"/>
        </pc:sldMkLst>
        <pc:spChg chg="mod">
          <ac:chgData name="Kreger, Christine" userId="07b08700-4580-4b2b-8f3c-b5ccee8dc705" providerId="ADAL" clId="{3F5BF8BC-DDCC-4B2D-8920-07307D3E17DD}" dt="2024-04-18T14:34:04.499" v="7" actId="962"/>
          <ac:spMkLst>
            <pc:docMk/>
            <pc:sldMk cId="0" sldId="257"/>
            <ac:spMk id="111" creationId="{00000000-0000-0000-0000-000000000000}"/>
          </ac:spMkLst>
        </pc:spChg>
        <pc:spChg chg="ord">
          <ac:chgData name="Kreger, Christine" userId="07b08700-4580-4b2b-8f3c-b5ccee8dc705" providerId="ADAL" clId="{3F5BF8BC-DDCC-4B2D-8920-07307D3E17DD}" dt="2024-04-18T14:49:07.255" v="982" actId="13244"/>
          <ac:spMkLst>
            <pc:docMk/>
            <pc:sldMk cId="0" sldId="257"/>
            <ac:spMk id="112" creationId="{00000000-0000-0000-0000-000000000000}"/>
          </ac:spMkLst>
        </pc:spChg>
        <pc:spChg chg="mod ord">
          <ac:chgData name="Kreger, Christine" userId="07b08700-4580-4b2b-8f3c-b5ccee8dc705" providerId="ADAL" clId="{3F5BF8BC-DDCC-4B2D-8920-07307D3E17DD}" dt="2024-04-18T14:49:18.200" v="985" actId="962"/>
          <ac:spMkLst>
            <pc:docMk/>
            <pc:sldMk cId="0" sldId="257"/>
            <ac:spMk id="113" creationId="{00000000-0000-0000-0000-000000000000}"/>
          </ac:spMkLst>
        </pc:spChg>
        <pc:grpChg chg="mod">
          <ac:chgData name="Kreger, Christine" userId="07b08700-4580-4b2b-8f3c-b5ccee8dc705" providerId="ADAL" clId="{3F5BF8BC-DDCC-4B2D-8920-07307D3E17DD}" dt="2024-04-18T14:49:16.854" v="983" actId="962"/>
          <ac:grpSpMkLst>
            <pc:docMk/>
            <pc:sldMk cId="0" sldId="257"/>
            <ac:grpSpMk id="108" creationId="{00000000-0000-0000-0000-000000000000}"/>
          </ac:grpSpMkLst>
        </pc:grpChg>
      </pc:sldChg>
      <pc:sldChg chg="modSp mod">
        <pc:chgData name="Kreger, Christine" userId="07b08700-4580-4b2b-8f3c-b5ccee8dc705" providerId="ADAL" clId="{3F5BF8BC-DDCC-4B2D-8920-07307D3E17DD}" dt="2024-04-18T14:34:09.368" v="8" actId="962"/>
        <pc:sldMkLst>
          <pc:docMk/>
          <pc:sldMk cId="0" sldId="259"/>
        </pc:sldMkLst>
        <pc:picChg chg="mod">
          <ac:chgData name="Kreger, Christine" userId="07b08700-4580-4b2b-8f3c-b5ccee8dc705" providerId="ADAL" clId="{3F5BF8BC-DDCC-4B2D-8920-07307D3E17DD}" dt="2024-04-18T14:34:09.368" v="8" actId="962"/>
          <ac:picMkLst>
            <pc:docMk/>
            <pc:sldMk cId="0" sldId="259"/>
            <ac:picMk id="135" creationId="{00000000-0000-0000-0000-000000000000}"/>
          </ac:picMkLst>
        </pc:picChg>
      </pc:sldChg>
      <pc:sldChg chg="modSp mod">
        <pc:chgData name="Kreger, Christine" userId="07b08700-4580-4b2b-8f3c-b5ccee8dc705" providerId="ADAL" clId="{3F5BF8BC-DDCC-4B2D-8920-07307D3E17DD}" dt="2024-04-18T14:34:26.175" v="59" actId="962"/>
        <pc:sldMkLst>
          <pc:docMk/>
          <pc:sldMk cId="0" sldId="260"/>
        </pc:sldMkLst>
        <pc:spChg chg="mod">
          <ac:chgData name="Kreger, Christine" userId="07b08700-4580-4b2b-8f3c-b5ccee8dc705" providerId="ADAL" clId="{3F5BF8BC-DDCC-4B2D-8920-07307D3E17DD}" dt="2024-04-18T14:34:19.122" v="58" actId="962"/>
          <ac:spMkLst>
            <pc:docMk/>
            <pc:sldMk cId="0" sldId="260"/>
            <ac:spMk id="141" creationId="{00000000-0000-0000-0000-000000000000}"/>
          </ac:spMkLst>
        </pc:spChg>
        <pc:spChg chg="mod">
          <ac:chgData name="Kreger, Christine" userId="07b08700-4580-4b2b-8f3c-b5ccee8dc705" providerId="ADAL" clId="{3F5BF8BC-DDCC-4B2D-8920-07307D3E17DD}" dt="2024-04-18T14:34:26.175" v="59" actId="962"/>
          <ac:spMkLst>
            <pc:docMk/>
            <pc:sldMk cId="0" sldId="260"/>
            <ac:spMk id="142" creationId="{00000000-0000-0000-0000-000000000000}"/>
          </ac:spMkLst>
        </pc:spChg>
      </pc:sldChg>
      <pc:sldChg chg="modSp mod">
        <pc:chgData name="Kreger, Christine" userId="07b08700-4580-4b2b-8f3c-b5ccee8dc705" providerId="ADAL" clId="{3F5BF8BC-DDCC-4B2D-8920-07307D3E17DD}" dt="2024-04-18T14:35:16.416" v="63" actId="962"/>
        <pc:sldMkLst>
          <pc:docMk/>
          <pc:sldMk cId="0" sldId="261"/>
        </pc:sldMkLst>
        <pc:spChg chg="mod">
          <ac:chgData name="Kreger, Christine" userId="07b08700-4580-4b2b-8f3c-b5ccee8dc705" providerId="ADAL" clId="{3F5BF8BC-DDCC-4B2D-8920-07307D3E17DD}" dt="2024-04-18T14:35:13.340" v="62" actId="962"/>
          <ac:spMkLst>
            <pc:docMk/>
            <pc:sldMk cId="0" sldId="261"/>
            <ac:spMk id="149" creationId="{00000000-0000-0000-0000-000000000000}"/>
          </ac:spMkLst>
        </pc:spChg>
        <pc:spChg chg="mod">
          <ac:chgData name="Kreger, Christine" userId="07b08700-4580-4b2b-8f3c-b5ccee8dc705" providerId="ADAL" clId="{3F5BF8BC-DDCC-4B2D-8920-07307D3E17DD}" dt="2024-04-18T14:35:16.416" v="63" actId="962"/>
          <ac:spMkLst>
            <pc:docMk/>
            <pc:sldMk cId="0" sldId="261"/>
            <ac:spMk id="150" creationId="{00000000-0000-0000-0000-000000000000}"/>
          </ac:spMkLst>
        </pc:spChg>
        <pc:spChg chg="mod">
          <ac:chgData name="Kreger, Christine" userId="07b08700-4580-4b2b-8f3c-b5ccee8dc705" providerId="ADAL" clId="{3F5BF8BC-DDCC-4B2D-8920-07307D3E17DD}" dt="2024-04-18T14:34:39.342" v="61" actId="962"/>
          <ac:spMkLst>
            <pc:docMk/>
            <pc:sldMk cId="0" sldId="261"/>
            <ac:spMk id="151" creationId="{00000000-0000-0000-0000-000000000000}"/>
          </ac:spMkLst>
        </pc:spChg>
      </pc:sldChg>
      <pc:sldChg chg="modSp mod">
        <pc:chgData name="Kreger, Christine" userId="07b08700-4580-4b2b-8f3c-b5ccee8dc705" providerId="ADAL" clId="{3F5BF8BC-DDCC-4B2D-8920-07307D3E17DD}" dt="2024-04-18T14:36:52.514" v="304" actId="962"/>
        <pc:sldMkLst>
          <pc:docMk/>
          <pc:sldMk cId="0" sldId="262"/>
        </pc:sldMkLst>
        <pc:spChg chg="mod">
          <ac:chgData name="Kreger, Christine" userId="07b08700-4580-4b2b-8f3c-b5ccee8dc705" providerId="ADAL" clId="{3F5BF8BC-DDCC-4B2D-8920-07307D3E17DD}" dt="2024-04-18T14:36:52.514" v="304" actId="962"/>
          <ac:spMkLst>
            <pc:docMk/>
            <pc:sldMk cId="0" sldId="262"/>
            <ac:spMk id="158" creationId="{00000000-0000-0000-0000-000000000000}"/>
          </ac:spMkLst>
        </pc:spChg>
        <pc:spChg chg="mod">
          <ac:chgData name="Kreger, Christine" userId="07b08700-4580-4b2b-8f3c-b5ccee8dc705" providerId="ADAL" clId="{3F5BF8BC-DDCC-4B2D-8920-07307D3E17DD}" dt="2024-04-18T14:36:13.718" v="70" actId="962"/>
          <ac:spMkLst>
            <pc:docMk/>
            <pc:sldMk cId="0" sldId="262"/>
            <ac:spMk id="159" creationId="{00000000-0000-0000-0000-000000000000}"/>
          </ac:spMkLst>
        </pc:spChg>
        <pc:spChg chg="mod">
          <ac:chgData name="Kreger, Christine" userId="07b08700-4580-4b2b-8f3c-b5ccee8dc705" providerId="ADAL" clId="{3F5BF8BC-DDCC-4B2D-8920-07307D3E17DD}" dt="2024-04-18T14:35:46.262" v="69" actId="962"/>
          <ac:spMkLst>
            <pc:docMk/>
            <pc:sldMk cId="0" sldId="262"/>
            <ac:spMk id="160" creationId="{00000000-0000-0000-0000-000000000000}"/>
          </ac:spMkLst>
        </pc:spChg>
      </pc:sldChg>
      <pc:sldChg chg="modSp mod">
        <pc:chgData name="Kreger, Christine" userId="07b08700-4580-4b2b-8f3c-b5ccee8dc705" providerId="ADAL" clId="{3F5BF8BC-DDCC-4B2D-8920-07307D3E17DD}" dt="2024-04-18T14:37:13.914" v="307" actId="962"/>
        <pc:sldMkLst>
          <pc:docMk/>
          <pc:sldMk cId="0" sldId="263"/>
        </pc:sldMkLst>
        <pc:spChg chg="mod">
          <ac:chgData name="Kreger, Christine" userId="07b08700-4580-4b2b-8f3c-b5ccee8dc705" providerId="ADAL" clId="{3F5BF8BC-DDCC-4B2D-8920-07307D3E17DD}" dt="2024-04-18T14:37:09.434" v="306" actId="962"/>
          <ac:spMkLst>
            <pc:docMk/>
            <pc:sldMk cId="0" sldId="263"/>
            <ac:spMk id="168" creationId="{00000000-0000-0000-0000-000000000000}"/>
          </ac:spMkLst>
        </pc:spChg>
        <pc:spChg chg="mod">
          <ac:chgData name="Kreger, Christine" userId="07b08700-4580-4b2b-8f3c-b5ccee8dc705" providerId="ADAL" clId="{3F5BF8BC-DDCC-4B2D-8920-07307D3E17DD}" dt="2024-04-18T14:37:13.914" v="307" actId="962"/>
          <ac:spMkLst>
            <pc:docMk/>
            <pc:sldMk cId="0" sldId="263"/>
            <ac:spMk id="169" creationId="{00000000-0000-0000-0000-000000000000}"/>
          </ac:spMkLst>
        </pc:spChg>
      </pc:sldChg>
      <pc:sldChg chg="modSp mod">
        <pc:chgData name="Kreger, Christine" userId="07b08700-4580-4b2b-8f3c-b5ccee8dc705" providerId="ADAL" clId="{3F5BF8BC-DDCC-4B2D-8920-07307D3E17DD}" dt="2024-04-18T14:37:28.353" v="310" actId="962"/>
        <pc:sldMkLst>
          <pc:docMk/>
          <pc:sldMk cId="0" sldId="264"/>
        </pc:sldMkLst>
        <pc:spChg chg="mod">
          <ac:chgData name="Kreger, Christine" userId="07b08700-4580-4b2b-8f3c-b5ccee8dc705" providerId="ADAL" clId="{3F5BF8BC-DDCC-4B2D-8920-07307D3E17DD}" dt="2024-04-18T14:37:24.663" v="309" actId="962"/>
          <ac:spMkLst>
            <pc:docMk/>
            <pc:sldMk cId="0" sldId="264"/>
            <ac:spMk id="177" creationId="{00000000-0000-0000-0000-000000000000}"/>
          </ac:spMkLst>
        </pc:spChg>
        <pc:spChg chg="mod">
          <ac:chgData name="Kreger, Christine" userId="07b08700-4580-4b2b-8f3c-b5ccee8dc705" providerId="ADAL" clId="{3F5BF8BC-DDCC-4B2D-8920-07307D3E17DD}" dt="2024-04-18T14:37:28.353" v="310" actId="962"/>
          <ac:spMkLst>
            <pc:docMk/>
            <pc:sldMk cId="0" sldId="264"/>
            <ac:spMk id="178" creationId="{00000000-0000-0000-0000-000000000000}"/>
          </ac:spMkLst>
        </pc:spChg>
      </pc:sldChg>
      <pc:sldChg chg="modSp mod">
        <pc:chgData name="Kreger, Christine" userId="07b08700-4580-4b2b-8f3c-b5ccee8dc705" providerId="ADAL" clId="{3F5BF8BC-DDCC-4B2D-8920-07307D3E17DD}" dt="2024-04-18T14:37:42.783" v="313" actId="962"/>
        <pc:sldMkLst>
          <pc:docMk/>
          <pc:sldMk cId="0" sldId="265"/>
        </pc:sldMkLst>
        <pc:spChg chg="mod">
          <ac:chgData name="Kreger, Christine" userId="07b08700-4580-4b2b-8f3c-b5ccee8dc705" providerId="ADAL" clId="{3F5BF8BC-DDCC-4B2D-8920-07307D3E17DD}" dt="2024-04-18T14:37:37.620" v="312" actId="962"/>
          <ac:spMkLst>
            <pc:docMk/>
            <pc:sldMk cId="0" sldId="265"/>
            <ac:spMk id="186" creationId="{00000000-0000-0000-0000-000000000000}"/>
          </ac:spMkLst>
        </pc:spChg>
        <pc:spChg chg="mod">
          <ac:chgData name="Kreger, Christine" userId="07b08700-4580-4b2b-8f3c-b5ccee8dc705" providerId="ADAL" clId="{3F5BF8BC-DDCC-4B2D-8920-07307D3E17DD}" dt="2024-04-18T14:37:42.783" v="313" actId="962"/>
          <ac:spMkLst>
            <pc:docMk/>
            <pc:sldMk cId="0" sldId="265"/>
            <ac:spMk id="187" creationId="{00000000-0000-0000-0000-000000000000}"/>
          </ac:spMkLst>
        </pc:spChg>
      </pc:sldChg>
      <pc:sldChg chg="modSp mod">
        <pc:chgData name="Kreger, Christine" userId="07b08700-4580-4b2b-8f3c-b5ccee8dc705" providerId="ADAL" clId="{3F5BF8BC-DDCC-4B2D-8920-07307D3E17DD}" dt="2024-04-18T14:37:56.971" v="316" actId="962"/>
        <pc:sldMkLst>
          <pc:docMk/>
          <pc:sldMk cId="0" sldId="266"/>
        </pc:sldMkLst>
        <pc:spChg chg="mod">
          <ac:chgData name="Kreger, Christine" userId="07b08700-4580-4b2b-8f3c-b5ccee8dc705" providerId="ADAL" clId="{3F5BF8BC-DDCC-4B2D-8920-07307D3E17DD}" dt="2024-04-18T14:37:51.493" v="315" actId="962"/>
          <ac:spMkLst>
            <pc:docMk/>
            <pc:sldMk cId="0" sldId="266"/>
            <ac:spMk id="195" creationId="{00000000-0000-0000-0000-000000000000}"/>
          </ac:spMkLst>
        </pc:spChg>
        <pc:spChg chg="mod">
          <ac:chgData name="Kreger, Christine" userId="07b08700-4580-4b2b-8f3c-b5ccee8dc705" providerId="ADAL" clId="{3F5BF8BC-DDCC-4B2D-8920-07307D3E17DD}" dt="2024-04-18T14:37:56.971" v="316" actId="962"/>
          <ac:spMkLst>
            <pc:docMk/>
            <pc:sldMk cId="0" sldId="266"/>
            <ac:spMk id="196" creationId="{00000000-0000-0000-0000-000000000000}"/>
          </ac:spMkLst>
        </pc:spChg>
      </pc:sldChg>
      <pc:sldChg chg="modSp mod">
        <pc:chgData name="Kreger, Christine" userId="07b08700-4580-4b2b-8f3c-b5ccee8dc705" providerId="ADAL" clId="{3F5BF8BC-DDCC-4B2D-8920-07307D3E17DD}" dt="2024-04-18T14:38:14.360" v="321" actId="962"/>
        <pc:sldMkLst>
          <pc:docMk/>
          <pc:sldMk cId="0" sldId="267"/>
        </pc:sldMkLst>
        <pc:spChg chg="mod">
          <ac:chgData name="Kreger, Christine" userId="07b08700-4580-4b2b-8f3c-b5ccee8dc705" providerId="ADAL" clId="{3F5BF8BC-DDCC-4B2D-8920-07307D3E17DD}" dt="2024-04-18T14:38:09.871" v="320" actId="962"/>
          <ac:spMkLst>
            <pc:docMk/>
            <pc:sldMk cId="0" sldId="267"/>
            <ac:spMk id="204" creationId="{00000000-0000-0000-0000-000000000000}"/>
          </ac:spMkLst>
        </pc:spChg>
        <pc:spChg chg="mod">
          <ac:chgData name="Kreger, Christine" userId="07b08700-4580-4b2b-8f3c-b5ccee8dc705" providerId="ADAL" clId="{3F5BF8BC-DDCC-4B2D-8920-07307D3E17DD}" dt="2024-04-18T14:38:14.360" v="321" actId="962"/>
          <ac:spMkLst>
            <pc:docMk/>
            <pc:sldMk cId="0" sldId="267"/>
            <ac:spMk id="205" creationId="{00000000-0000-0000-0000-000000000000}"/>
          </ac:spMkLst>
        </pc:spChg>
      </pc:sldChg>
      <pc:sldChg chg="modSp mod">
        <pc:chgData name="Kreger, Christine" userId="07b08700-4580-4b2b-8f3c-b5ccee8dc705" providerId="ADAL" clId="{3F5BF8BC-DDCC-4B2D-8920-07307D3E17DD}" dt="2024-04-18T14:38:30.273" v="324" actId="962"/>
        <pc:sldMkLst>
          <pc:docMk/>
          <pc:sldMk cId="0" sldId="269"/>
        </pc:sldMkLst>
        <pc:spChg chg="mod">
          <ac:chgData name="Kreger, Christine" userId="07b08700-4580-4b2b-8f3c-b5ccee8dc705" providerId="ADAL" clId="{3F5BF8BC-DDCC-4B2D-8920-07307D3E17DD}" dt="2024-04-18T14:38:22.619" v="323" actId="962"/>
          <ac:spMkLst>
            <pc:docMk/>
            <pc:sldMk cId="0" sldId="269"/>
            <ac:spMk id="223" creationId="{00000000-0000-0000-0000-000000000000}"/>
          </ac:spMkLst>
        </pc:spChg>
        <pc:spChg chg="mod">
          <ac:chgData name="Kreger, Christine" userId="07b08700-4580-4b2b-8f3c-b5ccee8dc705" providerId="ADAL" clId="{3F5BF8BC-DDCC-4B2D-8920-07307D3E17DD}" dt="2024-04-18T14:38:30.273" v="324" actId="962"/>
          <ac:spMkLst>
            <pc:docMk/>
            <pc:sldMk cId="0" sldId="269"/>
            <ac:spMk id="224" creationId="{00000000-0000-0000-0000-000000000000}"/>
          </ac:spMkLst>
        </pc:spChg>
      </pc:sldChg>
      <pc:sldChg chg="modSp mod">
        <pc:chgData name="Kreger, Christine" userId="07b08700-4580-4b2b-8f3c-b5ccee8dc705" providerId="ADAL" clId="{3F5BF8BC-DDCC-4B2D-8920-07307D3E17DD}" dt="2024-04-18T14:38:42.172" v="327" actId="962"/>
        <pc:sldMkLst>
          <pc:docMk/>
          <pc:sldMk cId="0" sldId="271"/>
        </pc:sldMkLst>
        <pc:spChg chg="mod">
          <ac:chgData name="Kreger, Christine" userId="07b08700-4580-4b2b-8f3c-b5ccee8dc705" providerId="ADAL" clId="{3F5BF8BC-DDCC-4B2D-8920-07307D3E17DD}" dt="2024-04-18T14:38:38.375" v="326" actId="962"/>
          <ac:spMkLst>
            <pc:docMk/>
            <pc:sldMk cId="0" sldId="271"/>
            <ac:spMk id="243" creationId="{00000000-0000-0000-0000-000000000000}"/>
          </ac:spMkLst>
        </pc:spChg>
        <pc:spChg chg="mod">
          <ac:chgData name="Kreger, Christine" userId="07b08700-4580-4b2b-8f3c-b5ccee8dc705" providerId="ADAL" clId="{3F5BF8BC-DDCC-4B2D-8920-07307D3E17DD}" dt="2024-04-18T14:38:42.172" v="327" actId="962"/>
          <ac:spMkLst>
            <pc:docMk/>
            <pc:sldMk cId="0" sldId="271"/>
            <ac:spMk id="244" creationId="{00000000-0000-0000-0000-000000000000}"/>
          </ac:spMkLst>
        </pc:spChg>
      </pc:sldChg>
      <pc:sldChg chg="modSp mod">
        <pc:chgData name="Kreger, Christine" userId="07b08700-4580-4b2b-8f3c-b5ccee8dc705" providerId="ADAL" clId="{3F5BF8BC-DDCC-4B2D-8920-07307D3E17DD}" dt="2024-04-18T14:38:56.896" v="330" actId="962"/>
        <pc:sldMkLst>
          <pc:docMk/>
          <pc:sldMk cId="0" sldId="274"/>
        </pc:sldMkLst>
        <pc:spChg chg="mod">
          <ac:chgData name="Kreger, Christine" userId="07b08700-4580-4b2b-8f3c-b5ccee8dc705" providerId="ADAL" clId="{3F5BF8BC-DDCC-4B2D-8920-07307D3E17DD}" dt="2024-04-18T14:38:51.931" v="329" actId="962"/>
          <ac:spMkLst>
            <pc:docMk/>
            <pc:sldMk cId="0" sldId="274"/>
            <ac:spMk id="270" creationId="{00000000-0000-0000-0000-000000000000}"/>
          </ac:spMkLst>
        </pc:spChg>
        <pc:spChg chg="mod">
          <ac:chgData name="Kreger, Christine" userId="07b08700-4580-4b2b-8f3c-b5ccee8dc705" providerId="ADAL" clId="{3F5BF8BC-DDCC-4B2D-8920-07307D3E17DD}" dt="2024-04-18T14:38:56.896" v="330" actId="962"/>
          <ac:spMkLst>
            <pc:docMk/>
            <pc:sldMk cId="0" sldId="274"/>
            <ac:spMk id="271" creationId="{00000000-0000-0000-0000-000000000000}"/>
          </ac:spMkLst>
        </pc:spChg>
      </pc:sldChg>
      <pc:sldChg chg="modSp mod">
        <pc:chgData name="Kreger, Christine" userId="07b08700-4580-4b2b-8f3c-b5ccee8dc705" providerId="ADAL" clId="{3F5BF8BC-DDCC-4B2D-8920-07307D3E17DD}" dt="2024-04-18T14:39:10.460" v="333" actId="962"/>
        <pc:sldMkLst>
          <pc:docMk/>
          <pc:sldMk cId="0" sldId="276"/>
        </pc:sldMkLst>
        <pc:spChg chg="mod">
          <ac:chgData name="Kreger, Christine" userId="07b08700-4580-4b2b-8f3c-b5ccee8dc705" providerId="ADAL" clId="{3F5BF8BC-DDCC-4B2D-8920-07307D3E17DD}" dt="2024-04-18T14:39:05.004" v="331" actId="962"/>
          <ac:spMkLst>
            <pc:docMk/>
            <pc:sldMk cId="0" sldId="276"/>
            <ac:spMk id="291" creationId="{00000000-0000-0000-0000-000000000000}"/>
          </ac:spMkLst>
        </pc:spChg>
        <pc:spChg chg="mod">
          <ac:chgData name="Kreger, Christine" userId="07b08700-4580-4b2b-8f3c-b5ccee8dc705" providerId="ADAL" clId="{3F5BF8BC-DDCC-4B2D-8920-07307D3E17DD}" dt="2024-04-18T14:39:10.460" v="333" actId="962"/>
          <ac:spMkLst>
            <pc:docMk/>
            <pc:sldMk cId="0" sldId="276"/>
            <ac:spMk id="292" creationId="{00000000-0000-0000-0000-000000000000}"/>
          </ac:spMkLst>
        </pc:spChg>
      </pc:sldChg>
      <pc:sldChg chg="modSp mod">
        <pc:chgData name="Kreger, Christine" userId="07b08700-4580-4b2b-8f3c-b5ccee8dc705" providerId="ADAL" clId="{3F5BF8BC-DDCC-4B2D-8920-07307D3E17DD}" dt="2024-04-18T14:40:30.524" v="431" actId="962"/>
        <pc:sldMkLst>
          <pc:docMk/>
          <pc:sldMk cId="0" sldId="280"/>
        </pc:sldMkLst>
        <pc:grpChg chg="mod">
          <ac:chgData name="Kreger, Christine" userId="07b08700-4580-4b2b-8f3c-b5ccee8dc705" providerId="ADAL" clId="{3F5BF8BC-DDCC-4B2D-8920-07307D3E17DD}" dt="2024-04-18T14:40:30.524" v="431" actId="962"/>
          <ac:grpSpMkLst>
            <pc:docMk/>
            <pc:sldMk cId="0" sldId="280"/>
            <ac:grpSpMk id="341" creationId="{00000000-0000-0000-0000-000000000000}"/>
          </ac:grpSpMkLst>
        </pc:grpChg>
      </pc:sldChg>
      <pc:sldChg chg="modSp mod">
        <pc:chgData name="Kreger, Christine" userId="07b08700-4580-4b2b-8f3c-b5ccee8dc705" providerId="ADAL" clId="{3F5BF8BC-DDCC-4B2D-8920-07307D3E17DD}" dt="2024-04-18T14:49:50.886" v="987" actId="962"/>
        <pc:sldMkLst>
          <pc:docMk/>
          <pc:sldMk cId="0" sldId="281"/>
        </pc:sldMkLst>
        <pc:spChg chg="mod">
          <ac:chgData name="Kreger, Christine" userId="07b08700-4580-4b2b-8f3c-b5ccee8dc705" providerId="ADAL" clId="{3F5BF8BC-DDCC-4B2D-8920-07307D3E17DD}" dt="2024-04-18T14:49:49.392" v="986" actId="962"/>
          <ac:spMkLst>
            <pc:docMk/>
            <pc:sldMk cId="0" sldId="281"/>
            <ac:spMk id="362" creationId="{00000000-0000-0000-0000-000000000000}"/>
          </ac:spMkLst>
        </pc:spChg>
        <pc:spChg chg="mod">
          <ac:chgData name="Kreger, Christine" userId="07b08700-4580-4b2b-8f3c-b5ccee8dc705" providerId="ADAL" clId="{3F5BF8BC-DDCC-4B2D-8920-07307D3E17DD}" dt="2024-04-18T14:40:39.565" v="433" actId="962"/>
          <ac:spMkLst>
            <pc:docMk/>
            <pc:sldMk cId="0" sldId="281"/>
            <ac:spMk id="363" creationId="{00000000-0000-0000-0000-000000000000}"/>
          </ac:spMkLst>
        </pc:spChg>
        <pc:spChg chg="mod">
          <ac:chgData name="Kreger, Christine" userId="07b08700-4580-4b2b-8f3c-b5ccee8dc705" providerId="ADAL" clId="{3F5BF8BC-DDCC-4B2D-8920-07307D3E17DD}" dt="2024-04-18T14:40:42.225" v="434" actId="962"/>
          <ac:spMkLst>
            <pc:docMk/>
            <pc:sldMk cId="0" sldId="281"/>
            <ac:spMk id="364" creationId="{00000000-0000-0000-0000-000000000000}"/>
          </ac:spMkLst>
        </pc:spChg>
        <pc:spChg chg="mod">
          <ac:chgData name="Kreger, Christine" userId="07b08700-4580-4b2b-8f3c-b5ccee8dc705" providerId="ADAL" clId="{3F5BF8BC-DDCC-4B2D-8920-07307D3E17DD}" dt="2024-04-18T14:49:50.886" v="987" actId="962"/>
          <ac:spMkLst>
            <pc:docMk/>
            <pc:sldMk cId="0" sldId="281"/>
            <ac:spMk id="371" creationId="{00000000-0000-0000-0000-000000000000}"/>
          </ac:spMkLst>
        </pc:spChg>
        <pc:grpChg chg="mod">
          <ac:chgData name="Kreger, Christine" userId="07b08700-4580-4b2b-8f3c-b5ccee8dc705" providerId="ADAL" clId="{3F5BF8BC-DDCC-4B2D-8920-07307D3E17DD}" dt="2024-04-18T14:40:36.561" v="432" actId="962"/>
          <ac:grpSpMkLst>
            <pc:docMk/>
            <pc:sldMk cId="0" sldId="281"/>
            <ac:grpSpMk id="359" creationId="{00000000-0000-0000-0000-000000000000}"/>
          </ac:grpSpMkLst>
        </pc:grpChg>
        <pc:grpChg chg="mod">
          <ac:chgData name="Kreger, Christine" userId="07b08700-4580-4b2b-8f3c-b5ccee8dc705" providerId="ADAL" clId="{3F5BF8BC-DDCC-4B2D-8920-07307D3E17DD}" dt="2024-04-18T14:40:44.270" v="435" actId="962"/>
          <ac:grpSpMkLst>
            <pc:docMk/>
            <pc:sldMk cId="0" sldId="281"/>
            <ac:grpSpMk id="365" creationId="{00000000-0000-0000-0000-000000000000}"/>
          </ac:grpSpMkLst>
        </pc:grpChg>
        <pc:grpChg chg="mod">
          <ac:chgData name="Kreger, Christine" userId="07b08700-4580-4b2b-8f3c-b5ccee8dc705" providerId="ADAL" clId="{3F5BF8BC-DDCC-4B2D-8920-07307D3E17DD}" dt="2024-04-18T14:40:46.440" v="436" actId="962"/>
          <ac:grpSpMkLst>
            <pc:docMk/>
            <pc:sldMk cId="0" sldId="281"/>
            <ac:grpSpMk id="368" creationId="{00000000-0000-0000-0000-000000000000}"/>
          </ac:grpSpMkLst>
        </pc:grpChg>
      </pc:sldChg>
      <pc:sldChg chg="modSp mod">
        <pc:chgData name="Kreger, Christine" userId="07b08700-4580-4b2b-8f3c-b5ccee8dc705" providerId="ADAL" clId="{3F5BF8BC-DDCC-4B2D-8920-07307D3E17DD}" dt="2024-04-18T14:50:13.214" v="989" actId="962"/>
        <pc:sldMkLst>
          <pc:docMk/>
          <pc:sldMk cId="0" sldId="282"/>
        </pc:sldMkLst>
        <pc:spChg chg="ord">
          <ac:chgData name="Kreger, Christine" userId="07b08700-4580-4b2b-8f3c-b5ccee8dc705" providerId="ADAL" clId="{3F5BF8BC-DDCC-4B2D-8920-07307D3E17DD}" dt="2024-04-18T14:50:01.601" v="988" actId="13244"/>
          <ac:spMkLst>
            <pc:docMk/>
            <pc:sldMk cId="0" sldId="282"/>
            <ac:spMk id="381" creationId="{00000000-0000-0000-0000-000000000000}"/>
          </ac:spMkLst>
        </pc:spChg>
        <pc:spChg chg="mod">
          <ac:chgData name="Kreger, Christine" userId="07b08700-4580-4b2b-8f3c-b5ccee8dc705" providerId="ADAL" clId="{3F5BF8BC-DDCC-4B2D-8920-07307D3E17DD}" dt="2024-04-18T14:40:49.626" v="437" actId="962"/>
          <ac:spMkLst>
            <pc:docMk/>
            <pc:sldMk cId="0" sldId="282"/>
            <ac:spMk id="384" creationId="{00000000-0000-0000-0000-000000000000}"/>
          </ac:spMkLst>
        </pc:spChg>
        <pc:spChg chg="mod">
          <ac:chgData name="Kreger, Christine" userId="07b08700-4580-4b2b-8f3c-b5ccee8dc705" providerId="ADAL" clId="{3F5BF8BC-DDCC-4B2D-8920-07307D3E17DD}" dt="2024-04-18T14:50:13.214" v="989" actId="962"/>
          <ac:spMkLst>
            <pc:docMk/>
            <pc:sldMk cId="0" sldId="282"/>
            <ac:spMk id="385" creationId="{00000000-0000-0000-0000-000000000000}"/>
          </ac:spMkLst>
        </pc:spChg>
      </pc:sldChg>
      <pc:sldChg chg="modSp mod">
        <pc:chgData name="Kreger, Christine" userId="07b08700-4580-4b2b-8f3c-b5ccee8dc705" providerId="ADAL" clId="{3F5BF8BC-DDCC-4B2D-8920-07307D3E17DD}" dt="2024-04-18T14:40:52.503" v="438" actId="962"/>
        <pc:sldMkLst>
          <pc:docMk/>
          <pc:sldMk cId="0" sldId="283"/>
        </pc:sldMkLst>
        <pc:spChg chg="mod">
          <ac:chgData name="Kreger, Christine" userId="07b08700-4580-4b2b-8f3c-b5ccee8dc705" providerId="ADAL" clId="{3F5BF8BC-DDCC-4B2D-8920-07307D3E17DD}" dt="2024-04-18T14:40:52.503" v="438" actId="962"/>
          <ac:spMkLst>
            <pc:docMk/>
            <pc:sldMk cId="0" sldId="283"/>
            <ac:spMk id="395" creationId="{00000000-0000-0000-0000-000000000000}"/>
          </ac:spMkLst>
        </pc:spChg>
      </pc:sldChg>
      <pc:sldChg chg="modSp mod">
        <pc:chgData name="Kreger, Christine" userId="07b08700-4580-4b2b-8f3c-b5ccee8dc705" providerId="ADAL" clId="{3F5BF8BC-DDCC-4B2D-8920-07307D3E17DD}" dt="2024-04-18T14:50:34.267" v="990" actId="962"/>
        <pc:sldMkLst>
          <pc:docMk/>
          <pc:sldMk cId="0" sldId="284"/>
        </pc:sldMkLst>
        <pc:spChg chg="mod">
          <ac:chgData name="Kreger, Christine" userId="07b08700-4580-4b2b-8f3c-b5ccee8dc705" providerId="ADAL" clId="{3F5BF8BC-DDCC-4B2D-8920-07307D3E17DD}" dt="2024-04-18T14:40:55.520" v="439" actId="962"/>
          <ac:spMkLst>
            <pc:docMk/>
            <pc:sldMk cId="0" sldId="284"/>
            <ac:spMk id="413" creationId="{00000000-0000-0000-0000-000000000000}"/>
          </ac:spMkLst>
        </pc:spChg>
        <pc:spChg chg="mod">
          <ac:chgData name="Kreger, Christine" userId="07b08700-4580-4b2b-8f3c-b5ccee8dc705" providerId="ADAL" clId="{3F5BF8BC-DDCC-4B2D-8920-07307D3E17DD}" dt="2024-04-18T14:50:34.267" v="990" actId="962"/>
          <ac:spMkLst>
            <pc:docMk/>
            <pc:sldMk cId="0" sldId="284"/>
            <ac:spMk id="417" creationId="{00000000-0000-0000-0000-000000000000}"/>
          </ac:spMkLst>
        </pc:spChg>
        <pc:spChg chg="mod">
          <ac:chgData name="Kreger, Christine" userId="07b08700-4580-4b2b-8f3c-b5ccee8dc705" providerId="ADAL" clId="{3F5BF8BC-DDCC-4B2D-8920-07307D3E17DD}" dt="2024-04-18T14:41:03.345" v="441" actId="962"/>
          <ac:spMkLst>
            <pc:docMk/>
            <pc:sldMk cId="0" sldId="284"/>
            <ac:spMk id="418" creationId="{00000000-0000-0000-0000-000000000000}"/>
          </ac:spMkLst>
        </pc:spChg>
        <pc:grpChg chg="mod">
          <ac:chgData name="Kreger, Christine" userId="07b08700-4580-4b2b-8f3c-b5ccee8dc705" providerId="ADAL" clId="{3F5BF8BC-DDCC-4B2D-8920-07307D3E17DD}" dt="2024-04-18T14:40:58.723" v="440" actId="962"/>
          <ac:grpSpMkLst>
            <pc:docMk/>
            <pc:sldMk cId="0" sldId="284"/>
            <ac:grpSpMk id="414" creationId="{00000000-0000-0000-0000-000000000000}"/>
          </ac:grpSpMkLst>
        </pc:grpChg>
        <pc:grpChg chg="mod">
          <ac:chgData name="Kreger, Christine" userId="07b08700-4580-4b2b-8f3c-b5ccee8dc705" providerId="ADAL" clId="{3F5BF8BC-DDCC-4B2D-8920-07307D3E17DD}" dt="2024-04-18T14:41:06" v="442" actId="962"/>
          <ac:grpSpMkLst>
            <pc:docMk/>
            <pc:sldMk cId="0" sldId="284"/>
            <ac:grpSpMk id="419" creationId="{00000000-0000-0000-0000-000000000000}"/>
          </ac:grpSpMkLst>
        </pc:grpChg>
        <pc:grpChg chg="mod">
          <ac:chgData name="Kreger, Christine" userId="07b08700-4580-4b2b-8f3c-b5ccee8dc705" providerId="ADAL" clId="{3F5BF8BC-DDCC-4B2D-8920-07307D3E17DD}" dt="2024-04-18T14:41:07.819" v="443" actId="962"/>
          <ac:grpSpMkLst>
            <pc:docMk/>
            <pc:sldMk cId="0" sldId="284"/>
            <ac:grpSpMk id="422" creationId="{00000000-0000-0000-0000-000000000000}"/>
          </ac:grpSpMkLst>
        </pc:grpChg>
        <pc:grpChg chg="mod">
          <ac:chgData name="Kreger, Christine" userId="07b08700-4580-4b2b-8f3c-b5ccee8dc705" providerId="ADAL" clId="{3F5BF8BC-DDCC-4B2D-8920-07307D3E17DD}" dt="2024-04-18T14:41:10.322" v="444" actId="962"/>
          <ac:grpSpMkLst>
            <pc:docMk/>
            <pc:sldMk cId="0" sldId="284"/>
            <ac:grpSpMk id="425" creationId="{00000000-0000-0000-0000-000000000000}"/>
          </ac:grpSpMkLst>
        </pc:grpChg>
      </pc:sldChg>
      <pc:sldChg chg="modSp mod">
        <pc:chgData name="Kreger, Christine" userId="07b08700-4580-4b2b-8f3c-b5ccee8dc705" providerId="ADAL" clId="{3F5BF8BC-DDCC-4B2D-8920-07307D3E17DD}" dt="2024-04-18T14:41:22.790" v="445" actId="962"/>
        <pc:sldMkLst>
          <pc:docMk/>
          <pc:sldMk cId="0" sldId="285"/>
        </pc:sldMkLst>
        <pc:spChg chg="mod">
          <ac:chgData name="Kreger, Christine" userId="07b08700-4580-4b2b-8f3c-b5ccee8dc705" providerId="ADAL" clId="{3F5BF8BC-DDCC-4B2D-8920-07307D3E17DD}" dt="2024-04-18T14:41:22.790" v="445" actId="962"/>
          <ac:spMkLst>
            <pc:docMk/>
            <pc:sldMk cId="0" sldId="285"/>
            <ac:spMk id="439" creationId="{00000000-0000-0000-0000-000000000000}"/>
          </ac:spMkLst>
        </pc:spChg>
      </pc:sldChg>
      <pc:sldChg chg="modSp mod">
        <pc:chgData name="Kreger, Christine" userId="07b08700-4580-4b2b-8f3c-b5ccee8dc705" providerId="ADAL" clId="{3F5BF8BC-DDCC-4B2D-8920-07307D3E17DD}" dt="2024-04-18T14:50:49.818" v="991" actId="962"/>
        <pc:sldMkLst>
          <pc:docMk/>
          <pc:sldMk cId="0" sldId="288"/>
        </pc:sldMkLst>
        <pc:spChg chg="mod">
          <ac:chgData name="Kreger, Christine" userId="07b08700-4580-4b2b-8f3c-b5ccee8dc705" providerId="ADAL" clId="{3F5BF8BC-DDCC-4B2D-8920-07307D3E17DD}" dt="2024-04-18T14:41:28.334" v="447" actId="962"/>
          <ac:spMkLst>
            <pc:docMk/>
            <pc:sldMk cId="0" sldId="288"/>
            <ac:spMk id="476" creationId="{00000000-0000-0000-0000-000000000000}"/>
          </ac:spMkLst>
        </pc:spChg>
        <pc:spChg chg="mod">
          <ac:chgData name="Kreger, Christine" userId="07b08700-4580-4b2b-8f3c-b5ccee8dc705" providerId="ADAL" clId="{3F5BF8BC-DDCC-4B2D-8920-07307D3E17DD}" dt="2024-04-18T14:50:49.818" v="991" actId="962"/>
          <ac:spMkLst>
            <pc:docMk/>
            <pc:sldMk cId="0" sldId="288"/>
            <ac:spMk id="477" creationId="{00000000-0000-0000-0000-000000000000}"/>
          </ac:spMkLst>
        </pc:spChg>
        <pc:spChg chg="mod">
          <ac:chgData name="Kreger, Christine" userId="07b08700-4580-4b2b-8f3c-b5ccee8dc705" providerId="ADAL" clId="{3F5BF8BC-DDCC-4B2D-8920-07307D3E17DD}" dt="2024-04-18T14:41:33.363" v="449" actId="962"/>
          <ac:spMkLst>
            <pc:docMk/>
            <pc:sldMk cId="0" sldId="288"/>
            <ac:spMk id="481" creationId="{00000000-0000-0000-0000-000000000000}"/>
          </ac:spMkLst>
        </pc:spChg>
        <pc:grpChg chg="mod">
          <ac:chgData name="Kreger, Christine" userId="07b08700-4580-4b2b-8f3c-b5ccee8dc705" providerId="ADAL" clId="{3F5BF8BC-DDCC-4B2D-8920-07307D3E17DD}" dt="2024-04-18T14:41:26.173" v="446" actId="962"/>
          <ac:grpSpMkLst>
            <pc:docMk/>
            <pc:sldMk cId="0" sldId="288"/>
            <ac:grpSpMk id="473" creationId="{00000000-0000-0000-0000-000000000000}"/>
          </ac:grpSpMkLst>
        </pc:grpChg>
        <pc:grpChg chg="mod">
          <ac:chgData name="Kreger, Christine" userId="07b08700-4580-4b2b-8f3c-b5ccee8dc705" providerId="ADAL" clId="{3F5BF8BC-DDCC-4B2D-8920-07307D3E17DD}" dt="2024-04-18T14:41:30.191" v="448" actId="962"/>
          <ac:grpSpMkLst>
            <pc:docMk/>
            <pc:sldMk cId="0" sldId="288"/>
            <ac:grpSpMk id="478" creationId="{00000000-0000-0000-0000-000000000000}"/>
          </ac:grpSpMkLst>
        </pc:grpChg>
        <pc:grpChg chg="mod">
          <ac:chgData name="Kreger, Christine" userId="07b08700-4580-4b2b-8f3c-b5ccee8dc705" providerId="ADAL" clId="{3F5BF8BC-DDCC-4B2D-8920-07307D3E17DD}" dt="2024-04-18T14:41:40.400" v="450" actId="962"/>
          <ac:grpSpMkLst>
            <pc:docMk/>
            <pc:sldMk cId="0" sldId="288"/>
            <ac:grpSpMk id="482" creationId="{00000000-0000-0000-0000-000000000000}"/>
          </ac:grpSpMkLst>
        </pc:grpChg>
        <pc:grpChg chg="mod">
          <ac:chgData name="Kreger, Christine" userId="07b08700-4580-4b2b-8f3c-b5ccee8dc705" providerId="ADAL" clId="{3F5BF8BC-DDCC-4B2D-8920-07307D3E17DD}" dt="2024-04-18T14:41:42.901" v="451" actId="962"/>
          <ac:grpSpMkLst>
            <pc:docMk/>
            <pc:sldMk cId="0" sldId="288"/>
            <ac:grpSpMk id="485" creationId="{00000000-0000-0000-0000-000000000000}"/>
          </ac:grpSpMkLst>
        </pc:grpChg>
      </pc:sldChg>
      <pc:sldChg chg="modSp mod">
        <pc:chgData name="Kreger, Christine" userId="07b08700-4580-4b2b-8f3c-b5ccee8dc705" providerId="ADAL" clId="{3F5BF8BC-DDCC-4B2D-8920-07307D3E17DD}" dt="2024-04-18T14:51:15.053" v="994" actId="962"/>
        <pc:sldMkLst>
          <pc:docMk/>
          <pc:sldMk cId="0" sldId="292"/>
        </pc:sldMkLst>
        <pc:spChg chg="mod">
          <ac:chgData name="Kreger, Christine" userId="07b08700-4580-4b2b-8f3c-b5ccee8dc705" providerId="ADAL" clId="{3F5BF8BC-DDCC-4B2D-8920-07307D3E17DD}" dt="2024-04-18T14:51:10.969" v="992" actId="962"/>
          <ac:spMkLst>
            <pc:docMk/>
            <pc:sldMk cId="0" sldId="292"/>
            <ac:spMk id="535" creationId="{00000000-0000-0000-0000-000000000000}"/>
          </ac:spMkLst>
        </pc:spChg>
        <pc:spChg chg="mod">
          <ac:chgData name="Kreger, Christine" userId="07b08700-4580-4b2b-8f3c-b5ccee8dc705" providerId="ADAL" clId="{3F5BF8BC-DDCC-4B2D-8920-07307D3E17DD}" dt="2024-04-18T14:51:13.806" v="993" actId="962"/>
          <ac:spMkLst>
            <pc:docMk/>
            <pc:sldMk cId="0" sldId="292"/>
            <ac:spMk id="539" creationId="{00000000-0000-0000-0000-000000000000}"/>
          </ac:spMkLst>
        </pc:spChg>
        <pc:spChg chg="mod">
          <ac:chgData name="Kreger, Christine" userId="07b08700-4580-4b2b-8f3c-b5ccee8dc705" providerId="ADAL" clId="{3F5BF8BC-DDCC-4B2D-8920-07307D3E17DD}" dt="2024-04-18T14:41:51.650" v="454" actId="962"/>
          <ac:spMkLst>
            <pc:docMk/>
            <pc:sldMk cId="0" sldId="292"/>
            <ac:spMk id="543" creationId="{00000000-0000-0000-0000-000000000000}"/>
          </ac:spMkLst>
        </pc:spChg>
        <pc:spChg chg="mod">
          <ac:chgData name="Kreger, Christine" userId="07b08700-4580-4b2b-8f3c-b5ccee8dc705" providerId="ADAL" clId="{3F5BF8BC-DDCC-4B2D-8920-07307D3E17DD}" dt="2024-04-18T14:51:15.053" v="994" actId="962"/>
          <ac:spMkLst>
            <pc:docMk/>
            <pc:sldMk cId="0" sldId="292"/>
            <ac:spMk id="556" creationId="{00000000-0000-0000-0000-000000000000}"/>
          </ac:spMkLst>
        </pc:spChg>
        <pc:grpChg chg="mod">
          <ac:chgData name="Kreger, Christine" userId="07b08700-4580-4b2b-8f3c-b5ccee8dc705" providerId="ADAL" clId="{3F5BF8BC-DDCC-4B2D-8920-07307D3E17DD}" dt="2024-04-18T14:41:47.267" v="452" actId="962"/>
          <ac:grpSpMkLst>
            <pc:docMk/>
            <pc:sldMk cId="0" sldId="292"/>
            <ac:grpSpMk id="536" creationId="{00000000-0000-0000-0000-000000000000}"/>
          </ac:grpSpMkLst>
        </pc:grpChg>
        <pc:grpChg chg="mod">
          <ac:chgData name="Kreger, Christine" userId="07b08700-4580-4b2b-8f3c-b5ccee8dc705" providerId="ADAL" clId="{3F5BF8BC-DDCC-4B2D-8920-07307D3E17DD}" dt="2024-04-18T14:41:49.421" v="453" actId="962"/>
          <ac:grpSpMkLst>
            <pc:docMk/>
            <pc:sldMk cId="0" sldId="292"/>
            <ac:grpSpMk id="540" creationId="{00000000-0000-0000-0000-000000000000}"/>
          </ac:grpSpMkLst>
        </pc:grpChg>
        <pc:grpChg chg="mod">
          <ac:chgData name="Kreger, Christine" userId="07b08700-4580-4b2b-8f3c-b5ccee8dc705" providerId="ADAL" clId="{3F5BF8BC-DDCC-4B2D-8920-07307D3E17DD}" dt="2024-04-18T14:41:53.785" v="455" actId="962"/>
          <ac:grpSpMkLst>
            <pc:docMk/>
            <pc:sldMk cId="0" sldId="292"/>
            <ac:grpSpMk id="544" creationId="{00000000-0000-0000-0000-000000000000}"/>
          </ac:grpSpMkLst>
        </pc:grpChg>
        <pc:grpChg chg="mod">
          <ac:chgData name="Kreger, Christine" userId="07b08700-4580-4b2b-8f3c-b5ccee8dc705" providerId="ADAL" clId="{3F5BF8BC-DDCC-4B2D-8920-07307D3E17DD}" dt="2024-04-18T14:41:56.315" v="456" actId="962"/>
          <ac:grpSpMkLst>
            <pc:docMk/>
            <pc:sldMk cId="0" sldId="292"/>
            <ac:grpSpMk id="547" creationId="{00000000-0000-0000-0000-000000000000}"/>
          </ac:grpSpMkLst>
        </pc:grpChg>
        <pc:grpChg chg="mod">
          <ac:chgData name="Kreger, Christine" userId="07b08700-4580-4b2b-8f3c-b5ccee8dc705" providerId="ADAL" clId="{3F5BF8BC-DDCC-4B2D-8920-07307D3E17DD}" dt="2024-04-18T14:41:58.436" v="457" actId="962"/>
          <ac:grpSpMkLst>
            <pc:docMk/>
            <pc:sldMk cId="0" sldId="292"/>
            <ac:grpSpMk id="550" creationId="{00000000-0000-0000-0000-000000000000}"/>
          </ac:grpSpMkLst>
        </pc:grpChg>
        <pc:grpChg chg="mod">
          <ac:chgData name="Kreger, Christine" userId="07b08700-4580-4b2b-8f3c-b5ccee8dc705" providerId="ADAL" clId="{3F5BF8BC-DDCC-4B2D-8920-07307D3E17DD}" dt="2024-04-18T14:42:00.728" v="458" actId="962"/>
          <ac:grpSpMkLst>
            <pc:docMk/>
            <pc:sldMk cId="0" sldId="292"/>
            <ac:grpSpMk id="553" creationId="{00000000-0000-0000-0000-000000000000}"/>
          </ac:grpSpMkLst>
        </pc:grpChg>
      </pc:sldChg>
      <pc:sldChg chg="modSp mod">
        <pc:chgData name="Kreger, Christine" userId="07b08700-4580-4b2b-8f3c-b5ccee8dc705" providerId="ADAL" clId="{3F5BF8BC-DDCC-4B2D-8920-07307D3E17DD}" dt="2024-04-18T14:51:31.903" v="995" actId="962"/>
        <pc:sldMkLst>
          <pc:docMk/>
          <pc:sldMk cId="0" sldId="293"/>
        </pc:sldMkLst>
        <pc:spChg chg="mod">
          <ac:chgData name="Kreger, Christine" userId="07b08700-4580-4b2b-8f3c-b5ccee8dc705" providerId="ADAL" clId="{3F5BF8BC-DDCC-4B2D-8920-07307D3E17DD}" dt="2024-04-18T14:42:03.211" v="459" actId="962"/>
          <ac:spMkLst>
            <pc:docMk/>
            <pc:sldMk cId="0" sldId="293"/>
            <ac:spMk id="570" creationId="{00000000-0000-0000-0000-000000000000}"/>
          </ac:spMkLst>
        </pc:spChg>
        <pc:spChg chg="mod">
          <ac:chgData name="Kreger, Christine" userId="07b08700-4580-4b2b-8f3c-b5ccee8dc705" providerId="ADAL" clId="{3F5BF8BC-DDCC-4B2D-8920-07307D3E17DD}" dt="2024-04-18T14:51:31.903" v="995" actId="962"/>
          <ac:spMkLst>
            <pc:docMk/>
            <pc:sldMk cId="0" sldId="293"/>
            <ac:spMk id="571" creationId="{00000000-0000-0000-0000-000000000000}"/>
          </ac:spMkLst>
        </pc:spChg>
      </pc:sldChg>
      <pc:sldChg chg="modSp mod">
        <pc:chgData name="Kreger, Christine" userId="07b08700-4580-4b2b-8f3c-b5ccee8dc705" providerId="ADAL" clId="{3F5BF8BC-DDCC-4B2D-8920-07307D3E17DD}" dt="2024-04-18T14:42:13.672" v="464" actId="962"/>
        <pc:sldMkLst>
          <pc:docMk/>
          <pc:sldMk cId="0" sldId="296"/>
        </pc:sldMkLst>
        <pc:spChg chg="mod">
          <ac:chgData name="Kreger, Christine" userId="07b08700-4580-4b2b-8f3c-b5ccee8dc705" providerId="ADAL" clId="{3F5BF8BC-DDCC-4B2D-8920-07307D3E17DD}" dt="2024-04-18T14:42:05.755" v="460" actId="962"/>
          <ac:spMkLst>
            <pc:docMk/>
            <pc:sldMk cId="0" sldId="296"/>
            <ac:spMk id="602" creationId="{00000000-0000-0000-0000-000000000000}"/>
          </ac:spMkLst>
        </pc:spChg>
        <pc:spChg chg="mod">
          <ac:chgData name="Kreger, Christine" userId="07b08700-4580-4b2b-8f3c-b5ccee8dc705" providerId="ADAL" clId="{3F5BF8BC-DDCC-4B2D-8920-07307D3E17DD}" dt="2024-04-18T14:42:13.672" v="464" actId="962"/>
          <ac:spMkLst>
            <pc:docMk/>
            <pc:sldMk cId="0" sldId="296"/>
            <ac:spMk id="617" creationId="{00000000-0000-0000-0000-000000000000}"/>
          </ac:spMkLst>
        </pc:spChg>
        <pc:grpChg chg="mod">
          <ac:chgData name="Kreger, Christine" userId="07b08700-4580-4b2b-8f3c-b5ccee8dc705" providerId="ADAL" clId="{3F5BF8BC-DDCC-4B2D-8920-07307D3E17DD}" dt="2024-04-18T14:42:07.735" v="461" actId="962"/>
          <ac:grpSpMkLst>
            <pc:docMk/>
            <pc:sldMk cId="0" sldId="296"/>
            <ac:grpSpMk id="605" creationId="{00000000-0000-0000-0000-000000000000}"/>
          </ac:grpSpMkLst>
        </pc:grpChg>
        <pc:grpChg chg="mod">
          <ac:chgData name="Kreger, Christine" userId="07b08700-4580-4b2b-8f3c-b5ccee8dc705" providerId="ADAL" clId="{3F5BF8BC-DDCC-4B2D-8920-07307D3E17DD}" dt="2024-04-18T14:42:09.478" v="462" actId="962"/>
          <ac:grpSpMkLst>
            <pc:docMk/>
            <pc:sldMk cId="0" sldId="296"/>
            <ac:grpSpMk id="610" creationId="{00000000-0000-0000-0000-000000000000}"/>
          </ac:grpSpMkLst>
        </pc:grpChg>
        <pc:grpChg chg="mod">
          <ac:chgData name="Kreger, Christine" userId="07b08700-4580-4b2b-8f3c-b5ccee8dc705" providerId="ADAL" clId="{3F5BF8BC-DDCC-4B2D-8920-07307D3E17DD}" dt="2024-04-18T14:42:11.715" v="463" actId="962"/>
          <ac:grpSpMkLst>
            <pc:docMk/>
            <pc:sldMk cId="0" sldId="296"/>
            <ac:grpSpMk id="614" creationId="{00000000-0000-0000-0000-000000000000}"/>
          </ac:grpSpMkLst>
        </pc:grpChg>
      </pc:sldChg>
      <pc:sldChg chg="modSp mod">
        <pc:chgData name="Kreger, Christine" userId="07b08700-4580-4b2b-8f3c-b5ccee8dc705" providerId="ADAL" clId="{3F5BF8BC-DDCC-4B2D-8920-07307D3E17DD}" dt="2024-04-18T14:42:15.786" v="465" actId="962"/>
        <pc:sldMkLst>
          <pc:docMk/>
          <pc:sldMk cId="0" sldId="298"/>
        </pc:sldMkLst>
        <pc:spChg chg="mod">
          <ac:chgData name="Kreger, Christine" userId="07b08700-4580-4b2b-8f3c-b5ccee8dc705" providerId="ADAL" clId="{3F5BF8BC-DDCC-4B2D-8920-07307D3E17DD}" dt="2024-04-18T14:42:15.786" v="465" actId="962"/>
          <ac:spMkLst>
            <pc:docMk/>
            <pc:sldMk cId="0" sldId="298"/>
            <ac:spMk id="631" creationId="{00000000-0000-0000-0000-000000000000}"/>
          </ac:spMkLst>
        </pc:spChg>
      </pc:sldChg>
      <pc:sldChg chg="modSp mod">
        <pc:chgData name="Kreger, Christine" userId="07b08700-4580-4b2b-8f3c-b5ccee8dc705" providerId="ADAL" clId="{3F5BF8BC-DDCC-4B2D-8920-07307D3E17DD}" dt="2024-04-18T14:52:03.886" v="998" actId="13244"/>
        <pc:sldMkLst>
          <pc:docMk/>
          <pc:sldMk cId="0" sldId="299"/>
        </pc:sldMkLst>
        <pc:spChg chg="mod">
          <ac:chgData name="Kreger, Christine" userId="07b08700-4580-4b2b-8f3c-b5ccee8dc705" providerId="ADAL" clId="{3F5BF8BC-DDCC-4B2D-8920-07307D3E17DD}" dt="2024-04-18T14:51:50.465" v="996" actId="962"/>
          <ac:spMkLst>
            <pc:docMk/>
            <pc:sldMk cId="0" sldId="299"/>
            <ac:spMk id="644" creationId="{00000000-0000-0000-0000-000000000000}"/>
          </ac:spMkLst>
        </pc:spChg>
        <pc:spChg chg="mod">
          <ac:chgData name="Kreger, Christine" userId="07b08700-4580-4b2b-8f3c-b5ccee8dc705" providerId="ADAL" clId="{3F5BF8BC-DDCC-4B2D-8920-07307D3E17DD}" dt="2024-04-18T14:42:22.550" v="468" actId="962"/>
          <ac:spMkLst>
            <pc:docMk/>
            <pc:sldMk cId="0" sldId="299"/>
            <ac:spMk id="651" creationId="{00000000-0000-0000-0000-000000000000}"/>
          </ac:spMkLst>
        </pc:spChg>
        <pc:spChg chg="mod">
          <ac:chgData name="Kreger, Christine" userId="07b08700-4580-4b2b-8f3c-b5ccee8dc705" providerId="ADAL" clId="{3F5BF8BC-DDCC-4B2D-8920-07307D3E17DD}" dt="2024-04-18T14:52:00.193" v="997" actId="962"/>
          <ac:spMkLst>
            <pc:docMk/>
            <pc:sldMk cId="0" sldId="299"/>
            <ac:spMk id="655" creationId="{00000000-0000-0000-0000-000000000000}"/>
          </ac:spMkLst>
        </pc:spChg>
        <pc:spChg chg="ord">
          <ac:chgData name="Kreger, Christine" userId="07b08700-4580-4b2b-8f3c-b5ccee8dc705" providerId="ADAL" clId="{3F5BF8BC-DDCC-4B2D-8920-07307D3E17DD}" dt="2024-04-18T14:52:03.886" v="998" actId="13244"/>
          <ac:spMkLst>
            <pc:docMk/>
            <pc:sldMk cId="0" sldId="299"/>
            <ac:spMk id="659" creationId="{00000000-0000-0000-0000-000000000000}"/>
          </ac:spMkLst>
        </pc:spChg>
        <pc:grpChg chg="mod">
          <ac:chgData name="Kreger, Christine" userId="07b08700-4580-4b2b-8f3c-b5ccee8dc705" providerId="ADAL" clId="{3F5BF8BC-DDCC-4B2D-8920-07307D3E17DD}" dt="2024-04-18T14:42:18.724" v="466" actId="962"/>
          <ac:grpSpMkLst>
            <pc:docMk/>
            <pc:sldMk cId="0" sldId="299"/>
            <ac:grpSpMk id="645" creationId="{00000000-0000-0000-0000-000000000000}"/>
          </ac:grpSpMkLst>
        </pc:grpChg>
        <pc:grpChg chg="mod">
          <ac:chgData name="Kreger, Christine" userId="07b08700-4580-4b2b-8f3c-b5ccee8dc705" providerId="ADAL" clId="{3F5BF8BC-DDCC-4B2D-8920-07307D3E17DD}" dt="2024-04-18T14:42:20.638" v="467" actId="962"/>
          <ac:grpSpMkLst>
            <pc:docMk/>
            <pc:sldMk cId="0" sldId="299"/>
            <ac:grpSpMk id="648" creationId="{00000000-0000-0000-0000-000000000000}"/>
          </ac:grpSpMkLst>
        </pc:grpChg>
        <pc:grpChg chg="mod">
          <ac:chgData name="Kreger, Christine" userId="07b08700-4580-4b2b-8f3c-b5ccee8dc705" providerId="ADAL" clId="{3F5BF8BC-DDCC-4B2D-8920-07307D3E17DD}" dt="2024-04-18T14:42:24.682" v="469" actId="962"/>
          <ac:grpSpMkLst>
            <pc:docMk/>
            <pc:sldMk cId="0" sldId="299"/>
            <ac:grpSpMk id="652" creationId="{00000000-0000-0000-0000-000000000000}"/>
          </ac:grpSpMkLst>
        </pc:grpChg>
        <pc:grpChg chg="mod">
          <ac:chgData name="Kreger, Christine" userId="07b08700-4580-4b2b-8f3c-b5ccee8dc705" providerId="ADAL" clId="{3F5BF8BC-DDCC-4B2D-8920-07307D3E17DD}" dt="2024-04-18T14:42:27.508" v="470" actId="962"/>
          <ac:grpSpMkLst>
            <pc:docMk/>
            <pc:sldMk cId="0" sldId="299"/>
            <ac:grpSpMk id="656" creationId="{00000000-0000-0000-0000-000000000000}"/>
          </ac:grpSpMkLst>
        </pc:grpChg>
      </pc:sldChg>
      <pc:sldChg chg="modSp mod">
        <pc:chgData name="Kreger, Christine" userId="07b08700-4580-4b2b-8f3c-b5ccee8dc705" providerId="ADAL" clId="{3F5BF8BC-DDCC-4B2D-8920-07307D3E17DD}" dt="2024-04-18T14:42:29.828" v="471" actId="962"/>
        <pc:sldMkLst>
          <pc:docMk/>
          <pc:sldMk cId="0" sldId="301"/>
        </pc:sldMkLst>
        <pc:spChg chg="mod">
          <ac:chgData name="Kreger, Christine" userId="07b08700-4580-4b2b-8f3c-b5ccee8dc705" providerId="ADAL" clId="{3F5BF8BC-DDCC-4B2D-8920-07307D3E17DD}" dt="2024-04-18T14:42:29.828" v="471" actId="962"/>
          <ac:spMkLst>
            <pc:docMk/>
            <pc:sldMk cId="0" sldId="301"/>
            <ac:spMk id="672" creationId="{00000000-0000-0000-0000-000000000000}"/>
          </ac:spMkLst>
        </pc:spChg>
      </pc:sldChg>
      <pc:sldChg chg="modSp mod">
        <pc:chgData name="Kreger, Christine" userId="07b08700-4580-4b2b-8f3c-b5ccee8dc705" providerId="ADAL" clId="{3F5BF8BC-DDCC-4B2D-8920-07307D3E17DD}" dt="2024-04-18T14:43:52.593" v="473" actId="962"/>
        <pc:sldMkLst>
          <pc:docMk/>
          <pc:sldMk cId="0" sldId="302"/>
        </pc:sldMkLst>
        <pc:spChg chg="mod">
          <ac:chgData name="Kreger, Christine" userId="07b08700-4580-4b2b-8f3c-b5ccee8dc705" providerId="ADAL" clId="{3F5BF8BC-DDCC-4B2D-8920-07307D3E17DD}" dt="2024-04-18T14:43:49.473" v="472" actId="962"/>
          <ac:spMkLst>
            <pc:docMk/>
            <pc:sldMk cId="0" sldId="302"/>
            <ac:spMk id="682" creationId="{00000000-0000-0000-0000-000000000000}"/>
          </ac:spMkLst>
        </pc:spChg>
        <pc:spChg chg="mod">
          <ac:chgData name="Kreger, Christine" userId="07b08700-4580-4b2b-8f3c-b5ccee8dc705" providerId="ADAL" clId="{3F5BF8BC-DDCC-4B2D-8920-07307D3E17DD}" dt="2024-04-18T14:43:52.593" v="473" actId="962"/>
          <ac:spMkLst>
            <pc:docMk/>
            <pc:sldMk cId="0" sldId="302"/>
            <ac:spMk id="683" creationId="{00000000-0000-0000-0000-000000000000}"/>
          </ac:spMkLst>
        </pc:spChg>
      </pc:sldChg>
      <pc:sldChg chg="modSp mod">
        <pc:chgData name="Kreger, Christine" userId="07b08700-4580-4b2b-8f3c-b5ccee8dc705" providerId="ADAL" clId="{3F5BF8BC-DDCC-4B2D-8920-07307D3E17DD}" dt="2024-04-18T14:48:40.282" v="981" actId="20577"/>
        <pc:sldMkLst>
          <pc:docMk/>
          <pc:sldMk cId="0" sldId="303"/>
        </pc:sldMkLst>
        <pc:spChg chg="mod">
          <ac:chgData name="Kreger, Christine" userId="07b08700-4580-4b2b-8f3c-b5ccee8dc705" providerId="ADAL" clId="{3F5BF8BC-DDCC-4B2D-8920-07307D3E17DD}" dt="2024-04-18T14:48:40.282" v="981" actId="20577"/>
          <ac:spMkLst>
            <pc:docMk/>
            <pc:sldMk cId="0" sldId="303"/>
            <ac:spMk id="692" creationId="{00000000-0000-0000-0000-000000000000}"/>
          </ac:spMkLst>
        </pc:spChg>
        <pc:picChg chg="mod">
          <ac:chgData name="Kreger, Christine" userId="07b08700-4580-4b2b-8f3c-b5ccee8dc705" providerId="ADAL" clId="{3F5BF8BC-DDCC-4B2D-8920-07307D3E17DD}" dt="2024-04-18T14:43:55.256" v="474" actId="962"/>
          <ac:picMkLst>
            <pc:docMk/>
            <pc:sldMk cId="0" sldId="303"/>
            <ac:picMk id="694" creationId="{00000000-0000-0000-0000-000000000000}"/>
          </ac:picMkLst>
        </pc:picChg>
      </pc:sldChg>
      <pc:sldChg chg="modSp mod">
        <pc:chgData name="Kreger, Christine" userId="07b08700-4580-4b2b-8f3c-b5ccee8dc705" providerId="ADAL" clId="{3F5BF8BC-DDCC-4B2D-8920-07307D3E17DD}" dt="2024-04-18T14:52:16.862" v="1000" actId="962"/>
        <pc:sldMkLst>
          <pc:docMk/>
          <pc:sldMk cId="0" sldId="306"/>
        </pc:sldMkLst>
        <pc:spChg chg="mod">
          <ac:chgData name="Kreger, Christine" userId="07b08700-4580-4b2b-8f3c-b5ccee8dc705" providerId="ADAL" clId="{3F5BF8BC-DDCC-4B2D-8920-07307D3E17DD}" dt="2024-04-18T14:44:30.431" v="654" actId="962"/>
          <ac:spMkLst>
            <pc:docMk/>
            <pc:sldMk cId="0" sldId="306"/>
            <ac:spMk id="716" creationId="{00000000-0000-0000-0000-000000000000}"/>
          </ac:spMkLst>
        </pc:spChg>
        <pc:spChg chg="mod">
          <ac:chgData name="Kreger, Christine" userId="07b08700-4580-4b2b-8f3c-b5ccee8dc705" providerId="ADAL" clId="{3F5BF8BC-DDCC-4B2D-8920-07307D3E17DD}" dt="2024-04-18T14:44:39.294" v="655" actId="962"/>
          <ac:spMkLst>
            <pc:docMk/>
            <pc:sldMk cId="0" sldId="306"/>
            <ac:spMk id="717" creationId="{00000000-0000-0000-0000-000000000000}"/>
          </ac:spMkLst>
        </pc:spChg>
        <pc:spChg chg="mod">
          <ac:chgData name="Kreger, Christine" userId="07b08700-4580-4b2b-8f3c-b5ccee8dc705" providerId="ADAL" clId="{3F5BF8BC-DDCC-4B2D-8920-07307D3E17DD}" dt="2024-04-18T14:52:14.230" v="999" actId="962"/>
          <ac:spMkLst>
            <pc:docMk/>
            <pc:sldMk cId="0" sldId="306"/>
            <ac:spMk id="718" creationId="{00000000-0000-0000-0000-000000000000}"/>
          </ac:spMkLst>
        </pc:spChg>
        <pc:spChg chg="mod">
          <ac:chgData name="Kreger, Christine" userId="07b08700-4580-4b2b-8f3c-b5ccee8dc705" providerId="ADAL" clId="{3F5BF8BC-DDCC-4B2D-8920-07307D3E17DD}" dt="2024-04-18T14:44:42.537" v="656" actId="962"/>
          <ac:spMkLst>
            <pc:docMk/>
            <pc:sldMk cId="0" sldId="306"/>
            <ac:spMk id="719" creationId="{00000000-0000-0000-0000-000000000000}"/>
          </ac:spMkLst>
        </pc:spChg>
        <pc:spChg chg="mod">
          <ac:chgData name="Kreger, Christine" userId="07b08700-4580-4b2b-8f3c-b5ccee8dc705" providerId="ADAL" clId="{3F5BF8BC-DDCC-4B2D-8920-07307D3E17DD}" dt="2024-04-18T14:52:16.862" v="1000" actId="962"/>
          <ac:spMkLst>
            <pc:docMk/>
            <pc:sldMk cId="0" sldId="306"/>
            <ac:spMk id="720" creationId="{00000000-0000-0000-0000-000000000000}"/>
          </ac:spMkLst>
        </pc:spChg>
      </pc:sldChg>
      <pc:sldChg chg="modSp mod">
        <pc:chgData name="Kreger, Christine" userId="07b08700-4580-4b2b-8f3c-b5ccee8dc705" providerId="ADAL" clId="{3F5BF8BC-DDCC-4B2D-8920-07307D3E17DD}" dt="2024-04-18T14:52:34.625" v="1003" actId="962"/>
        <pc:sldMkLst>
          <pc:docMk/>
          <pc:sldMk cId="0" sldId="307"/>
        </pc:sldMkLst>
        <pc:spChg chg="mod">
          <ac:chgData name="Kreger, Christine" userId="07b08700-4580-4b2b-8f3c-b5ccee8dc705" providerId="ADAL" clId="{3F5BF8BC-DDCC-4B2D-8920-07307D3E17DD}" dt="2024-04-18T14:52:28.666" v="1001" actId="962"/>
          <ac:spMkLst>
            <pc:docMk/>
            <pc:sldMk cId="0" sldId="307"/>
            <ac:spMk id="728" creationId="{00000000-0000-0000-0000-000000000000}"/>
          </ac:spMkLst>
        </pc:spChg>
        <pc:spChg chg="mod">
          <ac:chgData name="Kreger, Christine" userId="07b08700-4580-4b2b-8f3c-b5ccee8dc705" providerId="ADAL" clId="{3F5BF8BC-DDCC-4B2D-8920-07307D3E17DD}" dt="2024-04-18T14:52:32.197" v="1002" actId="962"/>
          <ac:spMkLst>
            <pc:docMk/>
            <pc:sldMk cId="0" sldId="307"/>
            <ac:spMk id="729" creationId="{00000000-0000-0000-0000-000000000000}"/>
          </ac:spMkLst>
        </pc:spChg>
        <pc:spChg chg="mod">
          <ac:chgData name="Kreger, Christine" userId="07b08700-4580-4b2b-8f3c-b5ccee8dc705" providerId="ADAL" clId="{3F5BF8BC-DDCC-4B2D-8920-07307D3E17DD}" dt="2024-04-18T14:46:00.913" v="941" actId="962"/>
          <ac:spMkLst>
            <pc:docMk/>
            <pc:sldMk cId="0" sldId="307"/>
            <ac:spMk id="730" creationId="{00000000-0000-0000-0000-000000000000}"/>
          </ac:spMkLst>
        </pc:spChg>
        <pc:spChg chg="mod">
          <ac:chgData name="Kreger, Christine" userId="07b08700-4580-4b2b-8f3c-b5ccee8dc705" providerId="ADAL" clId="{3F5BF8BC-DDCC-4B2D-8920-07307D3E17DD}" dt="2024-04-18T14:52:34.625" v="1003" actId="962"/>
          <ac:spMkLst>
            <pc:docMk/>
            <pc:sldMk cId="0" sldId="307"/>
            <ac:spMk id="731" creationId="{00000000-0000-0000-0000-000000000000}"/>
          </ac:spMkLst>
        </pc:spChg>
      </pc:sldChg>
      <pc:sldChg chg="modSp mod">
        <pc:chgData name="Kreger, Christine" userId="07b08700-4580-4b2b-8f3c-b5ccee8dc705" providerId="ADAL" clId="{3F5BF8BC-DDCC-4B2D-8920-07307D3E17DD}" dt="2024-04-18T14:46:03.851" v="942" actId="962"/>
        <pc:sldMkLst>
          <pc:docMk/>
          <pc:sldMk cId="0" sldId="310"/>
        </pc:sldMkLst>
        <pc:spChg chg="mod">
          <ac:chgData name="Kreger, Christine" userId="07b08700-4580-4b2b-8f3c-b5ccee8dc705" providerId="ADAL" clId="{3F5BF8BC-DDCC-4B2D-8920-07307D3E17DD}" dt="2024-04-18T14:46:03.851" v="942" actId="962"/>
          <ac:spMkLst>
            <pc:docMk/>
            <pc:sldMk cId="0" sldId="310"/>
            <ac:spMk id="757" creationId="{00000000-0000-0000-0000-000000000000}"/>
          </ac:spMkLst>
        </pc:spChg>
      </pc:sldChg>
    </pc:docChg>
  </pc:docChgLst>
  <pc:docChgLst>
    <pc:chgData name="Kreger, Christine" userId="07b08700-4580-4b2b-8f3c-b5ccee8dc705" providerId="ADAL" clId="{84B68129-AC98-484C-ADA9-DE3DB7E7CC4D}"/>
    <pc:docChg chg="custSel mod modSld">
      <pc:chgData name="Kreger, Christine" userId="07b08700-4580-4b2b-8f3c-b5ccee8dc705" providerId="ADAL" clId="{84B68129-AC98-484C-ADA9-DE3DB7E7CC4D}" dt="2024-12-10T15:48:27.897" v="48"/>
      <pc:docMkLst>
        <pc:docMk/>
      </pc:docMkLst>
      <pc:sldChg chg="modSp mod">
        <pc:chgData name="Kreger, Christine" userId="07b08700-4580-4b2b-8f3c-b5ccee8dc705" providerId="ADAL" clId="{84B68129-AC98-484C-ADA9-DE3DB7E7CC4D}" dt="2024-12-09T19:21:43.086" v="16" actId="20577"/>
        <pc:sldMkLst>
          <pc:docMk/>
          <pc:sldMk cId="0" sldId="281"/>
        </pc:sldMkLst>
        <pc:spChg chg="mod">
          <ac:chgData name="Kreger, Christine" userId="07b08700-4580-4b2b-8f3c-b5ccee8dc705" providerId="ADAL" clId="{84B68129-AC98-484C-ADA9-DE3DB7E7CC4D}" dt="2024-12-09T19:21:43.086" v="16" actId="20577"/>
          <ac:spMkLst>
            <pc:docMk/>
            <pc:sldMk cId="0" sldId="281"/>
            <ac:spMk id="355" creationId="{00000000-0000-0000-0000-000000000000}"/>
          </ac:spMkLst>
        </pc:spChg>
      </pc:sldChg>
      <pc:sldChg chg="modSp mod">
        <pc:chgData name="Kreger, Christine" userId="07b08700-4580-4b2b-8f3c-b5ccee8dc705" providerId="ADAL" clId="{84B68129-AC98-484C-ADA9-DE3DB7E7CC4D}" dt="2024-12-09T19:21:50.929" v="20" actId="20577"/>
        <pc:sldMkLst>
          <pc:docMk/>
          <pc:sldMk cId="0" sldId="282"/>
        </pc:sldMkLst>
        <pc:spChg chg="mod">
          <ac:chgData name="Kreger, Christine" userId="07b08700-4580-4b2b-8f3c-b5ccee8dc705" providerId="ADAL" clId="{84B68129-AC98-484C-ADA9-DE3DB7E7CC4D}" dt="2024-12-09T19:21:50.929" v="20" actId="20577"/>
          <ac:spMkLst>
            <pc:docMk/>
            <pc:sldMk cId="0" sldId="282"/>
            <ac:spMk id="381" creationId="{00000000-0000-0000-0000-000000000000}"/>
          </ac:spMkLst>
        </pc:spChg>
      </pc:sldChg>
      <pc:sldChg chg="modSp mod">
        <pc:chgData name="Kreger, Christine" userId="07b08700-4580-4b2b-8f3c-b5ccee8dc705" providerId="ADAL" clId="{84B68129-AC98-484C-ADA9-DE3DB7E7CC4D}" dt="2024-12-09T19:21:55.882" v="24" actId="20577"/>
        <pc:sldMkLst>
          <pc:docMk/>
          <pc:sldMk cId="0" sldId="283"/>
        </pc:sldMkLst>
        <pc:spChg chg="mod">
          <ac:chgData name="Kreger, Christine" userId="07b08700-4580-4b2b-8f3c-b5ccee8dc705" providerId="ADAL" clId="{84B68129-AC98-484C-ADA9-DE3DB7E7CC4D}" dt="2024-12-09T19:21:55.882" v="24" actId="20577"/>
          <ac:spMkLst>
            <pc:docMk/>
            <pc:sldMk cId="0" sldId="283"/>
            <ac:spMk id="394" creationId="{00000000-0000-0000-0000-000000000000}"/>
          </ac:spMkLst>
        </pc:spChg>
      </pc:sldChg>
      <pc:sldChg chg="modSp mod">
        <pc:chgData name="Kreger, Christine" userId="07b08700-4580-4b2b-8f3c-b5ccee8dc705" providerId="ADAL" clId="{84B68129-AC98-484C-ADA9-DE3DB7E7CC4D}" dt="2024-12-09T19:22:18.588" v="28" actId="6549"/>
        <pc:sldMkLst>
          <pc:docMk/>
          <pc:sldMk cId="0" sldId="292"/>
        </pc:sldMkLst>
        <pc:spChg chg="mod">
          <ac:chgData name="Kreger, Christine" userId="07b08700-4580-4b2b-8f3c-b5ccee8dc705" providerId="ADAL" clId="{84B68129-AC98-484C-ADA9-DE3DB7E7CC4D}" dt="2024-12-09T19:22:18.588" v="28" actId="6549"/>
          <ac:spMkLst>
            <pc:docMk/>
            <pc:sldMk cId="0" sldId="292"/>
            <ac:spMk id="528" creationId="{00000000-0000-0000-0000-000000000000}"/>
          </ac:spMkLst>
        </pc:spChg>
      </pc:sldChg>
      <pc:sldChg chg="modSp mod">
        <pc:chgData name="Kreger, Christine" userId="07b08700-4580-4b2b-8f3c-b5ccee8dc705" providerId="ADAL" clId="{84B68129-AC98-484C-ADA9-DE3DB7E7CC4D}" dt="2024-12-09T19:22:23.764" v="31" actId="20577"/>
        <pc:sldMkLst>
          <pc:docMk/>
          <pc:sldMk cId="0" sldId="293"/>
        </pc:sldMkLst>
        <pc:spChg chg="mod">
          <ac:chgData name="Kreger, Christine" userId="07b08700-4580-4b2b-8f3c-b5ccee8dc705" providerId="ADAL" clId="{84B68129-AC98-484C-ADA9-DE3DB7E7CC4D}" dt="2024-12-09T19:22:23.764" v="31" actId="20577"/>
          <ac:spMkLst>
            <pc:docMk/>
            <pc:sldMk cId="0" sldId="293"/>
            <ac:spMk id="565" creationId="{00000000-0000-0000-0000-000000000000}"/>
          </ac:spMkLst>
        </pc:spChg>
      </pc:sldChg>
      <pc:sldChg chg="modSp mod">
        <pc:chgData name="Kreger, Christine" userId="07b08700-4580-4b2b-8f3c-b5ccee8dc705" providerId="ADAL" clId="{84B68129-AC98-484C-ADA9-DE3DB7E7CC4D}" dt="2024-12-09T19:23:27.210" v="36" actId="6549"/>
        <pc:sldMkLst>
          <pc:docMk/>
          <pc:sldMk cId="0" sldId="296"/>
        </pc:sldMkLst>
        <pc:spChg chg="mod">
          <ac:chgData name="Kreger, Christine" userId="07b08700-4580-4b2b-8f3c-b5ccee8dc705" providerId="ADAL" clId="{84B68129-AC98-484C-ADA9-DE3DB7E7CC4D}" dt="2024-12-09T19:23:27.210" v="36" actId="6549"/>
          <ac:spMkLst>
            <pc:docMk/>
            <pc:sldMk cId="0" sldId="296"/>
            <ac:spMk id="603" creationId="{00000000-0000-0000-0000-000000000000}"/>
          </ac:spMkLst>
        </pc:spChg>
      </pc:sldChg>
      <pc:sldChg chg="modSp mod">
        <pc:chgData name="Kreger, Christine" userId="07b08700-4580-4b2b-8f3c-b5ccee8dc705" providerId="ADAL" clId="{84B68129-AC98-484C-ADA9-DE3DB7E7CC4D}" dt="2024-12-09T19:23:32.603" v="39" actId="20577"/>
        <pc:sldMkLst>
          <pc:docMk/>
          <pc:sldMk cId="0" sldId="298"/>
        </pc:sldMkLst>
        <pc:spChg chg="mod">
          <ac:chgData name="Kreger, Christine" userId="07b08700-4580-4b2b-8f3c-b5ccee8dc705" providerId="ADAL" clId="{84B68129-AC98-484C-ADA9-DE3DB7E7CC4D}" dt="2024-12-09T19:23:32.603" v="39" actId="20577"/>
          <ac:spMkLst>
            <pc:docMk/>
            <pc:sldMk cId="0" sldId="298"/>
            <ac:spMk id="632" creationId="{00000000-0000-0000-0000-000000000000}"/>
          </ac:spMkLst>
        </pc:spChg>
      </pc:sldChg>
      <pc:sldChg chg="modSp mod">
        <pc:chgData name="Kreger, Christine" userId="07b08700-4580-4b2b-8f3c-b5ccee8dc705" providerId="ADAL" clId="{84B68129-AC98-484C-ADA9-DE3DB7E7CC4D}" dt="2024-12-09T19:24:01.250" v="43" actId="20577"/>
        <pc:sldMkLst>
          <pc:docMk/>
          <pc:sldMk cId="0" sldId="306"/>
        </pc:sldMkLst>
        <pc:spChg chg="mod">
          <ac:chgData name="Kreger, Christine" userId="07b08700-4580-4b2b-8f3c-b5ccee8dc705" providerId="ADAL" clId="{84B68129-AC98-484C-ADA9-DE3DB7E7CC4D}" dt="2024-12-09T19:24:01.250" v="43" actId="20577"/>
          <ac:spMkLst>
            <pc:docMk/>
            <pc:sldMk cId="0" sldId="306"/>
            <ac:spMk id="715" creationId="{00000000-0000-0000-0000-000000000000}"/>
          </ac:spMkLst>
        </pc:spChg>
      </pc:sldChg>
      <pc:sldChg chg="modSp mod">
        <pc:chgData name="Kreger, Christine" userId="07b08700-4580-4b2b-8f3c-b5ccee8dc705" providerId="ADAL" clId="{84B68129-AC98-484C-ADA9-DE3DB7E7CC4D}" dt="2024-12-09T19:24:09.185" v="47" actId="20577"/>
        <pc:sldMkLst>
          <pc:docMk/>
          <pc:sldMk cId="0" sldId="307"/>
        </pc:sldMkLst>
        <pc:spChg chg="mod">
          <ac:chgData name="Kreger, Christine" userId="07b08700-4580-4b2b-8f3c-b5ccee8dc705" providerId="ADAL" clId="{84B68129-AC98-484C-ADA9-DE3DB7E7CC4D}" dt="2024-12-09T19:24:09.185" v="47" actId="20577"/>
          <ac:spMkLst>
            <pc:docMk/>
            <pc:sldMk cId="0" sldId="307"/>
            <ac:spMk id="7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6" name="Google Shape;86;p1: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7" name="Google Shape;87;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0" name="Google Shape;90;p1: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0: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1: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2: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2: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0" name="Google Shape;210;p13: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11" name="Google Shape;211;p1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3: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4" name="Google Shape;214;p13: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4: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4: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9" name="Google Shape;229;p15: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30" name="Google Shape;230;p1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5: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3" name="Google Shape;233;p15: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6: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6: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7: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7: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8: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8: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9: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4" name="Google Shape;264;p19: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65" name="Google Shape;265;p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9: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8" name="Google Shape;268;p19: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2" name="Google Shape;102;p2: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3" name="Google Shape;103;p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 name="Google Shape;106;p2: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0: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0: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5" name="Google Shape;285;p21: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86" name="Google Shape;286;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1: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1: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9" name="Google Shape;289;p21: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7" name="Google Shape;297;p22: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98" name="Google Shape;298;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2: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2: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1" name="Google Shape;301;p22: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3: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3" name="Google Shape;313;p23: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14" name="Google Shape;314;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3: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7" name="Google Shape;317;p23: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3" name="Google Shape;323;p24: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24" name="Google Shape;324;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4: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7" name="Google Shape;327;p24: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5: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5" name="Google Shape;335;p25: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36" name="Google Shape;336;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5: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5: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9" name="Google Shape;339;p25: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9" name="Google Shape;349;p26: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50" name="Google Shape;350;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6: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2" name="Google Shape;352;p26: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3" name="Google Shape;353;p26: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4" name="Google Shape;374;p27: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75" name="Google Shape;375;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7: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7: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8" name="Google Shape;378;p27: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8: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8" name="Google Shape;388;p28: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89" name="Google Shape;389;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28: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2" name="Google Shape;392;p28: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9: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2" name="Google Shape;402;p29: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03" name="Google Shape;403;p2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9: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9: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6" name="Google Shape;406;p29: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6" name="Google Shape;116;p3: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17" name="Google Shape;117;p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119" name="Google Shape;119;p3: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0" name="Google Shape;120;p3: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0" name="Google Shape;430;p30: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31" name="Google Shape;431;p3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0: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30: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4" name="Google Shape;434;p30: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1: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2" name="Google Shape;442;p31: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43" name="Google Shape;443;p3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1: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1: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6" name="Google Shape;446;p31: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2: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2" name="Google Shape;452;p32: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53" name="Google Shape;453;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2: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2: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6" name="Google Shape;456;p32: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3: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2" name="Google Shape;462;p33: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63" name="Google Shape;463;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3: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33: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6" name="Google Shape;466;p33: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4: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0" name="Google Shape;490;p34: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91" name="Google Shape;491;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4: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4: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4" name="Google Shape;494;p34: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5: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1" name="Google Shape;501;p35: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02" name="Google Shape;502;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35: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35: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5" name="Google Shape;505;p35: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6: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6: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7: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2" name="Google Shape;522;p37: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23" name="Google Shape;523;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37: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37: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6" name="Google Shape;526;p37: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8: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9" name="Google Shape;559;p38: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60" name="Google Shape;560;p3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8: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2" name="Google Shape;562;p38: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3" name="Google Shape;563;p38: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9: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4" name="Google Shape;574;p39: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75" name="Google Shape;575;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39: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77" name="Google Shape;577;p39: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8" name="Google Shape;578;p39: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 name="Google Shape;127;p4: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28" name="Google Shape;128;p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4: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0:notes"/>
          <p:cNvSpPr txBox="1">
            <a:spLocks noGrp="1"/>
          </p:cNvSpPr>
          <p:nvPr>
            <p:ph type="hdr" idx="2"/>
          </p:nvPr>
        </p:nvSpPr>
        <p:spPr>
          <a:xfrm>
            <a:off x="0" y="1"/>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5" name="Google Shape;585;p40:notes"/>
          <p:cNvSpPr txBox="1">
            <a:spLocks noGrp="1"/>
          </p:cNvSpPr>
          <p:nvPr>
            <p:ph type="dt" idx="10"/>
          </p:nvPr>
        </p:nvSpPr>
        <p:spPr>
          <a:xfrm>
            <a:off x="5180013" y="1"/>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86" name="Google Shape;586;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40: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40:notes"/>
          <p:cNvSpPr txBox="1">
            <a:spLocks noGrp="1"/>
          </p:cNvSpPr>
          <p:nvPr>
            <p:ph type="ftr" idx="11"/>
          </p:nvPr>
        </p:nvSpPr>
        <p:spPr>
          <a:xfrm>
            <a:off x="0" y="6502401"/>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9" name="Google Shape;589;p40: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1: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1: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42: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2: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3: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43: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4: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050">
              <a:latin typeface="Calibri"/>
              <a:ea typeface="Calibri"/>
              <a:cs typeface="Calibri"/>
              <a:sym typeface="Calibri"/>
            </a:endParaRPr>
          </a:p>
        </p:txBody>
      </p:sp>
      <p:sp>
        <p:nvSpPr>
          <p:cNvPr id="638" name="Google Shape;638;p44: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5: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45: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46: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46: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4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47: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47: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4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48: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48: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49: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698" name="Google Shape;698;p49: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139" name="Google Shape;139;p5: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50: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50: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51: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51: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52: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p52: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53: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53: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54: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54: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5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55: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55: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7: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
            </a:r>
            <a:endParaRPr/>
          </a:p>
        </p:txBody>
      </p:sp>
      <p:sp>
        <p:nvSpPr>
          <p:cNvPr id="166" name="Google Shape;166;p8: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9:notes"/>
          <p:cNvSpPr txBox="1">
            <a:spLocks noGrp="1"/>
          </p:cNvSpPr>
          <p:nvPr>
            <p:ph type="body" idx="1"/>
          </p:nvPr>
        </p:nvSpPr>
        <p:spPr>
          <a:xfrm>
            <a:off x="914400" y="3251200"/>
            <a:ext cx="7315200" cy="30813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9:notes"/>
          <p:cNvSpPr txBox="1">
            <a:spLocks noGrp="1"/>
          </p:cNvSpPr>
          <p:nvPr>
            <p:ph type="sldNum" idx="12"/>
          </p:nvPr>
        </p:nvSpPr>
        <p:spPr>
          <a:xfrm>
            <a:off x="5180013" y="6502401"/>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5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5"/>
          <p:cNvSpPr>
            <a:spLocks noGrp="1"/>
          </p:cNvSpPr>
          <p:nvPr>
            <p:ph type="pic" idx="2"/>
          </p:nvPr>
        </p:nvSpPr>
        <p:spPr>
          <a:xfrm>
            <a:off x="1792288" y="612775"/>
            <a:ext cx="5486400" cy="4114800"/>
          </a:xfrm>
          <a:prstGeom prst="rect">
            <a:avLst/>
          </a:prstGeom>
          <a:noFill/>
          <a:ln>
            <a:noFill/>
          </a:ln>
        </p:spPr>
      </p:sp>
      <p:sp>
        <p:nvSpPr>
          <p:cNvPr id="68" name="Google Shape;68;p6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linkedin.com/in/suzi-tonini-154386132/"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ectacenter.org/~pdfs/pubs/importanceofearlyintervention.pdf"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autismsociety.org/the-autism-experience/"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autismsociety.org/the-autism-experience/"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autismsociety.org/the-autism-experience/"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youtube.com/watch?v=ubR7VLw8gq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autismsociety.org/the-autism-experience/"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cam.ac.uk/research/news/autistic-individuals-are-more-likely-to-be-lgbtq"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mayamacgregor.com/abou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sparkforautism.org/discover_article/autism-suicide-risk/" TargetMode="Externa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hyperlink" Target="https://safe2tell.org/wp-content/uploads/2022/03/Your-Community.-Your-School.-Your-Friends.-Your-Call-SPANISH-1.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hyperlink" Target="https://safe2tell.org/resources/marketing-resources/" TargetMode="External"/><Relationship Id="rId5" Type="http://schemas.openxmlformats.org/officeDocument/2006/relationships/hyperlink" Target="https://www.mentalhealthfirstaid.org/population-focused-modules/youth/" TargetMode="Externa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hyperlink" Target="https://safe2tell.org/wp-content/uploads/2022/03/See-it.-Save-it.-Send-it-to-Safe2Tell..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file/d/1vWFE3XZaXv3dloF01hRbOMv53F5At6oJ/view?usp=sharin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drive.google.com/file/d/15NL_uAbqNVpt_-X9r3HzaxQvWW8JQwKb/view?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menomoneefallslibrary.org/children/social-story/" TargetMode="External"/><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ed-psych.utah.edu/school-psych/_resources/documents/grants/autism-training-grant/Visual-Schedules-Practical-Guide-for-Families.pdf" TargetMode="External"/><Relationship Id="rId5" Type="http://schemas.openxmlformats.org/officeDocument/2006/relationships/hyperlink" Target="http://www.flls.org/wp-content/uploads/2017/05/Handout-5-Sample-Visual-Schedule.pdf" TargetMode="External"/><Relationship Id="rId4" Type="http://schemas.openxmlformats.org/officeDocument/2006/relationships/hyperlink" Target="https://youtu.be/v1D5VWWryF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youtube.com/watch?v=J8X-SZfCWPw&amp;t=13s" TargetMode="External"/><Relationship Id="rId4" Type="http://schemas.openxmlformats.org/officeDocument/2006/relationships/hyperlink" Target="https://adrianaluisawhite.wordpres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autismcommunitystore.com/collections/sensory-toy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louisvillelibrary.org/sensory#:~:text=The%20Sensory%20Space%20is%20located,where%20absolutely%20EVERYONE%20is%20welcom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slj.com/story/Being-an-Autistic-Dungeon-Master-school-libraries-gaming-D&amp;D-SEL"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neurodiversityweek.com/"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www.publishersweekly.com/pw/by-topic/childrens/childrens-industry-news/article/94031-serving-neurodiverse-needs-in-the-library.html" TargetMode="External"/><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hyperlink" Target="https://www.neurodiversityweek.com/" TargetMode="External"/><Relationship Id="rId3" Type="http://schemas.openxmlformats.org/officeDocument/2006/relationships/hyperlink" Target="https://autisticadvocacy.org/" TargetMode="External"/><Relationship Id="rId7" Type="http://schemas.openxmlformats.org/officeDocument/2006/relationships/hyperlink" Target="https://www.autismcolorado.org"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autismsociety.org/" TargetMode="External"/><Relationship Id="rId5" Type="http://schemas.openxmlformats.org/officeDocument/2006/relationships/hyperlink" Target="https://researchautism.org/" TargetMode="External"/><Relationship Id="rId4" Type="http://schemas.openxmlformats.org/officeDocument/2006/relationships/hyperlink" Target="https://autismcommunitystore.com/pages/the-autism-community-center" TargetMode="External"/><Relationship Id="rId9"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hyperlink" Target="https://researchautism.org/blog/autism-representation-in-books/" TargetMode="Externa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anovelmind.com"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hyperlink" Target="https://www.cde.state.co.us/cdelib/schoollibrariescommunicationtoolkit"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hyperlink" Target="https://libslide.org/district-profiles/"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cdc.gov/ncbddd/autism/data.html"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cdc.gov/ncbddd/autism/data.htm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cdc.gov/ncbddd/autism/data.html"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91"/>
        <p:cNvGrpSpPr/>
        <p:nvPr/>
      </p:nvGrpSpPr>
      <p:grpSpPr>
        <a:xfrm>
          <a:off x="0" y="0"/>
          <a:ext cx="0" cy="0"/>
          <a:chOff x="0" y="0"/>
          <a:chExt cx="0" cy="0"/>
        </a:xfrm>
      </p:grpSpPr>
      <p:sp>
        <p:nvSpPr>
          <p:cNvPr id="92" name="Google Shape;92;p1">
            <a:extLst>
              <a:ext uri="{C183D7F6-B498-43B3-948B-1728B52AA6E4}">
                <adec:decorative xmlns:adec="http://schemas.microsoft.com/office/drawing/2017/decorative" val="1"/>
              </a:ext>
            </a:extLst>
          </p:cNvPr>
          <p:cNvSpPr/>
          <p:nvPr/>
        </p:nvSpPr>
        <p:spPr>
          <a:xfrm>
            <a:off x="9051063" y="5757838"/>
            <a:ext cx="3486446" cy="4788161"/>
          </a:xfrm>
          <a:custGeom>
            <a:avLst/>
            <a:gdLst/>
            <a:ahLst/>
            <a:cxnLst/>
            <a:rect l="l" t="t" r="r" b="b"/>
            <a:pathLst>
              <a:path w="5197800" h="7157040" extrusionOk="0">
                <a:moveTo>
                  <a:pt x="0" y="0"/>
                </a:moveTo>
                <a:lnTo>
                  <a:pt x="5197801" y="0"/>
                </a:lnTo>
                <a:lnTo>
                  <a:pt x="5197801" y="7157040"/>
                </a:lnTo>
                <a:lnTo>
                  <a:pt x="0" y="7157040"/>
                </a:lnTo>
                <a:lnTo>
                  <a:pt x="0" y="0"/>
                </a:lnTo>
                <a:close/>
              </a:path>
            </a:pathLst>
          </a:custGeom>
          <a:blipFill rotWithShape="1">
            <a:blip r:embed="rId3">
              <a:alphaModFix/>
            </a:blip>
            <a:stretch>
              <a:fillRect/>
            </a:stretch>
          </a:blipFill>
          <a:ln>
            <a:noFill/>
          </a:ln>
        </p:spPr>
        <p:txBody>
          <a:bodyPr/>
          <a:lstStyle/>
          <a:p>
            <a:endParaRPr lang="en-US"/>
          </a:p>
        </p:txBody>
      </p:sp>
      <p:sp>
        <p:nvSpPr>
          <p:cNvPr id="93" name="Google Shape;93;p1"/>
          <p:cNvSpPr txBox="1">
            <a:spLocks noGrp="1"/>
          </p:cNvSpPr>
          <p:nvPr>
            <p:ph type="title" idx="4294967295"/>
          </p:nvPr>
        </p:nvSpPr>
        <p:spPr>
          <a:xfrm>
            <a:off x="1178816" y="885152"/>
            <a:ext cx="9735900" cy="297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632B2B"/>
              </a:buClr>
              <a:buSzPts val="9200"/>
              <a:buFont typeface="Arial"/>
              <a:buNone/>
            </a:pPr>
            <a:r>
              <a:rPr lang="en-US" sz="9200" b="1" i="0" u="none" strike="noStrike" cap="none">
                <a:solidFill>
                  <a:srgbClr val="632B2B"/>
                </a:solidFill>
                <a:latin typeface="Arial"/>
                <a:ea typeface="Arial"/>
                <a:cs typeface="Arial"/>
                <a:sym typeface="Arial"/>
              </a:rPr>
              <a:t>Autism Is Welcome Here</a:t>
            </a:r>
            <a:endParaRPr b="1"/>
          </a:p>
        </p:txBody>
      </p:sp>
      <p:sp>
        <p:nvSpPr>
          <p:cNvPr id="94" name="Google Shape;94;p1">
            <a:extLst>
              <a:ext uri="{C183D7F6-B498-43B3-948B-1728B52AA6E4}">
                <adec:decorative xmlns:adec="http://schemas.microsoft.com/office/drawing/2017/decorative" val="1"/>
              </a:ext>
            </a:extLst>
          </p:cNvPr>
          <p:cNvSpPr/>
          <p:nvPr/>
        </p:nvSpPr>
        <p:spPr>
          <a:xfrm>
            <a:off x="11125200" y="422728"/>
            <a:ext cx="2755136" cy="5282475"/>
          </a:xfrm>
          <a:custGeom>
            <a:avLst/>
            <a:gdLst/>
            <a:ahLst/>
            <a:cxnLst/>
            <a:rect l="l" t="t" r="r" b="b"/>
            <a:pathLst>
              <a:path w="3406028" h="6221055" extrusionOk="0">
                <a:moveTo>
                  <a:pt x="0" y="0"/>
                </a:moveTo>
                <a:lnTo>
                  <a:pt x="3406027" y="0"/>
                </a:lnTo>
                <a:lnTo>
                  <a:pt x="3406027" y="6221055"/>
                </a:lnTo>
                <a:lnTo>
                  <a:pt x="0" y="6221055"/>
                </a:lnTo>
                <a:lnTo>
                  <a:pt x="0" y="0"/>
                </a:lnTo>
                <a:close/>
              </a:path>
            </a:pathLst>
          </a:custGeom>
          <a:blipFill rotWithShape="1">
            <a:blip r:embed="rId4">
              <a:alphaModFix/>
            </a:blip>
            <a:stretch>
              <a:fillRect/>
            </a:stretch>
          </a:blipFill>
          <a:ln>
            <a:noFill/>
          </a:ln>
        </p:spPr>
        <p:txBody>
          <a:bodyPr/>
          <a:lstStyle/>
          <a:p>
            <a:endParaRPr lang="en-US"/>
          </a:p>
        </p:txBody>
      </p:sp>
      <p:sp>
        <p:nvSpPr>
          <p:cNvPr id="95" name="Google Shape;95;p1">
            <a:extLst>
              <a:ext uri="{C183D7F6-B498-43B3-948B-1728B52AA6E4}">
                <adec:decorative xmlns:adec="http://schemas.microsoft.com/office/drawing/2017/decorative" val="1"/>
              </a:ext>
            </a:extLst>
          </p:cNvPr>
          <p:cNvSpPr/>
          <p:nvPr/>
        </p:nvSpPr>
        <p:spPr>
          <a:xfrm>
            <a:off x="14097000" y="4081770"/>
            <a:ext cx="4477458" cy="5837600"/>
          </a:xfrm>
          <a:custGeom>
            <a:avLst/>
            <a:gdLst/>
            <a:ahLst/>
            <a:cxnLst/>
            <a:rect l="l" t="t" r="r" b="b"/>
            <a:pathLst>
              <a:path w="5075122" h="6454846" extrusionOk="0">
                <a:moveTo>
                  <a:pt x="0" y="0"/>
                </a:moveTo>
                <a:lnTo>
                  <a:pt x="5075123" y="0"/>
                </a:lnTo>
                <a:lnTo>
                  <a:pt x="5075123" y="6454845"/>
                </a:lnTo>
                <a:lnTo>
                  <a:pt x="0" y="6454845"/>
                </a:lnTo>
                <a:lnTo>
                  <a:pt x="0" y="0"/>
                </a:lnTo>
                <a:close/>
              </a:path>
            </a:pathLst>
          </a:custGeom>
          <a:blipFill rotWithShape="1">
            <a:blip r:embed="rId5">
              <a:alphaModFix/>
            </a:blip>
            <a:stretch>
              <a:fillRect/>
            </a:stretch>
          </a:blipFill>
          <a:ln>
            <a:noFill/>
          </a:ln>
        </p:spPr>
        <p:txBody>
          <a:bodyPr/>
          <a:lstStyle/>
          <a:p>
            <a:endParaRPr lang="en-US"/>
          </a:p>
        </p:txBody>
      </p:sp>
      <p:sp>
        <p:nvSpPr>
          <p:cNvPr id="96" name="Google Shape;96;p1"/>
          <p:cNvSpPr txBox="1"/>
          <p:nvPr/>
        </p:nvSpPr>
        <p:spPr>
          <a:xfrm>
            <a:off x="1178826" y="4081775"/>
            <a:ext cx="9946500" cy="661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300" b="1" i="0" u="none" strike="noStrike" cap="none">
                <a:solidFill>
                  <a:srgbClr val="632B2B"/>
                </a:solidFill>
              </a:rPr>
              <a:t>The ACCESS Approach to Inclusion</a:t>
            </a:r>
            <a:endParaRPr b="1"/>
          </a:p>
        </p:txBody>
      </p:sp>
      <p:sp>
        <p:nvSpPr>
          <p:cNvPr id="97" name="Google Shape;97;p1"/>
          <p:cNvSpPr txBox="1"/>
          <p:nvPr/>
        </p:nvSpPr>
        <p:spPr>
          <a:xfrm>
            <a:off x="1178816" y="6023968"/>
            <a:ext cx="7425300" cy="661800"/>
          </a:xfrm>
          <a:prstGeom prst="rect">
            <a:avLst/>
          </a:prstGeom>
          <a:noFill/>
          <a:ln>
            <a:noFill/>
          </a:ln>
        </p:spPr>
        <p:txBody>
          <a:bodyPr spcFirstLastPara="1" wrap="square" lIns="0" tIns="0" rIns="0" bIns="0" anchor="t" anchorCtr="0">
            <a:spAutoFit/>
          </a:bodyPr>
          <a:lstStyle/>
          <a:p>
            <a:pPr marL="0" marR="0" lvl="0" indent="0" algn="l" rtl="0">
              <a:lnSpc>
                <a:spcPct val="177000"/>
              </a:lnSpc>
              <a:spcBef>
                <a:spcPts val="0"/>
              </a:spcBef>
              <a:spcAft>
                <a:spcPts val="0"/>
              </a:spcAft>
              <a:buNone/>
            </a:pPr>
            <a:r>
              <a:rPr lang="en-US" sz="4300" b="1">
                <a:solidFill>
                  <a:srgbClr val="632B2B"/>
                </a:solidFill>
              </a:rPr>
              <a:t>Presented by Suzi Tonini</a:t>
            </a:r>
            <a:endParaRPr b="1"/>
          </a:p>
        </p:txBody>
      </p:sp>
      <p:pic>
        <p:nvPicPr>
          <p:cNvPr id="98" name="Google Shape;98;p1" descr="LinkedIn logo">
            <a:hlinkClick r:id="rId6"/>
          </p:cNvPr>
          <p:cNvPicPr preferRelativeResize="0"/>
          <p:nvPr/>
        </p:nvPicPr>
        <p:blipFill rotWithShape="1">
          <a:blip r:embed="rId7">
            <a:alphaModFix/>
          </a:blip>
          <a:srcRect/>
          <a:stretch/>
        </p:blipFill>
        <p:spPr>
          <a:xfrm>
            <a:off x="1178816" y="7090468"/>
            <a:ext cx="655082" cy="655082"/>
          </a:xfrm>
          <a:prstGeom prst="rect">
            <a:avLst/>
          </a:prstGeom>
          <a:noFill/>
          <a:ln>
            <a:noFill/>
          </a:ln>
        </p:spPr>
      </p:pic>
      <p:sp>
        <p:nvSpPr>
          <p:cNvPr id="99" name="Google Shape;99;p1"/>
          <p:cNvSpPr txBox="1"/>
          <p:nvPr/>
        </p:nvSpPr>
        <p:spPr>
          <a:xfrm>
            <a:off x="1833898" y="7090468"/>
            <a:ext cx="634648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632B2B"/>
                </a:solidFill>
                <a:latin typeface="Arial"/>
                <a:ea typeface="Arial"/>
                <a:cs typeface="Arial"/>
                <a:sym typeface="Arial"/>
              </a:rPr>
              <a:t>tonini_s@cde.state.co.us</a:t>
            </a:r>
            <a:endParaRPr sz="40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185"/>
        <p:cNvGrpSpPr/>
        <p:nvPr/>
      </p:nvGrpSpPr>
      <p:grpSpPr>
        <a:xfrm>
          <a:off x="0" y="0"/>
          <a:ext cx="0" cy="0"/>
          <a:chOff x="0" y="0"/>
          <a:chExt cx="0" cy="0"/>
        </a:xfrm>
      </p:grpSpPr>
      <p:sp>
        <p:nvSpPr>
          <p:cNvPr id="186" name="Google Shape;186;p10" descr="Early intervention affords the best opportunity to support healthy development and deliver benefits across the lifespan"/>
          <p:cNvSpPr/>
          <p:nvPr/>
        </p:nvSpPr>
        <p:spPr>
          <a:xfrm>
            <a:off x="4343400" y="567035"/>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187" name="Google Shape;187;p10">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188" name="Google Shape;188;p10"/>
          <p:cNvSpPr txBox="1">
            <a:spLocks noGrp="1"/>
          </p:cNvSpPr>
          <p:nvPr>
            <p:ph type="title" idx="4294967295"/>
          </p:nvPr>
        </p:nvSpPr>
        <p:spPr>
          <a:xfrm>
            <a:off x="5141376" y="1698274"/>
            <a:ext cx="11938879" cy="523220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Early intervention affords the best opportunity to support healthy development and deliver benefits across the lifespan.</a:t>
            </a:r>
            <a:endParaRPr dirty="0"/>
          </a:p>
        </p:txBody>
      </p:sp>
      <p:sp>
        <p:nvSpPr>
          <p:cNvPr id="189" name="Google Shape;189;p10"/>
          <p:cNvSpPr txBox="1"/>
          <p:nvPr/>
        </p:nvSpPr>
        <p:spPr>
          <a:xfrm>
            <a:off x="5988295" y="8074376"/>
            <a:ext cx="11739960" cy="52302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National Early Childhood Technical Assistance Center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194"/>
        <p:cNvGrpSpPr/>
        <p:nvPr/>
      </p:nvGrpSpPr>
      <p:grpSpPr>
        <a:xfrm>
          <a:off x="0" y="0"/>
          <a:ext cx="0" cy="0"/>
          <a:chOff x="0" y="0"/>
          <a:chExt cx="0" cy="0"/>
        </a:xfrm>
      </p:grpSpPr>
      <p:sp>
        <p:nvSpPr>
          <p:cNvPr id="195" name="Google Shape;195;p11" descr="Autistic individuals often experience sensory sensitivity"/>
          <p:cNvSpPr/>
          <p:nvPr/>
        </p:nvSpPr>
        <p:spPr>
          <a:xfrm>
            <a:off x="4114800" y="361535"/>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196" name="Google Shape;196;p11">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197" name="Google Shape;197;p11"/>
          <p:cNvSpPr txBox="1">
            <a:spLocks noGrp="1"/>
          </p:cNvSpPr>
          <p:nvPr>
            <p:ph type="title" idx="4294967295"/>
          </p:nvPr>
        </p:nvSpPr>
        <p:spPr>
          <a:xfrm>
            <a:off x="5257800" y="2836774"/>
            <a:ext cx="11739960" cy="31393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Autistic individuals often experience sensory sensitivity.</a:t>
            </a:r>
            <a:endParaRPr dirty="0"/>
          </a:p>
        </p:txBody>
      </p:sp>
      <p:sp>
        <p:nvSpPr>
          <p:cNvPr id="198" name="Google Shape;198;p11"/>
          <p:cNvSpPr txBox="1"/>
          <p:nvPr/>
        </p:nvSpPr>
        <p:spPr>
          <a:xfrm>
            <a:off x="9837921" y="7338198"/>
            <a:ext cx="3163822" cy="52302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Autism Societ</a:t>
            </a:r>
            <a:r>
              <a:rPr lang="en-US" sz="3400">
                <a:solidFill>
                  <a:schemeClr val="lt1"/>
                </a:solidFill>
                <a:latin typeface="Arial"/>
                <a:ea typeface="Arial"/>
                <a:cs typeface="Arial"/>
                <a:sym typeface="Arial"/>
              </a:rPr>
              <a: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203"/>
        <p:cNvGrpSpPr/>
        <p:nvPr/>
      </p:nvGrpSpPr>
      <p:grpSpPr>
        <a:xfrm>
          <a:off x="0" y="0"/>
          <a:ext cx="0" cy="0"/>
          <a:chOff x="0" y="0"/>
          <a:chExt cx="0" cy="0"/>
        </a:xfrm>
      </p:grpSpPr>
      <p:sp>
        <p:nvSpPr>
          <p:cNvPr id="204" name="Google Shape;204;p12" descr="Autistic individuals may have greater difficulty shifting attention from one task to another or adapting to changes in routine."/>
          <p:cNvSpPr/>
          <p:nvPr/>
        </p:nvSpPr>
        <p:spPr>
          <a:xfrm>
            <a:off x="4510410" y="567035"/>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205" name="Google Shape;205;p12">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206" name="Google Shape;206;p12"/>
          <p:cNvSpPr txBox="1">
            <a:spLocks noGrp="1"/>
          </p:cNvSpPr>
          <p:nvPr>
            <p:ph type="title" idx="4294967295"/>
          </p:nvPr>
        </p:nvSpPr>
        <p:spPr>
          <a:xfrm>
            <a:off x="5333999" y="1764731"/>
            <a:ext cx="11887655" cy="523220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Autistic individuals may have greater difficulty shifting attention from one task to another or adapting to changes in routine.</a:t>
            </a:r>
            <a:endParaRPr dirty="0"/>
          </a:p>
        </p:txBody>
      </p:sp>
      <p:sp>
        <p:nvSpPr>
          <p:cNvPr id="207" name="Google Shape;207;p12"/>
          <p:cNvSpPr txBox="1"/>
          <p:nvPr/>
        </p:nvSpPr>
        <p:spPr>
          <a:xfrm>
            <a:off x="10223033" y="7658100"/>
            <a:ext cx="3163822" cy="52302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Autism Societ</a:t>
            </a:r>
            <a:r>
              <a:rPr lang="en-US" sz="3400">
                <a:solidFill>
                  <a:schemeClr val="lt1"/>
                </a:solidFill>
                <a:latin typeface="Arial"/>
                <a:ea typeface="Arial"/>
                <a:cs typeface="Arial"/>
                <a:sym typeface="Arial"/>
              </a:rPr>
              <a: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215"/>
        <p:cNvGrpSpPr/>
        <p:nvPr/>
      </p:nvGrpSpPr>
      <p:grpSpPr>
        <a:xfrm>
          <a:off x="0" y="0"/>
          <a:ext cx="0" cy="0"/>
          <a:chOff x="0" y="0"/>
          <a:chExt cx="0" cy="0"/>
        </a:xfrm>
      </p:grpSpPr>
      <p:sp>
        <p:nvSpPr>
          <p:cNvPr id="216" name="Google Shape;216;p13"/>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The Maori Word for Autism</a:t>
            </a:r>
            <a:endParaRPr/>
          </a:p>
        </p:txBody>
      </p:sp>
      <p:sp>
        <p:nvSpPr>
          <p:cNvPr id="217" name="Google Shape;217;p13" descr="An image of two children walking down a path, with one child's arm around the other. The text reads &quot;The Maori word for autism is Takiwatanga. It means 'in your own time and space.'"/>
          <p:cNvSpPr/>
          <p:nvPr/>
        </p:nvSpPr>
        <p:spPr>
          <a:xfrm>
            <a:off x="2721102" y="0"/>
            <a:ext cx="12355476" cy="10287000"/>
          </a:xfrm>
          <a:custGeom>
            <a:avLst/>
            <a:gdLst/>
            <a:ahLst/>
            <a:cxnLst/>
            <a:rect l="l" t="t" r="r" b="b"/>
            <a:pathLst>
              <a:path w="12355476" h="10287000" extrusionOk="0">
                <a:moveTo>
                  <a:pt x="0" y="0"/>
                </a:moveTo>
                <a:lnTo>
                  <a:pt x="12355477" y="0"/>
                </a:lnTo>
                <a:lnTo>
                  <a:pt x="12355477" y="10287000"/>
                </a:lnTo>
                <a:lnTo>
                  <a:pt x="0" y="10287000"/>
                </a:lnTo>
                <a:lnTo>
                  <a:pt x="0" y="0"/>
                </a:lnTo>
                <a:close/>
              </a:path>
            </a:pathLst>
          </a:custGeom>
          <a:blipFill rotWithShape="1">
            <a:blip r:embed="rId3">
              <a:alphaModFix/>
            </a:blip>
            <a:stretch>
              <a:fillRect t="-341" b="-342"/>
            </a:stretch>
          </a:blipFill>
          <a:ln>
            <a:noFill/>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222"/>
        <p:cNvGrpSpPr/>
        <p:nvPr/>
      </p:nvGrpSpPr>
      <p:grpSpPr>
        <a:xfrm>
          <a:off x="0" y="0"/>
          <a:ext cx="0" cy="0"/>
          <a:chOff x="0" y="0"/>
          <a:chExt cx="0" cy="0"/>
        </a:xfrm>
      </p:grpSpPr>
      <p:sp>
        <p:nvSpPr>
          <p:cNvPr id="223" name="Google Shape;223;p14" descr="Autism affects communication and social behavior. "/>
          <p:cNvSpPr/>
          <p:nvPr/>
        </p:nvSpPr>
        <p:spPr>
          <a:xfrm>
            <a:off x="4191000" y="567035"/>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224" name="Google Shape;224;p14">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225" name="Google Shape;225;p14"/>
          <p:cNvSpPr txBox="1">
            <a:spLocks noGrp="1"/>
          </p:cNvSpPr>
          <p:nvPr>
            <p:ph type="title" idx="4294967295"/>
          </p:nvPr>
        </p:nvSpPr>
        <p:spPr>
          <a:xfrm>
            <a:off x="5430470" y="2734392"/>
            <a:ext cx="11104930" cy="31393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Autism affects communication and social behavior. </a:t>
            </a:r>
            <a:endParaRPr dirty="0"/>
          </a:p>
        </p:txBody>
      </p:sp>
      <p:sp>
        <p:nvSpPr>
          <p:cNvPr id="226" name="Google Shape;226;p14"/>
          <p:cNvSpPr txBox="1"/>
          <p:nvPr/>
        </p:nvSpPr>
        <p:spPr>
          <a:xfrm>
            <a:off x="9718539" y="7420130"/>
            <a:ext cx="3163822" cy="52302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Autism Societ</a:t>
            </a:r>
            <a:r>
              <a:rPr lang="en-US" sz="3400">
                <a:solidFill>
                  <a:schemeClr val="lt1"/>
                </a:solidFill>
                <a:latin typeface="Arial"/>
                <a:ea typeface="Arial"/>
                <a:cs typeface="Arial"/>
                <a:sym typeface="Arial"/>
              </a:rPr>
              <a: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234"/>
        <p:cNvGrpSpPr/>
        <p:nvPr/>
      </p:nvGrpSpPr>
      <p:grpSpPr>
        <a:xfrm>
          <a:off x="0" y="0"/>
          <a:ext cx="0" cy="0"/>
          <a:chOff x="0" y="0"/>
          <a:chExt cx="0" cy="0"/>
        </a:xfrm>
      </p:grpSpPr>
      <p:sp>
        <p:nvSpPr>
          <p:cNvPr id="235" name="Google Shape;235;p15"/>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Michael McCreary Video</a:t>
            </a:r>
            <a:endParaRPr/>
          </a:p>
        </p:txBody>
      </p:sp>
      <p:pic>
        <p:nvPicPr>
          <p:cNvPr id="236" name="Google Shape;236;p15" descr="A video clip of &quot;See the Potential with Michael McCreary&quot; produced by Autism Ontario. "/>
          <p:cNvPicPr preferRelativeResize="0"/>
          <p:nvPr/>
        </p:nvPicPr>
        <p:blipFill rotWithShape="1">
          <a:blip r:embed="rId3">
            <a:alphaModFix/>
          </a:blip>
          <a:srcRect/>
          <a:stretch/>
        </p:blipFill>
        <p:spPr>
          <a:xfrm>
            <a:off x="1866899" y="0"/>
            <a:ext cx="14941974" cy="8404860"/>
          </a:xfrm>
          <a:prstGeom prst="rect">
            <a:avLst/>
          </a:prstGeom>
          <a:noFill/>
          <a:ln>
            <a:noFill/>
          </a:ln>
        </p:spPr>
      </p:pic>
      <p:sp>
        <p:nvSpPr>
          <p:cNvPr id="237" name="Google Shape;237;p15"/>
          <p:cNvSpPr txBox="1"/>
          <p:nvPr/>
        </p:nvSpPr>
        <p:spPr>
          <a:xfrm>
            <a:off x="3083272" y="8634730"/>
            <a:ext cx="12994928" cy="1205843"/>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a:solidFill>
                  <a:srgbClr val="632423"/>
                </a:solidFill>
                <a:latin typeface="Arial"/>
                <a:ea typeface="Arial"/>
                <a:cs typeface="Arial"/>
                <a:sym typeface="Arial"/>
              </a:rPr>
              <a:t>Michael McCreary, autistic comedian and author</a:t>
            </a:r>
            <a:endParaRPr/>
          </a:p>
          <a:p>
            <a:pPr marL="0" marR="0" lvl="0" indent="0" algn="ctr" rtl="0">
              <a:lnSpc>
                <a:spcPct val="140011"/>
              </a:lnSpc>
              <a:spcBef>
                <a:spcPts val="0"/>
              </a:spcBef>
              <a:spcAft>
                <a:spcPts val="0"/>
              </a:spcAft>
              <a:buNone/>
            </a:pPr>
            <a:r>
              <a:rPr lang="en-US" sz="3399" u="sng">
                <a:solidFill>
                  <a:srgbClr val="632423"/>
                </a:solidFill>
                <a:latin typeface="Arial"/>
                <a:ea typeface="Arial"/>
                <a:cs typeface="Arial"/>
                <a:sym typeface="Arial"/>
                <a:hlinkClick r:id="rId4">
                  <a:extLst>
                    <a:ext uri="{A12FA001-AC4F-418D-AE19-62706E023703}">
                      <ahyp:hlinkClr xmlns:ahyp="http://schemas.microsoft.com/office/drawing/2018/hyperlinkcolor" val="tx"/>
                    </a:ext>
                  </a:extLst>
                </a:hlinkClick>
              </a:rPr>
              <a:t>Autism Ontario -- See the Potential with Michael McCrear</a:t>
            </a:r>
            <a:r>
              <a:rPr lang="en-US" sz="3399">
                <a:solidFill>
                  <a:srgbClr val="632423"/>
                </a:solidFill>
                <a:latin typeface="Arial"/>
                <a:ea typeface="Arial"/>
                <a:cs typeface="Arial"/>
                <a:sym typeface="Arial"/>
              </a:rPr>
              <a: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242"/>
        <p:cNvGrpSpPr/>
        <p:nvPr/>
      </p:nvGrpSpPr>
      <p:grpSpPr>
        <a:xfrm>
          <a:off x="0" y="0"/>
          <a:ext cx="0" cy="0"/>
          <a:chOff x="0" y="0"/>
          <a:chExt cx="0" cy="0"/>
        </a:xfrm>
      </p:grpSpPr>
      <p:sp>
        <p:nvSpPr>
          <p:cNvPr id="243" name="Google Shape;243;p16" descr="Autistic children and teens often have very specific, deep interests"/>
          <p:cNvSpPr/>
          <p:nvPr/>
        </p:nvSpPr>
        <p:spPr>
          <a:xfrm>
            <a:off x="4533034" y="382592"/>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244" name="Google Shape;244;p16">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245" name="Google Shape;245;p16"/>
          <p:cNvSpPr txBox="1">
            <a:spLocks noGrp="1"/>
          </p:cNvSpPr>
          <p:nvPr>
            <p:ph type="title" idx="4294967295"/>
          </p:nvPr>
        </p:nvSpPr>
        <p:spPr>
          <a:xfrm>
            <a:off x="5430470" y="3322637"/>
            <a:ext cx="11739960" cy="31393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Autistic children and teens often have very specific, deep interests</a:t>
            </a:r>
            <a:r>
              <a:rPr lang="en-US" sz="5500" b="0" i="0" u="none" strike="noStrike" cap="none" dirty="0">
                <a:solidFill>
                  <a:srgbClr val="FFFFFF"/>
                </a:solidFill>
                <a:latin typeface="Arial"/>
                <a:ea typeface="Arial"/>
                <a:cs typeface="Arial"/>
                <a:sym typeface="Arial"/>
              </a:rPr>
              <a:t>.</a:t>
            </a:r>
            <a:endParaRPr dirty="0"/>
          </a:p>
        </p:txBody>
      </p:sp>
      <p:sp>
        <p:nvSpPr>
          <p:cNvPr id="246" name="Google Shape;246;p16"/>
          <p:cNvSpPr txBox="1"/>
          <p:nvPr/>
        </p:nvSpPr>
        <p:spPr>
          <a:xfrm>
            <a:off x="10058400" y="7658100"/>
            <a:ext cx="3163822" cy="52302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Autism Societ</a:t>
            </a:r>
            <a:r>
              <a:rPr lang="en-US" sz="3400">
                <a:solidFill>
                  <a:schemeClr val="lt1"/>
                </a:solidFill>
                <a:latin typeface="Arial"/>
                <a:ea typeface="Arial"/>
                <a:cs typeface="Arial"/>
                <a:sym typeface="Arial"/>
              </a:rPr>
              <a:t>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251"/>
        <p:cNvGrpSpPr/>
        <p:nvPr/>
      </p:nvGrpSpPr>
      <p:grpSpPr>
        <a:xfrm>
          <a:off x="0" y="0"/>
          <a:ext cx="0" cy="0"/>
          <a:chOff x="0" y="0"/>
          <a:chExt cx="0" cy="0"/>
        </a:xfrm>
      </p:grpSpPr>
      <p:sp>
        <p:nvSpPr>
          <p:cNvPr id="252" name="Google Shape;252;p17"/>
          <p:cNvSpPr txBox="1">
            <a:spLocks noGrp="1"/>
          </p:cNvSpPr>
          <p:nvPr>
            <p:ph type="title" idx="4294967295"/>
          </p:nvPr>
        </p:nvSpPr>
        <p:spPr>
          <a:xfrm>
            <a:off x="4419600" y="9182100"/>
            <a:ext cx="9777859" cy="544380"/>
          </a:xfrm>
          <a:prstGeom prst="rect">
            <a:avLst/>
          </a:prstGeom>
          <a:noFill/>
          <a:ln>
            <a:noFill/>
          </a:ln>
        </p:spPr>
        <p:txBody>
          <a:bodyPr spcFirstLastPara="1" wrap="square" lIns="0" tIns="0" rIns="0" bIns="0" anchor="t" anchorCtr="0">
            <a:spAutoFit/>
          </a:bodyPr>
          <a:lstStyle/>
          <a:p>
            <a:pPr marL="0" marR="0" lvl="0" indent="0" algn="ctr" rtl="0">
              <a:lnSpc>
                <a:spcPct val="127058"/>
              </a:lnSpc>
              <a:spcBef>
                <a:spcPts val="0"/>
              </a:spcBef>
              <a:spcAft>
                <a:spcPts val="0"/>
              </a:spcAft>
              <a:buClr>
                <a:srgbClr val="632423"/>
              </a:buClr>
              <a:buSzPts val="3400"/>
              <a:buFont typeface="Arial"/>
              <a:buNone/>
            </a:pPr>
            <a:r>
              <a:rPr lang="en-US" sz="3400" b="0" i="0" u="none" strike="noStrike" cap="none">
                <a:solidFill>
                  <a:srgbClr val="632423"/>
                </a:solidFill>
                <a:latin typeface="Arial"/>
                <a:ea typeface="Arial"/>
                <a:cs typeface="Arial"/>
                <a:sym typeface="Arial"/>
              </a:rPr>
              <a:t>Doors Open Denver Architectural Tour, Age 4</a:t>
            </a:r>
            <a:endParaRPr/>
          </a:p>
        </p:txBody>
      </p:sp>
      <p:sp>
        <p:nvSpPr>
          <p:cNvPr id="253" name="Google Shape;253;p17" descr="An image of the presenter's autistic son at age four, standing in front of the Colorado Capitol Building. "/>
          <p:cNvSpPr/>
          <p:nvPr/>
        </p:nvSpPr>
        <p:spPr>
          <a:xfrm>
            <a:off x="3447524" y="401024"/>
            <a:ext cx="11392951" cy="8546049"/>
          </a:xfrm>
          <a:custGeom>
            <a:avLst/>
            <a:gdLst/>
            <a:ahLst/>
            <a:cxnLst/>
            <a:rect l="l" t="t" r="r" b="b"/>
            <a:pathLst>
              <a:path w="11392951" h="8546049" extrusionOk="0">
                <a:moveTo>
                  <a:pt x="0" y="0"/>
                </a:moveTo>
                <a:lnTo>
                  <a:pt x="11392952" y="0"/>
                </a:lnTo>
                <a:lnTo>
                  <a:pt x="11392952" y="8546049"/>
                </a:lnTo>
                <a:lnTo>
                  <a:pt x="0" y="8546049"/>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258"/>
        <p:cNvGrpSpPr/>
        <p:nvPr/>
      </p:nvGrpSpPr>
      <p:grpSpPr>
        <a:xfrm>
          <a:off x="0" y="0"/>
          <a:ext cx="0" cy="0"/>
          <a:chOff x="0" y="0"/>
          <a:chExt cx="0" cy="0"/>
        </a:xfrm>
      </p:grpSpPr>
      <p:sp>
        <p:nvSpPr>
          <p:cNvPr id="259" name="Google Shape;259;p18"/>
          <p:cNvSpPr txBox="1">
            <a:spLocks noGrp="1"/>
          </p:cNvSpPr>
          <p:nvPr>
            <p:ph type="title" idx="4294967295"/>
          </p:nvPr>
        </p:nvSpPr>
        <p:spPr>
          <a:xfrm>
            <a:off x="457200" y="-1143000"/>
            <a:ext cx="95250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Example of an Autistic Child’s Deep Interests</a:t>
            </a:r>
            <a:endParaRPr/>
          </a:p>
        </p:txBody>
      </p:sp>
      <p:sp>
        <p:nvSpPr>
          <p:cNvPr id="260" name="Google Shape;260;p18" descr="A very detailed drawing of a castle. "/>
          <p:cNvSpPr/>
          <p:nvPr/>
        </p:nvSpPr>
        <p:spPr>
          <a:xfrm>
            <a:off x="2872372" y="226666"/>
            <a:ext cx="11769500" cy="8073142"/>
          </a:xfrm>
          <a:custGeom>
            <a:avLst/>
            <a:gdLst/>
            <a:ahLst/>
            <a:cxnLst/>
            <a:rect l="l" t="t" r="r" b="b"/>
            <a:pathLst>
              <a:path w="11769500" h="8073142" extrusionOk="0">
                <a:moveTo>
                  <a:pt x="0" y="0"/>
                </a:moveTo>
                <a:lnTo>
                  <a:pt x="11769500" y="0"/>
                </a:lnTo>
                <a:lnTo>
                  <a:pt x="11769500" y="8073141"/>
                </a:lnTo>
                <a:lnTo>
                  <a:pt x="0" y="8073141"/>
                </a:lnTo>
                <a:lnTo>
                  <a:pt x="0" y="0"/>
                </a:lnTo>
                <a:close/>
              </a:path>
            </a:pathLst>
          </a:custGeom>
          <a:blipFill rotWithShape="1">
            <a:blip r:embed="rId3">
              <a:alphaModFix/>
            </a:blip>
            <a:stretch>
              <a:fillRect/>
            </a:stretch>
          </a:blipFill>
          <a:ln>
            <a:noFill/>
          </a:ln>
        </p:spPr>
        <p:txBody>
          <a:bodyPr/>
          <a:lstStyle/>
          <a:p>
            <a:endParaRPr lang="en-US"/>
          </a:p>
        </p:txBody>
      </p:sp>
      <p:sp>
        <p:nvSpPr>
          <p:cNvPr id="261" name="Google Shape;261;p18"/>
          <p:cNvSpPr txBox="1"/>
          <p:nvPr/>
        </p:nvSpPr>
        <p:spPr>
          <a:xfrm>
            <a:off x="2061127" y="8705850"/>
            <a:ext cx="14514463" cy="1095375"/>
          </a:xfrm>
          <a:prstGeom prst="rect">
            <a:avLst/>
          </a:prstGeom>
          <a:noFill/>
          <a:ln>
            <a:noFill/>
          </a:ln>
        </p:spPr>
        <p:txBody>
          <a:bodyPr spcFirstLastPara="1" wrap="square" lIns="0" tIns="0" rIns="0" bIns="0" anchor="t" anchorCtr="0">
            <a:spAutoFit/>
          </a:bodyPr>
          <a:lstStyle/>
          <a:p>
            <a:pPr marL="0" marR="0" lvl="0" indent="0" algn="ctr" rtl="0">
              <a:lnSpc>
                <a:spcPct val="127058"/>
              </a:lnSpc>
              <a:spcBef>
                <a:spcPts val="0"/>
              </a:spcBef>
              <a:spcAft>
                <a:spcPts val="0"/>
              </a:spcAft>
              <a:buNone/>
            </a:pPr>
            <a:r>
              <a:rPr lang="en-US" sz="3400">
                <a:solidFill>
                  <a:srgbClr val="632B2B"/>
                </a:solidFill>
                <a:latin typeface="Arial"/>
                <a:ea typeface="Arial"/>
                <a:cs typeface="Arial"/>
                <a:sym typeface="Arial"/>
              </a:rPr>
              <a:t>"There are three turrets and the middle turret is the highest one.</a:t>
            </a:r>
            <a:endParaRPr/>
          </a:p>
          <a:p>
            <a:pPr marL="0" marR="0" lvl="0" indent="0" algn="ctr" rtl="0">
              <a:lnSpc>
                <a:spcPct val="127058"/>
              </a:lnSpc>
              <a:spcBef>
                <a:spcPts val="0"/>
              </a:spcBef>
              <a:spcAft>
                <a:spcPts val="0"/>
              </a:spcAft>
              <a:buNone/>
            </a:pPr>
            <a:r>
              <a:rPr lang="en-US" sz="3400">
                <a:solidFill>
                  <a:srgbClr val="632B2B"/>
                </a:solidFill>
                <a:latin typeface="Arial"/>
                <a:ea typeface="Arial"/>
                <a:cs typeface="Arial"/>
                <a:sym typeface="Arial"/>
              </a:rPr>
              <a:t>The highest turret has a square-based pyramid roof and a balcony."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269"/>
        <p:cNvGrpSpPr/>
        <p:nvPr/>
      </p:nvGrpSpPr>
      <p:grpSpPr>
        <a:xfrm>
          <a:off x="0" y="0"/>
          <a:ext cx="0" cy="0"/>
          <a:chOff x="0" y="0"/>
          <a:chExt cx="0" cy="0"/>
        </a:xfrm>
      </p:grpSpPr>
      <p:sp>
        <p:nvSpPr>
          <p:cNvPr id="270" name="Google Shape;270;p19" descr="Autistic people are more likely to identify as LGBTQ+."/>
          <p:cNvSpPr/>
          <p:nvPr/>
        </p:nvSpPr>
        <p:spPr>
          <a:xfrm>
            <a:off x="4533034" y="382592"/>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271" name="Google Shape;271;p19">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272" name="Google Shape;272;p19"/>
          <p:cNvSpPr txBox="1">
            <a:spLocks noGrp="1"/>
          </p:cNvSpPr>
          <p:nvPr>
            <p:ph type="title" idx="4294967295"/>
          </p:nvPr>
        </p:nvSpPr>
        <p:spPr>
          <a:xfrm>
            <a:off x="5430470" y="2889115"/>
            <a:ext cx="11739960" cy="31393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Autistic people are more likely to identify as </a:t>
            </a:r>
            <a:r>
              <a:rPr lang="en-US" sz="6800" b="0" i="0" u="none" strike="noStrike" cap="none" dirty="0">
                <a:solidFill>
                  <a:srgbClr val="FF1616"/>
                </a:solidFill>
                <a:latin typeface="Arial"/>
                <a:ea typeface="Arial"/>
                <a:cs typeface="Arial"/>
                <a:sym typeface="Arial"/>
              </a:rPr>
              <a:t>L</a:t>
            </a:r>
            <a:r>
              <a:rPr lang="en-US" sz="6800" b="0" i="0" u="none" strike="noStrike" cap="none" dirty="0">
                <a:solidFill>
                  <a:srgbClr val="FF914D"/>
                </a:solidFill>
                <a:latin typeface="Arial"/>
                <a:ea typeface="Arial"/>
                <a:cs typeface="Arial"/>
                <a:sym typeface="Arial"/>
              </a:rPr>
              <a:t>G</a:t>
            </a:r>
            <a:r>
              <a:rPr lang="en-US" sz="6800" b="0" i="0" u="none" strike="noStrike" cap="none" dirty="0">
                <a:solidFill>
                  <a:srgbClr val="FFDE59"/>
                </a:solidFill>
                <a:latin typeface="Arial"/>
                <a:ea typeface="Arial"/>
                <a:cs typeface="Arial"/>
                <a:sym typeface="Arial"/>
              </a:rPr>
              <a:t>B</a:t>
            </a:r>
            <a:r>
              <a:rPr lang="en-US" sz="6800" b="0" i="0" u="none" strike="noStrike" cap="none" dirty="0">
                <a:solidFill>
                  <a:srgbClr val="7ED957"/>
                </a:solidFill>
                <a:latin typeface="Arial"/>
                <a:ea typeface="Arial"/>
                <a:cs typeface="Arial"/>
                <a:sym typeface="Arial"/>
              </a:rPr>
              <a:t>T</a:t>
            </a:r>
            <a:r>
              <a:rPr lang="en-US" sz="6800" b="0" i="0" u="none" strike="noStrike" cap="none" dirty="0">
                <a:solidFill>
                  <a:srgbClr val="38B6FF"/>
                </a:solidFill>
                <a:latin typeface="Arial"/>
                <a:ea typeface="Arial"/>
                <a:cs typeface="Arial"/>
                <a:sym typeface="Arial"/>
              </a:rPr>
              <a:t>Q</a:t>
            </a:r>
            <a:r>
              <a:rPr lang="en-US" sz="6800" b="0" i="0" u="none" strike="noStrike" cap="none" dirty="0">
                <a:solidFill>
                  <a:srgbClr val="CB6CE6"/>
                </a:solidFill>
                <a:latin typeface="Arial"/>
                <a:ea typeface="Arial"/>
                <a:cs typeface="Arial"/>
                <a:sym typeface="Arial"/>
              </a:rPr>
              <a:t>+</a:t>
            </a:r>
            <a:r>
              <a:rPr lang="en-US" sz="6800" b="0" i="0" u="none" strike="noStrike" cap="none" dirty="0">
                <a:solidFill>
                  <a:srgbClr val="FFFFFF"/>
                </a:solidFill>
                <a:latin typeface="Arial"/>
                <a:ea typeface="Arial"/>
                <a:cs typeface="Arial"/>
                <a:sym typeface="Arial"/>
              </a:rPr>
              <a:t>.</a:t>
            </a:r>
            <a:endParaRPr dirty="0"/>
          </a:p>
        </p:txBody>
      </p:sp>
      <p:sp>
        <p:nvSpPr>
          <p:cNvPr id="273" name="Google Shape;273;p19"/>
          <p:cNvSpPr txBox="1"/>
          <p:nvPr/>
        </p:nvSpPr>
        <p:spPr>
          <a:xfrm>
            <a:off x="8915400" y="7429500"/>
            <a:ext cx="5096968" cy="52302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University of Cambridge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107"/>
        <p:cNvGrpSpPr/>
        <p:nvPr/>
      </p:nvGrpSpPr>
      <p:grpSpPr>
        <a:xfrm>
          <a:off x="0" y="0"/>
          <a:ext cx="0" cy="0"/>
          <a:chOff x="0" y="0"/>
          <a:chExt cx="0" cy="0"/>
        </a:xfrm>
      </p:grpSpPr>
      <p:sp>
        <p:nvSpPr>
          <p:cNvPr id="112" name="Google Shape;112;p2"/>
          <p:cNvSpPr txBox="1">
            <a:spLocks noGrp="1"/>
          </p:cNvSpPr>
          <p:nvPr>
            <p:ph type="title" idx="4294967295"/>
          </p:nvPr>
        </p:nvSpPr>
        <p:spPr>
          <a:xfrm>
            <a:off x="8785777" y="621786"/>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2B2B"/>
              </a:buClr>
              <a:buSzPts val="6800"/>
              <a:buFont typeface="Arial"/>
              <a:buNone/>
            </a:pPr>
            <a:r>
              <a:rPr lang="en-US" sz="6800" b="1">
                <a:solidFill>
                  <a:srgbClr val="632B2B"/>
                </a:solidFill>
                <a:latin typeface="Arial"/>
                <a:ea typeface="Arial"/>
                <a:cs typeface="Arial"/>
                <a:sym typeface="Arial"/>
              </a:rPr>
              <a:t>Learner Goals</a:t>
            </a:r>
            <a:endParaRPr sz="6800" b="1"/>
          </a:p>
        </p:txBody>
      </p:sp>
      <p:grpSp>
        <p:nvGrpSpPr>
          <p:cNvPr id="108" name="Google Shape;108;p2" descr="Learn about the unique needs of the autism community.&#10;&#10;Learn strategies for creating an autism-friendly library climate.&#10;&#10;Learn strategies for sourcing books with authentic and affirming representation of autism.&#10;&#10;Learn ideas for designing programming to engage neurodivergent children and teens.&#10;&#10;Learn strategies and ideas for serving autistic youth from session participants."/>
          <p:cNvGrpSpPr/>
          <p:nvPr/>
        </p:nvGrpSpPr>
        <p:grpSpPr>
          <a:xfrm>
            <a:off x="8068383" y="1865349"/>
            <a:ext cx="9664389" cy="7989274"/>
            <a:chOff x="0" y="-57150"/>
            <a:chExt cx="2230522" cy="1954063"/>
          </a:xfrm>
        </p:grpSpPr>
        <p:sp>
          <p:nvSpPr>
            <p:cNvPr id="109" name="Google Shape;109;p2"/>
            <p:cNvSpPr/>
            <p:nvPr/>
          </p:nvSpPr>
          <p:spPr>
            <a:xfrm>
              <a:off x="0" y="0"/>
              <a:ext cx="2230522" cy="1896913"/>
            </a:xfrm>
            <a:custGeom>
              <a:avLst/>
              <a:gdLst/>
              <a:ahLst/>
              <a:cxnLst/>
              <a:rect l="l" t="t" r="r" b="b"/>
              <a:pathLst>
                <a:path w="2230522" h="1896913" extrusionOk="0">
                  <a:moveTo>
                    <a:pt x="46621" y="0"/>
                  </a:moveTo>
                  <a:lnTo>
                    <a:pt x="2183900" y="0"/>
                  </a:lnTo>
                  <a:cubicBezTo>
                    <a:pt x="2209649" y="0"/>
                    <a:pt x="2230522" y="20873"/>
                    <a:pt x="2230522" y="46621"/>
                  </a:cubicBezTo>
                  <a:lnTo>
                    <a:pt x="2230522" y="1850292"/>
                  </a:lnTo>
                  <a:cubicBezTo>
                    <a:pt x="2230522" y="1862657"/>
                    <a:pt x="2225610" y="1874515"/>
                    <a:pt x="2216867" y="1883258"/>
                  </a:cubicBezTo>
                  <a:cubicBezTo>
                    <a:pt x="2208124" y="1892001"/>
                    <a:pt x="2196265" y="1896913"/>
                    <a:pt x="2183900" y="1896913"/>
                  </a:cubicBezTo>
                  <a:lnTo>
                    <a:pt x="46621" y="1896913"/>
                  </a:lnTo>
                  <a:cubicBezTo>
                    <a:pt x="34257" y="1896913"/>
                    <a:pt x="22398" y="1892001"/>
                    <a:pt x="13655" y="1883258"/>
                  </a:cubicBezTo>
                  <a:cubicBezTo>
                    <a:pt x="4912" y="1874515"/>
                    <a:pt x="0" y="1862657"/>
                    <a:pt x="0" y="1850292"/>
                  </a:cubicBezTo>
                  <a:lnTo>
                    <a:pt x="0" y="46621"/>
                  </a:lnTo>
                  <a:cubicBezTo>
                    <a:pt x="0" y="34257"/>
                    <a:pt x="4912" y="22398"/>
                    <a:pt x="13655" y="13655"/>
                  </a:cubicBezTo>
                  <a:cubicBezTo>
                    <a:pt x="22398" y="4912"/>
                    <a:pt x="34257" y="0"/>
                    <a:pt x="46621" y="0"/>
                  </a:cubicBezTo>
                  <a:close/>
                </a:path>
              </a:pathLst>
            </a:custGeom>
            <a:solidFill>
              <a:srgbClr val="FFF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462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1" name="Google Shape;111;p2">
            <a:extLst>
              <a:ext uri="{C183D7F6-B498-43B3-948B-1728B52AA6E4}">
                <adec:decorative xmlns:adec="http://schemas.microsoft.com/office/drawing/2017/decorative" val="1"/>
              </a:ext>
            </a:extLst>
          </p:cNvPr>
          <p:cNvSpPr/>
          <p:nvPr/>
        </p:nvSpPr>
        <p:spPr>
          <a:xfrm>
            <a:off x="25925" y="1977557"/>
            <a:ext cx="7837681" cy="7877066"/>
          </a:xfrm>
          <a:custGeom>
            <a:avLst/>
            <a:gdLst/>
            <a:ahLst/>
            <a:cxnLst/>
            <a:rect l="l" t="t" r="r" b="b"/>
            <a:pathLst>
              <a:path w="7837681" h="7877066" extrusionOk="0">
                <a:moveTo>
                  <a:pt x="0" y="0"/>
                </a:moveTo>
                <a:lnTo>
                  <a:pt x="7837681" y="0"/>
                </a:lnTo>
                <a:lnTo>
                  <a:pt x="7837681" y="7877067"/>
                </a:lnTo>
                <a:lnTo>
                  <a:pt x="0" y="7877067"/>
                </a:lnTo>
                <a:lnTo>
                  <a:pt x="0" y="0"/>
                </a:lnTo>
                <a:close/>
              </a:path>
            </a:pathLst>
          </a:custGeom>
          <a:blipFill rotWithShape="1">
            <a:blip r:embed="rId3">
              <a:alphaModFix/>
            </a:blip>
            <a:stretch>
              <a:fillRect/>
            </a:stretch>
          </a:blipFill>
          <a:ln>
            <a:noFill/>
          </a:ln>
        </p:spPr>
        <p:txBody>
          <a:bodyPr/>
          <a:lstStyle/>
          <a:p>
            <a:endParaRPr lang="en-US"/>
          </a:p>
        </p:txBody>
      </p:sp>
      <p:sp>
        <p:nvSpPr>
          <p:cNvPr id="113" name="Google Shape;113;p2">
            <a:extLst>
              <a:ext uri="{C183D7F6-B498-43B3-948B-1728B52AA6E4}">
                <adec:decorative xmlns:adec="http://schemas.microsoft.com/office/drawing/2017/decorative" val="1"/>
              </a:ext>
            </a:extLst>
          </p:cNvPr>
          <p:cNvSpPr txBox="1"/>
          <p:nvPr/>
        </p:nvSpPr>
        <p:spPr>
          <a:xfrm>
            <a:off x="8347639" y="2870415"/>
            <a:ext cx="9105900" cy="655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dirty="0">
                <a:solidFill>
                  <a:srgbClr val="632B2B"/>
                </a:solidFill>
                <a:latin typeface="Arial"/>
                <a:ea typeface="Arial"/>
                <a:cs typeface="Arial"/>
                <a:sym typeface="Arial"/>
              </a:rPr>
              <a:t>Learn about the unique needs of the autism community.</a:t>
            </a:r>
            <a:endParaRPr dirty="0"/>
          </a:p>
          <a:p>
            <a:pPr marL="0" marR="0" lvl="0" indent="0" algn="l" rtl="0">
              <a:lnSpc>
                <a:spcPct val="100000"/>
              </a:lnSpc>
              <a:spcBef>
                <a:spcPts val="0"/>
              </a:spcBef>
              <a:spcAft>
                <a:spcPts val="0"/>
              </a:spcAft>
              <a:buNone/>
            </a:pPr>
            <a:endParaRPr sz="3000" dirty="0">
              <a:solidFill>
                <a:srgbClr val="632B2B"/>
              </a:solidFill>
              <a:latin typeface="Arial"/>
              <a:ea typeface="Arial"/>
              <a:cs typeface="Arial"/>
              <a:sym typeface="Arial"/>
            </a:endParaRPr>
          </a:p>
          <a:p>
            <a:pPr marL="0" marR="0" lvl="0" indent="0" algn="l" rtl="0">
              <a:lnSpc>
                <a:spcPct val="100000"/>
              </a:lnSpc>
              <a:spcBef>
                <a:spcPts val="0"/>
              </a:spcBef>
              <a:spcAft>
                <a:spcPts val="0"/>
              </a:spcAft>
              <a:buNone/>
            </a:pPr>
            <a:r>
              <a:rPr lang="en-US" sz="3000" dirty="0">
                <a:solidFill>
                  <a:srgbClr val="632B2B"/>
                </a:solidFill>
                <a:latin typeface="Arial"/>
                <a:ea typeface="Arial"/>
                <a:cs typeface="Arial"/>
                <a:sym typeface="Arial"/>
              </a:rPr>
              <a:t>Learn strategies for creating an autism-friendly library climate.</a:t>
            </a:r>
            <a:endParaRPr dirty="0"/>
          </a:p>
          <a:p>
            <a:pPr marL="0" marR="0" lvl="0" indent="0" algn="l" rtl="0">
              <a:lnSpc>
                <a:spcPct val="100000"/>
              </a:lnSpc>
              <a:spcBef>
                <a:spcPts val="0"/>
              </a:spcBef>
              <a:spcAft>
                <a:spcPts val="0"/>
              </a:spcAft>
              <a:buNone/>
            </a:pPr>
            <a:endParaRPr sz="3000" dirty="0">
              <a:solidFill>
                <a:srgbClr val="632B2B"/>
              </a:solidFill>
              <a:latin typeface="Arial"/>
              <a:ea typeface="Arial"/>
              <a:cs typeface="Arial"/>
              <a:sym typeface="Arial"/>
            </a:endParaRPr>
          </a:p>
          <a:p>
            <a:pPr marL="0" marR="0" lvl="0" indent="0" algn="l" rtl="0">
              <a:lnSpc>
                <a:spcPct val="100000"/>
              </a:lnSpc>
              <a:spcBef>
                <a:spcPts val="0"/>
              </a:spcBef>
              <a:spcAft>
                <a:spcPts val="0"/>
              </a:spcAft>
              <a:buNone/>
            </a:pPr>
            <a:r>
              <a:rPr lang="en-US" sz="3000" dirty="0">
                <a:solidFill>
                  <a:srgbClr val="632B2B"/>
                </a:solidFill>
                <a:latin typeface="Arial"/>
                <a:ea typeface="Arial"/>
                <a:cs typeface="Arial"/>
                <a:sym typeface="Arial"/>
              </a:rPr>
              <a:t>Learn strategies for sourcing books with authentic and affirming representation of autism.</a:t>
            </a:r>
            <a:endParaRPr dirty="0"/>
          </a:p>
          <a:p>
            <a:pPr marL="0" marR="0" lvl="0" indent="0" algn="l" rtl="0">
              <a:lnSpc>
                <a:spcPct val="100000"/>
              </a:lnSpc>
              <a:spcBef>
                <a:spcPts val="0"/>
              </a:spcBef>
              <a:spcAft>
                <a:spcPts val="0"/>
              </a:spcAft>
              <a:buNone/>
            </a:pPr>
            <a:endParaRPr sz="3000" dirty="0">
              <a:solidFill>
                <a:srgbClr val="632B2B"/>
              </a:solidFill>
              <a:latin typeface="Arial"/>
              <a:ea typeface="Arial"/>
              <a:cs typeface="Arial"/>
              <a:sym typeface="Arial"/>
            </a:endParaRPr>
          </a:p>
          <a:p>
            <a:pPr marL="0" marR="0" lvl="0" indent="0" algn="l" rtl="0">
              <a:lnSpc>
                <a:spcPct val="100000"/>
              </a:lnSpc>
              <a:spcBef>
                <a:spcPts val="0"/>
              </a:spcBef>
              <a:spcAft>
                <a:spcPts val="0"/>
              </a:spcAft>
              <a:buNone/>
            </a:pPr>
            <a:r>
              <a:rPr lang="en-US" sz="3000" dirty="0">
                <a:solidFill>
                  <a:srgbClr val="632B2B"/>
                </a:solidFill>
                <a:latin typeface="Arial"/>
                <a:ea typeface="Arial"/>
                <a:cs typeface="Arial"/>
                <a:sym typeface="Arial"/>
              </a:rPr>
              <a:t>Learn ideas for designing programming to engage neurodivergent children and teens.</a:t>
            </a:r>
            <a:endParaRPr dirty="0"/>
          </a:p>
          <a:p>
            <a:pPr marL="0" marR="0" lvl="0" indent="0" algn="l" rtl="0">
              <a:lnSpc>
                <a:spcPct val="100000"/>
              </a:lnSpc>
              <a:spcBef>
                <a:spcPts val="0"/>
              </a:spcBef>
              <a:spcAft>
                <a:spcPts val="0"/>
              </a:spcAft>
              <a:buNone/>
            </a:pPr>
            <a:endParaRPr sz="3000" dirty="0">
              <a:solidFill>
                <a:srgbClr val="632B2B"/>
              </a:solidFill>
              <a:latin typeface="Arial"/>
              <a:ea typeface="Arial"/>
              <a:cs typeface="Arial"/>
              <a:sym typeface="Arial"/>
            </a:endParaRPr>
          </a:p>
          <a:p>
            <a:pPr marL="0" marR="0" lvl="0" indent="0" algn="l" rtl="0">
              <a:lnSpc>
                <a:spcPct val="100000"/>
              </a:lnSpc>
              <a:spcBef>
                <a:spcPts val="0"/>
              </a:spcBef>
              <a:spcAft>
                <a:spcPts val="0"/>
              </a:spcAft>
              <a:buNone/>
            </a:pPr>
            <a:r>
              <a:rPr lang="en-US" sz="3000" dirty="0">
                <a:solidFill>
                  <a:srgbClr val="632B2B"/>
                </a:solidFill>
                <a:latin typeface="Arial"/>
                <a:ea typeface="Arial"/>
                <a:cs typeface="Arial"/>
                <a:sym typeface="Arial"/>
              </a:rPr>
              <a:t>Learn strategies and ideas for serving autistic youth from session participants.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278"/>
        <p:cNvGrpSpPr/>
        <p:nvPr/>
      </p:nvGrpSpPr>
      <p:grpSpPr>
        <a:xfrm>
          <a:off x="0" y="0"/>
          <a:ext cx="0" cy="0"/>
          <a:chOff x="0" y="0"/>
          <a:chExt cx="0" cy="0"/>
        </a:xfrm>
      </p:grpSpPr>
      <p:sp>
        <p:nvSpPr>
          <p:cNvPr id="279" name="Google Shape;279;p20"/>
          <p:cNvSpPr txBox="1">
            <a:spLocks noGrp="1"/>
          </p:cNvSpPr>
          <p:nvPr>
            <p:ph type="title" idx="4294967295"/>
          </p:nvPr>
        </p:nvSpPr>
        <p:spPr>
          <a:xfrm>
            <a:off x="457200" y="-1143000"/>
            <a:ext cx="11474426"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Example of a YA novel with authentic representation of an autistic, LGBTQ+ main character</a:t>
            </a:r>
            <a:endParaRPr/>
          </a:p>
        </p:txBody>
      </p:sp>
      <p:sp>
        <p:nvSpPr>
          <p:cNvPr id="280" name="Google Shape;280;p20" descr="Cover art for the novel The Many Half-Lived Lives of Sam Sylvester by Maya MacGregor."/>
          <p:cNvSpPr/>
          <p:nvPr/>
        </p:nvSpPr>
        <p:spPr>
          <a:xfrm>
            <a:off x="685800" y="711200"/>
            <a:ext cx="5448300" cy="8164354"/>
          </a:xfrm>
          <a:custGeom>
            <a:avLst/>
            <a:gdLst/>
            <a:ahLst/>
            <a:cxnLst/>
            <a:rect l="l" t="t" r="r" b="b"/>
            <a:pathLst>
              <a:path w="5777123" h="8744320" extrusionOk="0">
                <a:moveTo>
                  <a:pt x="0" y="0"/>
                </a:moveTo>
                <a:lnTo>
                  <a:pt x="5777123" y="0"/>
                </a:lnTo>
                <a:lnTo>
                  <a:pt x="5777123" y="8744320"/>
                </a:lnTo>
                <a:lnTo>
                  <a:pt x="0" y="8744320"/>
                </a:lnTo>
                <a:lnTo>
                  <a:pt x="0" y="0"/>
                </a:lnTo>
                <a:close/>
              </a:path>
            </a:pathLst>
          </a:custGeom>
          <a:blipFill rotWithShape="1">
            <a:blip r:embed="rId3">
              <a:alphaModFix/>
            </a:blip>
            <a:stretch>
              <a:fillRect/>
            </a:stretch>
          </a:blipFill>
          <a:ln>
            <a:noFill/>
          </a:ln>
        </p:spPr>
        <p:txBody>
          <a:bodyPr/>
          <a:lstStyle/>
          <a:p>
            <a:endParaRPr lang="en-US"/>
          </a:p>
        </p:txBody>
      </p:sp>
      <p:sp>
        <p:nvSpPr>
          <p:cNvPr id="281" name="Google Shape;281;p20"/>
          <p:cNvSpPr txBox="1"/>
          <p:nvPr/>
        </p:nvSpPr>
        <p:spPr>
          <a:xfrm>
            <a:off x="6324600" y="723900"/>
            <a:ext cx="11474427" cy="6643422"/>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“A top-notch blend of contemporary fiction and mystery with a satisfying conclusion [. . .] A thrilling debut.” </a:t>
            </a:r>
            <a:endParaRPr/>
          </a:p>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–Kirkus Reviews, starred review</a:t>
            </a:r>
            <a:endParaRPr/>
          </a:p>
          <a:p>
            <a:pPr marL="0" marR="0" lvl="0" indent="0" algn="ctr" rtl="0">
              <a:lnSpc>
                <a:spcPct val="120006"/>
              </a:lnSpc>
              <a:spcBef>
                <a:spcPts val="0"/>
              </a:spcBef>
              <a:spcAft>
                <a:spcPts val="0"/>
              </a:spcAft>
              <a:buNone/>
            </a:pPr>
            <a:endParaRPr sz="3099">
              <a:solidFill>
                <a:srgbClr val="632B2B"/>
              </a:solidFill>
              <a:latin typeface="Arial"/>
              <a:ea typeface="Arial"/>
              <a:cs typeface="Arial"/>
              <a:sym typeface="Arial"/>
            </a:endParaRPr>
          </a:p>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“Readers will leave this poetic book feeling that Sam and the people surrounding them are completely real, along with the ghosts of Astoria.” </a:t>
            </a:r>
            <a:endParaRPr/>
          </a:p>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–Booklist</a:t>
            </a:r>
            <a:endParaRPr/>
          </a:p>
          <a:p>
            <a:pPr marL="0" marR="0" lvl="0" indent="0" algn="ctr" rtl="0">
              <a:lnSpc>
                <a:spcPct val="120006"/>
              </a:lnSpc>
              <a:spcBef>
                <a:spcPts val="0"/>
              </a:spcBef>
              <a:spcAft>
                <a:spcPts val="0"/>
              </a:spcAft>
              <a:buNone/>
            </a:pPr>
            <a:endParaRPr sz="3099">
              <a:solidFill>
                <a:srgbClr val="632B2B"/>
              </a:solidFill>
              <a:latin typeface="Arial"/>
              <a:ea typeface="Arial"/>
              <a:cs typeface="Arial"/>
              <a:sym typeface="Arial"/>
            </a:endParaRPr>
          </a:p>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“Exhilarating […] Equal parts delicate and devastating.” </a:t>
            </a:r>
            <a:endParaRPr/>
          </a:p>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–Publishers Weekly, starred review</a:t>
            </a:r>
            <a:endParaRPr/>
          </a:p>
          <a:p>
            <a:pPr marL="0" marR="0" lvl="0" indent="0" algn="ctr" rtl="0">
              <a:lnSpc>
                <a:spcPct val="120006"/>
              </a:lnSpc>
              <a:spcBef>
                <a:spcPts val="0"/>
              </a:spcBef>
              <a:spcAft>
                <a:spcPts val="0"/>
              </a:spcAft>
              <a:buNone/>
            </a:pPr>
            <a:endParaRPr sz="3099">
              <a:solidFill>
                <a:srgbClr val="632B2B"/>
              </a:solidFill>
              <a:latin typeface="Arial"/>
              <a:ea typeface="Arial"/>
              <a:cs typeface="Arial"/>
              <a:sym typeface="Arial"/>
            </a:endParaRPr>
          </a:p>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“A spine-tingling and romantic, character-driven story.”</a:t>
            </a:r>
            <a:endParaRPr/>
          </a:p>
          <a:p>
            <a:pPr marL="0" marR="0" lvl="0" indent="0" algn="ctr" rtl="0">
              <a:lnSpc>
                <a:spcPct val="120006"/>
              </a:lnSpc>
              <a:spcBef>
                <a:spcPts val="0"/>
              </a:spcBef>
              <a:spcAft>
                <a:spcPts val="0"/>
              </a:spcAft>
              <a:buNone/>
            </a:pPr>
            <a:r>
              <a:rPr lang="en-US" sz="3099">
                <a:solidFill>
                  <a:srgbClr val="632B2B"/>
                </a:solidFill>
                <a:latin typeface="Arial"/>
                <a:ea typeface="Arial"/>
                <a:cs typeface="Arial"/>
                <a:sym typeface="Arial"/>
              </a:rPr>
              <a:t> -School Library Journal, starred review</a:t>
            </a:r>
            <a:endParaRPr/>
          </a:p>
        </p:txBody>
      </p:sp>
      <p:sp>
        <p:nvSpPr>
          <p:cNvPr id="282" name="Google Shape;282;p20"/>
          <p:cNvSpPr txBox="1"/>
          <p:nvPr/>
        </p:nvSpPr>
        <p:spPr>
          <a:xfrm>
            <a:off x="8077200" y="8837454"/>
            <a:ext cx="8610600"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a:solidFill>
                  <a:srgbClr val="632B2B"/>
                </a:solidFill>
                <a:latin typeface="Arial"/>
                <a:ea typeface="Arial"/>
                <a:cs typeface="Arial"/>
                <a:sym typeface="Arial"/>
              </a:rPr>
              <a:t>Author Maya </a:t>
            </a:r>
            <a:r>
              <a:rPr lang="en-US" sz="3600">
                <a:solidFill>
                  <a:srgbClr val="632423"/>
                </a:solidFill>
                <a:latin typeface="Arial"/>
                <a:ea typeface="Arial"/>
                <a:cs typeface="Arial"/>
                <a:sym typeface="Arial"/>
              </a:rPr>
              <a:t>MacGregor's </a:t>
            </a:r>
            <a:r>
              <a:rPr lang="en-US" sz="3600" u="sng">
                <a:solidFill>
                  <a:srgbClr val="632423"/>
                </a:solidFill>
                <a:latin typeface="Arial"/>
                <a:ea typeface="Arial"/>
                <a:cs typeface="Arial"/>
                <a:sym typeface="Arial"/>
                <a:hlinkClick r:id="rId4">
                  <a:extLst>
                    <a:ext uri="{A12FA001-AC4F-418D-AE19-62706E023703}">
                      <ahyp:hlinkClr xmlns:ahyp="http://schemas.microsoft.com/office/drawing/2018/hyperlinkcolor" val="tx"/>
                    </a:ext>
                  </a:extLst>
                </a:hlinkClick>
              </a:rPr>
              <a:t>website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290"/>
        <p:cNvGrpSpPr/>
        <p:nvPr/>
      </p:nvGrpSpPr>
      <p:grpSpPr>
        <a:xfrm>
          <a:off x="0" y="0"/>
          <a:ext cx="0" cy="0"/>
          <a:chOff x="0" y="0"/>
          <a:chExt cx="0" cy="0"/>
        </a:xfrm>
      </p:grpSpPr>
      <p:sp>
        <p:nvSpPr>
          <p:cNvPr id="291" name="Google Shape;291;p21">
            <a:extLst>
              <a:ext uri="{C183D7F6-B498-43B3-948B-1728B52AA6E4}">
                <adec:decorative xmlns:adec="http://schemas.microsoft.com/office/drawing/2017/decorative" val="1"/>
              </a:ext>
            </a:extLst>
          </p:cNvPr>
          <p:cNvSpPr/>
          <p:nvPr/>
        </p:nvSpPr>
        <p:spPr>
          <a:xfrm>
            <a:off x="4246693" y="419100"/>
            <a:ext cx="13534832" cy="9152930"/>
          </a:xfrm>
          <a:custGeom>
            <a:avLst/>
            <a:gdLst/>
            <a:ahLst/>
            <a:cxnLst/>
            <a:rect l="l" t="t" r="r" b="b"/>
            <a:pathLst>
              <a:path w="13534832" h="9152930" extrusionOk="0">
                <a:moveTo>
                  <a:pt x="0" y="0"/>
                </a:moveTo>
                <a:lnTo>
                  <a:pt x="13534832" y="0"/>
                </a:lnTo>
                <a:lnTo>
                  <a:pt x="13534832" y="9152930"/>
                </a:lnTo>
                <a:lnTo>
                  <a:pt x="0" y="9152930"/>
                </a:lnTo>
                <a:lnTo>
                  <a:pt x="0" y="0"/>
                </a:lnTo>
                <a:close/>
              </a:path>
            </a:pathLst>
          </a:custGeom>
          <a:blipFill rotWithShape="1">
            <a:blip r:embed="rId3">
              <a:alphaModFix/>
            </a:blip>
            <a:stretch>
              <a:fillRect/>
            </a:stretch>
          </a:blipFill>
          <a:ln>
            <a:noFill/>
          </a:ln>
        </p:spPr>
        <p:txBody>
          <a:bodyPr/>
          <a:lstStyle/>
          <a:p>
            <a:endParaRPr lang="en-US"/>
          </a:p>
        </p:txBody>
      </p:sp>
      <p:sp>
        <p:nvSpPr>
          <p:cNvPr id="292" name="Google Shape;292;p21" descr="Young adults on the autism spectrum are more likely to be diagnosed with anxiety and depression and are at higher risk for suicide"/>
          <p:cNvSpPr/>
          <p:nvPr/>
        </p:nvSpPr>
        <p:spPr>
          <a:xfrm>
            <a:off x="-419781" y="1638300"/>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293" name="Google Shape;293;p21"/>
          <p:cNvSpPr txBox="1">
            <a:spLocks noGrp="1"/>
          </p:cNvSpPr>
          <p:nvPr>
            <p:ph type="title" idx="4294967295"/>
          </p:nvPr>
        </p:nvSpPr>
        <p:spPr>
          <a:xfrm>
            <a:off x="5519339" y="1484806"/>
            <a:ext cx="10989541" cy="627864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Young adults on the autism spectrum are more likely to be diagnosed with anxiety and depression and are at higher risk for suicide. </a:t>
            </a:r>
            <a:endParaRPr dirty="0"/>
          </a:p>
        </p:txBody>
      </p:sp>
      <p:sp>
        <p:nvSpPr>
          <p:cNvPr id="294" name="Google Shape;294;p21"/>
          <p:cNvSpPr txBox="1"/>
          <p:nvPr/>
        </p:nvSpPr>
        <p:spPr>
          <a:xfrm>
            <a:off x="9144000" y="8039100"/>
            <a:ext cx="4253413" cy="5238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b="1"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Spark for Autism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302"/>
        <p:cNvGrpSpPr/>
        <p:nvPr/>
      </p:nvGrpSpPr>
      <p:grpSpPr>
        <a:xfrm>
          <a:off x="0" y="0"/>
          <a:ext cx="0" cy="0"/>
          <a:chOff x="0" y="0"/>
          <a:chExt cx="0" cy="0"/>
        </a:xfrm>
      </p:grpSpPr>
      <p:sp>
        <p:nvSpPr>
          <p:cNvPr id="303" name="Google Shape;303;p22"/>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Examples of mental health resources for teenagers.</a:t>
            </a:r>
            <a:endParaRPr/>
          </a:p>
        </p:txBody>
      </p:sp>
      <p:sp>
        <p:nvSpPr>
          <p:cNvPr id="304" name="Google Shape;304;p22" descr="Mental Health First Aid from National Council for Mental Wellbeing"/>
          <p:cNvSpPr/>
          <p:nvPr/>
        </p:nvSpPr>
        <p:spPr>
          <a:xfrm>
            <a:off x="768255" y="321174"/>
            <a:ext cx="5818267" cy="1049196"/>
          </a:xfrm>
          <a:custGeom>
            <a:avLst/>
            <a:gdLst/>
            <a:ahLst/>
            <a:cxnLst/>
            <a:rect l="l" t="t" r="r" b="b"/>
            <a:pathLst>
              <a:path w="5818267" h="1049196" extrusionOk="0">
                <a:moveTo>
                  <a:pt x="0" y="0"/>
                </a:moveTo>
                <a:lnTo>
                  <a:pt x="5818267" y="0"/>
                </a:lnTo>
                <a:lnTo>
                  <a:pt x="5818267" y="1049196"/>
                </a:lnTo>
                <a:lnTo>
                  <a:pt x="0" y="1049196"/>
                </a:lnTo>
                <a:lnTo>
                  <a:pt x="0" y="0"/>
                </a:lnTo>
                <a:close/>
              </a:path>
            </a:pathLst>
          </a:custGeom>
          <a:blipFill rotWithShape="1">
            <a:blip r:embed="rId3">
              <a:alphaModFix/>
            </a:blip>
            <a:stretch>
              <a:fillRect/>
            </a:stretch>
          </a:blipFill>
          <a:ln>
            <a:noFill/>
          </a:ln>
        </p:spPr>
        <p:txBody>
          <a:bodyPr/>
          <a:lstStyle/>
          <a:p>
            <a:endParaRPr lang="en-US"/>
          </a:p>
        </p:txBody>
      </p:sp>
      <p:sp>
        <p:nvSpPr>
          <p:cNvPr id="305" name="Google Shape;305;p22" descr="Image of a brochure for the Teen Mental Health First Aid training."/>
          <p:cNvSpPr/>
          <p:nvPr/>
        </p:nvSpPr>
        <p:spPr>
          <a:xfrm>
            <a:off x="777167" y="1642084"/>
            <a:ext cx="5809355" cy="7452978"/>
          </a:xfrm>
          <a:custGeom>
            <a:avLst/>
            <a:gdLst/>
            <a:ahLst/>
            <a:cxnLst/>
            <a:rect l="l" t="t" r="r" b="b"/>
            <a:pathLst>
              <a:path w="5809355" h="7452978" extrusionOk="0">
                <a:moveTo>
                  <a:pt x="0" y="0"/>
                </a:moveTo>
                <a:lnTo>
                  <a:pt x="5809355" y="0"/>
                </a:lnTo>
                <a:lnTo>
                  <a:pt x="5809355" y="7452978"/>
                </a:lnTo>
                <a:lnTo>
                  <a:pt x="0" y="7452978"/>
                </a:lnTo>
                <a:lnTo>
                  <a:pt x="0" y="0"/>
                </a:lnTo>
                <a:close/>
              </a:path>
            </a:pathLst>
          </a:custGeom>
          <a:blipFill rotWithShape="1">
            <a:blip r:embed="rId4">
              <a:alphaModFix/>
            </a:blip>
            <a:stretch>
              <a:fillRect/>
            </a:stretch>
          </a:blipFill>
          <a:ln>
            <a:noFill/>
          </a:ln>
        </p:spPr>
        <p:txBody>
          <a:bodyPr/>
          <a:lstStyle/>
          <a:p>
            <a:endParaRPr lang="en-US"/>
          </a:p>
        </p:txBody>
      </p:sp>
      <p:sp>
        <p:nvSpPr>
          <p:cNvPr id="306" name="Google Shape;306;p22"/>
          <p:cNvSpPr txBox="1"/>
          <p:nvPr/>
        </p:nvSpPr>
        <p:spPr>
          <a:xfrm>
            <a:off x="1417306" y="9357251"/>
            <a:ext cx="4529077" cy="10953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a:solidFill>
                  <a:srgbClr val="632B2B"/>
                </a:solidFill>
                <a:latin typeface="Arial"/>
                <a:ea typeface="Arial"/>
                <a:cs typeface="Arial"/>
                <a:sym typeface="Arial"/>
              </a:rPr>
              <a:t> </a:t>
            </a:r>
            <a:r>
              <a:rPr lang="en-US" sz="3600" u="sng">
                <a:solidFill>
                  <a:srgbClr val="632423"/>
                </a:solidFill>
                <a:latin typeface="Arial"/>
                <a:ea typeface="Arial"/>
                <a:cs typeface="Arial"/>
                <a:sym typeface="Arial"/>
                <a:hlinkClick r:id="rId5">
                  <a:extLst>
                    <a:ext uri="{A12FA001-AC4F-418D-AE19-62706E023703}">
                      <ahyp:hlinkClr xmlns:ahyp="http://schemas.microsoft.com/office/drawing/2018/hyperlinkcolor" val="tx"/>
                    </a:ext>
                  </a:extLst>
                </a:hlinkClick>
              </a:rPr>
              <a:t>Search for courses</a:t>
            </a:r>
            <a:endParaRPr/>
          </a:p>
          <a:p>
            <a:pPr marL="0" marR="0" lvl="0" indent="0" algn="ctr" rtl="0">
              <a:lnSpc>
                <a:spcPct val="120000"/>
              </a:lnSpc>
              <a:spcBef>
                <a:spcPts val="0"/>
              </a:spcBef>
              <a:spcAft>
                <a:spcPts val="0"/>
              </a:spcAft>
              <a:buNone/>
            </a:pPr>
            <a:r>
              <a:rPr lang="en-US" sz="3600">
                <a:solidFill>
                  <a:srgbClr val="632B2B"/>
                </a:solidFill>
                <a:latin typeface="Arial"/>
                <a:ea typeface="Arial"/>
                <a:cs typeface="Arial"/>
                <a:sym typeface="Arial"/>
              </a:rPr>
              <a:t> </a:t>
            </a:r>
            <a:endParaRPr/>
          </a:p>
        </p:txBody>
      </p:sp>
      <p:sp>
        <p:nvSpPr>
          <p:cNvPr id="307" name="Google Shape;307;p22" descr="safe2tell Colorado"/>
          <p:cNvSpPr/>
          <p:nvPr/>
        </p:nvSpPr>
        <p:spPr>
          <a:xfrm>
            <a:off x="10685008" y="321174"/>
            <a:ext cx="4462616" cy="1009889"/>
          </a:xfrm>
          <a:custGeom>
            <a:avLst/>
            <a:gdLst/>
            <a:ahLst/>
            <a:cxnLst/>
            <a:rect l="l" t="t" r="r" b="b"/>
            <a:pathLst>
              <a:path w="4462616" h="1009889" extrusionOk="0">
                <a:moveTo>
                  <a:pt x="0" y="0"/>
                </a:moveTo>
                <a:lnTo>
                  <a:pt x="4462616" y="0"/>
                </a:lnTo>
                <a:lnTo>
                  <a:pt x="4462616" y="1009889"/>
                </a:lnTo>
                <a:lnTo>
                  <a:pt x="0" y="1009889"/>
                </a:lnTo>
                <a:lnTo>
                  <a:pt x="0" y="0"/>
                </a:lnTo>
                <a:close/>
              </a:path>
            </a:pathLst>
          </a:custGeom>
          <a:blipFill rotWithShape="1">
            <a:blip r:embed="rId6">
              <a:alphaModFix/>
            </a:blip>
            <a:stretch>
              <a:fillRect/>
            </a:stretch>
          </a:blipFill>
          <a:ln>
            <a:noFill/>
          </a:ln>
        </p:spPr>
        <p:txBody>
          <a:bodyPr/>
          <a:lstStyle/>
          <a:p>
            <a:endParaRPr lang="en-US"/>
          </a:p>
        </p:txBody>
      </p:sp>
      <p:sp>
        <p:nvSpPr>
          <p:cNvPr id="308" name="Google Shape;308;p22" descr="A flyer in Spanish for safe2tell Colorado.">
            <a:hlinkClick r:id="rId7"/>
          </p:cNvPr>
          <p:cNvSpPr/>
          <p:nvPr/>
        </p:nvSpPr>
        <p:spPr>
          <a:xfrm>
            <a:off x="7797867" y="1680211"/>
            <a:ext cx="4552098" cy="6876119"/>
          </a:xfrm>
          <a:custGeom>
            <a:avLst/>
            <a:gdLst/>
            <a:ahLst/>
            <a:cxnLst/>
            <a:rect l="l" t="t" r="r" b="b"/>
            <a:pathLst>
              <a:path w="4552098" h="6876119" extrusionOk="0">
                <a:moveTo>
                  <a:pt x="0" y="0"/>
                </a:moveTo>
                <a:lnTo>
                  <a:pt x="4552098" y="0"/>
                </a:lnTo>
                <a:lnTo>
                  <a:pt x="4552098" y="6876120"/>
                </a:lnTo>
                <a:lnTo>
                  <a:pt x="0" y="6876120"/>
                </a:lnTo>
                <a:lnTo>
                  <a:pt x="0" y="0"/>
                </a:lnTo>
                <a:close/>
              </a:path>
            </a:pathLst>
          </a:custGeom>
          <a:blipFill rotWithShape="1">
            <a:blip r:embed="rId8">
              <a:alphaModFix/>
            </a:blip>
            <a:stretch>
              <a:fillRect/>
            </a:stretch>
          </a:blipFill>
          <a:ln>
            <a:noFill/>
          </a:ln>
        </p:spPr>
        <p:txBody>
          <a:bodyPr/>
          <a:lstStyle/>
          <a:p>
            <a:endParaRPr lang="en-US"/>
          </a:p>
        </p:txBody>
      </p:sp>
      <p:sp>
        <p:nvSpPr>
          <p:cNvPr id="309" name="Google Shape;309;p22" descr="A flyer in English for safe2tell Colorado.">
            <a:hlinkClick r:id="rId9"/>
          </p:cNvPr>
          <p:cNvSpPr/>
          <p:nvPr/>
        </p:nvSpPr>
        <p:spPr>
          <a:xfrm>
            <a:off x="12557327" y="1642084"/>
            <a:ext cx="4977425" cy="6914247"/>
          </a:xfrm>
          <a:custGeom>
            <a:avLst/>
            <a:gdLst/>
            <a:ahLst/>
            <a:cxnLst/>
            <a:rect l="l" t="t" r="r" b="b"/>
            <a:pathLst>
              <a:path w="4977425" h="6914247" extrusionOk="0">
                <a:moveTo>
                  <a:pt x="0" y="0"/>
                </a:moveTo>
                <a:lnTo>
                  <a:pt x="4977425" y="0"/>
                </a:lnTo>
                <a:lnTo>
                  <a:pt x="4977425" y="6914247"/>
                </a:lnTo>
                <a:lnTo>
                  <a:pt x="0" y="6914247"/>
                </a:lnTo>
                <a:lnTo>
                  <a:pt x="0" y="0"/>
                </a:lnTo>
                <a:close/>
              </a:path>
            </a:pathLst>
          </a:custGeom>
          <a:blipFill rotWithShape="1">
            <a:blip r:embed="rId10">
              <a:alphaModFix/>
            </a:blip>
            <a:stretch>
              <a:fillRect/>
            </a:stretch>
          </a:blipFill>
          <a:ln>
            <a:noFill/>
          </a:ln>
        </p:spPr>
        <p:txBody>
          <a:bodyPr/>
          <a:lstStyle/>
          <a:p>
            <a:endParaRPr lang="en-US"/>
          </a:p>
        </p:txBody>
      </p:sp>
      <p:sp>
        <p:nvSpPr>
          <p:cNvPr id="310" name="Google Shape;310;p22"/>
          <p:cNvSpPr txBox="1"/>
          <p:nvPr/>
        </p:nvSpPr>
        <p:spPr>
          <a:xfrm>
            <a:off x="9397676" y="9352488"/>
            <a:ext cx="7037279"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u="sng">
                <a:solidFill>
                  <a:srgbClr val="632423"/>
                </a:solidFill>
                <a:latin typeface="Arial"/>
                <a:ea typeface="Arial"/>
                <a:cs typeface="Arial"/>
                <a:sym typeface="Arial"/>
                <a:hlinkClick r:id="rId11">
                  <a:extLst>
                    <a:ext uri="{A12FA001-AC4F-418D-AE19-62706E023703}">
                      <ahyp:hlinkClr xmlns:ahyp="http://schemas.microsoft.com/office/drawing/2018/hyperlinkcolor" val="tx"/>
                    </a:ext>
                  </a:extLst>
                </a:hlinkClick>
              </a:rPr>
              <a:t>safe2tell marketing resources</a:t>
            </a:r>
            <a:r>
              <a:rPr lang="en-US" sz="3600">
                <a:solidFill>
                  <a:srgbClr val="632423"/>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318"/>
        <p:cNvGrpSpPr/>
        <p:nvPr/>
      </p:nvGrpSpPr>
      <p:grpSpPr>
        <a:xfrm>
          <a:off x="0" y="0"/>
          <a:ext cx="0" cy="0"/>
          <a:chOff x="0" y="0"/>
          <a:chExt cx="0" cy="0"/>
        </a:xfrm>
      </p:grpSpPr>
      <p:sp>
        <p:nvSpPr>
          <p:cNvPr id="319" name="Google Shape;319;p23"/>
          <p:cNvSpPr txBox="1">
            <a:spLocks noGrp="1"/>
          </p:cNvSpPr>
          <p:nvPr>
            <p:ph type="title" idx="4294967295"/>
          </p:nvPr>
        </p:nvSpPr>
        <p:spPr>
          <a:xfrm>
            <a:off x="1298735" y="4927950"/>
            <a:ext cx="16078200" cy="507831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            </a:t>
            </a:r>
            <a:br>
              <a:rPr lang="en-US" sz="4500" b="0" i="0" u="none" strike="noStrike" cap="none">
                <a:solidFill>
                  <a:srgbClr val="632B2B"/>
                </a:solidFill>
                <a:latin typeface="Arial"/>
                <a:ea typeface="Arial"/>
                <a:cs typeface="Arial"/>
                <a:sym typeface="Arial"/>
              </a:rPr>
            </a:br>
            <a:r>
              <a:rPr lang="en-US" sz="8000" b="0" i="0" u="none" strike="noStrike" cap="none">
                <a:solidFill>
                  <a:srgbClr val="632B2B"/>
                </a:solidFill>
                <a:latin typeface="Arial"/>
                <a:ea typeface="Arial"/>
                <a:cs typeface="Arial"/>
                <a:sym typeface="Arial"/>
              </a:rPr>
              <a:t>What can WE do as librarians to better serve autistic youth and their caregivers? </a:t>
            </a:r>
            <a:br>
              <a:rPr lang="en-US" sz="4500" b="0" i="0" u="none" strike="noStrike" cap="none">
                <a:solidFill>
                  <a:srgbClr val="632B2B"/>
                </a:solidFill>
                <a:latin typeface="Arial"/>
                <a:ea typeface="Arial"/>
                <a:cs typeface="Arial"/>
                <a:sym typeface="Arial"/>
              </a:rPr>
            </a:br>
            <a:r>
              <a:rPr lang="en-US" sz="4500" b="0" i="0" u="none" strike="noStrike" cap="none">
                <a:solidFill>
                  <a:srgbClr val="632B2B"/>
                </a:solidFill>
                <a:latin typeface="Arial"/>
                <a:ea typeface="Arial"/>
                <a:cs typeface="Arial"/>
                <a:sym typeface="Arial"/>
              </a:rPr>
              <a:t>           </a:t>
            </a:r>
            <a:endParaRPr sz="7200" b="0" i="0" u="none" strike="noStrike" cap="none">
              <a:solidFill>
                <a:srgbClr val="632B2B"/>
              </a:solidFill>
              <a:latin typeface="Arial"/>
              <a:ea typeface="Arial"/>
              <a:cs typeface="Arial"/>
              <a:sym typeface="Arial"/>
            </a:endParaRPr>
          </a:p>
        </p:txBody>
      </p:sp>
      <p:pic>
        <p:nvPicPr>
          <p:cNvPr id="320" name="Google Shape;320;p23" descr="Lightbulb and gear with solid fill"/>
          <p:cNvPicPr preferRelativeResize="0"/>
          <p:nvPr/>
        </p:nvPicPr>
        <p:blipFill rotWithShape="1">
          <a:blip r:embed="rId3">
            <a:alphaModFix/>
          </a:blip>
          <a:srcRect/>
          <a:stretch/>
        </p:blipFill>
        <p:spPr>
          <a:xfrm>
            <a:off x="7162800" y="266700"/>
            <a:ext cx="4350071" cy="435007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328"/>
        <p:cNvGrpSpPr/>
        <p:nvPr/>
      </p:nvGrpSpPr>
      <p:grpSpPr>
        <a:xfrm>
          <a:off x="0" y="0"/>
          <a:ext cx="0" cy="0"/>
          <a:chOff x="0" y="0"/>
          <a:chExt cx="0" cy="0"/>
        </a:xfrm>
      </p:grpSpPr>
      <p:sp>
        <p:nvSpPr>
          <p:cNvPr id="329" name="Google Shape;329;p2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ACCESS Poster</a:t>
            </a:r>
            <a:endParaRPr/>
          </a:p>
        </p:txBody>
      </p:sp>
      <p:sp>
        <p:nvSpPr>
          <p:cNvPr id="330" name="Google Shape;330;p24"/>
          <p:cNvSpPr txBox="1"/>
          <p:nvPr/>
        </p:nvSpPr>
        <p:spPr>
          <a:xfrm>
            <a:off x="457200" y="2552700"/>
            <a:ext cx="7391400" cy="138499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500">
                <a:solidFill>
                  <a:srgbClr val="632B2B"/>
                </a:solidFill>
                <a:latin typeface="Arial"/>
                <a:ea typeface="Arial"/>
                <a:cs typeface="Arial"/>
                <a:sym typeface="Arial"/>
              </a:rPr>
              <a:t>Access a PDF copy of the ACCESS poster </a:t>
            </a:r>
            <a:r>
              <a:rPr lang="en-US" sz="4500"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here</a:t>
            </a:r>
            <a:r>
              <a:rPr lang="en-US" sz="4500">
                <a:solidFill>
                  <a:srgbClr val="632B2B"/>
                </a:solidFill>
                <a:latin typeface="Arial"/>
                <a:ea typeface="Arial"/>
                <a:cs typeface="Arial"/>
                <a:sym typeface="Arial"/>
              </a:rPr>
              <a:t>.</a:t>
            </a:r>
            <a:endParaRPr/>
          </a:p>
        </p:txBody>
      </p:sp>
      <p:pic>
        <p:nvPicPr>
          <p:cNvPr id="331" name="Google Shape;331;p24" descr="QR code that links to a PDF printable version of the ACCESS poster."/>
          <p:cNvPicPr preferRelativeResize="0"/>
          <p:nvPr/>
        </p:nvPicPr>
        <p:blipFill rotWithShape="1">
          <a:blip r:embed="rId4">
            <a:alphaModFix/>
          </a:blip>
          <a:srcRect/>
          <a:stretch/>
        </p:blipFill>
        <p:spPr>
          <a:xfrm>
            <a:off x="1786503" y="4327902"/>
            <a:ext cx="4092198" cy="4092198"/>
          </a:xfrm>
          <a:prstGeom prst="rect">
            <a:avLst/>
          </a:prstGeom>
          <a:noFill/>
          <a:ln>
            <a:noFill/>
          </a:ln>
        </p:spPr>
      </p:pic>
      <p:sp>
        <p:nvSpPr>
          <p:cNvPr id="332" name="Google Shape;332;p24" descr="ACCESS Poster that defines the ACCESS Acronym as Acceptance, Competence, Comfort, Engagement and Sensory Supports"/>
          <p:cNvSpPr/>
          <p:nvPr/>
        </p:nvSpPr>
        <p:spPr>
          <a:xfrm>
            <a:off x="8077200" y="16144"/>
            <a:ext cx="7725103" cy="10287000"/>
          </a:xfrm>
          <a:custGeom>
            <a:avLst/>
            <a:gdLst/>
            <a:ahLst/>
            <a:cxnLst/>
            <a:rect l="l" t="t" r="r" b="b"/>
            <a:pathLst>
              <a:path w="7725103" h="10287000" extrusionOk="0">
                <a:moveTo>
                  <a:pt x="0" y="0"/>
                </a:moveTo>
                <a:lnTo>
                  <a:pt x="7725103" y="0"/>
                </a:lnTo>
                <a:lnTo>
                  <a:pt x="7725103" y="10287000"/>
                </a:lnTo>
                <a:lnTo>
                  <a:pt x="0" y="10287000"/>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340"/>
        <p:cNvGrpSpPr/>
        <p:nvPr/>
      </p:nvGrpSpPr>
      <p:grpSpPr>
        <a:xfrm>
          <a:off x="0" y="0"/>
          <a:ext cx="0" cy="0"/>
          <a:chOff x="0" y="0"/>
          <a:chExt cx="0" cy="0"/>
        </a:xfrm>
      </p:grpSpPr>
      <p:grpSp>
        <p:nvGrpSpPr>
          <p:cNvPr id="341" name="Google Shape;341;p25" descr="Screenshot of a sensory Accessibility checklist"/>
          <p:cNvGrpSpPr/>
          <p:nvPr/>
        </p:nvGrpSpPr>
        <p:grpSpPr>
          <a:xfrm>
            <a:off x="2106619" y="-36165"/>
            <a:ext cx="14074762" cy="10323165"/>
            <a:chOff x="0" y="-9525"/>
            <a:chExt cx="3706933" cy="2718858"/>
          </a:xfrm>
        </p:grpSpPr>
        <p:sp>
          <p:nvSpPr>
            <p:cNvPr id="342" name="Google Shape;342;p25"/>
            <p:cNvSpPr/>
            <p:nvPr/>
          </p:nvSpPr>
          <p:spPr>
            <a:xfrm>
              <a:off x="0" y="0"/>
              <a:ext cx="3706933" cy="2709333"/>
            </a:xfrm>
            <a:custGeom>
              <a:avLst/>
              <a:gdLst/>
              <a:ahLst/>
              <a:cxnLst/>
              <a:rect l="l" t="t" r="r" b="b"/>
              <a:pathLst>
                <a:path w="3706933" h="2709333" extrusionOk="0">
                  <a:moveTo>
                    <a:pt x="0" y="0"/>
                  </a:moveTo>
                  <a:lnTo>
                    <a:pt x="3706933" y="0"/>
                  </a:lnTo>
                  <a:lnTo>
                    <a:pt x="3706933" y="2709333"/>
                  </a:lnTo>
                  <a:lnTo>
                    <a:pt x="0" y="2709333"/>
                  </a:lnTo>
                  <a:close/>
                </a:path>
              </a:pathLst>
            </a:custGeom>
            <a:solidFill>
              <a:srgbClr val="BAE2DF"/>
            </a:solidFill>
            <a:ln>
              <a:noFill/>
            </a:ln>
          </p:spPr>
          <p:txBody>
            <a:bodyPr/>
            <a:lstStyle/>
            <a:p>
              <a:endParaRPr lang="en-US"/>
            </a:p>
          </p:txBody>
        </p:sp>
        <p:sp>
          <p:nvSpPr>
            <p:cNvPr id="343" name="Google Shape;343;p25"/>
            <p:cNvSpPr txBox="1"/>
            <p:nvPr/>
          </p:nvSpPr>
          <p:spPr>
            <a:xfrm>
              <a:off x="0" y="-9525"/>
              <a:ext cx="812800" cy="8223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44" name="Google Shape;344;p25"/>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Sensory Accessibility Checklist</a:t>
            </a:r>
            <a:endParaRPr/>
          </a:p>
        </p:txBody>
      </p:sp>
      <p:sp>
        <p:nvSpPr>
          <p:cNvPr id="345" name="Google Shape;345;p25" descr="Image of one page from the Sensory Accessibility Checklist which can be viewed via the hyperlink at the bottom of the page."/>
          <p:cNvSpPr/>
          <p:nvPr/>
        </p:nvSpPr>
        <p:spPr>
          <a:xfrm>
            <a:off x="3091476" y="182537"/>
            <a:ext cx="12105048" cy="9246421"/>
          </a:xfrm>
          <a:custGeom>
            <a:avLst/>
            <a:gdLst/>
            <a:ahLst/>
            <a:cxnLst/>
            <a:rect l="l" t="t" r="r" b="b"/>
            <a:pathLst>
              <a:path w="12105048" h="9246421" extrusionOk="0">
                <a:moveTo>
                  <a:pt x="0" y="0"/>
                </a:moveTo>
                <a:lnTo>
                  <a:pt x="12105048" y="0"/>
                </a:lnTo>
                <a:lnTo>
                  <a:pt x="12105048" y="9246421"/>
                </a:lnTo>
                <a:lnTo>
                  <a:pt x="0" y="9246421"/>
                </a:lnTo>
                <a:lnTo>
                  <a:pt x="0" y="0"/>
                </a:lnTo>
                <a:close/>
              </a:path>
            </a:pathLst>
          </a:custGeom>
          <a:blipFill rotWithShape="1">
            <a:blip r:embed="rId3">
              <a:alphaModFix/>
            </a:blip>
            <a:stretch>
              <a:fillRect/>
            </a:stretch>
          </a:blipFill>
          <a:ln>
            <a:noFill/>
          </a:ln>
        </p:spPr>
        <p:txBody>
          <a:bodyPr/>
          <a:lstStyle/>
          <a:p>
            <a:endParaRPr lang="en-US"/>
          </a:p>
        </p:txBody>
      </p:sp>
      <p:sp>
        <p:nvSpPr>
          <p:cNvPr id="346" name="Google Shape;346;p25"/>
          <p:cNvSpPr txBox="1"/>
          <p:nvPr/>
        </p:nvSpPr>
        <p:spPr>
          <a:xfrm>
            <a:off x="3038892" y="9498867"/>
            <a:ext cx="12353507" cy="6292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rgbClr val="632B2B"/>
                </a:solidFill>
                <a:latin typeface="Arial"/>
                <a:ea typeface="Arial"/>
                <a:cs typeface="Arial"/>
                <a:sym typeface="Arial"/>
              </a:rPr>
              <a:t>View the entire Sensory Accessibility Checklist </a:t>
            </a:r>
            <a:r>
              <a:rPr lang="en-US" sz="3600" u="sng">
                <a:solidFill>
                  <a:srgbClr val="632423"/>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r>
              <a:rPr lang="en-US" sz="3600">
                <a:solidFill>
                  <a:srgbClr val="632423"/>
                </a:solidFill>
                <a:latin typeface="Arial"/>
                <a:ea typeface="Arial"/>
                <a:cs typeface="Arial"/>
                <a:sym typeface="Arial"/>
              </a:rPr>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354"/>
        <p:cNvGrpSpPr/>
        <p:nvPr/>
      </p:nvGrpSpPr>
      <p:grpSpPr>
        <a:xfrm>
          <a:off x="0" y="0"/>
          <a:ext cx="0" cy="0"/>
          <a:chOff x="0" y="0"/>
          <a:chExt cx="0" cy="0"/>
        </a:xfrm>
      </p:grpSpPr>
      <p:sp>
        <p:nvSpPr>
          <p:cNvPr id="355" name="Google Shape;355;p26"/>
          <p:cNvSpPr txBox="1">
            <a:spLocks noGrp="1"/>
          </p:cNvSpPr>
          <p:nvPr>
            <p:ph type="title" idx="4294967295"/>
          </p:nvPr>
        </p:nvSpPr>
        <p:spPr>
          <a:xfrm>
            <a:off x="2225877" y="777052"/>
            <a:ext cx="99822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39977"/>
              </a:lnSpc>
              <a:spcBef>
                <a:spcPts val="0"/>
              </a:spcBef>
              <a:spcAft>
                <a:spcPts val="0"/>
              </a:spcAft>
              <a:buClr>
                <a:srgbClr val="632B2B"/>
              </a:buClr>
              <a:buSzPts val="4500"/>
              <a:buFont typeface="Arial"/>
              <a:buNone/>
            </a:pPr>
            <a:r>
              <a:rPr lang="en-US" sz="4500" dirty="0">
                <a:solidFill>
                  <a:srgbClr val="632B2B"/>
                </a:solidFill>
                <a:latin typeface="Arial"/>
                <a:ea typeface="Arial"/>
                <a:cs typeface="Arial"/>
                <a:sym typeface="Arial"/>
              </a:rPr>
              <a:t>Librarians can model acceptance #1</a:t>
            </a:r>
            <a:endParaRPr dirty="0"/>
          </a:p>
        </p:txBody>
      </p:sp>
      <p:sp>
        <p:nvSpPr>
          <p:cNvPr id="356" name="Google Shape;356;p26"/>
          <p:cNvSpPr txBox="1"/>
          <p:nvPr/>
        </p:nvSpPr>
        <p:spPr>
          <a:xfrm>
            <a:off x="3101506" y="3324564"/>
            <a:ext cx="9617286" cy="6292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rgbClr val="632B2B"/>
                </a:solidFill>
                <a:latin typeface="Arial"/>
                <a:ea typeface="Arial"/>
                <a:cs typeface="Arial"/>
                <a:sym typeface="Arial"/>
              </a:rPr>
              <a:t>Autism is a neurological difference.</a:t>
            </a:r>
            <a:endParaRPr/>
          </a:p>
        </p:txBody>
      </p:sp>
      <p:sp>
        <p:nvSpPr>
          <p:cNvPr id="357" name="Google Shape;357;p26"/>
          <p:cNvSpPr txBox="1"/>
          <p:nvPr/>
        </p:nvSpPr>
        <p:spPr>
          <a:xfrm>
            <a:off x="3101506" y="4468495"/>
            <a:ext cx="10634081" cy="1273811"/>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"How can I help?" </a:t>
            </a:r>
            <a:endParaRPr/>
          </a:p>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"How can I support your child?"</a:t>
            </a:r>
            <a:endParaRPr/>
          </a:p>
        </p:txBody>
      </p:sp>
      <p:sp>
        <p:nvSpPr>
          <p:cNvPr id="358" name="Google Shape;358;p26"/>
          <p:cNvSpPr txBox="1"/>
          <p:nvPr/>
        </p:nvSpPr>
        <p:spPr>
          <a:xfrm>
            <a:off x="3101506" y="6345702"/>
            <a:ext cx="9773166" cy="191833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Library workers' interactions with autistic patrons and their caregivers have the power to model inclusivity for patrons. </a:t>
            </a:r>
            <a:endParaRPr/>
          </a:p>
        </p:txBody>
      </p:sp>
      <p:grpSp>
        <p:nvGrpSpPr>
          <p:cNvPr id="359" name="Google Shape;359;p26">
            <a:extLst>
              <a:ext uri="{C183D7F6-B498-43B3-948B-1728B52AA6E4}">
                <adec:decorative xmlns:adec="http://schemas.microsoft.com/office/drawing/2017/decorative" val="1"/>
              </a:ext>
            </a:extLst>
          </p:cNvPr>
          <p:cNvGrpSpPr/>
          <p:nvPr/>
        </p:nvGrpSpPr>
        <p:grpSpPr>
          <a:xfrm>
            <a:off x="2186442" y="3461860"/>
            <a:ext cx="428970" cy="430893"/>
            <a:chOff x="1813" y="0"/>
            <a:chExt cx="809173" cy="812800"/>
          </a:xfrm>
        </p:grpSpPr>
        <p:sp>
          <p:nvSpPr>
            <p:cNvPr id="360" name="Google Shape;360;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26">
            <a:extLst>
              <a:ext uri="{C183D7F6-B498-43B3-948B-1728B52AA6E4}">
                <adec:decorative xmlns:adec="http://schemas.microsoft.com/office/drawing/2017/decorative" val="1"/>
              </a:ext>
            </a:extLst>
          </p:cNvPr>
          <p:cNvSpPr txBox="1"/>
          <p:nvPr/>
        </p:nvSpPr>
        <p:spPr>
          <a:xfrm>
            <a:off x="1403992" y="894951"/>
            <a:ext cx="286494"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1</a:t>
            </a:r>
            <a:endParaRPr/>
          </a:p>
        </p:txBody>
      </p:sp>
      <p:sp>
        <p:nvSpPr>
          <p:cNvPr id="363" name="Google Shape;363;p26">
            <a:extLst>
              <a:ext uri="{C183D7F6-B498-43B3-948B-1728B52AA6E4}">
                <adec:decorative xmlns:adec="http://schemas.microsoft.com/office/drawing/2017/decorative" val="1"/>
              </a:ext>
            </a:extLst>
          </p:cNvPr>
          <p:cNvSpPr/>
          <p:nvPr/>
        </p:nvSpPr>
        <p:spPr>
          <a:xfrm>
            <a:off x="1091737" y="894951"/>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3">
              <a:alphaModFix/>
            </a:blip>
            <a:stretch>
              <a:fillRect/>
            </a:stretch>
          </a:blipFill>
          <a:ln>
            <a:noFill/>
          </a:ln>
        </p:spPr>
        <p:txBody>
          <a:bodyPr/>
          <a:lstStyle/>
          <a:p>
            <a:endParaRPr lang="en-US"/>
          </a:p>
        </p:txBody>
      </p:sp>
      <p:sp>
        <p:nvSpPr>
          <p:cNvPr id="364" name="Google Shape;364;p26">
            <a:extLst>
              <a:ext uri="{C183D7F6-B498-43B3-948B-1728B52AA6E4}">
                <adec:decorative xmlns:adec="http://schemas.microsoft.com/office/drawing/2017/decorative" val="1"/>
              </a:ext>
            </a:extLst>
          </p:cNvPr>
          <p:cNvSpPr/>
          <p:nvPr/>
        </p:nvSpPr>
        <p:spPr>
          <a:xfrm>
            <a:off x="12205881" y="783128"/>
            <a:ext cx="4621995" cy="8720745"/>
          </a:xfrm>
          <a:custGeom>
            <a:avLst/>
            <a:gdLst/>
            <a:ahLst/>
            <a:cxnLst/>
            <a:rect l="l" t="t" r="r" b="b"/>
            <a:pathLst>
              <a:path w="4621995" h="8720745" extrusionOk="0">
                <a:moveTo>
                  <a:pt x="0" y="0"/>
                </a:moveTo>
                <a:lnTo>
                  <a:pt x="4621994" y="0"/>
                </a:lnTo>
                <a:lnTo>
                  <a:pt x="4621994" y="8720744"/>
                </a:lnTo>
                <a:lnTo>
                  <a:pt x="0" y="8720744"/>
                </a:lnTo>
                <a:lnTo>
                  <a:pt x="0" y="0"/>
                </a:lnTo>
                <a:close/>
              </a:path>
            </a:pathLst>
          </a:custGeom>
          <a:blipFill rotWithShape="1">
            <a:blip r:embed="rId4">
              <a:alphaModFix/>
            </a:blip>
            <a:stretch>
              <a:fillRect/>
            </a:stretch>
          </a:blipFill>
          <a:ln>
            <a:noFill/>
          </a:ln>
        </p:spPr>
        <p:txBody>
          <a:bodyPr/>
          <a:lstStyle/>
          <a:p>
            <a:endParaRPr lang="en-US"/>
          </a:p>
        </p:txBody>
      </p:sp>
      <p:grpSp>
        <p:nvGrpSpPr>
          <p:cNvPr id="365" name="Google Shape;365;p26">
            <a:extLst>
              <a:ext uri="{C183D7F6-B498-43B3-948B-1728B52AA6E4}">
                <adec:decorative xmlns:adec="http://schemas.microsoft.com/office/drawing/2017/decorative" val="1"/>
              </a:ext>
            </a:extLst>
          </p:cNvPr>
          <p:cNvGrpSpPr/>
          <p:nvPr/>
        </p:nvGrpSpPr>
        <p:grpSpPr>
          <a:xfrm>
            <a:off x="2186442" y="6376875"/>
            <a:ext cx="428970" cy="430893"/>
            <a:chOff x="1813" y="0"/>
            <a:chExt cx="809173" cy="812800"/>
          </a:xfrm>
        </p:grpSpPr>
        <p:sp>
          <p:nvSpPr>
            <p:cNvPr id="366" name="Google Shape;366;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6"/>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68" name="Google Shape;368;p26">
            <a:extLst>
              <a:ext uri="{C183D7F6-B498-43B3-948B-1728B52AA6E4}">
                <adec:decorative xmlns:adec="http://schemas.microsoft.com/office/drawing/2017/decorative" val="1"/>
              </a:ext>
            </a:extLst>
          </p:cNvPr>
          <p:cNvGrpSpPr/>
          <p:nvPr/>
        </p:nvGrpSpPr>
        <p:grpSpPr>
          <a:xfrm>
            <a:off x="2186442" y="4697140"/>
            <a:ext cx="428970" cy="430893"/>
            <a:chOff x="1813" y="0"/>
            <a:chExt cx="809173" cy="812800"/>
          </a:xfrm>
        </p:grpSpPr>
        <p:sp>
          <p:nvSpPr>
            <p:cNvPr id="369" name="Google Shape;369;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371" name="Google Shape;371;p26">
            <a:extLst>
              <a:ext uri="{C183D7F6-B498-43B3-948B-1728B52AA6E4}">
                <adec:decorative xmlns:adec="http://schemas.microsoft.com/office/drawing/2017/decorative" val="1"/>
              </a:ext>
            </a:extLst>
          </p:cNvPr>
          <p:cNvSpPr txBox="1"/>
          <p:nvPr/>
        </p:nvSpPr>
        <p:spPr>
          <a:xfrm>
            <a:off x="1467028" y="991606"/>
            <a:ext cx="286494"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1</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379"/>
        <p:cNvGrpSpPr/>
        <p:nvPr/>
      </p:nvGrpSpPr>
      <p:grpSpPr>
        <a:xfrm>
          <a:off x="0" y="0"/>
          <a:ext cx="0" cy="0"/>
          <a:chOff x="0" y="0"/>
          <a:chExt cx="0" cy="0"/>
        </a:xfrm>
      </p:grpSpPr>
      <p:sp>
        <p:nvSpPr>
          <p:cNvPr id="381" name="Google Shape;381;p27"/>
          <p:cNvSpPr txBox="1">
            <a:spLocks noGrp="1"/>
          </p:cNvSpPr>
          <p:nvPr>
            <p:ph type="title" idx="4294967295"/>
          </p:nvPr>
        </p:nvSpPr>
        <p:spPr>
          <a:xfrm>
            <a:off x="2225877" y="777052"/>
            <a:ext cx="12260144"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39977"/>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model acceptance #2</a:t>
            </a:r>
            <a:endParaRPr dirty="0"/>
          </a:p>
        </p:txBody>
      </p:sp>
      <p:sp>
        <p:nvSpPr>
          <p:cNvPr id="380" name="Google Shape;380;p27"/>
          <p:cNvSpPr txBox="1"/>
          <p:nvPr/>
        </p:nvSpPr>
        <p:spPr>
          <a:xfrm>
            <a:off x="1084626" y="2433701"/>
            <a:ext cx="16220350" cy="22332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"All of the employees have been super understanding of [my son] not being able to sit for story time and needing constant movement to stay regulated...he prefers to explore the space and it's one of the few places that we feel good about letting him."</a:t>
            </a:r>
            <a:endParaRPr/>
          </a:p>
        </p:txBody>
      </p:sp>
      <p:sp>
        <p:nvSpPr>
          <p:cNvPr id="382" name="Google Shape;382;p27"/>
          <p:cNvSpPr txBox="1"/>
          <p:nvPr/>
        </p:nvSpPr>
        <p:spPr>
          <a:xfrm>
            <a:off x="1028700" y="5257546"/>
            <a:ext cx="16276276" cy="110934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"They are nice but lack kindness, they have sensory items for the children but they hover over the children to make sure we don't steal the equipment."</a:t>
            </a:r>
            <a:endParaRPr/>
          </a:p>
        </p:txBody>
      </p:sp>
      <p:sp>
        <p:nvSpPr>
          <p:cNvPr id="383" name="Google Shape;383;p27"/>
          <p:cNvSpPr txBox="1"/>
          <p:nvPr/>
        </p:nvSpPr>
        <p:spPr>
          <a:xfrm>
            <a:off x="1028700" y="6957441"/>
            <a:ext cx="16276276" cy="228517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"The staff have been wonderful with our son. They're never taken aback by any of his sounds that can sometimes include screeching. They speak kindly to him and often get down on his level.  Again, knowing that he's in a safe and welcoming space takes a lot of the pressure off for him to just be a kid and learn at his own time and pace."</a:t>
            </a:r>
            <a:endParaRPr/>
          </a:p>
        </p:txBody>
      </p:sp>
      <p:sp>
        <p:nvSpPr>
          <p:cNvPr id="384" name="Google Shape;384;p27">
            <a:extLst>
              <a:ext uri="{C183D7F6-B498-43B3-948B-1728B52AA6E4}">
                <adec:decorative xmlns:adec="http://schemas.microsoft.com/office/drawing/2017/decorative" val="1"/>
              </a:ext>
            </a:extLst>
          </p:cNvPr>
          <p:cNvSpPr/>
          <p:nvPr/>
        </p:nvSpPr>
        <p:spPr>
          <a:xfrm>
            <a:off x="1028700" y="810374"/>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3">
              <a:alphaModFix/>
            </a:blip>
            <a:stretch>
              <a:fillRect/>
            </a:stretch>
          </a:blipFill>
          <a:ln>
            <a:noFill/>
          </a:ln>
        </p:spPr>
        <p:txBody>
          <a:bodyPr/>
          <a:lstStyle/>
          <a:p>
            <a:endParaRPr lang="en-US"/>
          </a:p>
        </p:txBody>
      </p:sp>
      <p:sp>
        <p:nvSpPr>
          <p:cNvPr id="385" name="Google Shape;385;p27">
            <a:extLst>
              <a:ext uri="{C183D7F6-B498-43B3-948B-1728B52AA6E4}">
                <adec:decorative xmlns:adec="http://schemas.microsoft.com/office/drawing/2017/decorative" val="1"/>
              </a:ext>
            </a:extLst>
          </p:cNvPr>
          <p:cNvSpPr txBox="1"/>
          <p:nvPr/>
        </p:nvSpPr>
        <p:spPr>
          <a:xfrm>
            <a:off x="1403991" y="967552"/>
            <a:ext cx="286494"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393"/>
        <p:cNvGrpSpPr/>
        <p:nvPr/>
      </p:nvGrpSpPr>
      <p:grpSpPr>
        <a:xfrm>
          <a:off x="0" y="0"/>
          <a:ext cx="0" cy="0"/>
          <a:chOff x="0" y="0"/>
          <a:chExt cx="0" cy="0"/>
        </a:xfrm>
      </p:grpSpPr>
      <p:sp>
        <p:nvSpPr>
          <p:cNvPr id="394" name="Google Shape;394;p28"/>
          <p:cNvSpPr txBox="1">
            <a:spLocks noGrp="1"/>
          </p:cNvSpPr>
          <p:nvPr>
            <p:ph type="title" idx="4294967295"/>
          </p:nvPr>
        </p:nvSpPr>
        <p:spPr>
          <a:xfrm>
            <a:off x="2286000" y="893216"/>
            <a:ext cx="11049000" cy="1061789"/>
          </a:xfrm>
          <a:prstGeom prst="rect">
            <a:avLst/>
          </a:prstGeom>
          <a:noFill/>
          <a:ln>
            <a:noFill/>
          </a:ln>
        </p:spPr>
        <p:txBody>
          <a:bodyPr spcFirstLastPara="1" wrap="square" lIns="91425" tIns="45700" rIns="91425" bIns="4570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model acceptance #3</a:t>
            </a:r>
            <a:endParaRPr dirty="0"/>
          </a:p>
        </p:txBody>
      </p:sp>
      <p:sp>
        <p:nvSpPr>
          <p:cNvPr id="395" name="Google Shape;395;p28">
            <a:extLst>
              <a:ext uri="{C183D7F6-B498-43B3-948B-1728B52AA6E4}">
                <adec:decorative xmlns:adec="http://schemas.microsoft.com/office/drawing/2017/decorative" val="1"/>
              </a:ext>
            </a:extLst>
          </p:cNvPr>
          <p:cNvSpPr/>
          <p:nvPr/>
        </p:nvSpPr>
        <p:spPr>
          <a:xfrm>
            <a:off x="1028700" y="810374"/>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3">
              <a:alphaModFix/>
            </a:blip>
            <a:stretch>
              <a:fillRect/>
            </a:stretch>
          </a:blipFill>
          <a:ln>
            <a:noFill/>
          </a:ln>
        </p:spPr>
        <p:txBody>
          <a:bodyPr/>
          <a:lstStyle/>
          <a:p>
            <a:endParaRPr lang="en-US"/>
          </a:p>
        </p:txBody>
      </p:sp>
      <p:sp>
        <p:nvSpPr>
          <p:cNvPr id="396" name="Google Shape;396;p28"/>
          <p:cNvSpPr txBox="1"/>
          <p:nvPr/>
        </p:nvSpPr>
        <p:spPr>
          <a:xfrm>
            <a:off x="1403992" y="894951"/>
            <a:ext cx="286494"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1</a:t>
            </a:r>
            <a:endParaRPr/>
          </a:p>
        </p:txBody>
      </p:sp>
      <p:sp>
        <p:nvSpPr>
          <p:cNvPr id="397" name="Google Shape;397;p28"/>
          <p:cNvSpPr txBox="1"/>
          <p:nvPr/>
        </p:nvSpPr>
        <p:spPr>
          <a:xfrm>
            <a:off x="1219712" y="2746190"/>
            <a:ext cx="16319678" cy="167132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"She wasn't feeling well and had a lot of anxiety, so she couldn't attend a Teen center back to school activity and staff put aside a crafting kit for me to pick up for her to do at home. They even went looking for her favorite color."</a:t>
            </a:r>
            <a:endParaRPr/>
          </a:p>
        </p:txBody>
      </p:sp>
      <p:sp>
        <p:nvSpPr>
          <p:cNvPr id="398" name="Google Shape;398;p28"/>
          <p:cNvSpPr txBox="1"/>
          <p:nvPr/>
        </p:nvSpPr>
        <p:spPr>
          <a:xfrm>
            <a:off x="1219712" y="5076825"/>
            <a:ext cx="15848575" cy="167132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"Many of the staff remember my child, ask about special interests, offer recommendations of books and games, show a lot of respect and trust of my child, and more. We are so so grateful for the staff who really honor the dignity in all."</a:t>
            </a:r>
            <a:endParaRPr/>
          </a:p>
        </p:txBody>
      </p:sp>
      <p:sp>
        <p:nvSpPr>
          <p:cNvPr id="399" name="Google Shape;399;p28"/>
          <p:cNvSpPr txBox="1"/>
          <p:nvPr/>
        </p:nvSpPr>
        <p:spPr>
          <a:xfrm>
            <a:off x="1219712" y="7369360"/>
            <a:ext cx="16319678" cy="170809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"He loves talking to library staff about his interests. </a:t>
            </a:r>
            <a:endParaRPr/>
          </a:p>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He also loves when the library staff remember him and point out new books that interest him.”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407"/>
        <p:cNvGrpSpPr/>
        <p:nvPr/>
      </p:nvGrpSpPr>
      <p:grpSpPr>
        <a:xfrm>
          <a:off x="0" y="0"/>
          <a:ext cx="0" cy="0"/>
          <a:chOff x="0" y="0"/>
          <a:chExt cx="0" cy="0"/>
        </a:xfrm>
      </p:grpSpPr>
      <p:sp>
        <p:nvSpPr>
          <p:cNvPr id="408" name="Google Shape;408;p29"/>
          <p:cNvSpPr txBox="1">
            <a:spLocks noGrp="1"/>
          </p:cNvSpPr>
          <p:nvPr>
            <p:ph type="title" idx="4294967295"/>
          </p:nvPr>
        </p:nvSpPr>
        <p:spPr>
          <a:xfrm>
            <a:off x="2252389" y="695252"/>
            <a:ext cx="13563600" cy="1679306"/>
          </a:xfrm>
          <a:prstGeom prst="rect">
            <a:avLst/>
          </a:prstGeom>
          <a:noFill/>
          <a:ln>
            <a:noFill/>
          </a:ln>
        </p:spPr>
        <p:txBody>
          <a:bodyPr spcFirstLastPara="1" wrap="square" lIns="91425" tIns="45700" rIns="91425" bIns="4570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Librarians can promote competence by sharing what to expect from the library experience.</a:t>
            </a:r>
            <a:endParaRPr sz="1800" b="0" i="0" u="none" strike="noStrike" cap="none">
              <a:solidFill>
                <a:srgbClr val="632B2B"/>
              </a:solidFill>
              <a:latin typeface="Arial"/>
              <a:ea typeface="Arial"/>
              <a:cs typeface="Arial"/>
              <a:sym typeface="Arial"/>
            </a:endParaRPr>
          </a:p>
        </p:txBody>
      </p:sp>
      <p:sp>
        <p:nvSpPr>
          <p:cNvPr id="409" name="Google Shape;409;p29"/>
          <p:cNvSpPr txBox="1"/>
          <p:nvPr/>
        </p:nvSpPr>
        <p:spPr>
          <a:xfrm>
            <a:off x="3101506" y="3324564"/>
            <a:ext cx="9617286" cy="6292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rgbClr val="632B2B"/>
                </a:solidFill>
                <a:latin typeface="Arial"/>
                <a:ea typeface="Arial"/>
                <a:cs typeface="Arial"/>
                <a:sym typeface="Arial"/>
              </a:rPr>
              <a:t>Social narratives (</a:t>
            </a:r>
            <a:r>
              <a:rPr lang="en-US" sz="3600"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sample</a:t>
            </a:r>
            <a:r>
              <a:rPr lang="en-US" sz="3600">
                <a:solidFill>
                  <a:srgbClr val="632B2B"/>
                </a:solidFill>
                <a:latin typeface="Arial"/>
                <a:ea typeface="Arial"/>
                <a:cs typeface="Arial"/>
                <a:sym typeface="Arial"/>
              </a:rPr>
              <a:t>)</a:t>
            </a:r>
            <a:endParaRPr/>
          </a:p>
        </p:txBody>
      </p:sp>
      <p:sp>
        <p:nvSpPr>
          <p:cNvPr id="410" name="Google Shape;410;p29"/>
          <p:cNvSpPr txBox="1"/>
          <p:nvPr/>
        </p:nvSpPr>
        <p:spPr>
          <a:xfrm>
            <a:off x="3101506" y="4446020"/>
            <a:ext cx="10634081"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Video modeling (</a:t>
            </a:r>
            <a:r>
              <a:rPr lang="en-US" sz="3599" u="sng">
                <a:solidFill>
                  <a:srgbClr val="632423"/>
                </a:solidFill>
                <a:latin typeface="Arial"/>
                <a:ea typeface="Arial"/>
                <a:cs typeface="Arial"/>
                <a:sym typeface="Arial"/>
                <a:hlinkClick r:id="rId4">
                  <a:extLst>
                    <a:ext uri="{A12FA001-AC4F-418D-AE19-62706E023703}">
                      <ahyp:hlinkClr xmlns:ahyp="http://schemas.microsoft.com/office/drawing/2018/hyperlinkcolor" val="tx"/>
                    </a:ext>
                  </a:extLst>
                </a:hlinkClick>
              </a:rPr>
              <a:t>sample</a:t>
            </a:r>
            <a:r>
              <a:rPr lang="en-US" sz="3599">
                <a:solidFill>
                  <a:srgbClr val="632B2B"/>
                </a:solidFill>
                <a:latin typeface="Arial"/>
                <a:ea typeface="Arial"/>
                <a:cs typeface="Arial"/>
                <a:sym typeface="Arial"/>
              </a:rPr>
              <a:t>)</a:t>
            </a:r>
            <a:endParaRPr/>
          </a:p>
        </p:txBody>
      </p:sp>
      <p:sp>
        <p:nvSpPr>
          <p:cNvPr id="411" name="Google Shape;411;p29"/>
          <p:cNvSpPr txBox="1"/>
          <p:nvPr/>
        </p:nvSpPr>
        <p:spPr>
          <a:xfrm>
            <a:off x="3101506" y="5570605"/>
            <a:ext cx="3875286"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Clear signage</a:t>
            </a:r>
            <a:endParaRPr/>
          </a:p>
        </p:txBody>
      </p:sp>
      <p:sp>
        <p:nvSpPr>
          <p:cNvPr id="412" name="Google Shape;412;p29"/>
          <p:cNvSpPr txBox="1"/>
          <p:nvPr/>
        </p:nvSpPr>
        <p:spPr>
          <a:xfrm>
            <a:off x="3101506" y="6761866"/>
            <a:ext cx="13001013" cy="10953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a:solidFill>
                  <a:srgbClr val="632B2B"/>
                </a:solidFill>
                <a:latin typeface="Arial"/>
                <a:ea typeface="Arial"/>
                <a:cs typeface="Arial"/>
                <a:sym typeface="Arial"/>
              </a:rPr>
              <a:t>Visual schedules (</a:t>
            </a:r>
            <a:r>
              <a:rPr lang="en-US" sz="3600" u="sng">
                <a:solidFill>
                  <a:srgbClr val="632423"/>
                </a:solidFill>
                <a:latin typeface="Arial"/>
                <a:ea typeface="Arial"/>
                <a:cs typeface="Arial"/>
                <a:sym typeface="Arial"/>
                <a:hlinkClick r:id="rId5">
                  <a:extLst>
                    <a:ext uri="{A12FA001-AC4F-418D-AE19-62706E023703}">
                      <ahyp:hlinkClr xmlns:ahyp="http://schemas.microsoft.com/office/drawing/2018/hyperlinkcolor" val="tx"/>
                    </a:ext>
                  </a:extLst>
                </a:hlinkClick>
              </a:rPr>
              <a:t>sample</a:t>
            </a:r>
            <a:r>
              <a:rPr lang="en-US" sz="3600">
                <a:solidFill>
                  <a:srgbClr val="632423"/>
                </a:solidFill>
                <a:latin typeface="Arial"/>
                <a:ea typeface="Arial"/>
                <a:cs typeface="Arial"/>
                <a:sym typeface="Arial"/>
              </a:rPr>
              <a:t> and </a:t>
            </a:r>
            <a:r>
              <a:rPr lang="en-US" sz="3600" u="sng">
                <a:solidFill>
                  <a:srgbClr val="632423"/>
                </a:solidFill>
                <a:latin typeface="Arial"/>
                <a:ea typeface="Arial"/>
                <a:cs typeface="Arial"/>
                <a:sym typeface="Arial"/>
                <a:hlinkClick r:id="rId6">
                  <a:extLst>
                    <a:ext uri="{A12FA001-AC4F-418D-AE19-62706E023703}">
                      <ahyp:hlinkClr xmlns:ahyp="http://schemas.microsoft.com/office/drawing/2018/hyperlinkcolor" val="tx"/>
                    </a:ext>
                  </a:extLst>
                </a:hlinkClick>
              </a:rPr>
              <a:t>Visual Schedules: </a:t>
            </a:r>
            <a:endParaRPr/>
          </a:p>
          <a:p>
            <a:pPr marL="0" marR="0" lvl="0" indent="0" algn="l" rtl="0">
              <a:lnSpc>
                <a:spcPct val="120000"/>
              </a:lnSpc>
              <a:spcBef>
                <a:spcPts val="0"/>
              </a:spcBef>
              <a:spcAft>
                <a:spcPts val="0"/>
              </a:spcAft>
              <a:buNone/>
            </a:pPr>
            <a:r>
              <a:rPr lang="en-US" sz="3600" u="sng">
                <a:solidFill>
                  <a:srgbClr val="632423"/>
                </a:solidFill>
                <a:latin typeface="Arial"/>
                <a:ea typeface="Arial"/>
                <a:cs typeface="Arial"/>
                <a:sym typeface="Arial"/>
                <a:hlinkClick r:id="rId6">
                  <a:extLst>
                    <a:ext uri="{A12FA001-AC4F-418D-AE19-62706E023703}">
                      <ahyp:hlinkClr xmlns:ahyp="http://schemas.microsoft.com/office/drawing/2018/hyperlinkcolor" val="tx"/>
                    </a:ext>
                  </a:extLst>
                </a:hlinkClick>
              </a:rPr>
              <a:t>A Practical Guide for Families, University of Utah</a:t>
            </a:r>
            <a:r>
              <a:rPr lang="en-US" sz="3600">
                <a:solidFill>
                  <a:srgbClr val="632423"/>
                </a:solidFill>
                <a:latin typeface="Arial"/>
                <a:ea typeface="Arial"/>
                <a:cs typeface="Arial"/>
                <a:sym typeface="Arial"/>
              </a:rPr>
              <a:t>)</a:t>
            </a:r>
            <a:endParaRPr/>
          </a:p>
        </p:txBody>
      </p:sp>
      <p:sp>
        <p:nvSpPr>
          <p:cNvPr id="413" name="Google Shape;413;p29">
            <a:extLst>
              <a:ext uri="{C183D7F6-B498-43B3-948B-1728B52AA6E4}">
                <adec:decorative xmlns:adec="http://schemas.microsoft.com/office/drawing/2017/decorative" val="1"/>
              </a:ext>
            </a:extLst>
          </p:cNvPr>
          <p:cNvSpPr/>
          <p:nvPr/>
        </p:nvSpPr>
        <p:spPr>
          <a:xfrm>
            <a:off x="930582" y="810374"/>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7">
              <a:alphaModFix/>
            </a:blip>
            <a:stretch>
              <a:fillRect/>
            </a:stretch>
          </a:blipFill>
          <a:ln>
            <a:noFill/>
          </a:ln>
        </p:spPr>
        <p:txBody>
          <a:bodyPr/>
          <a:lstStyle/>
          <a:p>
            <a:endParaRPr lang="en-US"/>
          </a:p>
        </p:txBody>
      </p:sp>
      <p:grpSp>
        <p:nvGrpSpPr>
          <p:cNvPr id="414" name="Google Shape;414;p29">
            <a:extLst>
              <a:ext uri="{C183D7F6-B498-43B3-948B-1728B52AA6E4}">
                <adec:decorative xmlns:adec="http://schemas.microsoft.com/office/drawing/2017/decorative" val="1"/>
              </a:ext>
            </a:extLst>
          </p:cNvPr>
          <p:cNvGrpSpPr/>
          <p:nvPr/>
        </p:nvGrpSpPr>
        <p:grpSpPr>
          <a:xfrm>
            <a:off x="2186442" y="3461860"/>
            <a:ext cx="428970" cy="430893"/>
            <a:chOff x="1813" y="0"/>
            <a:chExt cx="809173" cy="812800"/>
          </a:xfrm>
        </p:grpSpPr>
        <p:sp>
          <p:nvSpPr>
            <p:cNvPr id="415" name="Google Shape;415;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417" name="Google Shape;417;p29">
            <a:extLst>
              <a:ext uri="{C183D7F6-B498-43B3-948B-1728B52AA6E4}">
                <adec:decorative xmlns:adec="http://schemas.microsoft.com/office/drawing/2017/decorative" val="1"/>
              </a:ext>
            </a:extLst>
          </p:cNvPr>
          <p:cNvSpPr txBox="1"/>
          <p:nvPr/>
        </p:nvSpPr>
        <p:spPr>
          <a:xfrm>
            <a:off x="1215312" y="847900"/>
            <a:ext cx="467618"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2</a:t>
            </a:r>
            <a:endParaRPr/>
          </a:p>
        </p:txBody>
      </p:sp>
      <p:sp>
        <p:nvSpPr>
          <p:cNvPr id="418" name="Google Shape;418;p29">
            <a:extLst>
              <a:ext uri="{C183D7F6-B498-43B3-948B-1728B52AA6E4}">
                <adec:decorative xmlns:adec="http://schemas.microsoft.com/office/drawing/2017/decorative" val="1"/>
              </a:ext>
            </a:extLst>
          </p:cNvPr>
          <p:cNvSpPr/>
          <p:nvPr/>
        </p:nvSpPr>
        <p:spPr>
          <a:xfrm>
            <a:off x="14382418" y="5274024"/>
            <a:ext cx="3752120" cy="4772172"/>
          </a:xfrm>
          <a:custGeom>
            <a:avLst/>
            <a:gdLst/>
            <a:ahLst/>
            <a:cxnLst/>
            <a:rect l="l" t="t" r="r" b="b"/>
            <a:pathLst>
              <a:path w="3752120" h="4772172" extrusionOk="0">
                <a:moveTo>
                  <a:pt x="0" y="0"/>
                </a:moveTo>
                <a:lnTo>
                  <a:pt x="3752121" y="0"/>
                </a:lnTo>
                <a:lnTo>
                  <a:pt x="3752121" y="4772172"/>
                </a:lnTo>
                <a:lnTo>
                  <a:pt x="0" y="4772172"/>
                </a:lnTo>
                <a:lnTo>
                  <a:pt x="0" y="0"/>
                </a:lnTo>
                <a:close/>
              </a:path>
            </a:pathLst>
          </a:custGeom>
          <a:blipFill rotWithShape="1">
            <a:blip r:embed="rId8">
              <a:alphaModFix/>
            </a:blip>
            <a:stretch>
              <a:fillRect/>
            </a:stretch>
          </a:blipFill>
          <a:ln>
            <a:noFill/>
          </a:ln>
        </p:spPr>
        <p:txBody>
          <a:bodyPr/>
          <a:lstStyle/>
          <a:p>
            <a:endParaRPr lang="en-US"/>
          </a:p>
        </p:txBody>
      </p:sp>
      <p:grpSp>
        <p:nvGrpSpPr>
          <p:cNvPr id="419" name="Google Shape;419;p29">
            <a:extLst>
              <a:ext uri="{C183D7F6-B498-43B3-948B-1728B52AA6E4}">
                <adec:decorative xmlns:adec="http://schemas.microsoft.com/office/drawing/2017/decorative" val="1"/>
              </a:ext>
            </a:extLst>
          </p:cNvPr>
          <p:cNvGrpSpPr/>
          <p:nvPr/>
        </p:nvGrpSpPr>
        <p:grpSpPr>
          <a:xfrm>
            <a:off x="2186442" y="5778070"/>
            <a:ext cx="428970" cy="430893"/>
            <a:chOff x="1813" y="0"/>
            <a:chExt cx="809173" cy="812800"/>
          </a:xfrm>
        </p:grpSpPr>
        <p:sp>
          <p:nvSpPr>
            <p:cNvPr id="420" name="Google Shape;420;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29">
            <a:extLst>
              <a:ext uri="{C183D7F6-B498-43B3-948B-1728B52AA6E4}">
                <adec:decorative xmlns:adec="http://schemas.microsoft.com/office/drawing/2017/decorative" val="1"/>
              </a:ext>
            </a:extLst>
          </p:cNvPr>
          <p:cNvGrpSpPr/>
          <p:nvPr/>
        </p:nvGrpSpPr>
        <p:grpSpPr>
          <a:xfrm>
            <a:off x="2186442" y="4697140"/>
            <a:ext cx="428970" cy="430893"/>
            <a:chOff x="1813" y="0"/>
            <a:chExt cx="809173" cy="812800"/>
          </a:xfrm>
        </p:grpSpPr>
        <p:sp>
          <p:nvSpPr>
            <p:cNvPr id="423" name="Google Shape;423;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29">
            <a:extLst>
              <a:ext uri="{C183D7F6-B498-43B3-948B-1728B52AA6E4}">
                <adec:decorative xmlns:adec="http://schemas.microsoft.com/office/drawing/2017/decorative" val="1"/>
              </a:ext>
            </a:extLst>
          </p:cNvPr>
          <p:cNvGrpSpPr/>
          <p:nvPr/>
        </p:nvGrpSpPr>
        <p:grpSpPr>
          <a:xfrm>
            <a:off x="2186442" y="6856662"/>
            <a:ext cx="428970" cy="430893"/>
            <a:chOff x="1813" y="0"/>
            <a:chExt cx="809173" cy="812800"/>
          </a:xfrm>
        </p:grpSpPr>
        <p:sp>
          <p:nvSpPr>
            <p:cNvPr id="426" name="Google Shape;426;p29"/>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121"/>
        <p:cNvGrpSpPr/>
        <p:nvPr/>
      </p:nvGrpSpPr>
      <p:grpSpPr>
        <a:xfrm>
          <a:off x="0" y="0"/>
          <a:ext cx="0" cy="0"/>
          <a:chOff x="0" y="0"/>
          <a:chExt cx="0" cy="0"/>
        </a:xfrm>
      </p:grpSpPr>
      <p:sp>
        <p:nvSpPr>
          <p:cNvPr id="122" name="Google Shape;122;p3"/>
          <p:cNvSpPr txBox="1">
            <a:spLocks noGrp="1"/>
          </p:cNvSpPr>
          <p:nvPr>
            <p:ph type="title" idx="4294967295"/>
          </p:nvPr>
        </p:nvSpPr>
        <p:spPr>
          <a:xfrm>
            <a:off x="5799944" y="365999"/>
            <a:ext cx="7535100" cy="923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632B2B"/>
              </a:buClr>
              <a:buSzPts val="6000"/>
              <a:buFont typeface="Arial"/>
              <a:buNone/>
            </a:pPr>
            <a:r>
              <a:rPr lang="en-US" sz="6000" b="1" i="0" u="none" strike="noStrike" cap="none">
                <a:solidFill>
                  <a:srgbClr val="632B2B"/>
                </a:solidFill>
                <a:latin typeface="Arial"/>
                <a:ea typeface="Arial"/>
                <a:cs typeface="Arial"/>
                <a:sym typeface="Arial"/>
              </a:rPr>
              <a:t>What is autism?</a:t>
            </a:r>
            <a:endParaRPr b="1"/>
          </a:p>
        </p:txBody>
      </p:sp>
      <p:pic>
        <p:nvPicPr>
          <p:cNvPr id="123" name="Google Shape;123;p3" descr="Video clip of Adriana White's TedTalk."/>
          <p:cNvPicPr preferRelativeResize="0"/>
          <p:nvPr/>
        </p:nvPicPr>
        <p:blipFill rotWithShape="1">
          <a:blip r:embed="rId3">
            <a:alphaModFix/>
          </a:blip>
          <a:srcRect/>
          <a:stretch/>
        </p:blipFill>
        <p:spPr>
          <a:xfrm>
            <a:off x="2964074" y="1573489"/>
            <a:ext cx="12359851" cy="6952416"/>
          </a:xfrm>
          <a:prstGeom prst="rect">
            <a:avLst/>
          </a:prstGeom>
          <a:noFill/>
          <a:ln>
            <a:noFill/>
          </a:ln>
        </p:spPr>
      </p:pic>
      <p:sp>
        <p:nvSpPr>
          <p:cNvPr id="124" name="Google Shape;124;p3"/>
          <p:cNvSpPr txBox="1"/>
          <p:nvPr/>
        </p:nvSpPr>
        <p:spPr>
          <a:xfrm>
            <a:off x="0" y="8715158"/>
            <a:ext cx="18287999" cy="1205843"/>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1" dirty="0">
                <a:solidFill>
                  <a:srgbClr val="632B2B"/>
                </a:solidFill>
                <a:latin typeface="Arial"/>
                <a:ea typeface="Arial"/>
                <a:cs typeface="Arial"/>
                <a:sym typeface="Arial"/>
              </a:rPr>
              <a:t>Adriana White, autistic librarian and writer (</a:t>
            </a:r>
            <a:r>
              <a:rPr lang="en-US" sz="3399" b="1" u="sng" dirty="0">
                <a:solidFill>
                  <a:srgbClr val="632423"/>
                </a:solidFill>
                <a:latin typeface="Arial"/>
                <a:ea typeface="Arial"/>
                <a:cs typeface="Arial"/>
                <a:sym typeface="Arial"/>
                <a:hlinkClick r:id="rId4">
                  <a:extLst>
                    <a:ext uri="{A12FA001-AC4F-418D-AE19-62706E023703}">
                      <ahyp:hlinkClr xmlns:ahyp="http://schemas.microsoft.com/office/drawing/2018/hyperlinkcolor" val="tx"/>
                    </a:ext>
                  </a:extLst>
                </a:hlinkClick>
              </a:rPr>
              <a:t>Adriana's website</a:t>
            </a:r>
            <a:r>
              <a:rPr lang="en-US" sz="3399" b="1" dirty="0">
                <a:solidFill>
                  <a:srgbClr val="632423"/>
                </a:solidFill>
                <a:latin typeface="Arial"/>
                <a:ea typeface="Arial"/>
                <a:cs typeface="Arial"/>
                <a:sym typeface="Arial"/>
              </a:rPr>
              <a:t>)</a:t>
            </a:r>
            <a:endParaRPr sz="3399" b="1" dirty="0">
              <a:solidFill>
                <a:srgbClr val="632B2B"/>
              </a:solidFill>
              <a:latin typeface="Arial"/>
              <a:ea typeface="Arial"/>
              <a:cs typeface="Arial"/>
              <a:sym typeface="Arial"/>
            </a:endParaRPr>
          </a:p>
          <a:p>
            <a:pPr marL="0" marR="0" lvl="0" indent="0" algn="ctr" rtl="0">
              <a:lnSpc>
                <a:spcPct val="140011"/>
              </a:lnSpc>
              <a:spcBef>
                <a:spcPts val="0"/>
              </a:spcBef>
              <a:spcAft>
                <a:spcPts val="0"/>
              </a:spcAft>
              <a:buNone/>
            </a:pPr>
            <a:r>
              <a:rPr lang="en-US" sz="3399" u="sng" dirty="0">
                <a:solidFill>
                  <a:srgbClr val="632423"/>
                </a:solidFill>
                <a:latin typeface="Arial"/>
                <a:ea typeface="Arial"/>
                <a:cs typeface="Arial"/>
                <a:sym typeface="Arial"/>
                <a:hlinkClick r:id="rId5">
                  <a:extLst>
                    <a:ext uri="{A12FA001-AC4F-418D-AE19-62706E023703}">
                      <ahyp:hlinkClr xmlns:ahyp="http://schemas.microsoft.com/office/drawing/2018/hyperlinkcolor" val="tx"/>
                    </a:ext>
                  </a:extLst>
                </a:hlinkClick>
              </a:rPr>
              <a:t>Autism and Neurodiversity: Different Does Not Mean Broken,  | </a:t>
            </a:r>
            <a:r>
              <a:rPr lang="en-US" sz="3399" u="sng" dirty="0" err="1">
                <a:solidFill>
                  <a:srgbClr val="632423"/>
                </a:solidFill>
                <a:latin typeface="Arial"/>
                <a:ea typeface="Arial"/>
                <a:cs typeface="Arial"/>
                <a:sym typeface="Arial"/>
                <a:hlinkClick r:id="rId5">
                  <a:extLst>
                    <a:ext uri="{A12FA001-AC4F-418D-AE19-62706E023703}">
                      <ahyp:hlinkClr xmlns:ahyp="http://schemas.microsoft.com/office/drawing/2018/hyperlinkcolor" val="tx"/>
                    </a:ext>
                  </a:extLst>
                </a:hlinkClick>
              </a:rPr>
              <a:t>TEDxPaloAltoColleg</a:t>
            </a:r>
            <a:r>
              <a:rPr lang="en-US" sz="3399" dirty="0" err="1">
                <a:solidFill>
                  <a:srgbClr val="632423"/>
                </a:solidFill>
                <a:latin typeface="Arial"/>
                <a:ea typeface="Arial"/>
                <a:cs typeface="Arial"/>
                <a:sym typeface="Arial"/>
              </a:rPr>
              <a:t>e</a:t>
            </a:r>
            <a:endParaRPr sz="3399" dirty="0">
              <a:solidFill>
                <a:srgbClr val="632423"/>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5"/>
        <p:cNvGrpSpPr/>
        <p:nvPr/>
      </p:nvGrpSpPr>
      <p:grpSpPr>
        <a:xfrm>
          <a:off x="0" y="0"/>
          <a:ext cx="0" cy="0"/>
          <a:chOff x="0" y="0"/>
          <a:chExt cx="0" cy="0"/>
        </a:xfrm>
      </p:grpSpPr>
      <p:sp>
        <p:nvSpPr>
          <p:cNvPr id="436" name="Google Shape;436;p30"/>
          <p:cNvSpPr txBox="1">
            <a:spLocks noGrp="1"/>
          </p:cNvSpPr>
          <p:nvPr>
            <p:ph type="title" idx="4294967295"/>
          </p:nvPr>
        </p:nvSpPr>
        <p:spPr>
          <a:xfrm>
            <a:off x="457200" y="-1143000"/>
            <a:ext cx="111252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Example of a social story about visiting the library.</a:t>
            </a:r>
            <a:endParaRPr/>
          </a:p>
        </p:txBody>
      </p:sp>
      <p:sp>
        <p:nvSpPr>
          <p:cNvPr id="437" name="Google Shape;437;p30"/>
          <p:cNvSpPr txBox="1"/>
          <p:nvPr/>
        </p:nvSpPr>
        <p:spPr>
          <a:xfrm>
            <a:off x="4343400" y="737762"/>
            <a:ext cx="10355647" cy="586699"/>
          </a:xfrm>
          <a:prstGeom prst="rect">
            <a:avLst/>
          </a:prstGeom>
          <a:noFill/>
          <a:ln>
            <a:noFill/>
          </a:ln>
        </p:spPr>
        <p:txBody>
          <a:bodyPr spcFirstLastPara="1" wrap="square" lIns="0" tIns="0" rIns="0" bIns="0" anchor="t" anchorCtr="0">
            <a:spAutoFit/>
          </a:bodyPr>
          <a:lstStyle/>
          <a:p>
            <a:pPr marL="0" marR="0" lvl="0" indent="0" algn="l" rtl="0">
              <a:lnSpc>
                <a:spcPct val="95133"/>
              </a:lnSpc>
              <a:spcBef>
                <a:spcPts val="0"/>
              </a:spcBef>
              <a:spcAft>
                <a:spcPts val="0"/>
              </a:spcAft>
              <a:buNone/>
            </a:pPr>
            <a:r>
              <a:rPr lang="en-US" sz="4500">
                <a:solidFill>
                  <a:srgbClr val="FFFFFF"/>
                </a:solidFill>
                <a:latin typeface="Arial"/>
                <a:ea typeface="Arial"/>
                <a:cs typeface="Arial"/>
                <a:sym typeface="Arial"/>
              </a:rPr>
              <a:t>Menomonee Falls Public Library, WI</a:t>
            </a:r>
            <a:endParaRPr/>
          </a:p>
        </p:txBody>
      </p:sp>
      <p:pic>
        <p:nvPicPr>
          <p:cNvPr id="438" name="Google Shape;438;p30" descr="Video of a social story about visiting the library created by the Menomonee Falls Public Library. "/>
          <p:cNvPicPr preferRelativeResize="0"/>
          <p:nvPr/>
        </p:nvPicPr>
        <p:blipFill rotWithShape="1">
          <a:blip r:embed="rId3">
            <a:alphaModFix/>
          </a:blip>
          <a:srcRect l="4318" t="6781" b="2523"/>
          <a:stretch/>
        </p:blipFill>
        <p:spPr>
          <a:xfrm>
            <a:off x="914400" y="1324461"/>
            <a:ext cx="16809693" cy="8962539"/>
          </a:xfrm>
          <a:prstGeom prst="rect">
            <a:avLst/>
          </a:prstGeom>
          <a:noFill/>
          <a:ln>
            <a:noFill/>
          </a:ln>
        </p:spPr>
      </p:pic>
      <p:sp>
        <p:nvSpPr>
          <p:cNvPr id="439" name="Google Shape;439;p30">
            <a:extLst>
              <a:ext uri="{C183D7F6-B498-43B3-948B-1728B52AA6E4}">
                <adec:decorative xmlns:adec="http://schemas.microsoft.com/office/drawing/2017/decorative" val="1"/>
              </a:ext>
            </a:extLst>
          </p:cNvPr>
          <p:cNvSpPr txBox="1"/>
          <p:nvPr/>
        </p:nvSpPr>
        <p:spPr>
          <a:xfrm>
            <a:off x="2185481" y="2897455"/>
            <a:ext cx="10355647" cy="459105"/>
          </a:xfrm>
          <a:prstGeom prst="rect">
            <a:avLst/>
          </a:prstGeom>
          <a:noFill/>
          <a:ln>
            <a:noFill/>
          </a:ln>
        </p:spPr>
        <p:txBody>
          <a:bodyPr spcFirstLastPara="1" wrap="square" lIns="0" tIns="0" rIns="0" bIns="0" anchor="t" anchorCtr="0">
            <a:spAutoFit/>
          </a:bodyPr>
          <a:lstStyle/>
          <a:p>
            <a:pPr marL="0" marR="0" lvl="0" indent="0" algn="l" rtl="0">
              <a:lnSpc>
                <a:spcPct val="213277"/>
              </a:lnSpc>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447"/>
        <p:cNvGrpSpPr/>
        <p:nvPr/>
      </p:nvGrpSpPr>
      <p:grpSpPr>
        <a:xfrm>
          <a:off x="0" y="0"/>
          <a:ext cx="0" cy="0"/>
          <a:chOff x="0" y="0"/>
          <a:chExt cx="0" cy="0"/>
        </a:xfrm>
      </p:grpSpPr>
      <p:sp>
        <p:nvSpPr>
          <p:cNvPr id="448" name="Google Shape;448;p31"/>
          <p:cNvSpPr txBox="1">
            <a:spLocks noGrp="1"/>
          </p:cNvSpPr>
          <p:nvPr>
            <p:ph type="title" idx="4294967295"/>
          </p:nvPr>
        </p:nvSpPr>
        <p:spPr>
          <a:xfrm>
            <a:off x="5486400" y="400920"/>
            <a:ext cx="9144000" cy="871392"/>
          </a:xfrm>
          <a:prstGeom prst="rect">
            <a:avLst/>
          </a:prstGeom>
          <a:noFill/>
          <a:ln>
            <a:noFill/>
          </a:ln>
        </p:spPr>
        <p:txBody>
          <a:bodyPr spcFirstLastPara="1" wrap="square" lIns="91425" tIns="45700" rIns="91425" bIns="4570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Secaucus Public Library, NJ</a:t>
            </a:r>
            <a:endParaRPr/>
          </a:p>
        </p:txBody>
      </p:sp>
      <p:pic>
        <p:nvPicPr>
          <p:cNvPr id="449" name="Google Shape;449;p31" descr="Video created by the Secaucus Public Library welcoming children to the library. The video includes a visual tour of each space a child will visit. "/>
          <p:cNvPicPr preferRelativeResize="0"/>
          <p:nvPr/>
        </p:nvPicPr>
        <p:blipFill rotWithShape="1">
          <a:blip r:embed="rId3">
            <a:alphaModFix/>
          </a:blip>
          <a:srcRect l="657" r="657"/>
          <a:stretch/>
        </p:blipFill>
        <p:spPr>
          <a:xfrm>
            <a:off x="2185481" y="1478026"/>
            <a:ext cx="14437895" cy="822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457"/>
        <p:cNvGrpSpPr/>
        <p:nvPr/>
      </p:nvGrpSpPr>
      <p:grpSpPr>
        <a:xfrm>
          <a:off x="0" y="0"/>
          <a:ext cx="0" cy="0"/>
          <a:chOff x="0" y="0"/>
          <a:chExt cx="0" cy="0"/>
        </a:xfrm>
      </p:grpSpPr>
      <p:sp>
        <p:nvSpPr>
          <p:cNvPr id="458" name="Google Shape;458;p32"/>
          <p:cNvSpPr txBox="1">
            <a:spLocks noGrp="1"/>
          </p:cNvSpPr>
          <p:nvPr>
            <p:ph type="title" idx="4294967295"/>
          </p:nvPr>
        </p:nvSpPr>
        <p:spPr>
          <a:xfrm>
            <a:off x="4724400" y="294539"/>
            <a:ext cx="9144000" cy="871392"/>
          </a:xfrm>
          <a:prstGeom prst="rect">
            <a:avLst/>
          </a:prstGeom>
          <a:noFill/>
          <a:ln>
            <a:noFill/>
          </a:ln>
        </p:spPr>
        <p:txBody>
          <a:bodyPr spcFirstLastPara="1" wrap="square" lIns="91425" tIns="45700" rIns="91425" bIns="4570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Finger Lakes Library System, NY</a:t>
            </a:r>
            <a:endParaRPr/>
          </a:p>
        </p:txBody>
      </p:sp>
      <p:sp>
        <p:nvSpPr>
          <p:cNvPr id="459" name="Google Shape;459;p32" descr="A Sensory Storytime Visual Schedule that includes simple illustrations to represent each activity during the storytime. For example, a drawing of a book symbolizes reading a book aloud, and a music note symbolizes a song."/>
          <p:cNvSpPr/>
          <p:nvPr/>
        </p:nvSpPr>
        <p:spPr>
          <a:xfrm>
            <a:off x="3089707" y="1409700"/>
            <a:ext cx="12108585" cy="8418645"/>
          </a:xfrm>
          <a:custGeom>
            <a:avLst/>
            <a:gdLst/>
            <a:ahLst/>
            <a:cxnLst/>
            <a:rect l="l" t="t" r="r" b="b"/>
            <a:pathLst>
              <a:path w="12108585" h="8418645" extrusionOk="0">
                <a:moveTo>
                  <a:pt x="0" y="0"/>
                </a:moveTo>
                <a:lnTo>
                  <a:pt x="12108584" y="0"/>
                </a:lnTo>
                <a:lnTo>
                  <a:pt x="12108584" y="8418645"/>
                </a:lnTo>
                <a:lnTo>
                  <a:pt x="0" y="8418645"/>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467"/>
        <p:cNvGrpSpPr/>
        <p:nvPr/>
      </p:nvGrpSpPr>
      <p:grpSpPr>
        <a:xfrm>
          <a:off x="0" y="0"/>
          <a:ext cx="0" cy="0"/>
          <a:chOff x="0" y="0"/>
          <a:chExt cx="0" cy="0"/>
        </a:xfrm>
      </p:grpSpPr>
      <p:sp>
        <p:nvSpPr>
          <p:cNvPr id="468" name="Google Shape;468;p33"/>
          <p:cNvSpPr txBox="1">
            <a:spLocks noGrp="1"/>
          </p:cNvSpPr>
          <p:nvPr>
            <p:ph type="title" idx="4294967295"/>
          </p:nvPr>
        </p:nvSpPr>
        <p:spPr>
          <a:xfrm>
            <a:off x="2086940" y="677734"/>
            <a:ext cx="16201060" cy="871392"/>
          </a:xfrm>
          <a:prstGeom prst="rect">
            <a:avLst/>
          </a:prstGeom>
          <a:noFill/>
          <a:ln>
            <a:noFill/>
          </a:ln>
        </p:spPr>
        <p:txBody>
          <a:bodyPr spcFirstLastPara="1" wrap="square" lIns="91425" tIns="45700" rIns="91425" bIns="4570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Librarians can create a comfortable library environment.</a:t>
            </a:r>
            <a:endParaRPr/>
          </a:p>
        </p:txBody>
      </p:sp>
      <p:sp>
        <p:nvSpPr>
          <p:cNvPr id="469" name="Google Shape;469;p33"/>
          <p:cNvSpPr txBox="1"/>
          <p:nvPr/>
        </p:nvSpPr>
        <p:spPr>
          <a:xfrm>
            <a:off x="2325611" y="2393081"/>
            <a:ext cx="9617286" cy="6292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rgbClr val="632B2B"/>
                </a:solidFill>
                <a:latin typeface="Arial"/>
                <a:ea typeface="Arial"/>
                <a:cs typeface="Arial"/>
                <a:sym typeface="Arial"/>
              </a:rPr>
              <a:t>Sensory break area</a:t>
            </a:r>
            <a:endParaRPr/>
          </a:p>
        </p:txBody>
      </p:sp>
      <p:sp>
        <p:nvSpPr>
          <p:cNvPr id="470" name="Google Shape;470;p33"/>
          <p:cNvSpPr txBox="1"/>
          <p:nvPr/>
        </p:nvSpPr>
        <p:spPr>
          <a:xfrm>
            <a:off x="2325611" y="3514537"/>
            <a:ext cx="15352789" cy="619337"/>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Sensory equipment</a:t>
            </a:r>
            <a:r>
              <a:rPr lang="en-US" sz="3599">
                <a:solidFill>
                  <a:srgbClr val="632423"/>
                </a:solidFill>
                <a:latin typeface="Arial"/>
                <a:ea typeface="Arial"/>
                <a:cs typeface="Arial"/>
                <a:sym typeface="Arial"/>
              </a:rPr>
              <a:t> </a:t>
            </a:r>
            <a:r>
              <a:rPr lang="en-US" sz="3599">
                <a:solidFill>
                  <a:srgbClr val="632B2B"/>
                </a:solidFill>
                <a:latin typeface="Arial"/>
                <a:ea typeface="Arial"/>
                <a:cs typeface="Arial"/>
                <a:sym typeface="Arial"/>
              </a:rPr>
              <a:t>to self-regulate (headphones, manipulatives)</a:t>
            </a:r>
            <a:endParaRPr/>
          </a:p>
        </p:txBody>
      </p:sp>
      <p:sp>
        <p:nvSpPr>
          <p:cNvPr id="471" name="Google Shape;471;p33"/>
          <p:cNvSpPr txBox="1"/>
          <p:nvPr/>
        </p:nvSpPr>
        <p:spPr>
          <a:xfrm>
            <a:off x="2325611" y="4680942"/>
            <a:ext cx="9773166"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Low lighting </a:t>
            </a:r>
            <a:endParaRPr/>
          </a:p>
        </p:txBody>
      </p:sp>
      <p:sp>
        <p:nvSpPr>
          <p:cNvPr id="472" name="Google Shape;472;p33"/>
          <p:cNvSpPr txBox="1"/>
          <p:nvPr/>
        </p:nvSpPr>
        <p:spPr>
          <a:xfrm>
            <a:off x="2325611" y="5847347"/>
            <a:ext cx="12995653"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Quiet areas (quiet study zone)</a:t>
            </a:r>
            <a:endParaRPr/>
          </a:p>
        </p:txBody>
      </p:sp>
      <p:grpSp>
        <p:nvGrpSpPr>
          <p:cNvPr id="473" name="Google Shape;473;p33">
            <a:extLst>
              <a:ext uri="{C183D7F6-B498-43B3-948B-1728B52AA6E4}">
                <adec:decorative xmlns:adec="http://schemas.microsoft.com/office/drawing/2017/decorative" val="1"/>
              </a:ext>
            </a:extLst>
          </p:cNvPr>
          <p:cNvGrpSpPr/>
          <p:nvPr/>
        </p:nvGrpSpPr>
        <p:grpSpPr>
          <a:xfrm>
            <a:off x="1410548" y="4846586"/>
            <a:ext cx="428970" cy="430893"/>
            <a:chOff x="1813" y="0"/>
            <a:chExt cx="809173" cy="812800"/>
          </a:xfrm>
        </p:grpSpPr>
        <p:sp>
          <p:nvSpPr>
            <p:cNvPr id="474" name="Google Shape;474;p3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3"/>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476" name="Google Shape;476;p33">
            <a:extLst>
              <a:ext uri="{C183D7F6-B498-43B3-948B-1728B52AA6E4}">
                <adec:decorative xmlns:adec="http://schemas.microsoft.com/office/drawing/2017/decorative" val="1"/>
              </a:ext>
            </a:extLst>
          </p:cNvPr>
          <p:cNvSpPr/>
          <p:nvPr/>
        </p:nvSpPr>
        <p:spPr>
          <a:xfrm>
            <a:off x="891049" y="540121"/>
            <a:ext cx="1037077" cy="1037077"/>
          </a:xfrm>
          <a:custGeom>
            <a:avLst/>
            <a:gdLst/>
            <a:ahLst/>
            <a:cxnLst/>
            <a:rect l="l" t="t" r="r" b="b"/>
            <a:pathLst>
              <a:path w="1037077" h="1037077" extrusionOk="0">
                <a:moveTo>
                  <a:pt x="0" y="0"/>
                </a:moveTo>
                <a:lnTo>
                  <a:pt x="1037077" y="0"/>
                </a:lnTo>
                <a:lnTo>
                  <a:pt x="1037077" y="1037078"/>
                </a:lnTo>
                <a:lnTo>
                  <a:pt x="0" y="1037078"/>
                </a:lnTo>
                <a:lnTo>
                  <a:pt x="0" y="0"/>
                </a:lnTo>
                <a:close/>
              </a:path>
            </a:pathLst>
          </a:custGeom>
          <a:blipFill rotWithShape="1">
            <a:blip r:embed="rId4">
              <a:alphaModFix/>
            </a:blip>
            <a:stretch>
              <a:fillRect/>
            </a:stretch>
          </a:blipFill>
          <a:ln>
            <a:noFill/>
          </a:ln>
        </p:spPr>
        <p:txBody>
          <a:bodyPr/>
          <a:lstStyle/>
          <a:p>
            <a:endParaRPr lang="en-US"/>
          </a:p>
        </p:txBody>
      </p:sp>
      <p:sp>
        <p:nvSpPr>
          <p:cNvPr id="477" name="Google Shape;477;p33">
            <a:extLst>
              <a:ext uri="{C183D7F6-B498-43B3-948B-1728B52AA6E4}">
                <adec:decorative xmlns:adec="http://schemas.microsoft.com/office/drawing/2017/decorative" val="1"/>
              </a:ext>
            </a:extLst>
          </p:cNvPr>
          <p:cNvSpPr txBox="1"/>
          <p:nvPr/>
        </p:nvSpPr>
        <p:spPr>
          <a:xfrm>
            <a:off x="1175778" y="624699"/>
            <a:ext cx="467618"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3</a:t>
            </a:r>
            <a:endParaRPr/>
          </a:p>
        </p:txBody>
      </p:sp>
      <p:grpSp>
        <p:nvGrpSpPr>
          <p:cNvPr id="478" name="Google Shape;478;p33">
            <a:extLst>
              <a:ext uri="{C183D7F6-B498-43B3-948B-1728B52AA6E4}">
                <adec:decorative xmlns:adec="http://schemas.microsoft.com/office/drawing/2017/decorative" val="1"/>
              </a:ext>
            </a:extLst>
          </p:cNvPr>
          <p:cNvGrpSpPr/>
          <p:nvPr/>
        </p:nvGrpSpPr>
        <p:grpSpPr>
          <a:xfrm>
            <a:off x="1410548" y="3765656"/>
            <a:ext cx="428970" cy="430893"/>
            <a:chOff x="1813" y="0"/>
            <a:chExt cx="809173" cy="812800"/>
          </a:xfrm>
        </p:grpSpPr>
        <p:sp>
          <p:nvSpPr>
            <p:cNvPr id="479" name="Google Shape;479;p3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3"/>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481" name="Google Shape;481;p33">
            <a:extLst>
              <a:ext uri="{C183D7F6-B498-43B3-948B-1728B52AA6E4}">
                <adec:decorative xmlns:adec="http://schemas.microsoft.com/office/drawing/2017/decorative" val="1"/>
              </a:ext>
            </a:extLst>
          </p:cNvPr>
          <p:cNvSpPr/>
          <p:nvPr/>
        </p:nvSpPr>
        <p:spPr>
          <a:xfrm>
            <a:off x="12098778" y="4757142"/>
            <a:ext cx="5731704" cy="5402131"/>
          </a:xfrm>
          <a:custGeom>
            <a:avLst/>
            <a:gdLst/>
            <a:ahLst/>
            <a:cxnLst/>
            <a:rect l="l" t="t" r="r" b="b"/>
            <a:pathLst>
              <a:path w="5731704" h="5402131" extrusionOk="0">
                <a:moveTo>
                  <a:pt x="0" y="0"/>
                </a:moveTo>
                <a:lnTo>
                  <a:pt x="5731703" y="0"/>
                </a:lnTo>
                <a:lnTo>
                  <a:pt x="5731703" y="5402131"/>
                </a:lnTo>
                <a:lnTo>
                  <a:pt x="0" y="5402131"/>
                </a:lnTo>
                <a:lnTo>
                  <a:pt x="0" y="0"/>
                </a:lnTo>
                <a:close/>
              </a:path>
            </a:pathLst>
          </a:custGeom>
          <a:blipFill rotWithShape="1">
            <a:blip r:embed="rId5">
              <a:alphaModFix/>
            </a:blip>
            <a:stretch>
              <a:fillRect/>
            </a:stretch>
          </a:blipFill>
          <a:ln>
            <a:noFill/>
          </a:ln>
        </p:spPr>
        <p:txBody>
          <a:bodyPr/>
          <a:lstStyle/>
          <a:p>
            <a:endParaRPr lang="en-US"/>
          </a:p>
        </p:txBody>
      </p:sp>
      <p:grpSp>
        <p:nvGrpSpPr>
          <p:cNvPr id="482" name="Google Shape;482;p33">
            <a:extLst>
              <a:ext uri="{C183D7F6-B498-43B3-948B-1728B52AA6E4}">
                <adec:decorative xmlns:adec="http://schemas.microsoft.com/office/drawing/2017/decorative" val="1"/>
              </a:ext>
            </a:extLst>
          </p:cNvPr>
          <p:cNvGrpSpPr/>
          <p:nvPr/>
        </p:nvGrpSpPr>
        <p:grpSpPr>
          <a:xfrm>
            <a:off x="1410548" y="5984644"/>
            <a:ext cx="428970" cy="430893"/>
            <a:chOff x="1813" y="0"/>
            <a:chExt cx="809173" cy="812800"/>
          </a:xfrm>
        </p:grpSpPr>
        <p:sp>
          <p:nvSpPr>
            <p:cNvPr id="483" name="Google Shape;483;p3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3"/>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5" name="Google Shape;485;p33">
            <a:extLst>
              <a:ext uri="{C183D7F6-B498-43B3-948B-1728B52AA6E4}">
                <adec:decorative xmlns:adec="http://schemas.microsoft.com/office/drawing/2017/decorative" val="1"/>
              </a:ext>
            </a:extLst>
          </p:cNvPr>
          <p:cNvGrpSpPr/>
          <p:nvPr/>
        </p:nvGrpSpPr>
        <p:grpSpPr>
          <a:xfrm>
            <a:off x="1410548" y="2530377"/>
            <a:ext cx="428970" cy="430893"/>
            <a:chOff x="1813" y="0"/>
            <a:chExt cx="809173" cy="812800"/>
          </a:xfrm>
        </p:grpSpPr>
        <p:sp>
          <p:nvSpPr>
            <p:cNvPr id="486" name="Google Shape;486;p3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3"/>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495"/>
        <p:cNvGrpSpPr/>
        <p:nvPr/>
      </p:nvGrpSpPr>
      <p:grpSpPr>
        <a:xfrm>
          <a:off x="0" y="0"/>
          <a:ext cx="0" cy="0"/>
          <a:chOff x="0" y="0"/>
          <a:chExt cx="0" cy="0"/>
        </a:xfrm>
      </p:grpSpPr>
      <p:sp>
        <p:nvSpPr>
          <p:cNvPr id="496" name="Google Shape;496;p34"/>
          <p:cNvSpPr txBox="1">
            <a:spLocks noGrp="1"/>
          </p:cNvSpPr>
          <p:nvPr>
            <p:ph type="title" idx="4294967295"/>
          </p:nvPr>
        </p:nvSpPr>
        <p:spPr>
          <a:xfrm>
            <a:off x="4981426" y="412891"/>
            <a:ext cx="9144000" cy="871392"/>
          </a:xfrm>
          <a:prstGeom prst="rect">
            <a:avLst/>
          </a:prstGeom>
          <a:noFill/>
          <a:ln>
            <a:noFill/>
          </a:ln>
        </p:spPr>
        <p:txBody>
          <a:bodyPr spcFirstLastPara="1" wrap="square" lIns="91425" tIns="45700" rIns="91425" bIns="4570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Louisville Public Library, OH</a:t>
            </a:r>
            <a:endParaRPr/>
          </a:p>
        </p:txBody>
      </p:sp>
      <p:sp>
        <p:nvSpPr>
          <p:cNvPr id="497" name="Google Shape;497;p34" descr="The main room of the Discovery Center at the Louisville Public Library in Ohio. A large room softly lit in purplish-blue light with soft seating throughout and several sensory play features. "/>
          <p:cNvSpPr/>
          <p:nvPr/>
        </p:nvSpPr>
        <p:spPr>
          <a:xfrm>
            <a:off x="2737173" y="1508537"/>
            <a:ext cx="12813653" cy="6677685"/>
          </a:xfrm>
          <a:custGeom>
            <a:avLst/>
            <a:gdLst/>
            <a:ahLst/>
            <a:cxnLst/>
            <a:rect l="l" t="t" r="r" b="b"/>
            <a:pathLst>
              <a:path w="12813653" h="6677685" extrusionOk="0">
                <a:moveTo>
                  <a:pt x="0" y="0"/>
                </a:moveTo>
                <a:lnTo>
                  <a:pt x="12813654" y="0"/>
                </a:lnTo>
                <a:lnTo>
                  <a:pt x="12813654" y="6677685"/>
                </a:lnTo>
                <a:lnTo>
                  <a:pt x="0" y="6677685"/>
                </a:lnTo>
                <a:lnTo>
                  <a:pt x="0" y="0"/>
                </a:lnTo>
                <a:close/>
              </a:path>
            </a:pathLst>
          </a:custGeom>
          <a:blipFill rotWithShape="1">
            <a:blip r:embed="rId3">
              <a:alphaModFix/>
            </a:blip>
            <a:stretch>
              <a:fillRect b="-28081"/>
            </a:stretch>
          </a:blipFill>
          <a:ln>
            <a:noFill/>
          </a:ln>
        </p:spPr>
        <p:txBody>
          <a:bodyPr/>
          <a:lstStyle/>
          <a:p>
            <a:endParaRPr lang="en-US"/>
          </a:p>
        </p:txBody>
      </p:sp>
      <p:sp>
        <p:nvSpPr>
          <p:cNvPr id="498" name="Google Shape;498;p34"/>
          <p:cNvSpPr txBox="1"/>
          <p:nvPr/>
        </p:nvSpPr>
        <p:spPr>
          <a:xfrm>
            <a:off x="818852" y="8634730"/>
            <a:ext cx="17469148" cy="1180465"/>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a:solidFill>
                  <a:srgbClr val="632B2B"/>
                </a:solidFill>
                <a:latin typeface="Arial"/>
                <a:ea typeface="Arial"/>
                <a:cs typeface="Arial"/>
                <a:sym typeface="Arial"/>
              </a:rPr>
              <a:t>"The </a:t>
            </a:r>
            <a:r>
              <a:rPr lang="en-US" sz="3399" u="sng">
                <a:solidFill>
                  <a:srgbClr val="632423"/>
                </a:solidFill>
                <a:latin typeface="Arial"/>
                <a:ea typeface="Arial"/>
                <a:cs typeface="Arial"/>
                <a:sym typeface="Arial"/>
                <a:hlinkClick r:id="rId4">
                  <a:extLst>
                    <a:ext uri="{A12FA001-AC4F-418D-AE19-62706E023703}">
                      <ahyp:hlinkClr xmlns:ahyp="http://schemas.microsoft.com/office/drawing/2018/hyperlinkcolor" val="tx"/>
                    </a:ext>
                  </a:extLst>
                </a:hlinkClick>
              </a:rPr>
              <a:t>Discovery Center</a:t>
            </a:r>
            <a:r>
              <a:rPr lang="en-US" sz="3399">
                <a:solidFill>
                  <a:srgbClr val="632423"/>
                </a:solidFill>
                <a:latin typeface="Arial"/>
                <a:ea typeface="Arial"/>
                <a:cs typeface="Arial"/>
                <a:sym typeface="Arial"/>
              </a:rPr>
              <a:t> </a:t>
            </a:r>
            <a:r>
              <a:rPr lang="en-US" sz="3399">
                <a:solidFill>
                  <a:srgbClr val="632B2B"/>
                </a:solidFill>
                <a:latin typeface="Arial"/>
                <a:ea typeface="Arial"/>
                <a:cs typeface="Arial"/>
                <a:sym typeface="Arial"/>
              </a:rPr>
              <a:t>is designed for the special needs community, but all our patrons benefit." -- Jason Buydos, director of the Louisville (Ohio) Public Library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506"/>
        <p:cNvGrpSpPr/>
        <p:nvPr/>
      </p:nvGrpSpPr>
      <p:grpSpPr>
        <a:xfrm>
          <a:off x="0" y="0"/>
          <a:ext cx="0" cy="0"/>
          <a:chOff x="0" y="0"/>
          <a:chExt cx="0" cy="0"/>
        </a:xfrm>
      </p:grpSpPr>
      <p:sp>
        <p:nvSpPr>
          <p:cNvPr id="507" name="Google Shape;507;p35"/>
          <p:cNvSpPr txBox="1">
            <a:spLocks noGrp="1"/>
          </p:cNvSpPr>
          <p:nvPr>
            <p:ph type="title" idx="4294967295"/>
          </p:nvPr>
        </p:nvSpPr>
        <p:spPr>
          <a:xfrm>
            <a:off x="457199" y="-1143000"/>
            <a:ext cx="13873051"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Example of library signage promoting sensory accommodations.</a:t>
            </a:r>
            <a:endParaRPr/>
          </a:p>
        </p:txBody>
      </p:sp>
      <p:sp>
        <p:nvSpPr>
          <p:cNvPr id="508" name="Google Shape;508;p35"/>
          <p:cNvSpPr txBox="1"/>
          <p:nvPr/>
        </p:nvSpPr>
        <p:spPr>
          <a:xfrm>
            <a:off x="5186251" y="495300"/>
            <a:ext cx="9144000" cy="871392"/>
          </a:xfrm>
          <a:prstGeom prst="rect">
            <a:avLst/>
          </a:prstGeom>
          <a:noFill/>
          <a:ln>
            <a:noFill/>
          </a:ln>
        </p:spPr>
        <p:txBody>
          <a:bodyPr spcFirstLastPara="1" wrap="square" lIns="91425" tIns="45700" rIns="91425" bIns="45700" anchor="t" anchorCtr="0">
            <a:spAutoFit/>
          </a:bodyPr>
          <a:lstStyle/>
          <a:p>
            <a:pPr marL="0" marR="0" lvl="0" indent="0" algn="l" rtl="0">
              <a:lnSpc>
                <a:spcPct val="139977"/>
              </a:lnSpc>
              <a:spcBef>
                <a:spcPts val="0"/>
              </a:spcBef>
              <a:spcAft>
                <a:spcPts val="0"/>
              </a:spcAft>
              <a:buNone/>
            </a:pPr>
            <a:r>
              <a:rPr lang="en-US" sz="4500">
                <a:solidFill>
                  <a:srgbClr val="632B2B"/>
                </a:solidFill>
                <a:latin typeface="Arial"/>
                <a:ea typeface="Arial"/>
                <a:cs typeface="Arial"/>
                <a:sym typeface="Arial"/>
              </a:rPr>
              <a:t>Denver Public Library, CO</a:t>
            </a:r>
            <a:endParaRPr/>
          </a:p>
        </p:txBody>
      </p:sp>
      <p:sp>
        <p:nvSpPr>
          <p:cNvPr id="509" name="Google Shape;509;p35" descr="A small table with noise canceling headphone signage on top and a basket of headphones on a bottom shelf."/>
          <p:cNvSpPr/>
          <p:nvPr/>
        </p:nvSpPr>
        <p:spPr>
          <a:xfrm>
            <a:off x="1424564" y="1540752"/>
            <a:ext cx="6559686" cy="8746248"/>
          </a:xfrm>
          <a:custGeom>
            <a:avLst/>
            <a:gdLst/>
            <a:ahLst/>
            <a:cxnLst/>
            <a:rect l="l" t="t" r="r" b="b"/>
            <a:pathLst>
              <a:path w="6559686" h="8746248" extrusionOk="0">
                <a:moveTo>
                  <a:pt x="0" y="0"/>
                </a:moveTo>
                <a:lnTo>
                  <a:pt x="6559686" y="0"/>
                </a:lnTo>
                <a:lnTo>
                  <a:pt x="6559686" y="8746248"/>
                </a:lnTo>
                <a:lnTo>
                  <a:pt x="0" y="8746248"/>
                </a:lnTo>
                <a:lnTo>
                  <a:pt x="0" y="0"/>
                </a:lnTo>
                <a:close/>
              </a:path>
            </a:pathLst>
          </a:custGeom>
          <a:blipFill rotWithShape="1">
            <a:blip r:embed="rId3">
              <a:alphaModFix/>
            </a:blip>
            <a:stretch>
              <a:fillRect/>
            </a:stretch>
          </a:blipFill>
          <a:ln>
            <a:noFill/>
          </a:ln>
        </p:spPr>
        <p:txBody>
          <a:bodyPr/>
          <a:lstStyle/>
          <a:p>
            <a:endParaRPr lang="en-US"/>
          </a:p>
        </p:txBody>
      </p:sp>
      <p:sp>
        <p:nvSpPr>
          <p:cNvPr id="510" name="Google Shape;510;p35" descr="An 8.5 by 11 inch sign in a plastic holder with an image of headphones that reads, &quot;Too Noisy? Ask ideaLAB staff for kids' noise canceling headphones to borrow.&quot;"/>
          <p:cNvSpPr/>
          <p:nvPr/>
        </p:nvSpPr>
        <p:spPr>
          <a:xfrm>
            <a:off x="9144000" y="1540752"/>
            <a:ext cx="6969987" cy="8746248"/>
          </a:xfrm>
          <a:custGeom>
            <a:avLst/>
            <a:gdLst/>
            <a:ahLst/>
            <a:cxnLst/>
            <a:rect l="l" t="t" r="r" b="b"/>
            <a:pathLst>
              <a:path w="6969987" h="8746248" extrusionOk="0">
                <a:moveTo>
                  <a:pt x="0" y="0"/>
                </a:moveTo>
                <a:lnTo>
                  <a:pt x="6969987" y="0"/>
                </a:lnTo>
                <a:lnTo>
                  <a:pt x="6969987" y="8746248"/>
                </a:lnTo>
                <a:lnTo>
                  <a:pt x="0" y="8746248"/>
                </a:lnTo>
                <a:lnTo>
                  <a:pt x="0" y="0"/>
                </a:lnTo>
                <a:close/>
              </a:path>
            </a:pathLst>
          </a:custGeom>
          <a:blipFill rotWithShape="1">
            <a:blip r:embed="rId4">
              <a:alphaModFix/>
            </a:blip>
            <a:stretch>
              <a:fillRect r="-11770" b="-18763"/>
            </a:stretch>
          </a:blipFill>
          <a:ln>
            <a:noFill/>
          </a:ln>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515"/>
        <p:cNvGrpSpPr/>
        <p:nvPr/>
      </p:nvGrpSpPr>
      <p:grpSpPr>
        <a:xfrm>
          <a:off x="0" y="0"/>
          <a:ext cx="0" cy="0"/>
          <a:chOff x="0" y="0"/>
          <a:chExt cx="0" cy="0"/>
        </a:xfrm>
      </p:grpSpPr>
      <p:sp>
        <p:nvSpPr>
          <p:cNvPr id="516" name="Google Shape;516;p36"/>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Example of sensory break zones.</a:t>
            </a:r>
            <a:endParaRPr/>
          </a:p>
        </p:txBody>
      </p:sp>
      <p:sp>
        <p:nvSpPr>
          <p:cNvPr id="517" name="Google Shape;517;p36" descr="A Quiet Zones map from the University of Colorado Health Sciences Library that maps three zones in the library space: Quiet Collaboration, Whisper, and Silent."/>
          <p:cNvSpPr/>
          <p:nvPr/>
        </p:nvSpPr>
        <p:spPr>
          <a:xfrm>
            <a:off x="1028700" y="365006"/>
            <a:ext cx="6662610" cy="9088717"/>
          </a:xfrm>
          <a:custGeom>
            <a:avLst/>
            <a:gdLst/>
            <a:ahLst/>
            <a:cxnLst/>
            <a:rect l="l" t="t" r="r" b="b"/>
            <a:pathLst>
              <a:path w="6662610" h="9088717" extrusionOk="0">
                <a:moveTo>
                  <a:pt x="0" y="0"/>
                </a:moveTo>
                <a:lnTo>
                  <a:pt x="6662610" y="0"/>
                </a:lnTo>
                <a:lnTo>
                  <a:pt x="6662610" y="9088717"/>
                </a:lnTo>
                <a:lnTo>
                  <a:pt x="0" y="9088717"/>
                </a:lnTo>
                <a:lnTo>
                  <a:pt x="0" y="0"/>
                </a:lnTo>
                <a:close/>
              </a:path>
            </a:pathLst>
          </a:custGeom>
          <a:blipFill rotWithShape="1">
            <a:blip r:embed="rId3">
              <a:alphaModFix/>
            </a:blip>
            <a:stretch>
              <a:fillRect l="-14953" t="-6237" r="-11602" b="-8315"/>
            </a:stretch>
          </a:blipFill>
          <a:ln>
            <a:noFill/>
          </a:ln>
        </p:spPr>
        <p:txBody>
          <a:bodyPr/>
          <a:lstStyle/>
          <a:p>
            <a:endParaRPr lang="en-US"/>
          </a:p>
        </p:txBody>
      </p:sp>
      <p:sp>
        <p:nvSpPr>
          <p:cNvPr id="518" name="Google Shape;518;p36"/>
          <p:cNvSpPr txBox="1"/>
          <p:nvPr/>
        </p:nvSpPr>
        <p:spPr>
          <a:xfrm>
            <a:off x="8880413" y="2608124"/>
            <a:ext cx="9545302" cy="4597412"/>
          </a:xfrm>
          <a:prstGeom prst="rect">
            <a:avLst/>
          </a:prstGeom>
          <a:noFill/>
          <a:ln>
            <a:noFill/>
          </a:ln>
        </p:spPr>
        <p:txBody>
          <a:bodyPr spcFirstLastPara="1" wrap="square" lIns="0" tIns="0" rIns="0" bIns="0" anchor="t" anchorCtr="0">
            <a:spAutoFit/>
          </a:bodyPr>
          <a:lstStyle/>
          <a:p>
            <a:pPr marL="0" marR="0" lvl="0" indent="0" algn="l" rtl="0">
              <a:lnSpc>
                <a:spcPct val="133000"/>
              </a:lnSpc>
              <a:spcBef>
                <a:spcPts val="0"/>
              </a:spcBef>
              <a:spcAft>
                <a:spcPts val="0"/>
              </a:spcAft>
              <a:buNone/>
            </a:pPr>
            <a:r>
              <a:rPr lang="en-US" sz="4500">
                <a:solidFill>
                  <a:srgbClr val="632B2B"/>
                </a:solidFill>
                <a:latin typeface="Arial"/>
                <a:ea typeface="Arial"/>
                <a:cs typeface="Arial"/>
                <a:sym typeface="Arial"/>
              </a:rPr>
              <a:t>Create zones for patrons </a:t>
            </a:r>
            <a:endParaRPr/>
          </a:p>
          <a:p>
            <a:pPr marL="0" marR="0" lvl="0" indent="0" algn="l" rtl="0">
              <a:lnSpc>
                <a:spcPct val="133000"/>
              </a:lnSpc>
              <a:spcBef>
                <a:spcPts val="0"/>
              </a:spcBef>
              <a:spcAft>
                <a:spcPts val="0"/>
              </a:spcAft>
              <a:buNone/>
            </a:pPr>
            <a:r>
              <a:rPr lang="en-US" sz="4500">
                <a:solidFill>
                  <a:srgbClr val="632B2B"/>
                </a:solidFill>
                <a:latin typeface="Arial"/>
                <a:ea typeface="Arial"/>
                <a:cs typeface="Arial"/>
                <a:sym typeface="Arial"/>
              </a:rPr>
              <a:t>to take sensory breaks. </a:t>
            </a:r>
            <a:endParaRPr/>
          </a:p>
          <a:p>
            <a:pPr marL="0" marR="0" lvl="0" indent="0" algn="l" rtl="0">
              <a:lnSpc>
                <a:spcPct val="133000"/>
              </a:lnSpc>
              <a:spcBef>
                <a:spcPts val="0"/>
              </a:spcBef>
              <a:spcAft>
                <a:spcPts val="0"/>
              </a:spcAft>
              <a:buNone/>
            </a:pPr>
            <a:endParaRPr sz="4500">
              <a:solidFill>
                <a:srgbClr val="632B2B"/>
              </a:solidFill>
              <a:latin typeface="Arial"/>
              <a:ea typeface="Arial"/>
              <a:cs typeface="Arial"/>
              <a:sym typeface="Arial"/>
            </a:endParaRPr>
          </a:p>
          <a:p>
            <a:pPr marL="0" marR="0" lvl="0" indent="0" algn="l" rtl="0">
              <a:lnSpc>
                <a:spcPct val="133000"/>
              </a:lnSpc>
              <a:spcBef>
                <a:spcPts val="0"/>
              </a:spcBef>
              <a:spcAft>
                <a:spcPts val="0"/>
              </a:spcAft>
              <a:buNone/>
            </a:pPr>
            <a:r>
              <a:rPr lang="en-US" sz="4500">
                <a:solidFill>
                  <a:srgbClr val="632B2B"/>
                </a:solidFill>
                <a:latin typeface="Arial"/>
                <a:ea typeface="Arial"/>
                <a:cs typeface="Arial"/>
                <a:sym typeface="Arial"/>
              </a:rPr>
              <a:t>This does NOT mean your entire library has to be a whisper-only environment!</a:t>
            </a:r>
            <a:endParaRPr/>
          </a:p>
        </p:txBody>
      </p:sp>
      <p:sp>
        <p:nvSpPr>
          <p:cNvPr id="519" name="Google Shape;519;p36"/>
          <p:cNvSpPr txBox="1"/>
          <p:nvPr/>
        </p:nvSpPr>
        <p:spPr>
          <a:xfrm>
            <a:off x="133465" y="9634070"/>
            <a:ext cx="9358285" cy="442848"/>
          </a:xfrm>
          <a:prstGeom prst="rect">
            <a:avLst/>
          </a:prstGeom>
          <a:noFill/>
          <a:ln>
            <a:noFill/>
          </a:ln>
        </p:spPr>
        <p:txBody>
          <a:bodyPr spcFirstLastPara="1" wrap="square" lIns="0" tIns="0" rIns="0" bIns="0" anchor="t" anchorCtr="0">
            <a:spAutoFit/>
          </a:bodyPr>
          <a:lstStyle/>
          <a:p>
            <a:pPr marL="0" marR="0" lvl="0" indent="0" algn="l" rtl="0">
              <a:lnSpc>
                <a:spcPct val="133000"/>
              </a:lnSpc>
              <a:spcBef>
                <a:spcPts val="0"/>
              </a:spcBef>
              <a:spcAft>
                <a:spcPts val="0"/>
              </a:spcAft>
              <a:buNone/>
            </a:pPr>
            <a:r>
              <a:rPr lang="en-US" sz="2600">
                <a:solidFill>
                  <a:srgbClr val="632B2B"/>
                </a:solidFill>
                <a:latin typeface="Arial"/>
                <a:ea typeface="Arial"/>
                <a:cs typeface="Arial"/>
                <a:sym typeface="Arial"/>
              </a:rPr>
              <a:t>University of Colorado Strauss Health Sciences Library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527"/>
        <p:cNvGrpSpPr/>
        <p:nvPr/>
      </p:nvGrpSpPr>
      <p:grpSpPr>
        <a:xfrm>
          <a:off x="0" y="0"/>
          <a:ext cx="0" cy="0"/>
          <a:chOff x="0" y="0"/>
          <a:chExt cx="0" cy="0"/>
        </a:xfrm>
      </p:grpSpPr>
      <p:sp>
        <p:nvSpPr>
          <p:cNvPr id="528" name="Google Shape;528;p37"/>
          <p:cNvSpPr txBox="1">
            <a:spLocks noGrp="1"/>
          </p:cNvSpPr>
          <p:nvPr>
            <p:ph type="title" idx="4294967295"/>
          </p:nvPr>
        </p:nvSpPr>
        <p:spPr>
          <a:xfrm>
            <a:off x="2901848" y="381769"/>
            <a:ext cx="12484304" cy="1938992"/>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offer inclusive programming </a:t>
            </a:r>
            <a:endParaRPr dirty="0"/>
          </a:p>
          <a:p>
            <a:pPr marL="0" marR="0" lvl="0" indent="0" algn="l" rtl="0">
              <a:lnSpc>
                <a:spcPct val="139977"/>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to engage autistic children and teens #1</a:t>
            </a:r>
            <a:endParaRPr dirty="0"/>
          </a:p>
        </p:txBody>
      </p:sp>
      <p:sp>
        <p:nvSpPr>
          <p:cNvPr id="529" name="Google Shape;529;p37"/>
          <p:cNvSpPr txBox="1"/>
          <p:nvPr/>
        </p:nvSpPr>
        <p:spPr>
          <a:xfrm>
            <a:off x="3234187" y="3104014"/>
            <a:ext cx="10634081"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Sensory-friendly makerspace hours</a:t>
            </a:r>
            <a:endParaRPr/>
          </a:p>
        </p:txBody>
      </p:sp>
      <p:sp>
        <p:nvSpPr>
          <p:cNvPr id="530" name="Google Shape;530;p37"/>
          <p:cNvSpPr txBox="1"/>
          <p:nvPr/>
        </p:nvSpPr>
        <p:spPr>
          <a:xfrm>
            <a:off x="3234187" y="4270420"/>
            <a:ext cx="9773166"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Sensory-friendly craft and STEAM events </a:t>
            </a:r>
            <a:endParaRPr/>
          </a:p>
        </p:txBody>
      </p:sp>
      <p:sp>
        <p:nvSpPr>
          <p:cNvPr id="531" name="Google Shape;531;p37"/>
          <p:cNvSpPr txBox="1"/>
          <p:nvPr/>
        </p:nvSpPr>
        <p:spPr>
          <a:xfrm>
            <a:off x="3234187" y="5436825"/>
            <a:ext cx="12995653"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Sensory-friendly storytime</a:t>
            </a:r>
            <a:endParaRPr/>
          </a:p>
        </p:txBody>
      </p:sp>
      <p:sp>
        <p:nvSpPr>
          <p:cNvPr id="532" name="Google Shape;532;p37"/>
          <p:cNvSpPr txBox="1"/>
          <p:nvPr/>
        </p:nvSpPr>
        <p:spPr>
          <a:xfrm>
            <a:off x="3234186" y="6561411"/>
            <a:ext cx="2938013"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Chess Club</a:t>
            </a:r>
            <a:endParaRPr/>
          </a:p>
        </p:txBody>
      </p:sp>
      <p:sp>
        <p:nvSpPr>
          <p:cNvPr id="533" name="Google Shape;533;p37"/>
          <p:cNvSpPr txBox="1"/>
          <p:nvPr/>
        </p:nvSpPr>
        <p:spPr>
          <a:xfrm>
            <a:off x="3234186" y="7590747"/>
            <a:ext cx="4843013" cy="619337"/>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a:solidFill>
                  <a:srgbClr val="632B2B"/>
                </a:solidFill>
                <a:latin typeface="Arial"/>
                <a:ea typeface="Arial"/>
                <a:cs typeface="Arial"/>
                <a:sym typeface="Arial"/>
              </a:rPr>
              <a:t>Magik tournaments</a:t>
            </a:r>
            <a:endParaRPr/>
          </a:p>
        </p:txBody>
      </p:sp>
      <p:sp>
        <p:nvSpPr>
          <p:cNvPr id="534" name="Google Shape;534;p37"/>
          <p:cNvSpPr txBox="1"/>
          <p:nvPr/>
        </p:nvSpPr>
        <p:spPr>
          <a:xfrm>
            <a:off x="3234187" y="8629014"/>
            <a:ext cx="7433813" cy="1261111"/>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Dungeons &amp; Dragons </a:t>
            </a:r>
            <a:r>
              <a:rPr lang="en-US" sz="3599">
                <a:solidFill>
                  <a:srgbClr val="632B2B"/>
                </a:solidFill>
                <a:latin typeface="Arial"/>
                <a:ea typeface="Arial"/>
                <a:cs typeface="Arial"/>
                <a:sym typeface="Arial"/>
              </a:rPr>
              <a:t>meet-ups (virtual and in-person)</a:t>
            </a:r>
            <a:endParaRPr/>
          </a:p>
        </p:txBody>
      </p:sp>
      <p:sp>
        <p:nvSpPr>
          <p:cNvPr id="535" name="Google Shape;535;p37">
            <a:extLst>
              <a:ext uri="{C183D7F6-B498-43B3-948B-1728B52AA6E4}">
                <adec:decorative xmlns:adec="http://schemas.microsoft.com/office/drawing/2017/decorative" val="1"/>
              </a:ext>
            </a:extLst>
          </p:cNvPr>
          <p:cNvSpPr/>
          <p:nvPr/>
        </p:nvSpPr>
        <p:spPr>
          <a:xfrm rot="5400000">
            <a:off x="11482217" y="3871954"/>
            <a:ext cx="8658433" cy="3886332"/>
          </a:xfrm>
          <a:custGeom>
            <a:avLst/>
            <a:gdLst/>
            <a:ahLst/>
            <a:cxnLst/>
            <a:rect l="l" t="t" r="r" b="b"/>
            <a:pathLst>
              <a:path w="7620901" h="3227318" extrusionOk="0">
                <a:moveTo>
                  <a:pt x="0" y="0"/>
                </a:moveTo>
                <a:lnTo>
                  <a:pt x="7620902" y="0"/>
                </a:lnTo>
                <a:lnTo>
                  <a:pt x="7620902" y="3227318"/>
                </a:lnTo>
                <a:lnTo>
                  <a:pt x="0" y="3227318"/>
                </a:lnTo>
                <a:lnTo>
                  <a:pt x="0" y="0"/>
                </a:lnTo>
                <a:close/>
              </a:path>
            </a:pathLst>
          </a:custGeom>
          <a:blipFill rotWithShape="1">
            <a:blip r:embed="rId4">
              <a:alphaModFix/>
            </a:blip>
            <a:stretch>
              <a:fillRect l="-805" r="-1128" b="-266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36" name="Google Shape;536;p37">
            <a:extLst>
              <a:ext uri="{C183D7F6-B498-43B3-948B-1728B52AA6E4}">
                <adec:decorative xmlns:adec="http://schemas.microsoft.com/office/drawing/2017/decorative" val="1"/>
              </a:ext>
            </a:extLst>
          </p:cNvPr>
          <p:cNvGrpSpPr/>
          <p:nvPr/>
        </p:nvGrpSpPr>
        <p:grpSpPr>
          <a:xfrm>
            <a:off x="2319124" y="4436064"/>
            <a:ext cx="428970" cy="430893"/>
            <a:chOff x="1813" y="0"/>
            <a:chExt cx="809173" cy="812800"/>
          </a:xfrm>
        </p:grpSpPr>
        <p:sp>
          <p:nvSpPr>
            <p:cNvPr id="537" name="Google Shape;537;p3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39" name="Google Shape;539;p37">
            <a:extLst>
              <a:ext uri="{C183D7F6-B498-43B3-948B-1728B52AA6E4}">
                <adec:decorative xmlns:adec="http://schemas.microsoft.com/office/drawing/2017/decorative" val="1"/>
              </a:ext>
            </a:extLst>
          </p:cNvPr>
          <p:cNvSpPr txBox="1"/>
          <p:nvPr/>
        </p:nvSpPr>
        <p:spPr>
          <a:xfrm>
            <a:off x="1746423" y="665079"/>
            <a:ext cx="473422"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4</a:t>
            </a:r>
            <a:endParaRPr/>
          </a:p>
        </p:txBody>
      </p:sp>
      <p:grpSp>
        <p:nvGrpSpPr>
          <p:cNvPr id="540" name="Google Shape;540;p37">
            <a:extLst>
              <a:ext uri="{C183D7F6-B498-43B3-948B-1728B52AA6E4}">
                <adec:decorative xmlns:adec="http://schemas.microsoft.com/office/drawing/2017/decorative" val="1"/>
              </a:ext>
            </a:extLst>
          </p:cNvPr>
          <p:cNvGrpSpPr/>
          <p:nvPr/>
        </p:nvGrpSpPr>
        <p:grpSpPr>
          <a:xfrm>
            <a:off x="2319124" y="3241311"/>
            <a:ext cx="428970" cy="430893"/>
            <a:chOff x="1813" y="0"/>
            <a:chExt cx="809173" cy="812800"/>
          </a:xfrm>
        </p:grpSpPr>
        <p:sp>
          <p:nvSpPr>
            <p:cNvPr id="541" name="Google Shape;541;p3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43" name="Google Shape;543;p37">
            <a:extLst>
              <a:ext uri="{C183D7F6-B498-43B3-948B-1728B52AA6E4}">
                <adec:decorative xmlns:adec="http://schemas.microsoft.com/office/drawing/2017/decorative" val="1"/>
              </a:ext>
            </a:extLst>
          </p:cNvPr>
          <p:cNvSpPr/>
          <p:nvPr/>
        </p:nvSpPr>
        <p:spPr>
          <a:xfrm>
            <a:off x="1464596" y="580501"/>
            <a:ext cx="1037077" cy="1037077"/>
          </a:xfrm>
          <a:custGeom>
            <a:avLst/>
            <a:gdLst/>
            <a:ahLst/>
            <a:cxnLst/>
            <a:rect l="l" t="t" r="r" b="b"/>
            <a:pathLst>
              <a:path w="1037077" h="1037077" extrusionOk="0">
                <a:moveTo>
                  <a:pt x="0" y="0"/>
                </a:moveTo>
                <a:lnTo>
                  <a:pt x="1037077" y="0"/>
                </a:lnTo>
                <a:lnTo>
                  <a:pt x="1037077" y="1037078"/>
                </a:lnTo>
                <a:lnTo>
                  <a:pt x="0" y="1037078"/>
                </a:lnTo>
                <a:lnTo>
                  <a:pt x="0" y="0"/>
                </a:lnTo>
                <a:close/>
              </a:path>
            </a:pathLst>
          </a:custGeom>
          <a:blipFill rotWithShape="1">
            <a:blip r:embed="rId5">
              <a:alphaModFix/>
            </a:blip>
            <a:stretch>
              <a:fillRect/>
            </a:stretch>
          </a:blipFill>
          <a:ln>
            <a:noFill/>
          </a:ln>
        </p:spPr>
        <p:txBody>
          <a:bodyPr/>
          <a:lstStyle/>
          <a:p>
            <a:endParaRPr lang="en-US"/>
          </a:p>
        </p:txBody>
      </p:sp>
      <p:grpSp>
        <p:nvGrpSpPr>
          <p:cNvPr id="544" name="Google Shape;544;p37">
            <a:extLst>
              <a:ext uri="{C183D7F6-B498-43B3-948B-1728B52AA6E4}">
                <adec:decorative xmlns:adec="http://schemas.microsoft.com/office/drawing/2017/decorative" val="1"/>
              </a:ext>
            </a:extLst>
          </p:cNvPr>
          <p:cNvGrpSpPr/>
          <p:nvPr/>
        </p:nvGrpSpPr>
        <p:grpSpPr>
          <a:xfrm>
            <a:off x="2319124" y="5574122"/>
            <a:ext cx="428970" cy="430893"/>
            <a:chOff x="1813" y="0"/>
            <a:chExt cx="809173" cy="812800"/>
          </a:xfrm>
        </p:grpSpPr>
        <p:sp>
          <p:nvSpPr>
            <p:cNvPr id="545" name="Google Shape;545;p3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47" name="Google Shape;547;p37">
            <a:extLst>
              <a:ext uri="{C183D7F6-B498-43B3-948B-1728B52AA6E4}">
                <adec:decorative xmlns:adec="http://schemas.microsoft.com/office/drawing/2017/decorative" val="1"/>
              </a:ext>
            </a:extLst>
          </p:cNvPr>
          <p:cNvGrpSpPr/>
          <p:nvPr/>
        </p:nvGrpSpPr>
        <p:grpSpPr>
          <a:xfrm>
            <a:off x="2319124" y="6651083"/>
            <a:ext cx="428970" cy="430893"/>
            <a:chOff x="1813" y="0"/>
            <a:chExt cx="809173" cy="812800"/>
          </a:xfrm>
        </p:grpSpPr>
        <p:sp>
          <p:nvSpPr>
            <p:cNvPr id="548" name="Google Shape;548;p3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0" name="Google Shape;550;p37">
            <a:extLst>
              <a:ext uri="{C183D7F6-B498-43B3-948B-1728B52AA6E4}">
                <adec:decorative xmlns:adec="http://schemas.microsoft.com/office/drawing/2017/decorative" val="1"/>
              </a:ext>
            </a:extLst>
          </p:cNvPr>
          <p:cNvGrpSpPr/>
          <p:nvPr/>
        </p:nvGrpSpPr>
        <p:grpSpPr>
          <a:xfrm>
            <a:off x="2319124" y="7666947"/>
            <a:ext cx="428970" cy="430893"/>
            <a:chOff x="1813" y="0"/>
            <a:chExt cx="809173" cy="812800"/>
          </a:xfrm>
        </p:grpSpPr>
        <p:sp>
          <p:nvSpPr>
            <p:cNvPr id="551" name="Google Shape;551;p3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3" name="Google Shape;553;p37">
            <a:extLst>
              <a:ext uri="{C183D7F6-B498-43B3-948B-1728B52AA6E4}">
                <adec:decorative xmlns:adec="http://schemas.microsoft.com/office/drawing/2017/decorative" val="1"/>
              </a:ext>
            </a:extLst>
          </p:cNvPr>
          <p:cNvGrpSpPr/>
          <p:nvPr/>
        </p:nvGrpSpPr>
        <p:grpSpPr>
          <a:xfrm>
            <a:off x="2319124" y="8745540"/>
            <a:ext cx="428970" cy="430893"/>
            <a:chOff x="1813" y="0"/>
            <a:chExt cx="809173" cy="812800"/>
          </a:xfrm>
        </p:grpSpPr>
        <p:sp>
          <p:nvSpPr>
            <p:cNvPr id="554" name="Google Shape;554;p3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56" name="Google Shape;556;p37">
            <a:extLst>
              <a:ext uri="{C183D7F6-B498-43B3-948B-1728B52AA6E4}">
                <adec:decorative xmlns:adec="http://schemas.microsoft.com/office/drawing/2017/decorative" val="1"/>
              </a:ext>
            </a:extLst>
          </p:cNvPr>
          <p:cNvSpPr txBox="1"/>
          <p:nvPr/>
        </p:nvSpPr>
        <p:spPr>
          <a:xfrm>
            <a:off x="1790105" y="665079"/>
            <a:ext cx="286494" cy="9489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4</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564"/>
        <p:cNvGrpSpPr/>
        <p:nvPr/>
      </p:nvGrpSpPr>
      <p:grpSpPr>
        <a:xfrm>
          <a:off x="0" y="0"/>
          <a:ext cx="0" cy="0"/>
          <a:chOff x="0" y="0"/>
          <a:chExt cx="0" cy="0"/>
        </a:xfrm>
      </p:grpSpPr>
      <p:sp>
        <p:nvSpPr>
          <p:cNvPr id="565" name="Google Shape;565;p38"/>
          <p:cNvSpPr txBox="1">
            <a:spLocks noGrp="1"/>
          </p:cNvSpPr>
          <p:nvPr>
            <p:ph type="title" idx="4294967295"/>
          </p:nvPr>
        </p:nvSpPr>
        <p:spPr>
          <a:xfrm>
            <a:off x="2901848" y="494776"/>
            <a:ext cx="12484304" cy="1938992"/>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offer inclusive programming </a:t>
            </a:r>
            <a:endParaRPr dirty="0"/>
          </a:p>
          <a:p>
            <a:pPr marL="0" marR="0" lvl="0" indent="0" algn="l" rtl="0">
              <a:lnSpc>
                <a:spcPct val="139977"/>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to engage autistic children and teens #2.</a:t>
            </a:r>
            <a:endParaRPr dirty="0"/>
          </a:p>
        </p:txBody>
      </p:sp>
      <p:sp>
        <p:nvSpPr>
          <p:cNvPr id="566" name="Google Shape;566;p38"/>
          <p:cNvSpPr txBox="1"/>
          <p:nvPr/>
        </p:nvSpPr>
        <p:spPr>
          <a:xfrm>
            <a:off x="1464596" y="3003732"/>
            <a:ext cx="17548416" cy="110934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"Make sensory play a bigger thing in the children's area. </a:t>
            </a:r>
            <a:endParaRPr/>
          </a:p>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My kid is sensory seeking so playing with textures and smells is really exciting for him."</a:t>
            </a:r>
            <a:endParaRPr/>
          </a:p>
        </p:txBody>
      </p:sp>
      <p:sp>
        <p:nvSpPr>
          <p:cNvPr id="567" name="Google Shape;567;p38"/>
          <p:cNvSpPr txBox="1"/>
          <p:nvPr/>
        </p:nvSpPr>
        <p:spPr>
          <a:xfrm>
            <a:off x="1464596" y="4867300"/>
            <a:ext cx="15998496" cy="113101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"More hands-on stuff is incredible. </a:t>
            </a:r>
            <a:endParaRPr/>
          </a:p>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I think the maker spaces and training in those things are great!"</a:t>
            </a:r>
            <a:endParaRPr/>
          </a:p>
        </p:txBody>
      </p:sp>
      <p:sp>
        <p:nvSpPr>
          <p:cNvPr id="568" name="Google Shape;568;p38"/>
          <p:cNvSpPr txBox="1"/>
          <p:nvPr/>
        </p:nvSpPr>
        <p:spPr>
          <a:xfrm>
            <a:off x="1464596" y="6757695"/>
            <a:ext cx="13239693" cy="52133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200">
                <a:solidFill>
                  <a:srgbClr val="632B2B"/>
                </a:solidFill>
                <a:latin typeface="Arial"/>
                <a:ea typeface="Arial"/>
                <a:cs typeface="Arial"/>
                <a:sym typeface="Arial"/>
              </a:rPr>
              <a:t> "Have autism times or days celebrating autistic people."</a:t>
            </a:r>
            <a:endParaRPr/>
          </a:p>
        </p:txBody>
      </p:sp>
      <p:sp>
        <p:nvSpPr>
          <p:cNvPr id="569" name="Google Shape;569;p38"/>
          <p:cNvSpPr txBox="1"/>
          <p:nvPr/>
        </p:nvSpPr>
        <p:spPr>
          <a:xfrm>
            <a:off x="1464596" y="8031505"/>
            <a:ext cx="17256950" cy="170809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"Offer programs specifically geared towards AAC communication. </a:t>
            </a:r>
            <a:endParaRPr/>
          </a:p>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We do lots of reading with the assistance of his device. </a:t>
            </a:r>
            <a:endParaRPr/>
          </a:p>
          <a:p>
            <a:pPr marL="0" marR="0" lvl="0" indent="0" algn="l" rtl="0">
              <a:lnSpc>
                <a:spcPct val="140000"/>
              </a:lnSpc>
              <a:spcBef>
                <a:spcPts val="0"/>
              </a:spcBef>
              <a:spcAft>
                <a:spcPts val="0"/>
              </a:spcAft>
              <a:buNone/>
            </a:pPr>
            <a:r>
              <a:rPr lang="en-US" sz="3200">
                <a:solidFill>
                  <a:srgbClr val="632B2B"/>
                </a:solidFill>
                <a:latin typeface="Arial"/>
                <a:ea typeface="Arial"/>
                <a:cs typeface="Arial"/>
                <a:sym typeface="Arial"/>
              </a:rPr>
              <a:t>It would be nice to see that normalized in public."</a:t>
            </a:r>
            <a:endParaRPr/>
          </a:p>
        </p:txBody>
      </p:sp>
      <p:sp>
        <p:nvSpPr>
          <p:cNvPr id="570" name="Google Shape;570;p38">
            <a:extLst>
              <a:ext uri="{C183D7F6-B498-43B3-948B-1728B52AA6E4}">
                <adec:decorative xmlns:adec="http://schemas.microsoft.com/office/drawing/2017/decorative" val="1"/>
              </a:ext>
            </a:extLst>
          </p:cNvPr>
          <p:cNvSpPr/>
          <p:nvPr/>
        </p:nvSpPr>
        <p:spPr>
          <a:xfrm>
            <a:off x="1464596" y="580501"/>
            <a:ext cx="1037077" cy="1037077"/>
          </a:xfrm>
          <a:custGeom>
            <a:avLst/>
            <a:gdLst/>
            <a:ahLst/>
            <a:cxnLst/>
            <a:rect l="l" t="t" r="r" b="b"/>
            <a:pathLst>
              <a:path w="1037077" h="1037077" extrusionOk="0">
                <a:moveTo>
                  <a:pt x="0" y="0"/>
                </a:moveTo>
                <a:lnTo>
                  <a:pt x="1037077" y="0"/>
                </a:lnTo>
                <a:lnTo>
                  <a:pt x="1037077" y="1037078"/>
                </a:lnTo>
                <a:lnTo>
                  <a:pt x="0" y="1037078"/>
                </a:lnTo>
                <a:lnTo>
                  <a:pt x="0" y="0"/>
                </a:lnTo>
                <a:close/>
              </a:path>
            </a:pathLst>
          </a:custGeom>
          <a:blipFill rotWithShape="1">
            <a:blip r:embed="rId3">
              <a:alphaModFix/>
            </a:blip>
            <a:stretch>
              <a:fillRect/>
            </a:stretch>
          </a:blipFill>
          <a:ln>
            <a:noFill/>
          </a:ln>
        </p:spPr>
        <p:txBody>
          <a:bodyPr/>
          <a:lstStyle/>
          <a:p>
            <a:endParaRPr lang="en-US"/>
          </a:p>
        </p:txBody>
      </p:sp>
      <p:sp>
        <p:nvSpPr>
          <p:cNvPr id="571" name="Google Shape;571;p38">
            <a:extLst>
              <a:ext uri="{C183D7F6-B498-43B3-948B-1728B52AA6E4}">
                <adec:decorative xmlns:adec="http://schemas.microsoft.com/office/drawing/2017/decorative" val="1"/>
              </a:ext>
            </a:extLst>
          </p:cNvPr>
          <p:cNvSpPr txBox="1"/>
          <p:nvPr/>
        </p:nvSpPr>
        <p:spPr>
          <a:xfrm>
            <a:off x="1746423" y="665079"/>
            <a:ext cx="473422"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579"/>
        <p:cNvGrpSpPr/>
        <p:nvPr/>
      </p:nvGrpSpPr>
      <p:grpSpPr>
        <a:xfrm>
          <a:off x="0" y="0"/>
          <a:ext cx="0" cy="0"/>
          <a:chOff x="0" y="0"/>
          <a:chExt cx="0" cy="0"/>
        </a:xfrm>
      </p:grpSpPr>
      <p:sp>
        <p:nvSpPr>
          <p:cNvPr id="580" name="Google Shape;580;p39"/>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Neurodiversity Celebration Week</a:t>
            </a:r>
            <a:endParaRPr/>
          </a:p>
        </p:txBody>
      </p:sp>
      <p:sp>
        <p:nvSpPr>
          <p:cNvPr id="581" name="Google Shape;581;p39"/>
          <p:cNvSpPr txBox="1"/>
          <p:nvPr/>
        </p:nvSpPr>
        <p:spPr>
          <a:xfrm>
            <a:off x="2819400" y="266700"/>
            <a:ext cx="139446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632423"/>
                </a:solidFill>
                <a:latin typeface="Arial"/>
                <a:ea typeface="Arial"/>
                <a:cs typeface="Arial"/>
                <a:sym typeface="Arial"/>
              </a:rPr>
              <a:t>Neurodiversity Celebration Week: March 18-22, 2024</a:t>
            </a:r>
            <a:endParaRPr sz="4000"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ctr" rtl="0">
              <a:spcBef>
                <a:spcPts val="0"/>
              </a:spcBef>
              <a:spcAft>
                <a:spcPts val="0"/>
              </a:spcAft>
              <a:buNone/>
            </a:pPr>
            <a:r>
              <a:rPr lang="en-US" sz="4000"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www.neurodiversityweek.com</a:t>
            </a:r>
            <a:endParaRPr sz="4000">
              <a:solidFill>
                <a:srgbClr val="632423"/>
              </a:solidFill>
              <a:latin typeface="Arial"/>
              <a:ea typeface="Arial"/>
              <a:cs typeface="Arial"/>
              <a:sym typeface="Arial"/>
            </a:endParaRPr>
          </a:p>
        </p:txBody>
      </p:sp>
      <p:pic>
        <p:nvPicPr>
          <p:cNvPr id="582" name="Google Shape;582;p39" descr="A calendar of professional learning sessions available during Neurodiversity Celebration Week."/>
          <p:cNvPicPr preferRelativeResize="0"/>
          <p:nvPr/>
        </p:nvPicPr>
        <p:blipFill rotWithShape="1">
          <a:blip r:embed="rId4">
            <a:alphaModFix/>
          </a:blip>
          <a:srcRect/>
          <a:stretch/>
        </p:blipFill>
        <p:spPr>
          <a:xfrm>
            <a:off x="3276600" y="1715816"/>
            <a:ext cx="12115800" cy="85940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132"/>
        <p:cNvGrpSpPr/>
        <p:nvPr/>
      </p:nvGrpSpPr>
      <p:grpSpPr>
        <a:xfrm>
          <a:off x="0" y="0"/>
          <a:ext cx="0" cy="0"/>
          <a:chOff x="0" y="0"/>
          <a:chExt cx="0" cy="0"/>
        </a:xfrm>
      </p:grpSpPr>
      <p:sp>
        <p:nvSpPr>
          <p:cNvPr id="133" name="Google Shape;133;p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Audience Poll</a:t>
            </a:r>
            <a:endParaRPr/>
          </a:p>
        </p:txBody>
      </p:sp>
      <p:sp>
        <p:nvSpPr>
          <p:cNvPr id="134" name="Google Shape;134;p4"/>
          <p:cNvSpPr txBox="1"/>
          <p:nvPr/>
        </p:nvSpPr>
        <p:spPr>
          <a:xfrm>
            <a:off x="1257300" y="1638300"/>
            <a:ext cx="15773400" cy="3786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632423"/>
                </a:solidFill>
              </a:rPr>
              <a:t>What percentage of today’s participants self-identify as autistic, </a:t>
            </a:r>
            <a:endParaRPr b="1"/>
          </a:p>
          <a:p>
            <a:pPr marL="0" marR="0" lvl="0" indent="0" algn="ctr" rtl="0">
              <a:spcBef>
                <a:spcPts val="0"/>
              </a:spcBef>
              <a:spcAft>
                <a:spcPts val="0"/>
              </a:spcAft>
              <a:buNone/>
            </a:pPr>
            <a:r>
              <a:rPr lang="en-US" sz="6000" b="1">
                <a:solidFill>
                  <a:srgbClr val="632423"/>
                </a:solidFill>
              </a:rPr>
              <a:t>or have a family member, friend, or coworker who is autistic?</a:t>
            </a:r>
            <a:endParaRPr b="1"/>
          </a:p>
        </p:txBody>
      </p:sp>
      <p:pic>
        <p:nvPicPr>
          <p:cNvPr id="135" name="Google Shape;135;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62750" y="5446812"/>
            <a:ext cx="4762500" cy="4762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Shape 590"/>
        <p:cNvGrpSpPr/>
        <p:nvPr/>
      </p:nvGrpSpPr>
      <p:grpSpPr>
        <a:xfrm>
          <a:off x="0" y="0"/>
          <a:ext cx="0" cy="0"/>
          <a:chOff x="0" y="0"/>
          <a:chExt cx="0" cy="0"/>
        </a:xfrm>
      </p:grpSpPr>
      <p:sp>
        <p:nvSpPr>
          <p:cNvPr id="591" name="Google Shape;591;p40"/>
          <p:cNvSpPr txBox="1">
            <a:spLocks noGrp="1"/>
          </p:cNvSpPr>
          <p:nvPr>
            <p:ph type="title" idx="4294967295"/>
          </p:nvPr>
        </p:nvSpPr>
        <p:spPr>
          <a:xfrm>
            <a:off x="457200" y="-1143000"/>
            <a:ext cx="149352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Storytime with Augmentative and Alternative Communication </a:t>
            </a:r>
            <a:endParaRPr/>
          </a:p>
        </p:txBody>
      </p:sp>
      <p:pic>
        <p:nvPicPr>
          <p:cNvPr id="592" name="Google Shape;592;p40" descr="A flyer for Storytime with AAC at the Union City Library.&#10;"/>
          <p:cNvPicPr preferRelativeResize="0"/>
          <p:nvPr/>
        </p:nvPicPr>
        <p:blipFill rotWithShape="1">
          <a:blip r:embed="rId3">
            <a:alphaModFix/>
          </a:blip>
          <a:srcRect/>
          <a:stretch/>
        </p:blipFill>
        <p:spPr>
          <a:xfrm>
            <a:off x="609600" y="0"/>
            <a:ext cx="7951329" cy="10287000"/>
          </a:xfrm>
          <a:prstGeom prst="rect">
            <a:avLst/>
          </a:prstGeom>
          <a:noFill/>
          <a:ln>
            <a:noFill/>
          </a:ln>
        </p:spPr>
      </p:pic>
      <p:grpSp>
        <p:nvGrpSpPr>
          <p:cNvPr id="593" name="Google Shape;593;p40" descr="Photo of children with AAC devices sitting at tables next to a parent or caregiver, listening to a story read aloud by a librarian at the front of the room."/>
          <p:cNvGrpSpPr/>
          <p:nvPr/>
        </p:nvGrpSpPr>
        <p:grpSpPr>
          <a:xfrm>
            <a:off x="8630989" y="1868701"/>
            <a:ext cx="9268247" cy="6549598"/>
            <a:chOff x="8647220" y="346502"/>
            <a:chExt cx="9268247" cy="6549598"/>
          </a:xfrm>
        </p:grpSpPr>
        <p:pic>
          <p:nvPicPr>
            <p:cNvPr id="594" name="Google Shape;594;p40" descr="Children with AAC devices sitting at tables next to their parent or caregivers, listening to a story being read aloud by a librarian at the front of the room."/>
            <p:cNvPicPr preferRelativeResize="0"/>
            <p:nvPr/>
          </p:nvPicPr>
          <p:blipFill rotWithShape="1">
            <a:blip r:embed="rId4">
              <a:alphaModFix/>
            </a:blip>
            <a:srcRect/>
            <a:stretch/>
          </p:blipFill>
          <p:spPr>
            <a:xfrm>
              <a:off x="8839200" y="1104900"/>
              <a:ext cx="9076267" cy="5105400"/>
            </a:xfrm>
            <a:prstGeom prst="rect">
              <a:avLst/>
            </a:prstGeom>
            <a:noFill/>
            <a:ln>
              <a:noFill/>
            </a:ln>
          </p:spPr>
        </p:pic>
        <p:sp>
          <p:nvSpPr>
            <p:cNvPr id="595" name="Google Shape;595;p40"/>
            <p:cNvSpPr txBox="1"/>
            <p:nvPr/>
          </p:nvSpPr>
          <p:spPr>
            <a:xfrm>
              <a:off x="8839200" y="6434435"/>
              <a:ext cx="44196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632423"/>
                  </a:solidFill>
                  <a:latin typeface="Calibri"/>
                  <a:ea typeface="Calibri"/>
                  <a:cs typeface="Calibri"/>
                  <a:sym typeface="Calibri"/>
                </a:rPr>
                <a:t>Photo credit: Marilyn Biu</a:t>
              </a:r>
              <a:endParaRPr/>
            </a:p>
          </p:txBody>
        </p:sp>
        <p:sp>
          <p:nvSpPr>
            <p:cNvPr id="596" name="Google Shape;596;p40"/>
            <p:cNvSpPr txBox="1"/>
            <p:nvPr/>
          </p:nvSpPr>
          <p:spPr>
            <a:xfrm>
              <a:off x="8647220" y="346502"/>
              <a:ext cx="922315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632423"/>
                  </a:solidFill>
                  <a:latin typeface="Arial"/>
                  <a:ea typeface="Arial"/>
                  <a:cs typeface="Arial"/>
                  <a:sym typeface="Arial"/>
                </a:rPr>
                <a:t>“</a:t>
              </a:r>
              <a:r>
                <a:rPr lang="en-US" sz="2200" u="sng">
                  <a:solidFill>
                    <a:srgbClr val="632423"/>
                  </a:solidFill>
                  <a:latin typeface="Arial"/>
                  <a:ea typeface="Arial"/>
                  <a:cs typeface="Arial"/>
                  <a:sym typeface="Arial"/>
                  <a:hlinkClick r:id="rId5">
                    <a:extLst>
                      <a:ext uri="{A12FA001-AC4F-418D-AE19-62706E023703}">
                        <ahyp:hlinkClr xmlns:ahyp="http://schemas.microsoft.com/office/drawing/2018/hyperlinkcolor" val="tx"/>
                      </a:ext>
                    </a:extLst>
                  </a:hlinkClick>
                </a:rPr>
                <a:t>Serving Neurodiverse Needs in the Library</a:t>
              </a:r>
              <a:r>
                <a:rPr lang="en-US" sz="2200">
                  <a:solidFill>
                    <a:srgbClr val="632423"/>
                  </a:solidFill>
                  <a:latin typeface="Arial"/>
                  <a:ea typeface="Arial"/>
                  <a:cs typeface="Arial"/>
                  <a:sym typeface="Arial"/>
                </a:rPr>
                <a:t>,” </a:t>
              </a:r>
              <a:r>
                <a:rPr lang="en-US" sz="2200" i="1">
                  <a:solidFill>
                    <a:srgbClr val="632423"/>
                  </a:solidFill>
                  <a:latin typeface="Arial"/>
                  <a:ea typeface="Arial"/>
                  <a:cs typeface="Arial"/>
                  <a:sym typeface="Arial"/>
                </a:rPr>
                <a:t>Publisher’s Weekly</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601"/>
        <p:cNvGrpSpPr/>
        <p:nvPr/>
      </p:nvGrpSpPr>
      <p:grpSpPr>
        <a:xfrm>
          <a:off x="0" y="0"/>
          <a:ext cx="0" cy="0"/>
          <a:chOff x="0" y="0"/>
          <a:chExt cx="0" cy="0"/>
        </a:xfrm>
      </p:grpSpPr>
      <p:sp>
        <p:nvSpPr>
          <p:cNvPr id="602" name="Google Shape;602;p41">
            <a:extLst>
              <a:ext uri="{C183D7F6-B498-43B3-948B-1728B52AA6E4}">
                <adec:decorative xmlns:adec="http://schemas.microsoft.com/office/drawing/2017/decorative" val="1"/>
              </a:ext>
            </a:extLst>
          </p:cNvPr>
          <p:cNvSpPr/>
          <p:nvPr/>
        </p:nvSpPr>
        <p:spPr>
          <a:xfrm>
            <a:off x="891049" y="853966"/>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3">
              <a:alphaModFix/>
            </a:blip>
            <a:stretch>
              <a:fillRect/>
            </a:stretch>
          </a:blipFill>
          <a:ln>
            <a:noFill/>
          </a:ln>
        </p:spPr>
        <p:txBody>
          <a:bodyPr/>
          <a:lstStyle/>
          <a:p>
            <a:endParaRPr lang="en-US"/>
          </a:p>
        </p:txBody>
      </p:sp>
      <p:sp>
        <p:nvSpPr>
          <p:cNvPr id="603" name="Google Shape;603;p41"/>
          <p:cNvSpPr txBox="1">
            <a:spLocks noGrp="1"/>
          </p:cNvSpPr>
          <p:nvPr>
            <p:ph type="title" idx="4294967295"/>
          </p:nvPr>
        </p:nvSpPr>
        <p:spPr>
          <a:xfrm>
            <a:off x="2274526" y="848630"/>
            <a:ext cx="16135524" cy="2215991"/>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help autistic youth and </a:t>
            </a:r>
            <a:endParaRPr dirty="0"/>
          </a:p>
          <a:p>
            <a:pPr marL="0" marR="0" lvl="0" indent="0" algn="l" rtl="0">
              <a:lnSpc>
                <a:spcPct val="160000"/>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their caregivers connect with one another #1 </a:t>
            </a:r>
            <a:endParaRPr dirty="0"/>
          </a:p>
        </p:txBody>
      </p:sp>
      <p:sp>
        <p:nvSpPr>
          <p:cNvPr id="604" name="Google Shape;604;p41"/>
          <p:cNvSpPr txBox="1"/>
          <p:nvPr/>
        </p:nvSpPr>
        <p:spPr>
          <a:xfrm>
            <a:off x="1169900" y="938543"/>
            <a:ext cx="479375"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5</a:t>
            </a:r>
            <a:endParaRPr/>
          </a:p>
        </p:txBody>
      </p:sp>
      <p:grpSp>
        <p:nvGrpSpPr>
          <p:cNvPr id="605" name="Google Shape;605;p41">
            <a:extLst>
              <a:ext uri="{C183D7F6-B498-43B3-948B-1728B52AA6E4}">
                <adec:decorative xmlns:adec="http://schemas.microsoft.com/office/drawing/2017/decorative" val="1"/>
              </a:ext>
            </a:extLst>
          </p:cNvPr>
          <p:cNvGrpSpPr/>
          <p:nvPr/>
        </p:nvGrpSpPr>
        <p:grpSpPr>
          <a:xfrm>
            <a:off x="2628489" y="3924571"/>
            <a:ext cx="428970" cy="430893"/>
            <a:chOff x="1813" y="0"/>
            <a:chExt cx="809173" cy="812800"/>
          </a:xfrm>
        </p:grpSpPr>
        <p:sp>
          <p:nvSpPr>
            <p:cNvPr id="606" name="Google Shape;606;p4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608" name="Google Shape;608;p41"/>
          <p:cNvSpPr txBox="1"/>
          <p:nvPr/>
        </p:nvSpPr>
        <p:spPr>
          <a:xfrm>
            <a:off x="3543552" y="3787274"/>
            <a:ext cx="9617286" cy="6292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rgbClr val="632B2B"/>
                </a:solidFill>
                <a:latin typeface="Arial"/>
                <a:ea typeface="Arial"/>
                <a:cs typeface="Arial"/>
                <a:sym typeface="Arial"/>
              </a:rPr>
              <a:t>After-hours events for families and teens</a:t>
            </a:r>
            <a:endParaRPr/>
          </a:p>
        </p:txBody>
      </p:sp>
      <p:sp>
        <p:nvSpPr>
          <p:cNvPr id="609" name="Google Shape;609;p41"/>
          <p:cNvSpPr txBox="1"/>
          <p:nvPr/>
        </p:nvSpPr>
        <p:spPr>
          <a:xfrm>
            <a:off x="3543552" y="5006204"/>
            <a:ext cx="11147241" cy="6292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rgbClr val="632B2B"/>
                </a:solidFill>
                <a:latin typeface="Arial"/>
                <a:ea typeface="Arial"/>
                <a:cs typeface="Arial"/>
                <a:sym typeface="Arial"/>
              </a:rPr>
              <a:t>Support group for caregivers of autistic youth</a:t>
            </a:r>
            <a:endParaRPr/>
          </a:p>
        </p:txBody>
      </p:sp>
      <p:grpSp>
        <p:nvGrpSpPr>
          <p:cNvPr id="610" name="Google Shape;610;p41">
            <a:extLst>
              <a:ext uri="{C183D7F6-B498-43B3-948B-1728B52AA6E4}">
                <adec:decorative xmlns:adec="http://schemas.microsoft.com/office/drawing/2017/decorative" val="1"/>
              </a:ext>
            </a:extLst>
          </p:cNvPr>
          <p:cNvGrpSpPr/>
          <p:nvPr/>
        </p:nvGrpSpPr>
        <p:grpSpPr>
          <a:xfrm>
            <a:off x="2628489" y="5204596"/>
            <a:ext cx="428970" cy="430893"/>
            <a:chOff x="1813" y="0"/>
            <a:chExt cx="809173" cy="812800"/>
          </a:xfrm>
        </p:grpSpPr>
        <p:sp>
          <p:nvSpPr>
            <p:cNvPr id="611" name="Google Shape;611;p4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613" name="Google Shape;613;p41"/>
          <p:cNvSpPr txBox="1"/>
          <p:nvPr/>
        </p:nvSpPr>
        <p:spPr>
          <a:xfrm>
            <a:off x="3543552" y="6226039"/>
            <a:ext cx="11739481" cy="6292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solidFill>
                  <a:srgbClr val="632B2B"/>
                </a:solidFill>
                <a:latin typeface="Arial"/>
                <a:ea typeface="Arial"/>
                <a:cs typeface="Arial"/>
                <a:sym typeface="Arial"/>
              </a:rPr>
              <a:t>Support group for autistic teens and young adults</a:t>
            </a:r>
            <a:endParaRPr/>
          </a:p>
        </p:txBody>
      </p:sp>
      <p:grpSp>
        <p:nvGrpSpPr>
          <p:cNvPr id="614" name="Google Shape;614;p41">
            <a:extLst>
              <a:ext uri="{C183D7F6-B498-43B3-948B-1728B52AA6E4}">
                <adec:decorative xmlns:adec="http://schemas.microsoft.com/office/drawing/2017/decorative" val="1"/>
              </a:ext>
            </a:extLst>
          </p:cNvPr>
          <p:cNvGrpSpPr/>
          <p:nvPr/>
        </p:nvGrpSpPr>
        <p:grpSpPr>
          <a:xfrm>
            <a:off x="2628489" y="6363335"/>
            <a:ext cx="428970" cy="430893"/>
            <a:chOff x="1813" y="0"/>
            <a:chExt cx="809173" cy="812800"/>
          </a:xfrm>
        </p:grpSpPr>
        <p:sp>
          <p:nvSpPr>
            <p:cNvPr id="615" name="Google Shape;615;p41"/>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617" name="Google Shape;617;p41">
            <a:extLst>
              <a:ext uri="{C183D7F6-B498-43B3-948B-1728B52AA6E4}">
                <adec:decorative xmlns:adec="http://schemas.microsoft.com/office/drawing/2017/decorative" val="1"/>
              </a:ext>
            </a:extLst>
          </p:cNvPr>
          <p:cNvSpPr/>
          <p:nvPr/>
        </p:nvSpPr>
        <p:spPr>
          <a:xfrm>
            <a:off x="15283033" y="3410004"/>
            <a:ext cx="2788524" cy="6337555"/>
          </a:xfrm>
          <a:custGeom>
            <a:avLst/>
            <a:gdLst/>
            <a:ahLst/>
            <a:cxnLst/>
            <a:rect l="l" t="t" r="r" b="b"/>
            <a:pathLst>
              <a:path w="2788524" h="6337555" extrusionOk="0">
                <a:moveTo>
                  <a:pt x="0" y="0"/>
                </a:moveTo>
                <a:lnTo>
                  <a:pt x="2788525" y="0"/>
                </a:lnTo>
                <a:lnTo>
                  <a:pt x="2788525" y="6337555"/>
                </a:lnTo>
                <a:lnTo>
                  <a:pt x="0" y="6337555"/>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622"/>
        <p:cNvGrpSpPr/>
        <p:nvPr/>
      </p:nvGrpSpPr>
      <p:grpSpPr>
        <a:xfrm>
          <a:off x="0" y="0"/>
          <a:ext cx="0" cy="0"/>
          <a:chOff x="0" y="0"/>
          <a:chExt cx="0" cy="0"/>
        </a:xfrm>
      </p:grpSpPr>
      <p:sp>
        <p:nvSpPr>
          <p:cNvPr id="623" name="Google Shape;623;p42"/>
          <p:cNvSpPr txBox="1">
            <a:spLocks noGrp="1"/>
          </p:cNvSpPr>
          <p:nvPr>
            <p:ph type="title" idx="4294967295"/>
          </p:nvPr>
        </p:nvSpPr>
        <p:spPr>
          <a:xfrm>
            <a:off x="457200" y="-1143000"/>
            <a:ext cx="98298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Examples of sensory-friendly programming.</a:t>
            </a:r>
            <a:endParaRPr/>
          </a:p>
        </p:txBody>
      </p:sp>
      <p:sp>
        <p:nvSpPr>
          <p:cNvPr id="624" name="Google Shape;624;p42" descr="An article titled &quot;Library Welcomes Kids on the Autism Spectrum to an After-hours Evening of Valentine's Day Fun&quot; published by the Longmont Observer in Longmont, Colorado. "/>
          <p:cNvSpPr/>
          <p:nvPr/>
        </p:nvSpPr>
        <p:spPr>
          <a:xfrm>
            <a:off x="591970" y="0"/>
            <a:ext cx="7715250" cy="10287000"/>
          </a:xfrm>
          <a:custGeom>
            <a:avLst/>
            <a:gdLst/>
            <a:ahLst/>
            <a:cxnLst/>
            <a:rect l="l" t="t" r="r" b="b"/>
            <a:pathLst>
              <a:path w="7715250" h="10287000" extrusionOk="0">
                <a:moveTo>
                  <a:pt x="0" y="0"/>
                </a:moveTo>
                <a:lnTo>
                  <a:pt x="7715250" y="0"/>
                </a:lnTo>
                <a:lnTo>
                  <a:pt x="7715250" y="10287000"/>
                </a:lnTo>
                <a:lnTo>
                  <a:pt x="0" y="10287000"/>
                </a:lnTo>
                <a:lnTo>
                  <a:pt x="0" y="0"/>
                </a:lnTo>
                <a:close/>
              </a:path>
            </a:pathLst>
          </a:custGeom>
          <a:blipFill rotWithShape="1">
            <a:blip r:embed="rId3">
              <a:alphaModFix/>
            </a:blip>
            <a:stretch>
              <a:fillRect/>
            </a:stretch>
          </a:blipFill>
          <a:ln>
            <a:noFill/>
          </a:ln>
        </p:spPr>
        <p:txBody>
          <a:bodyPr/>
          <a:lstStyle/>
          <a:p>
            <a:endParaRPr lang="en-US"/>
          </a:p>
        </p:txBody>
      </p:sp>
      <p:sp>
        <p:nvSpPr>
          <p:cNvPr id="625" name="Google Shape;625;p42" descr="A flyer in English and Spanish from the Denver Botanic Gardens promoting its Summer Low Sensory Mornings."/>
          <p:cNvSpPr/>
          <p:nvPr/>
        </p:nvSpPr>
        <p:spPr>
          <a:xfrm>
            <a:off x="9144000" y="0"/>
            <a:ext cx="7928715" cy="10287000"/>
          </a:xfrm>
          <a:custGeom>
            <a:avLst/>
            <a:gdLst/>
            <a:ahLst/>
            <a:cxnLst/>
            <a:rect l="l" t="t" r="r" b="b"/>
            <a:pathLst>
              <a:path w="7928715" h="10287000" extrusionOk="0">
                <a:moveTo>
                  <a:pt x="0" y="0"/>
                </a:moveTo>
                <a:lnTo>
                  <a:pt x="7928715" y="0"/>
                </a:lnTo>
                <a:lnTo>
                  <a:pt x="7928715" y="10287000"/>
                </a:lnTo>
                <a:lnTo>
                  <a:pt x="0" y="10287000"/>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630"/>
        <p:cNvGrpSpPr/>
        <p:nvPr/>
      </p:nvGrpSpPr>
      <p:grpSpPr>
        <a:xfrm>
          <a:off x="0" y="0"/>
          <a:ext cx="0" cy="0"/>
          <a:chOff x="0" y="0"/>
          <a:chExt cx="0" cy="0"/>
        </a:xfrm>
      </p:grpSpPr>
      <p:sp>
        <p:nvSpPr>
          <p:cNvPr id="631" name="Google Shape;631;p43">
            <a:extLst>
              <a:ext uri="{C183D7F6-B498-43B3-948B-1728B52AA6E4}">
                <adec:decorative xmlns:adec="http://schemas.microsoft.com/office/drawing/2017/decorative" val="1"/>
              </a:ext>
            </a:extLst>
          </p:cNvPr>
          <p:cNvSpPr/>
          <p:nvPr/>
        </p:nvSpPr>
        <p:spPr>
          <a:xfrm>
            <a:off x="891049" y="853966"/>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3">
              <a:alphaModFix/>
            </a:blip>
            <a:stretch>
              <a:fillRect/>
            </a:stretch>
          </a:blipFill>
          <a:ln>
            <a:noFill/>
          </a:ln>
        </p:spPr>
        <p:txBody>
          <a:bodyPr/>
          <a:lstStyle/>
          <a:p>
            <a:endParaRPr lang="en-US"/>
          </a:p>
        </p:txBody>
      </p:sp>
      <p:sp>
        <p:nvSpPr>
          <p:cNvPr id="632" name="Google Shape;632;p43"/>
          <p:cNvSpPr txBox="1">
            <a:spLocks noGrp="1"/>
          </p:cNvSpPr>
          <p:nvPr>
            <p:ph type="title" idx="4294967295"/>
          </p:nvPr>
        </p:nvSpPr>
        <p:spPr>
          <a:xfrm>
            <a:off x="2274526" y="848630"/>
            <a:ext cx="16135524" cy="2215991"/>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help autistic youth and </a:t>
            </a:r>
            <a:endParaRPr dirty="0"/>
          </a:p>
          <a:p>
            <a:pPr marL="0" marR="0" lvl="0" indent="0" algn="l" rtl="0">
              <a:lnSpc>
                <a:spcPct val="160000"/>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their caregivers connect with one another #2 </a:t>
            </a:r>
            <a:endParaRPr dirty="0"/>
          </a:p>
        </p:txBody>
      </p:sp>
      <p:sp>
        <p:nvSpPr>
          <p:cNvPr id="633" name="Google Shape;633;p43"/>
          <p:cNvSpPr txBox="1"/>
          <p:nvPr/>
        </p:nvSpPr>
        <p:spPr>
          <a:xfrm>
            <a:off x="1169900" y="938543"/>
            <a:ext cx="479375"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5</a:t>
            </a:r>
            <a:endParaRPr/>
          </a:p>
        </p:txBody>
      </p:sp>
      <p:sp>
        <p:nvSpPr>
          <p:cNvPr id="634" name="Google Shape;634;p43"/>
          <p:cNvSpPr txBox="1"/>
          <p:nvPr/>
        </p:nvSpPr>
        <p:spPr>
          <a:xfrm>
            <a:off x="1928126" y="3919537"/>
            <a:ext cx="14193208" cy="2438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99">
                <a:solidFill>
                  <a:srgbClr val="632B2B"/>
                </a:solidFill>
                <a:latin typeface="Arial"/>
                <a:ea typeface="Arial"/>
                <a:cs typeface="Arial"/>
                <a:sym typeface="Arial"/>
              </a:rPr>
              <a:t>"I have connected with other families going through similar family situations and changes. </a:t>
            </a:r>
            <a:endParaRPr/>
          </a:p>
          <a:p>
            <a:pPr marL="0" marR="0" lvl="0" indent="0" algn="l" rtl="0">
              <a:spcBef>
                <a:spcPts val="0"/>
              </a:spcBef>
              <a:spcAft>
                <a:spcPts val="0"/>
              </a:spcAft>
              <a:buNone/>
            </a:pPr>
            <a:endParaRPr sz="3199">
              <a:solidFill>
                <a:srgbClr val="632B2B"/>
              </a:solidFill>
              <a:latin typeface="Arial"/>
              <a:ea typeface="Arial"/>
              <a:cs typeface="Arial"/>
              <a:sym typeface="Arial"/>
            </a:endParaRPr>
          </a:p>
          <a:p>
            <a:pPr marL="0" marR="0" lvl="0" indent="0" algn="l" rtl="0">
              <a:spcBef>
                <a:spcPts val="0"/>
              </a:spcBef>
              <a:spcAft>
                <a:spcPts val="0"/>
              </a:spcAft>
              <a:buNone/>
            </a:pPr>
            <a:r>
              <a:rPr lang="en-US" sz="3199">
                <a:solidFill>
                  <a:srgbClr val="632B2B"/>
                </a:solidFill>
                <a:latin typeface="Arial"/>
                <a:ea typeface="Arial"/>
                <a:cs typeface="Arial"/>
                <a:sym typeface="Arial"/>
              </a:rPr>
              <a:t>It is amazing knowing others and not feeling so isolated when it comes to learning how to raise our children, especially neurodiverse children!"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639"/>
        <p:cNvGrpSpPr/>
        <p:nvPr/>
      </p:nvGrpSpPr>
      <p:grpSpPr>
        <a:xfrm>
          <a:off x="0" y="0"/>
          <a:ext cx="0" cy="0"/>
          <a:chOff x="0" y="0"/>
          <a:chExt cx="0" cy="0"/>
        </a:xfrm>
      </p:grpSpPr>
      <p:sp>
        <p:nvSpPr>
          <p:cNvPr id="640" name="Google Shape;640;p44"/>
          <p:cNvSpPr txBox="1">
            <a:spLocks noGrp="1"/>
          </p:cNvSpPr>
          <p:nvPr>
            <p:ph type="title" idx="4294967295"/>
          </p:nvPr>
        </p:nvSpPr>
        <p:spPr>
          <a:xfrm>
            <a:off x="2274526" y="848630"/>
            <a:ext cx="16135524" cy="1781175"/>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Librarians can connect caregivers </a:t>
            </a:r>
            <a:endParaRPr/>
          </a:p>
          <a:p>
            <a:pPr marL="0" marR="0" lvl="0" indent="0" algn="l" rtl="0">
              <a:lnSpc>
                <a:spcPct val="160000"/>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with information and community resources.</a:t>
            </a:r>
            <a:endParaRPr/>
          </a:p>
        </p:txBody>
      </p:sp>
      <p:sp>
        <p:nvSpPr>
          <p:cNvPr id="641" name="Google Shape;641;p44"/>
          <p:cNvSpPr txBox="1"/>
          <p:nvPr/>
        </p:nvSpPr>
        <p:spPr>
          <a:xfrm>
            <a:off x="3190551" y="3626211"/>
            <a:ext cx="10634081"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Autistic Self-Advocacy Network</a:t>
            </a:r>
            <a:endParaRPr sz="3599" u="sng">
              <a:solidFill>
                <a:srgbClr val="632423"/>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p:txBody>
      </p:sp>
      <p:sp>
        <p:nvSpPr>
          <p:cNvPr id="642" name="Google Shape;642;p44"/>
          <p:cNvSpPr txBox="1"/>
          <p:nvPr/>
        </p:nvSpPr>
        <p:spPr>
          <a:xfrm>
            <a:off x="3190551" y="4792617"/>
            <a:ext cx="9773166" cy="629286"/>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u="sng">
                <a:solidFill>
                  <a:srgbClr val="632423"/>
                </a:solidFill>
                <a:latin typeface="Arial"/>
                <a:ea typeface="Arial"/>
                <a:cs typeface="Arial"/>
                <a:sym typeface="Arial"/>
                <a:hlinkClick r:id="rId5">
                  <a:extLst>
                    <a:ext uri="{A12FA001-AC4F-418D-AE19-62706E023703}">
                      <ahyp:hlinkClr xmlns:ahyp="http://schemas.microsoft.com/office/drawing/2018/hyperlinkcolor" val="tx"/>
                    </a:ext>
                  </a:extLst>
                </a:hlinkClick>
              </a:rPr>
              <a:t>Organization for Autism Research</a:t>
            </a:r>
            <a:endParaRPr sz="3599" u="sng">
              <a:solidFill>
                <a:srgbClr val="632423"/>
              </a:solidFill>
              <a:latin typeface="Arial"/>
              <a:ea typeface="Arial"/>
              <a:cs typeface="Arial"/>
              <a:sym typeface="Arial"/>
            </a:endParaRPr>
          </a:p>
        </p:txBody>
      </p:sp>
      <p:sp>
        <p:nvSpPr>
          <p:cNvPr id="643" name="Google Shape;643;p44"/>
          <p:cNvSpPr txBox="1"/>
          <p:nvPr/>
        </p:nvSpPr>
        <p:spPr>
          <a:xfrm>
            <a:off x="3190550" y="5955303"/>
            <a:ext cx="11906899" cy="1260538"/>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u="sng">
                <a:solidFill>
                  <a:srgbClr val="632423"/>
                </a:solidFill>
                <a:latin typeface="Arial"/>
                <a:ea typeface="Arial"/>
                <a:cs typeface="Arial"/>
                <a:sym typeface="Arial"/>
                <a:hlinkClick r:id="rId6">
                  <a:extLst>
                    <a:ext uri="{A12FA001-AC4F-418D-AE19-62706E023703}">
                      <ahyp:hlinkClr xmlns:ahyp="http://schemas.microsoft.com/office/drawing/2018/hyperlinkcolor" val="tx"/>
                    </a:ext>
                  </a:extLst>
                </a:hlinkClick>
              </a:rPr>
              <a:t>Autism</a:t>
            </a:r>
            <a:r>
              <a:rPr lang="en-US" sz="3599" u="sng">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en-US" sz="3599" u="sng">
                <a:solidFill>
                  <a:srgbClr val="632423"/>
                </a:solidFill>
                <a:latin typeface="Arial"/>
                <a:ea typeface="Arial"/>
                <a:cs typeface="Arial"/>
                <a:sym typeface="Arial"/>
                <a:hlinkClick r:id="rId6">
                  <a:extLst>
                    <a:ext uri="{A12FA001-AC4F-418D-AE19-62706E023703}">
                      <ahyp:hlinkClr xmlns:ahyp="http://schemas.microsoft.com/office/drawing/2018/hyperlinkcolor" val="tx"/>
                    </a:ext>
                  </a:extLst>
                </a:hlinkClick>
              </a:rPr>
              <a:t>Society</a:t>
            </a:r>
            <a:r>
              <a:rPr lang="en-US" sz="3599">
                <a:solidFill>
                  <a:srgbClr val="632423"/>
                </a:solidFill>
                <a:latin typeface="Arial"/>
                <a:ea typeface="Arial"/>
                <a:cs typeface="Arial"/>
                <a:sym typeface="Arial"/>
              </a:rPr>
              <a:t> (national org and local affiliates)</a:t>
            </a:r>
            <a:endParaRPr sz="3599" u="sng">
              <a:solidFill>
                <a:srgbClr val="632423"/>
              </a:solidFill>
              <a:latin typeface="Arial"/>
              <a:ea typeface="Arial"/>
              <a:cs typeface="Arial"/>
              <a:sym typeface="Arial"/>
              <a:hlinkClick r:id="rId7">
                <a:extLst>
                  <a:ext uri="{A12FA001-AC4F-418D-AE19-62706E023703}">
                    <ahyp:hlinkClr xmlns:ahyp="http://schemas.microsoft.com/office/drawing/2018/hyperlinkcolor" val="tx"/>
                  </a:ext>
                </a:extLst>
              </a:hlinkClick>
            </a:endParaRPr>
          </a:p>
          <a:p>
            <a:pPr marL="0" marR="0" lvl="0" indent="0" algn="l" rtl="0">
              <a:lnSpc>
                <a:spcPct val="140011"/>
              </a:lnSpc>
              <a:spcBef>
                <a:spcPts val="0"/>
              </a:spcBef>
              <a:spcAft>
                <a:spcPts val="0"/>
              </a:spcAft>
              <a:buNone/>
            </a:pPr>
            <a:endParaRPr sz="3599" u="sng">
              <a:solidFill>
                <a:srgbClr val="632B2B"/>
              </a:solidFill>
              <a:latin typeface="Arial"/>
              <a:ea typeface="Arial"/>
              <a:cs typeface="Arial"/>
              <a:sym typeface="Arial"/>
            </a:endParaRPr>
          </a:p>
        </p:txBody>
      </p:sp>
      <p:sp>
        <p:nvSpPr>
          <p:cNvPr id="659" name="Google Shape;659;p44"/>
          <p:cNvSpPr txBox="1"/>
          <p:nvPr/>
        </p:nvSpPr>
        <p:spPr>
          <a:xfrm>
            <a:off x="3190551" y="7118972"/>
            <a:ext cx="9773166" cy="1260538"/>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599" u="sng">
                <a:solidFill>
                  <a:srgbClr val="632423"/>
                </a:solidFill>
                <a:latin typeface="Arial"/>
                <a:ea typeface="Arial"/>
                <a:cs typeface="Arial"/>
                <a:sym typeface="Arial"/>
                <a:hlinkClick r:id="rId8">
                  <a:extLst>
                    <a:ext uri="{A12FA001-AC4F-418D-AE19-62706E023703}">
                      <ahyp:hlinkClr xmlns:ahyp="http://schemas.microsoft.com/office/drawing/2018/hyperlinkcolor" val="tx"/>
                    </a:ext>
                  </a:extLst>
                </a:hlinkClick>
              </a:rPr>
              <a:t>Neurodiversity Celebration Week</a:t>
            </a:r>
            <a:endParaRPr sz="3599" u="sng">
              <a:solidFill>
                <a:srgbClr val="632423"/>
              </a:solidFill>
              <a:latin typeface="Arial"/>
              <a:ea typeface="Arial"/>
              <a:cs typeface="Arial"/>
              <a:sym typeface="Arial"/>
              <a:hlinkClick r:id="rId7">
                <a:extLst>
                  <a:ext uri="{A12FA001-AC4F-418D-AE19-62706E023703}">
                    <ahyp:hlinkClr xmlns:ahyp="http://schemas.microsoft.com/office/drawing/2018/hyperlinkcolor" val="tx"/>
                  </a:ext>
                </a:extLst>
              </a:hlinkClick>
            </a:endParaRPr>
          </a:p>
          <a:p>
            <a:pPr marL="0" marR="0" lvl="0" indent="0" algn="l" rtl="0">
              <a:lnSpc>
                <a:spcPct val="140011"/>
              </a:lnSpc>
              <a:spcBef>
                <a:spcPts val="0"/>
              </a:spcBef>
              <a:spcAft>
                <a:spcPts val="0"/>
              </a:spcAft>
              <a:buNone/>
            </a:pPr>
            <a:endParaRPr sz="3599" u="sng">
              <a:solidFill>
                <a:srgbClr val="632B2B"/>
              </a:solidFill>
              <a:latin typeface="Arial"/>
              <a:ea typeface="Arial"/>
              <a:cs typeface="Arial"/>
              <a:sym typeface="Arial"/>
            </a:endParaRPr>
          </a:p>
        </p:txBody>
      </p:sp>
      <p:sp>
        <p:nvSpPr>
          <p:cNvPr id="644" name="Google Shape;644;p44">
            <a:extLst>
              <a:ext uri="{C183D7F6-B498-43B3-948B-1728B52AA6E4}">
                <adec:decorative xmlns:adec="http://schemas.microsoft.com/office/drawing/2017/decorative" val="1"/>
              </a:ext>
            </a:extLst>
          </p:cNvPr>
          <p:cNvSpPr txBox="1"/>
          <p:nvPr/>
        </p:nvSpPr>
        <p:spPr>
          <a:xfrm>
            <a:off x="1156629" y="938543"/>
            <a:ext cx="505916"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6</a:t>
            </a:r>
            <a:endParaRPr/>
          </a:p>
        </p:txBody>
      </p:sp>
      <p:grpSp>
        <p:nvGrpSpPr>
          <p:cNvPr id="645" name="Google Shape;645;p44">
            <a:extLst>
              <a:ext uri="{C183D7F6-B498-43B3-948B-1728B52AA6E4}">
                <adec:decorative xmlns:adec="http://schemas.microsoft.com/office/drawing/2017/decorative" val="1"/>
              </a:ext>
            </a:extLst>
          </p:cNvPr>
          <p:cNvGrpSpPr/>
          <p:nvPr/>
        </p:nvGrpSpPr>
        <p:grpSpPr>
          <a:xfrm>
            <a:off x="2275487" y="3763508"/>
            <a:ext cx="428970" cy="430893"/>
            <a:chOff x="1813" y="0"/>
            <a:chExt cx="809173" cy="812800"/>
          </a:xfrm>
        </p:grpSpPr>
        <p:sp>
          <p:nvSpPr>
            <p:cNvPr id="646" name="Google Shape;646;p4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48" name="Google Shape;648;p44">
            <a:extLst>
              <a:ext uri="{C183D7F6-B498-43B3-948B-1728B52AA6E4}">
                <adec:decorative xmlns:adec="http://schemas.microsoft.com/office/drawing/2017/decorative" val="1"/>
              </a:ext>
            </a:extLst>
          </p:cNvPr>
          <p:cNvGrpSpPr/>
          <p:nvPr/>
        </p:nvGrpSpPr>
        <p:grpSpPr>
          <a:xfrm>
            <a:off x="2275487" y="4958261"/>
            <a:ext cx="428970" cy="430893"/>
            <a:chOff x="1813" y="0"/>
            <a:chExt cx="809173" cy="812800"/>
          </a:xfrm>
        </p:grpSpPr>
        <p:sp>
          <p:nvSpPr>
            <p:cNvPr id="649" name="Google Shape;649;p4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651" name="Google Shape;651;p44">
            <a:extLst>
              <a:ext uri="{C183D7F6-B498-43B3-948B-1728B52AA6E4}">
                <adec:decorative xmlns:adec="http://schemas.microsoft.com/office/drawing/2017/decorative" val="1"/>
              </a:ext>
            </a:extLst>
          </p:cNvPr>
          <p:cNvSpPr/>
          <p:nvPr/>
        </p:nvSpPr>
        <p:spPr>
          <a:xfrm>
            <a:off x="891049" y="853966"/>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9">
              <a:alphaModFix/>
            </a:blip>
            <a:stretch>
              <a:fillRect/>
            </a:stretch>
          </a:blipFill>
          <a:ln>
            <a:noFill/>
          </a:ln>
        </p:spPr>
        <p:txBody>
          <a:bodyPr/>
          <a:lstStyle/>
          <a:p>
            <a:endParaRPr lang="en-US"/>
          </a:p>
        </p:txBody>
      </p:sp>
      <p:grpSp>
        <p:nvGrpSpPr>
          <p:cNvPr id="652" name="Google Shape;652;p44">
            <a:extLst>
              <a:ext uri="{C183D7F6-B498-43B3-948B-1728B52AA6E4}">
                <adec:decorative xmlns:adec="http://schemas.microsoft.com/office/drawing/2017/decorative" val="1"/>
              </a:ext>
            </a:extLst>
          </p:cNvPr>
          <p:cNvGrpSpPr/>
          <p:nvPr/>
        </p:nvGrpSpPr>
        <p:grpSpPr>
          <a:xfrm>
            <a:off x="2275487" y="6031503"/>
            <a:ext cx="428970" cy="1516329"/>
            <a:chOff x="1813" y="0"/>
            <a:chExt cx="809173" cy="2860275"/>
          </a:xfrm>
        </p:grpSpPr>
        <p:sp>
          <p:nvSpPr>
            <p:cNvPr id="653" name="Google Shape;653;p4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4"/>
            <p:cNvSpPr txBox="1"/>
            <p:nvPr/>
          </p:nvSpPr>
          <p:spPr>
            <a:xfrm>
              <a:off x="76200" y="2190350"/>
              <a:ext cx="660401"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655" name="Google Shape;655;p44">
            <a:extLst>
              <a:ext uri="{C183D7F6-B498-43B3-948B-1728B52AA6E4}">
                <adec:decorative xmlns:adec="http://schemas.microsoft.com/office/drawing/2017/decorative" val="1"/>
              </a:ext>
            </a:extLst>
          </p:cNvPr>
          <p:cNvSpPr txBox="1"/>
          <p:nvPr/>
        </p:nvSpPr>
        <p:spPr>
          <a:xfrm>
            <a:off x="1266340" y="942065"/>
            <a:ext cx="286494" cy="9489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6</a:t>
            </a:r>
            <a:endParaRPr/>
          </a:p>
        </p:txBody>
      </p:sp>
      <p:grpSp>
        <p:nvGrpSpPr>
          <p:cNvPr id="656" name="Google Shape;656;p44">
            <a:extLst>
              <a:ext uri="{C183D7F6-B498-43B3-948B-1728B52AA6E4}">
                <adec:decorative xmlns:adec="http://schemas.microsoft.com/office/drawing/2017/decorative" val="1"/>
              </a:ext>
            </a:extLst>
          </p:cNvPr>
          <p:cNvGrpSpPr/>
          <p:nvPr/>
        </p:nvGrpSpPr>
        <p:grpSpPr>
          <a:xfrm>
            <a:off x="2288260" y="7226303"/>
            <a:ext cx="428970" cy="430893"/>
            <a:chOff x="1813" y="0"/>
            <a:chExt cx="809173" cy="812800"/>
          </a:xfrm>
        </p:grpSpPr>
        <p:sp>
          <p:nvSpPr>
            <p:cNvPr id="657" name="Google Shape;657;p4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84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6611"/>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664"/>
        <p:cNvGrpSpPr/>
        <p:nvPr/>
      </p:nvGrpSpPr>
      <p:grpSpPr>
        <a:xfrm>
          <a:off x="0" y="0"/>
          <a:ext cx="0" cy="0"/>
          <a:chOff x="0" y="0"/>
          <a:chExt cx="0" cy="0"/>
        </a:xfrm>
      </p:grpSpPr>
      <p:sp>
        <p:nvSpPr>
          <p:cNvPr id="665" name="Google Shape;665;p45"/>
          <p:cNvSpPr txBox="1">
            <a:spLocks noGrp="1"/>
          </p:cNvSpPr>
          <p:nvPr>
            <p:ph type="title" idx="4294967295"/>
          </p:nvPr>
        </p:nvSpPr>
        <p:spPr>
          <a:xfrm>
            <a:off x="457199" y="-1143000"/>
            <a:ext cx="15216321"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Example of community resources for autistic children, teens and adults.</a:t>
            </a:r>
            <a:endParaRPr/>
          </a:p>
        </p:txBody>
      </p:sp>
      <p:pic>
        <p:nvPicPr>
          <p:cNvPr id="666" name="Google Shape;666;p45" descr="A flyer for the Autism Resource Fair 2024 on Sunday, May 19th, the largest autism resource fair in Colorado. "/>
          <p:cNvPicPr preferRelativeResize="0"/>
          <p:nvPr/>
        </p:nvPicPr>
        <p:blipFill rotWithShape="1">
          <a:blip r:embed="rId3">
            <a:alphaModFix/>
          </a:blip>
          <a:srcRect/>
          <a:stretch/>
        </p:blipFill>
        <p:spPr>
          <a:xfrm>
            <a:off x="1333500" y="0"/>
            <a:ext cx="15621000" cy="105742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671"/>
        <p:cNvGrpSpPr/>
        <p:nvPr/>
      </p:nvGrpSpPr>
      <p:grpSpPr>
        <a:xfrm>
          <a:off x="0" y="0"/>
          <a:ext cx="0" cy="0"/>
          <a:chOff x="0" y="0"/>
          <a:chExt cx="0" cy="0"/>
        </a:xfrm>
      </p:grpSpPr>
      <p:sp>
        <p:nvSpPr>
          <p:cNvPr id="672" name="Google Shape;672;p46">
            <a:extLst>
              <a:ext uri="{C183D7F6-B498-43B3-948B-1728B52AA6E4}">
                <adec:decorative xmlns:adec="http://schemas.microsoft.com/office/drawing/2017/decorative" val="1"/>
              </a:ext>
            </a:extLst>
          </p:cNvPr>
          <p:cNvSpPr/>
          <p:nvPr/>
        </p:nvSpPr>
        <p:spPr>
          <a:xfrm>
            <a:off x="891049" y="853966"/>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3">
              <a:alphaModFix/>
            </a:blip>
            <a:stretch>
              <a:fillRect/>
            </a:stretch>
          </a:blipFill>
          <a:ln>
            <a:noFill/>
          </a:ln>
        </p:spPr>
        <p:txBody>
          <a:bodyPr/>
          <a:lstStyle/>
          <a:p>
            <a:endParaRPr lang="en-US"/>
          </a:p>
        </p:txBody>
      </p:sp>
      <p:sp>
        <p:nvSpPr>
          <p:cNvPr id="673" name="Google Shape;673;p46"/>
          <p:cNvSpPr txBox="1">
            <a:spLocks noGrp="1"/>
          </p:cNvSpPr>
          <p:nvPr>
            <p:ph type="title" idx="4294967295"/>
          </p:nvPr>
        </p:nvSpPr>
        <p:spPr>
          <a:xfrm>
            <a:off x="2274526" y="848630"/>
            <a:ext cx="16135524" cy="1787525"/>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Librarians can connect caregivers with information </a:t>
            </a:r>
            <a:endParaRPr/>
          </a:p>
          <a:p>
            <a:pPr marL="0" marR="0" lvl="0" indent="0" algn="l" rtl="0">
              <a:lnSpc>
                <a:spcPct val="160000"/>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and community resources.</a:t>
            </a:r>
            <a:endParaRPr/>
          </a:p>
        </p:txBody>
      </p:sp>
      <p:sp>
        <p:nvSpPr>
          <p:cNvPr id="674" name="Google Shape;674;p46"/>
          <p:cNvSpPr txBox="1"/>
          <p:nvPr/>
        </p:nvSpPr>
        <p:spPr>
          <a:xfrm>
            <a:off x="1156629" y="938543"/>
            <a:ext cx="505916"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6</a:t>
            </a:r>
            <a:endParaRPr/>
          </a:p>
        </p:txBody>
      </p:sp>
      <p:sp>
        <p:nvSpPr>
          <p:cNvPr id="675" name="Google Shape;675;p46"/>
          <p:cNvSpPr txBox="1"/>
          <p:nvPr/>
        </p:nvSpPr>
        <p:spPr>
          <a:xfrm>
            <a:off x="891049" y="3291880"/>
            <a:ext cx="16230600" cy="6555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3399">
                <a:solidFill>
                  <a:srgbClr val="632B2B"/>
                </a:solidFill>
                <a:latin typeface="Arial"/>
                <a:ea typeface="Arial"/>
                <a:cs typeface="Arial"/>
                <a:sym typeface="Arial"/>
              </a:rPr>
              <a:t>"When my son hit puberty, I wanted some books to help me explain it to him, so I reached out to the children's librarian. She put me in touch with a regional library autism specialist, who then did some research and came up with 3 book recommendations. </a:t>
            </a:r>
            <a:endParaRPr/>
          </a:p>
          <a:p>
            <a:pPr marL="0" marR="0" lvl="0" indent="0" algn="l" rtl="0">
              <a:lnSpc>
                <a:spcPct val="100000"/>
              </a:lnSpc>
              <a:spcBef>
                <a:spcPts val="0"/>
              </a:spcBef>
              <a:spcAft>
                <a:spcPts val="0"/>
              </a:spcAft>
              <a:buNone/>
            </a:pPr>
            <a:endParaRPr sz="3399">
              <a:solidFill>
                <a:srgbClr val="632B2B"/>
              </a:solidFill>
              <a:latin typeface="Arial"/>
              <a:ea typeface="Arial"/>
              <a:cs typeface="Arial"/>
              <a:sym typeface="Arial"/>
            </a:endParaRPr>
          </a:p>
          <a:p>
            <a:pPr marL="0" marR="0" lvl="0" indent="0" algn="l" rtl="0">
              <a:lnSpc>
                <a:spcPct val="100000"/>
              </a:lnSpc>
              <a:spcBef>
                <a:spcPts val="0"/>
              </a:spcBef>
              <a:spcAft>
                <a:spcPts val="0"/>
              </a:spcAft>
              <a:buNone/>
            </a:pPr>
            <a:r>
              <a:rPr lang="en-US" sz="3399">
                <a:solidFill>
                  <a:srgbClr val="632B2B"/>
                </a:solidFill>
                <a:latin typeface="Arial"/>
                <a:ea typeface="Arial"/>
                <a:cs typeface="Arial"/>
                <a:sym typeface="Arial"/>
              </a:rPr>
              <a:t>The books weren't available through the library, but the library purchased them, which amazed me. All 3 books were good and one was ideal. I ended up buying a copy for myself. </a:t>
            </a:r>
            <a:endParaRPr/>
          </a:p>
          <a:p>
            <a:pPr marL="0" marR="0" lvl="0" indent="0" algn="l" rtl="0">
              <a:lnSpc>
                <a:spcPct val="100000"/>
              </a:lnSpc>
              <a:spcBef>
                <a:spcPts val="0"/>
              </a:spcBef>
              <a:spcAft>
                <a:spcPts val="0"/>
              </a:spcAft>
              <a:buNone/>
            </a:pPr>
            <a:endParaRPr sz="3399">
              <a:solidFill>
                <a:srgbClr val="632B2B"/>
              </a:solidFill>
              <a:latin typeface="Arial"/>
              <a:ea typeface="Arial"/>
              <a:cs typeface="Arial"/>
              <a:sym typeface="Arial"/>
            </a:endParaRPr>
          </a:p>
          <a:p>
            <a:pPr marL="0" marR="0" lvl="0" indent="0" algn="l" rtl="0">
              <a:lnSpc>
                <a:spcPct val="100000"/>
              </a:lnSpc>
              <a:spcBef>
                <a:spcPts val="0"/>
              </a:spcBef>
              <a:spcAft>
                <a:spcPts val="0"/>
              </a:spcAft>
              <a:buNone/>
            </a:pPr>
            <a:r>
              <a:rPr lang="en-US" sz="3399">
                <a:solidFill>
                  <a:srgbClr val="632B2B"/>
                </a:solidFill>
                <a:latin typeface="Arial"/>
                <a:ea typeface="Arial"/>
                <a:cs typeface="Arial"/>
                <a:sym typeface="Arial"/>
              </a:rPr>
              <a:t>My son and I read it a few pages at a time over several months and it made the various puberty changes much more comfortable for him."</a:t>
            </a:r>
            <a:endParaRPr/>
          </a:p>
          <a:p>
            <a:pPr marL="0" marR="0" lvl="0" indent="0" algn="l" rtl="0">
              <a:lnSpc>
                <a:spcPct val="100000"/>
              </a:lnSpc>
              <a:spcBef>
                <a:spcPts val="0"/>
              </a:spcBef>
              <a:spcAft>
                <a:spcPts val="0"/>
              </a:spcAft>
              <a:buNone/>
            </a:pPr>
            <a:endParaRPr sz="3399">
              <a:solidFill>
                <a:srgbClr val="632B2B"/>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680"/>
        <p:cNvGrpSpPr/>
        <p:nvPr/>
      </p:nvGrpSpPr>
      <p:grpSpPr>
        <a:xfrm>
          <a:off x="0" y="0"/>
          <a:ext cx="0" cy="0"/>
          <a:chOff x="0" y="0"/>
          <a:chExt cx="0" cy="0"/>
        </a:xfrm>
      </p:grpSpPr>
      <p:sp>
        <p:nvSpPr>
          <p:cNvPr id="681" name="Google Shape;681;p47"/>
          <p:cNvSpPr txBox="1">
            <a:spLocks noGrp="1"/>
          </p:cNvSpPr>
          <p:nvPr>
            <p:ph type="title" idx="4294967295"/>
          </p:nvPr>
        </p:nvSpPr>
        <p:spPr>
          <a:xfrm>
            <a:off x="2250295" y="659122"/>
            <a:ext cx="15504305" cy="1781175"/>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Clr>
                <a:srgbClr val="632B2B"/>
              </a:buClr>
              <a:buSzPts val="4500"/>
              <a:buFont typeface="Arial"/>
              <a:buNone/>
            </a:pPr>
            <a:r>
              <a:rPr lang="en-US" sz="4500" b="0" i="0" u="none" strike="noStrike" cap="none">
                <a:solidFill>
                  <a:srgbClr val="632B2B"/>
                </a:solidFill>
                <a:latin typeface="Arial"/>
                <a:ea typeface="Arial"/>
                <a:cs typeface="Arial"/>
                <a:sym typeface="Arial"/>
              </a:rPr>
              <a:t>Librarians can curate a collection of books with authentic, affirming representation of neurodiversity.</a:t>
            </a:r>
            <a:endParaRPr/>
          </a:p>
        </p:txBody>
      </p:sp>
      <p:sp>
        <p:nvSpPr>
          <p:cNvPr id="682" name="Google Shape;682;p47">
            <a:extLst>
              <a:ext uri="{C183D7F6-B498-43B3-948B-1728B52AA6E4}">
                <adec:decorative xmlns:adec="http://schemas.microsoft.com/office/drawing/2017/decorative" val="1"/>
              </a:ext>
            </a:extLst>
          </p:cNvPr>
          <p:cNvSpPr/>
          <p:nvPr/>
        </p:nvSpPr>
        <p:spPr>
          <a:xfrm>
            <a:off x="12299257" y="3145468"/>
            <a:ext cx="4712205" cy="5519421"/>
          </a:xfrm>
          <a:custGeom>
            <a:avLst/>
            <a:gdLst/>
            <a:ahLst/>
            <a:cxnLst/>
            <a:rect l="l" t="t" r="r" b="b"/>
            <a:pathLst>
              <a:path w="4712205" h="5519421" extrusionOk="0">
                <a:moveTo>
                  <a:pt x="0" y="0"/>
                </a:moveTo>
                <a:lnTo>
                  <a:pt x="4712205" y="0"/>
                </a:lnTo>
                <a:lnTo>
                  <a:pt x="4712205" y="5519421"/>
                </a:lnTo>
                <a:lnTo>
                  <a:pt x="0" y="5519421"/>
                </a:lnTo>
                <a:lnTo>
                  <a:pt x="0" y="0"/>
                </a:lnTo>
                <a:close/>
              </a:path>
            </a:pathLst>
          </a:custGeom>
          <a:blipFill rotWithShape="1">
            <a:blip r:embed="rId3">
              <a:alphaModFix/>
            </a:blip>
            <a:stretch>
              <a:fillRect/>
            </a:stretch>
          </a:blipFill>
          <a:ln>
            <a:noFill/>
          </a:ln>
        </p:spPr>
        <p:txBody>
          <a:bodyPr/>
          <a:lstStyle/>
          <a:p>
            <a:endParaRPr lang="en-US"/>
          </a:p>
        </p:txBody>
      </p:sp>
      <p:sp>
        <p:nvSpPr>
          <p:cNvPr id="683" name="Google Shape;683;p47">
            <a:extLst>
              <a:ext uri="{C183D7F6-B498-43B3-948B-1728B52AA6E4}">
                <adec:decorative xmlns:adec="http://schemas.microsoft.com/office/drawing/2017/decorative" val="1"/>
              </a:ext>
            </a:extLst>
          </p:cNvPr>
          <p:cNvSpPr/>
          <p:nvPr/>
        </p:nvSpPr>
        <p:spPr>
          <a:xfrm>
            <a:off x="1028700" y="840097"/>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4">
              <a:alphaModFix/>
            </a:blip>
            <a:stretch>
              <a:fillRect/>
            </a:stretch>
          </a:blipFill>
          <a:ln>
            <a:noFill/>
          </a:ln>
        </p:spPr>
        <p:txBody>
          <a:bodyPr/>
          <a:lstStyle/>
          <a:p>
            <a:endParaRPr lang="en-US"/>
          </a:p>
        </p:txBody>
      </p:sp>
      <p:sp>
        <p:nvSpPr>
          <p:cNvPr id="684" name="Google Shape;684;p47"/>
          <p:cNvSpPr txBox="1"/>
          <p:nvPr/>
        </p:nvSpPr>
        <p:spPr>
          <a:xfrm>
            <a:off x="1325782" y="924674"/>
            <a:ext cx="442912"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7</a:t>
            </a:r>
            <a:endParaRPr/>
          </a:p>
        </p:txBody>
      </p:sp>
      <p:sp>
        <p:nvSpPr>
          <p:cNvPr id="685" name="Google Shape;685;p47"/>
          <p:cNvSpPr txBox="1"/>
          <p:nvPr/>
        </p:nvSpPr>
        <p:spPr>
          <a:xfrm>
            <a:off x="2224027" y="9248775"/>
            <a:ext cx="13777973" cy="647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u="sng">
                <a:solidFill>
                  <a:srgbClr val="632423"/>
                </a:solidFill>
                <a:latin typeface="Arial"/>
                <a:ea typeface="Arial"/>
                <a:cs typeface="Arial"/>
                <a:sym typeface="Arial"/>
                <a:hlinkClick r:id="rId5">
                  <a:extLst>
                    <a:ext uri="{A12FA001-AC4F-418D-AE19-62706E023703}">
                      <ahyp:hlinkClr xmlns:ahyp="http://schemas.microsoft.com/office/drawing/2018/hyperlinkcolor" val="tx"/>
                    </a:ext>
                  </a:extLst>
                </a:hlinkClick>
              </a:rPr>
              <a:t>"Autism Representation in Books"</a:t>
            </a:r>
            <a:r>
              <a:rPr lang="en-US" sz="4200">
                <a:solidFill>
                  <a:srgbClr val="632423"/>
                </a:solidFill>
                <a:latin typeface="Arial"/>
                <a:ea typeface="Arial"/>
                <a:cs typeface="Arial"/>
                <a:sym typeface="Arial"/>
              </a:rPr>
              <a:t> by </a:t>
            </a:r>
            <a:r>
              <a:rPr lang="en-US" sz="4200">
                <a:solidFill>
                  <a:srgbClr val="632B2B"/>
                </a:solidFill>
                <a:latin typeface="Arial"/>
                <a:ea typeface="Arial"/>
                <a:cs typeface="Arial"/>
                <a:sym typeface="Arial"/>
              </a:rPr>
              <a:t>Adriana White</a:t>
            </a:r>
            <a:endParaRPr/>
          </a:p>
        </p:txBody>
      </p:sp>
      <p:sp>
        <p:nvSpPr>
          <p:cNvPr id="686" name="Google Shape;686;p47"/>
          <p:cNvSpPr txBox="1"/>
          <p:nvPr/>
        </p:nvSpPr>
        <p:spPr>
          <a:xfrm>
            <a:off x="2250300" y="3078802"/>
            <a:ext cx="14193300" cy="492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a:solidFill>
                  <a:srgbClr val="632B2B"/>
                </a:solidFill>
              </a:rPr>
              <a:t>AVOID</a:t>
            </a:r>
            <a:endParaRPr b="1"/>
          </a:p>
          <a:p>
            <a:pPr marL="690876" marR="0" lvl="1" indent="-345437" algn="l" rtl="0">
              <a:lnSpc>
                <a:spcPct val="100000"/>
              </a:lnSpc>
              <a:spcBef>
                <a:spcPts val="0"/>
              </a:spcBef>
              <a:spcAft>
                <a:spcPts val="0"/>
              </a:spcAft>
              <a:buClr>
                <a:srgbClr val="632B2B"/>
              </a:buClr>
              <a:buSzPts val="3199"/>
              <a:buFont typeface="Arial"/>
              <a:buChar char="•"/>
            </a:pPr>
            <a:r>
              <a:rPr lang="en-US" sz="3199" b="0" i="0" u="none" strike="noStrike" cap="none">
                <a:solidFill>
                  <a:srgbClr val="632B2B"/>
                </a:solidFill>
                <a:latin typeface="Arial"/>
                <a:ea typeface="Arial"/>
                <a:cs typeface="Arial"/>
                <a:sym typeface="Arial"/>
              </a:rPr>
              <a:t>The Emotionless and Robotic Savant</a:t>
            </a:r>
            <a:endParaRPr/>
          </a:p>
          <a:p>
            <a:pPr marL="690876" marR="0" lvl="1" indent="-345437" algn="l" rtl="0">
              <a:lnSpc>
                <a:spcPct val="100000"/>
              </a:lnSpc>
              <a:spcBef>
                <a:spcPts val="0"/>
              </a:spcBef>
              <a:spcAft>
                <a:spcPts val="0"/>
              </a:spcAft>
              <a:buClr>
                <a:srgbClr val="632B2B"/>
              </a:buClr>
              <a:buSzPts val="3199"/>
              <a:buFont typeface="Arial"/>
              <a:buChar char="•"/>
            </a:pPr>
            <a:r>
              <a:rPr lang="en-US" sz="3199" b="0" i="0" u="none" strike="noStrike" cap="none">
                <a:solidFill>
                  <a:srgbClr val="632B2B"/>
                </a:solidFill>
                <a:latin typeface="Arial"/>
                <a:ea typeface="Arial"/>
                <a:cs typeface="Arial"/>
                <a:sym typeface="Arial"/>
              </a:rPr>
              <a:t>The Annoying Sibling or Sidekick</a:t>
            </a:r>
            <a:endParaRPr/>
          </a:p>
          <a:p>
            <a:pPr marL="690876" marR="0" lvl="1" indent="-345437" algn="l" rtl="0">
              <a:lnSpc>
                <a:spcPct val="100000"/>
              </a:lnSpc>
              <a:spcBef>
                <a:spcPts val="0"/>
              </a:spcBef>
              <a:spcAft>
                <a:spcPts val="0"/>
              </a:spcAft>
              <a:buClr>
                <a:srgbClr val="632B2B"/>
              </a:buClr>
              <a:buSzPts val="3199"/>
              <a:buFont typeface="Arial"/>
              <a:buChar char="•"/>
            </a:pPr>
            <a:r>
              <a:rPr lang="en-US" sz="3199" b="0" i="0" u="none" strike="noStrike" cap="none">
                <a:solidFill>
                  <a:srgbClr val="632B2B"/>
                </a:solidFill>
                <a:latin typeface="Arial"/>
                <a:ea typeface="Arial"/>
                <a:cs typeface="Arial"/>
                <a:sym typeface="Arial"/>
              </a:rPr>
              <a:t>The Unrealistic Inspiration</a:t>
            </a:r>
            <a:endParaRPr/>
          </a:p>
          <a:p>
            <a:pPr marL="690876" marR="0" lvl="1" indent="-345437" algn="l" rtl="0">
              <a:lnSpc>
                <a:spcPct val="100000"/>
              </a:lnSpc>
              <a:spcBef>
                <a:spcPts val="0"/>
              </a:spcBef>
              <a:spcAft>
                <a:spcPts val="0"/>
              </a:spcAft>
              <a:buClr>
                <a:srgbClr val="632B2B"/>
              </a:buClr>
              <a:buSzPts val="3199"/>
              <a:buFont typeface="Arial"/>
              <a:buChar char="•"/>
            </a:pPr>
            <a:r>
              <a:rPr lang="en-US" sz="3199" b="0" i="0" u="none" strike="noStrike" cap="none">
                <a:solidFill>
                  <a:srgbClr val="632B2B"/>
                </a:solidFill>
                <a:latin typeface="Arial"/>
                <a:ea typeface="Arial"/>
                <a:cs typeface="Arial"/>
                <a:sym typeface="Arial"/>
              </a:rPr>
              <a:t>The Walking Diagnosis</a:t>
            </a:r>
            <a:endParaRPr/>
          </a:p>
          <a:p>
            <a:pPr marL="0" marR="0" lvl="0" indent="0" algn="l" rtl="0">
              <a:lnSpc>
                <a:spcPct val="100000"/>
              </a:lnSpc>
              <a:spcBef>
                <a:spcPts val="0"/>
              </a:spcBef>
              <a:spcAft>
                <a:spcPts val="0"/>
              </a:spcAft>
              <a:buNone/>
            </a:pPr>
            <a:endParaRPr sz="3199">
              <a:solidFill>
                <a:srgbClr val="632B2B"/>
              </a:solidFill>
              <a:latin typeface="Arial"/>
              <a:ea typeface="Arial"/>
              <a:cs typeface="Arial"/>
              <a:sym typeface="Arial"/>
            </a:endParaRPr>
          </a:p>
          <a:p>
            <a:pPr marL="0" marR="0" lvl="0" indent="0" algn="l" rtl="0">
              <a:lnSpc>
                <a:spcPct val="100000"/>
              </a:lnSpc>
              <a:spcBef>
                <a:spcPts val="0"/>
              </a:spcBef>
              <a:spcAft>
                <a:spcPts val="0"/>
              </a:spcAft>
              <a:buNone/>
            </a:pPr>
            <a:r>
              <a:rPr lang="en-US" sz="3199" b="1">
                <a:solidFill>
                  <a:srgbClr val="632B2B"/>
                </a:solidFill>
              </a:rPr>
              <a:t>LOOK FOR:</a:t>
            </a:r>
            <a:endParaRPr b="1"/>
          </a:p>
          <a:p>
            <a:pPr marL="690876" marR="0" lvl="1" indent="-345437" algn="l" rtl="0">
              <a:lnSpc>
                <a:spcPct val="100000"/>
              </a:lnSpc>
              <a:spcBef>
                <a:spcPts val="0"/>
              </a:spcBef>
              <a:spcAft>
                <a:spcPts val="0"/>
              </a:spcAft>
              <a:buClr>
                <a:srgbClr val="632B2B"/>
              </a:buClr>
              <a:buSzPts val="3199"/>
              <a:buFont typeface="Arial"/>
              <a:buChar char="•"/>
            </a:pPr>
            <a:r>
              <a:rPr lang="en-US" sz="3199" b="0" i="0" u="none" strike="noStrike" cap="none">
                <a:solidFill>
                  <a:srgbClr val="632B2B"/>
                </a:solidFill>
                <a:latin typeface="Arial"/>
                <a:ea typeface="Arial"/>
                <a:cs typeface="Arial"/>
                <a:sym typeface="Arial"/>
              </a:rPr>
              <a:t>Autistic Main Characters</a:t>
            </a:r>
            <a:endParaRPr/>
          </a:p>
          <a:p>
            <a:pPr marL="690876" marR="0" lvl="1" indent="-345437" algn="l" rtl="0">
              <a:lnSpc>
                <a:spcPct val="100000"/>
              </a:lnSpc>
              <a:spcBef>
                <a:spcPts val="0"/>
              </a:spcBef>
              <a:spcAft>
                <a:spcPts val="0"/>
              </a:spcAft>
              <a:buClr>
                <a:srgbClr val="632B2B"/>
              </a:buClr>
              <a:buSzPts val="3199"/>
              <a:buFont typeface="Arial"/>
              <a:buChar char="•"/>
            </a:pPr>
            <a:r>
              <a:rPr lang="en-US" sz="3199" b="0" i="0" u="none" strike="noStrike" cap="none">
                <a:solidFill>
                  <a:srgbClr val="632B2B"/>
                </a:solidFill>
                <a:latin typeface="Arial"/>
                <a:ea typeface="Arial"/>
                <a:cs typeface="Arial"/>
                <a:sym typeface="Arial"/>
              </a:rPr>
              <a:t>Multiple Autistic Characters</a:t>
            </a:r>
            <a:endParaRPr/>
          </a:p>
          <a:p>
            <a:pPr marL="690876" marR="0" lvl="1" indent="-345437" algn="l" rtl="0">
              <a:lnSpc>
                <a:spcPct val="100000"/>
              </a:lnSpc>
              <a:spcBef>
                <a:spcPts val="0"/>
              </a:spcBef>
              <a:spcAft>
                <a:spcPts val="0"/>
              </a:spcAft>
              <a:buClr>
                <a:srgbClr val="632B2B"/>
              </a:buClr>
              <a:buSzPts val="3199"/>
              <a:buFont typeface="Arial"/>
              <a:buChar char="•"/>
            </a:pPr>
            <a:r>
              <a:rPr lang="en-US" sz="3199" b="0" i="0" u="none" strike="noStrike" cap="none">
                <a:solidFill>
                  <a:srgbClr val="632B2B"/>
                </a:solidFill>
                <a:latin typeface="Arial"/>
                <a:ea typeface="Arial"/>
                <a:cs typeface="Arial"/>
                <a:sym typeface="Arial"/>
              </a:rPr>
              <a:t>An Internal View of Autism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691"/>
        <p:cNvGrpSpPr/>
        <p:nvPr/>
      </p:nvGrpSpPr>
      <p:grpSpPr>
        <a:xfrm>
          <a:off x="0" y="0"/>
          <a:ext cx="0" cy="0"/>
          <a:chOff x="0" y="0"/>
          <a:chExt cx="0" cy="0"/>
        </a:xfrm>
      </p:grpSpPr>
      <p:sp>
        <p:nvSpPr>
          <p:cNvPr id="692" name="Google Shape;692;p48"/>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dirty="0"/>
              <a:t>Poll number 1</a:t>
            </a:r>
            <a:endParaRPr dirty="0"/>
          </a:p>
        </p:txBody>
      </p:sp>
      <p:sp>
        <p:nvSpPr>
          <p:cNvPr id="693" name="Google Shape;693;p48"/>
          <p:cNvSpPr txBox="1"/>
          <p:nvPr/>
        </p:nvSpPr>
        <p:spPr>
          <a:xfrm>
            <a:off x="1676400" y="952500"/>
            <a:ext cx="15773400" cy="3786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632423"/>
                </a:solidFill>
              </a:rPr>
              <a:t>What percentage of today’s participants have read a book </a:t>
            </a:r>
            <a:endParaRPr b="1"/>
          </a:p>
          <a:p>
            <a:pPr marL="0" marR="0" lvl="0" indent="0" algn="ctr" rtl="0">
              <a:spcBef>
                <a:spcPts val="0"/>
              </a:spcBef>
              <a:spcAft>
                <a:spcPts val="0"/>
              </a:spcAft>
              <a:buNone/>
            </a:pPr>
            <a:r>
              <a:rPr lang="en-US" sz="6000" b="1">
                <a:solidFill>
                  <a:srgbClr val="632423"/>
                </a:solidFill>
              </a:rPr>
              <a:t>with authentic, affirming </a:t>
            </a:r>
            <a:endParaRPr b="1"/>
          </a:p>
          <a:p>
            <a:pPr marL="0" marR="0" lvl="0" indent="0" algn="ctr" rtl="0">
              <a:spcBef>
                <a:spcPts val="0"/>
              </a:spcBef>
              <a:spcAft>
                <a:spcPts val="0"/>
              </a:spcAft>
              <a:buNone/>
            </a:pPr>
            <a:r>
              <a:rPr lang="en-US" sz="6000" b="1">
                <a:solidFill>
                  <a:srgbClr val="632423"/>
                </a:solidFill>
              </a:rPr>
              <a:t>representation of autism? </a:t>
            </a:r>
            <a:endParaRPr b="1"/>
          </a:p>
        </p:txBody>
      </p:sp>
      <p:pic>
        <p:nvPicPr>
          <p:cNvPr id="694" name="Google Shape;694;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62750" y="5120640"/>
            <a:ext cx="4762500" cy="4762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699"/>
        <p:cNvGrpSpPr/>
        <p:nvPr/>
      </p:nvGrpSpPr>
      <p:grpSpPr>
        <a:xfrm>
          <a:off x="0" y="0"/>
          <a:ext cx="0" cy="0"/>
          <a:chOff x="0" y="0"/>
          <a:chExt cx="0" cy="0"/>
        </a:xfrm>
      </p:grpSpPr>
      <p:sp>
        <p:nvSpPr>
          <p:cNvPr id="700" name="Google Shape;700;p49"/>
          <p:cNvSpPr txBox="1">
            <a:spLocks noGrp="1"/>
          </p:cNvSpPr>
          <p:nvPr>
            <p:ph type="title" idx="4294967295"/>
          </p:nvPr>
        </p:nvSpPr>
        <p:spPr>
          <a:xfrm>
            <a:off x="7057700" y="271850"/>
            <a:ext cx="5019600" cy="692700"/>
          </a:xfrm>
          <a:prstGeom prst="rect">
            <a:avLst/>
          </a:prstGeom>
          <a:noFill/>
          <a:ln>
            <a:noFill/>
          </a:ln>
        </p:spPr>
        <p:txBody>
          <a:bodyPr spcFirstLastPara="1" wrap="square" lIns="0" tIns="0" rIns="0" bIns="0" anchor="t" anchorCtr="0">
            <a:spAutoFit/>
          </a:bodyPr>
          <a:lstStyle/>
          <a:p>
            <a:pPr marL="0" marR="0" lvl="0" indent="0" algn="just" rtl="0">
              <a:lnSpc>
                <a:spcPct val="224888"/>
              </a:lnSpc>
              <a:spcBef>
                <a:spcPts val="0"/>
              </a:spcBef>
              <a:spcAft>
                <a:spcPts val="0"/>
              </a:spcAft>
              <a:buClr>
                <a:srgbClr val="632423"/>
              </a:buClr>
              <a:buSzPts val="4500"/>
              <a:buFont typeface="Arial"/>
              <a:buNone/>
            </a:pPr>
            <a:r>
              <a:rPr lang="en-US" sz="4500"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anovelmind.com</a:t>
            </a:r>
            <a:endParaRPr sz="4500" b="0" u="none" strike="noStrike" cap="none">
              <a:solidFill>
                <a:srgbClr val="632423"/>
              </a:solidFill>
              <a:latin typeface="Arial"/>
              <a:ea typeface="Arial"/>
              <a:cs typeface="Arial"/>
              <a:sym typeface="Arial"/>
            </a:endParaRPr>
          </a:p>
        </p:txBody>
      </p:sp>
      <p:pic>
        <p:nvPicPr>
          <p:cNvPr id="701" name="Google Shape;701;p49" descr="Screenshot of the A Novel Mind website which includes a blog, database of books with neurodiverse themes and characters, and additional resources."/>
          <p:cNvPicPr preferRelativeResize="0"/>
          <p:nvPr/>
        </p:nvPicPr>
        <p:blipFill rotWithShape="1">
          <a:blip r:embed="rId4">
            <a:alphaModFix/>
          </a:blip>
          <a:srcRect b="54577"/>
          <a:stretch/>
        </p:blipFill>
        <p:spPr>
          <a:xfrm>
            <a:off x="0" y="1172078"/>
            <a:ext cx="18288000" cy="4330517"/>
          </a:xfrm>
          <a:prstGeom prst="rect">
            <a:avLst/>
          </a:prstGeom>
          <a:noFill/>
          <a:ln>
            <a:noFill/>
          </a:ln>
        </p:spPr>
      </p:pic>
      <p:pic>
        <p:nvPicPr>
          <p:cNvPr id="702" name="Google Shape;702;p49" descr="Screenshot of a database search of neurodiverse titles curated by the A Novel Mind website. "/>
          <p:cNvPicPr preferRelativeResize="0"/>
          <p:nvPr/>
        </p:nvPicPr>
        <p:blipFill rotWithShape="1">
          <a:blip r:embed="rId5">
            <a:alphaModFix/>
          </a:blip>
          <a:srcRect/>
          <a:stretch/>
        </p:blipFill>
        <p:spPr>
          <a:xfrm>
            <a:off x="76200" y="5502595"/>
            <a:ext cx="18227040" cy="47844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140"/>
        <p:cNvGrpSpPr/>
        <p:nvPr/>
      </p:nvGrpSpPr>
      <p:grpSpPr>
        <a:xfrm>
          <a:off x="0" y="0"/>
          <a:ext cx="0" cy="0"/>
          <a:chOff x="0" y="0"/>
          <a:chExt cx="0" cy="0"/>
        </a:xfrm>
      </p:grpSpPr>
      <p:sp>
        <p:nvSpPr>
          <p:cNvPr id="141" name="Google Shape;141;p5" descr="Autism 101 for Librarians"/>
          <p:cNvSpPr/>
          <p:nvPr/>
        </p:nvSpPr>
        <p:spPr>
          <a:xfrm>
            <a:off x="4533034" y="382592"/>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142" name="Google Shape;142;p5">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143" name="Google Shape;143;p5"/>
          <p:cNvSpPr txBox="1">
            <a:spLocks noGrp="1"/>
          </p:cNvSpPr>
          <p:nvPr>
            <p:ph type="title" idx="4294967295"/>
          </p:nvPr>
        </p:nvSpPr>
        <p:spPr>
          <a:xfrm>
            <a:off x="5430470" y="2578143"/>
            <a:ext cx="11739960" cy="3010440"/>
          </a:xfrm>
          <a:prstGeom prst="rect">
            <a:avLst/>
          </a:prstGeom>
          <a:noFill/>
          <a:ln>
            <a:noFill/>
          </a:ln>
        </p:spPr>
        <p:txBody>
          <a:bodyPr spcFirstLastPara="1" wrap="square" lIns="0" tIns="0" rIns="0" bIns="0" anchor="t" anchorCtr="0">
            <a:spAutoFit/>
          </a:bodyPr>
          <a:lstStyle/>
          <a:p>
            <a:pPr marL="0" marR="0" lvl="0" indent="0" algn="ctr" rtl="0">
              <a:lnSpc>
                <a:spcPct val="117079"/>
              </a:lnSpc>
              <a:spcBef>
                <a:spcPts val="0"/>
              </a:spcBef>
              <a:spcAft>
                <a:spcPts val="0"/>
              </a:spcAft>
              <a:buClr>
                <a:srgbClr val="FFFFFF"/>
              </a:buClr>
              <a:buSzPts val="10000"/>
              <a:buFont typeface="Arial"/>
              <a:buNone/>
            </a:pPr>
            <a:r>
              <a:rPr lang="en-US" sz="10000" b="0" i="0" u="none" strike="noStrike" cap="none">
                <a:solidFill>
                  <a:srgbClr val="FFFFFF"/>
                </a:solidFill>
                <a:latin typeface="Arial"/>
                <a:ea typeface="Arial"/>
                <a:cs typeface="Arial"/>
                <a:sym typeface="Arial"/>
              </a:rPr>
              <a:t>Autism 101 </a:t>
            </a:r>
            <a:endParaRPr/>
          </a:p>
          <a:p>
            <a:pPr marL="0" marR="0" lvl="0" indent="0" algn="ctr" rtl="0">
              <a:lnSpc>
                <a:spcPct val="117079"/>
              </a:lnSpc>
              <a:spcBef>
                <a:spcPts val="0"/>
              </a:spcBef>
              <a:spcAft>
                <a:spcPts val="0"/>
              </a:spcAft>
              <a:buClr>
                <a:srgbClr val="FFFFFF"/>
              </a:buClr>
              <a:buSzPts val="10000"/>
              <a:buFont typeface="Arial"/>
              <a:buNone/>
            </a:pPr>
            <a:r>
              <a:rPr lang="en-US" sz="10000" b="0" i="0" u="none" strike="noStrike" cap="none">
                <a:solidFill>
                  <a:srgbClr val="FFFFFF"/>
                </a:solidFill>
                <a:latin typeface="Arial"/>
                <a:ea typeface="Arial"/>
                <a:cs typeface="Arial"/>
                <a:sym typeface="Arial"/>
              </a:rPr>
              <a:t>for Librarians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707"/>
        <p:cNvGrpSpPr/>
        <p:nvPr/>
      </p:nvGrpSpPr>
      <p:grpSpPr>
        <a:xfrm>
          <a:off x="0" y="0"/>
          <a:ext cx="0" cy="0"/>
          <a:chOff x="0" y="0"/>
          <a:chExt cx="0" cy="0"/>
        </a:xfrm>
      </p:grpSpPr>
      <p:sp>
        <p:nvSpPr>
          <p:cNvPr id="708" name="Google Shape;708;p50"/>
          <p:cNvSpPr txBox="1">
            <a:spLocks noGrp="1"/>
          </p:cNvSpPr>
          <p:nvPr>
            <p:ph type="title" idx="4294967295"/>
          </p:nvPr>
        </p:nvSpPr>
        <p:spPr>
          <a:xfrm>
            <a:off x="492764" y="691185"/>
            <a:ext cx="17302500" cy="148050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632B2B"/>
              </a:buClr>
              <a:buSzPts val="3499"/>
              <a:buFont typeface="Arial"/>
              <a:buNone/>
            </a:pPr>
            <a:r>
              <a:rPr lang="en-US" sz="3499" b="1" i="0" u="none" strike="noStrike" cap="none">
                <a:solidFill>
                  <a:srgbClr val="632B2B"/>
                </a:solidFill>
                <a:latin typeface="Arial"/>
                <a:ea typeface="Arial"/>
                <a:cs typeface="Arial"/>
                <a:sym typeface="Arial"/>
              </a:rPr>
              <a:t>Denver Public Schools' eBook and audiobook Neurodiverse Reads Collection</a:t>
            </a:r>
            <a:endParaRPr b="1"/>
          </a:p>
          <a:p>
            <a:pPr marL="0" marR="0" lvl="0" indent="0" algn="l" rtl="0">
              <a:lnSpc>
                <a:spcPct val="54872"/>
              </a:lnSpc>
              <a:spcBef>
                <a:spcPts val="0"/>
              </a:spcBef>
              <a:spcAft>
                <a:spcPts val="0"/>
              </a:spcAft>
              <a:buClr>
                <a:schemeClr val="dk1"/>
              </a:buClr>
              <a:buSzPts val="3499"/>
              <a:buFont typeface="Calibri"/>
              <a:buNone/>
            </a:pPr>
            <a:endParaRPr sz="3499" b="1" i="0" u="none" strike="noStrike" cap="none">
              <a:solidFill>
                <a:srgbClr val="632B2B"/>
              </a:solidFill>
              <a:latin typeface="Arial"/>
              <a:ea typeface="Arial"/>
              <a:cs typeface="Arial"/>
              <a:sym typeface="Arial"/>
            </a:endParaRPr>
          </a:p>
          <a:p>
            <a:pPr marL="0" marR="0" lvl="0" indent="0" algn="l" rtl="0">
              <a:lnSpc>
                <a:spcPct val="120005"/>
              </a:lnSpc>
              <a:spcBef>
                <a:spcPts val="0"/>
              </a:spcBef>
              <a:spcAft>
                <a:spcPts val="0"/>
              </a:spcAft>
              <a:buClr>
                <a:srgbClr val="632B2B"/>
              </a:buClr>
              <a:buSzPts val="3499"/>
              <a:buFont typeface="Arial"/>
              <a:buNone/>
            </a:pPr>
            <a:r>
              <a:rPr lang="en-US" sz="3499" b="0" i="0" u="none" strike="noStrike" cap="none">
                <a:solidFill>
                  <a:srgbClr val="632B2B"/>
                </a:solidFill>
                <a:latin typeface="Arial"/>
                <a:ea typeface="Arial"/>
                <a:cs typeface="Arial"/>
                <a:sym typeface="Arial"/>
              </a:rPr>
              <a:t>                                                  131 eBooks, 16 audiobooks</a:t>
            </a:r>
            <a:endParaRPr/>
          </a:p>
        </p:txBody>
      </p:sp>
      <p:sp>
        <p:nvSpPr>
          <p:cNvPr id="709" name="Google Shape;709;p50" descr="Image of four digital books from the Denver Public Schools' Neurodiverse Reads collection. The collection is described as &quot;a collection of fiction stories featuring authentic representation of neurodiverse characters and nonfiction books about ADHD, autism, dyslexia, and other neurological and learning differences.&quot;"/>
          <p:cNvSpPr/>
          <p:nvPr/>
        </p:nvSpPr>
        <p:spPr>
          <a:xfrm>
            <a:off x="0" y="2774586"/>
            <a:ext cx="18282346" cy="6016554"/>
          </a:xfrm>
          <a:custGeom>
            <a:avLst/>
            <a:gdLst/>
            <a:ahLst/>
            <a:cxnLst/>
            <a:rect l="l" t="t" r="r" b="b"/>
            <a:pathLst>
              <a:path w="18282346" h="6016554" extrusionOk="0">
                <a:moveTo>
                  <a:pt x="0" y="0"/>
                </a:moveTo>
                <a:lnTo>
                  <a:pt x="18282346" y="0"/>
                </a:lnTo>
                <a:lnTo>
                  <a:pt x="18282346" y="6016554"/>
                </a:lnTo>
                <a:lnTo>
                  <a:pt x="0" y="6016554"/>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714"/>
        <p:cNvGrpSpPr/>
        <p:nvPr/>
      </p:nvGrpSpPr>
      <p:grpSpPr>
        <a:xfrm>
          <a:off x="0" y="0"/>
          <a:ext cx="0" cy="0"/>
          <a:chOff x="0" y="0"/>
          <a:chExt cx="0" cy="0"/>
        </a:xfrm>
      </p:grpSpPr>
      <p:sp>
        <p:nvSpPr>
          <p:cNvPr id="715" name="Google Shape;715;p51"/>
          <p:cNvSpPr txBox="1">
            <a:spLocks noGrp="1"/>
          </p:cNvSpPr>
          <p:nvPr>
            <p:ph type="title" idx="4294967295"/>
          </p:nvPr>
        </p:nvSpPr>
        <p:spPr>
          <a:xfrm>
            <a:off x="2914960" y="337185"/>
            <a:ext cx="14053286" cy="2763064"/>
          </a:xfrm>
          <a:prstGeom prst="rect">
            <a:avLst/>
          </a:prstGeom>
          <a:noFill/>
          <a:ln>
            <a:noFill/>
          </a:ln>
        </p:spPr>
        <p:txBody>
          <a:bodyPr spcFirstLastPara="1" wrap="square" lIns="0" tIns="0" rIns="0" bIns="0" anchor="t" anchorCtr="0">
            <a:spAutoFit/>
          </a:bodyPr>
          <a:lstStyle/>
          <a:p>
            <a:pPr marL="0" marR="0" lvl="0" indent="0" algn="l" rtl="0">
              <a:lnSpc>
                <a:spcPct val="133000"/>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advocate for school libraries as safe havens for autistic children and teens to take sensory breaks and avoid bullying #1</a:t>
            </a:r>
            <a:endParaRPr dirty="0"/>
          </a:p>
        </p:txBody>
      </p:sp>
      <p:sp>
        <p:nvSpPr>
          <p:cNvPr id="716" name="Google Shape;716;p51" descr="Picture of a toilette with a red circle with a slash marked through it"/>
          <p:cNvSpPr/>
          <p:nvPr/>
        </p:nvSpPr>
        <p:spPr>
          <a:xfrm>
            <a:off x="5108530" y="3271960"/>
            <a:ext cx="6651625" cy="665159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t="-30507" b="-3050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1">
            <a:extLst>
              <a:ext uri="{C183D7F6-B498-43B3-948B-1728B52AA6E4}">
                <adec:decorative xmlns:adec="http://schemas.microsoft.com/office/drawing/2017/decorative" val="1"/>
              </a:ext>
            </a:extLst>
          </p:cNvPr>
          <p:cNvSpPr/>
          <p:nvPr/>
        </p:nvSpPr>
        <p:spPr>
          <a:xfrm>
            <a:off x="5084705" y="3081912"/>
            <a:ext cx="6699275" cy="7031682"/>
          </a:xfrm>
          <a:custGeom>
            <a:avLst/>
            <a:gdLst/>
            <a:ahLst/>
            <a:cxnLst/>
            <a:rect l="l" t="t" r="r" b="b"/>
            <a:pathLst>
              <a:path w="6699275" h="7031682" extrusionOk="0">
                <a:moveTo>
                  <a:pt x="0" y="0"/>
                </a:moveTo>
                <a:lnTo>
                  <a:pt x="6699275" y="0"/>
                </a:lnTo>
                <a:lnTo>
                  <a:pt x="6699275" y="7031682"/>
                </a:lnTo>
                <a:lnTo>
                  <a:pt x="0" y="7031682"/>
                </a:lnTo>
                <a:lnTo>
                  <a:pt x="0" y="0"/>
                </a:lnTo>
                <a:close/>
              </a:path>
            </a:pathLst>
          </a:custGeom>
          <a:blipFill rotWithShape="1">
            <a:blip r:embed="rId4">
              <a:alphaModFix/>
            </a:blip>
            <a:stretch>
              <a:fillRect/>
            </a:stretch>
          </a:blipFill>
          <a:ln>
            <a:noFill/>
          </a:ln>
        </p:spPr>
        <p:txBody>
          <a:bodyPr/>
          <a:lstStyle/>
          <a:p>
            <a:endParaRPr lang="en-US"/>
          </a:p>
        </p:txBody>
      </p:sp>
      <p:sp>
        <p:nvSpPr>
          <p:cNvPr id="718" name="Google Shape;718;p51">
            <a:extLst>
              <a:ext uri="{C183D7F6-B498-43B3-948B-1728B52AA6E4}">
                <adec:decorative xmlns:adec="http://schemas.microsoft.com/office/drawing/2017/decorative" val="1"/>
              </a:ext>
            </a:extLst>
          </p:cNvPr>
          <p:cNvSpPr txBox="1"/>
          <p:nvPr/>
        </p:nvSpPr>
        <p:spPr>
          <a:xfrm>
            <a:off x="1705181" y="478912"/>
            <a:ext cx="445889" cy="952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8</a:t>
            </a:r>
            <a:endParaRPr/>
          </a:p>
        </p:txBody>
      </p:sp>
      <p:sp>
        <p:nvSpPr>
          <p:cNvPr id="719" name="Google Shape;719;p51">
            <a:extLst>
              <a:ext uri="{C183D7F6-B498-43B3-948B-1728B52AA6E4}">
                <adec:decorative xmlns:adec="http://schemas.microsoft.com/office/drawing/2017/decorative" val="1"/>
              </a:ext>
            </a:extLst>
          </p:cNvPr>
          <p:cNvSpPr/>
          <p:nvPr/>
        </p:nvSpPr>
        <p:spPr>
          <a:xfrm>
            <a:off x="1409587" y="394335"/>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5">
              <a:alphaModFix/>
            </a:blip>
            <a:stretch>
              <a:fillRect/>
            </a:stretch>
          </a:blipFill>
          <a:ln>
            <a:noFill/>
          </a:ln>
        </p:spPr>
        <p:txBody>
          <a:bodyPr/>
          <a:lstStyle/>
          <a:p>
            <a:endParaRPr lang="en-US"/>
          </a:p>
        </p:txBody>
      </p:sp>
      <p:sp>
        <p:nvSpPr>
          <p:cNvPr id="720" name="Google Shape;720;p51">
            <a:extLst>
              <a:ext uri="{C183D7F6-B498-43B3-948B-1728B52AA6E4}">
                <adec:decorative xmlns:adec="http://schemas.microsoft.com/office/drawing/2017/decorative" val="1"/>
              </a:ext>
            </a:extLst>
          </p:cNvPr>
          <p:cNvSpPr txBox="1"/>
          <p:nvPr/>
        </p:nvSpPr>
        <p:spPr>
          <a:xfrm>
            <a:off x="1784878" y="478912"/>
            <a:ext cx="286494" cy="9489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8</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725"/>
        <p:cNvGrpSpPr/>
        <p:nvPr/>
      </p:nvGrpSpPr>
      <p:grpSpPr>
        <a:xfrm>
          <a:off x="0" y="0"/>
          <a:ext cx="0" cy="0"/>
          <a:chOff x="0" y="0"/>
          <a:chExt cx="0" cy="0"/>
        </a:xfrm>
      </p:grpSpPr>
      <p:sp>
        <p:nvSpPr>
          <p:cNvPr id="726" name="Google Shape;726;p52"/>
          <p:cNvSpPr txBox="1">
            <a:spLocks noGrp="1"/>
          </p:cNvSpPr>
          <p:nvPr>
            <p:ph type="title" idx="4294967295"/>
          </p:nvPr>
        </p:nvSpPr>
        <p:spPr>
          <a:xfrm>
            <a:off x="2914960" y="337185"/>
            <a:ext cx="14053286" cy="2763064"/>
          </a:xfrm>
          <a:prstGeom prst="rect">
            <a:avLst/>
          </a:prstGeom>
          <a:noFill/>
          <a:ln>
            <a:noFill/>
          </a:ln>
        </p:spPr>
        <p:txBody>
          <a:bodyPr spcFirstLastPara="1" wrap="square" lIns="0" tIns="0" rIns="0" bIns="0" anchor="t" anchorCtr="0">
            <a:spAutoFit/>
          </a:bodyPr>
          <a:lstStyle/>
          <a:p>
            <a:pPr marL="0" marR="0" lvl="0" indent="0" algn="l" rtl="0">
              <a:lnSpc>
                <a:spcPct val="133000"/>
              </a:lnSpc>
              <a:spcBef>
                <a:spcPts val="0"/>
              </a:spcBef>
              <a:spcAft>
                <a:spcPts val="0"/>
              </a:spcAft>
              <a:buClr>
                <a:srgbClr val="632B2B"/>
              </a:buClr>
              <a:buSzPts val="4500"/>
              <a:buFont typeface="Arial"/>
              <a:buNone/>
            </a:pPr>
            <a:r>
              <a:rPr lang="en-US" sz="4500" b="0" i="0" u="none" strike="noStrike" cap="none" dirty="0">
                <a:solidFill>
                  <a:srgbClr val="632B2B"/>
                </a:solidFill>
                <a:latin typeface="Arial"/>
                <a:ea typeface="Arial"/>
                <a:cs typeface="Arial"/>
                <a:sym typeface="Arial"/>
              </a:rPr>
              <a:t>Librarians can advocate for school libraries as safe havens for autistic children and teens to take sensory breaks and </a:t>
            </a:r>
            <a:r>
              <a:rPr lang="en-US" sz="4500" b="0" i="0" u="none" strike="noStrike" cap="none">
                <a:solidFill>
                  <a:srgbClr val="632B2B"/>
                </a:solidFill>
                <a:latin typeface="Arial"/>
                <a:ea typeface="Arial"/>
                <a:cs typeface="Arial"/>
                <a:sym typeface="Arial"/>
              </a:rPr>
              <a:t>avoid bullying #2</a:t>
            </a:r>
            <a:endParaRPr dirty="0"/>
          </a:p>
        </p:txBody>
      </p:sp>
      <p:sp>
        <p:nvSpPr>
          <p:cNvPr id="727" name="Google Shape;727;p52" descr="A pie graph titled &quot;Which of the following best describes you child's school library usage?&quot; The pie graph slices illustrate 17.6% of parents and caregivers responded &quot;weekly,&quot; 11.8% responded &quot;monthly,&quot; 17.6% responded &quot;several times per school year,&quot; 17.6% responded &quot;a few times per school year,&quot; and 35.3% responded &quot;never.&quot;"/>
          <p:cNvSpPr/>
          <p:nvPr/>
        </p:nvSpPr>
        <p:spPr>
          <a:xfrm>
            <a:off x="2678054" y="2968401"/>
            <a:ext cx="12931893" cy="7318599"/>
          </a:xfrm>
          <a:custGeom>
            <a:avLst/>
            <a:gdLst/>
            <a:ahLst/>
            <a:cxnLst/>
            <a:rect l="l" t="t" r="r" b="b"/>
            <a:pathLst>
              <a:path w="12931893" h="7318599" extrusionOk="0">
                <a:moveTo>
                  <a:pt x="0" y="0"/>
                </a:moveTo>
                <a:lnTo>
                  <a:pt x="12931892" y="0"/>
                </a:lnTo>
                <a:lnTo>
                  <a:pt x="12931892" y="7318599"/>
                </a:lnTo>
                <a:lnTo>
                  <a:pt x="0" y="7318599"/>
                </a:lnTo>
                <a:lnTo>
                  <a:pt x="0" y="0"/>
                </a:lnTo>
                <a:close/>
              </a:path>
            </a:pathLst>
          </a:custGeom>
          <a:blipFill rotWithShape="1">
            <a:blip r:embed="rId3">
              <a:alphaModFix/>
            </a:blip>
            <a:stretch>
              <a:fillRect/>
            </a:stretch>
          </a:blipFill>
          <a:ln>
            <a:noFill/>
          </a:ln>
        </p:spPr>
        <p:txBody>
          <a:bodyPr/>
          <a:lstStyle/>
          <a:p>
            <a:endParaRPr lang="en-US"/>
          </a:p>
        </p:txBody>
      </p:sp>
      <p:sp>
        <p:nvSpPr>
          <p:cNvPr id="728" name="Google Shape;728;p52">
            <a:extLst>
              <a:ext uri="{C183D7F6-B498-43B3-948B-1728B52AA6E4}">
                <adec:decorative xmlns:adec="http://schemas.microsoft.com/office/drawing/2017/decorative" val="1"/>
              </a:ext>
            </a:extLst>
          </p:cNvPr>
          <p:cNvSpPr txBox="1"/>
          <p:nvPr/>
        </p:nvSpPr>
        <p:spPr>
          <a:xfrm>
            <a:off x="2914960" y="5645356"/>
            <a:ext cx="3316500" cy="2946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b="1">
                <a:solidFill>
                  <a:srgbClr val="A84388"/>
                </a:solidFill>
              </a:rPr>
              <a:t>Which of the following best describes your child's school library usage?</a:t>
            </a:r>
            <a:endParaRPr b="1"/>
          </a:p>
        </p:txBody>
      </p:sp>
      <p:sp>
        <p:nvSpPr>
          <p:cNvPr id="729" name="Google Shape;729;p52">
            <a:extLst>
              <a:ext uri="{C183D7F6-B498-43B3-948B-1728B52AA6E4}">
                <adec:decorative xmlns:adec="http://schemas.microsoft.com/office/drawing/2017/decorative" val="1"/>
              </a:ext>
            </a:extLst>
          </p:cNvPr>
          <p:cNvSpPr/>
          <p:nvPr/>
        </p:nvSpPr>
        <p:spPr>
          <a:xfrm>
            <a:off x="1409587" y="394335"/>
            <a:ext cx="1037077" cy="1037077"/>
          </a:xfrm>
          <a:custGeom>
            <a:avLst/>
            <a:gdLst/>
            <a:ahLst/>
            <a:cxnLst/>
            <a:rect l="l" t="t" r="r" b="b"/>
            <a:pathLst>
              <a:path w="1037077" h="1037077" extrusionOk="0">
                <a:moveTo>
                  <a:pt x="0" y="0"/>
                </a:moveTo>
                <a:lnTo>
                  <a:pt x="1037077" y="0"/>
                </a:lnTo>
                <a:lnTo>
                  <a:pt x="1037077" y="1037077"/>
                </a:lnTo>
                <a:lnTo>
                  <a:pt x="0" y="1037077"/>
                </a:lnTo>
                <a:lnTo>
                  <a:pt x="0" y="0"/>
                </a:lnTo>
                <a:close/>
              </a:path>
            </a:pathLst>
          </a:custGeom>
          <a:blipFill rotWithShape="1">
            <a:blip r:embed="rId4">
              <a:alphaModFix/>
            </a:blip>
            <a:stretch>
              <a:fillRect/>
            </a:stretch>
          </a:blipFill>
          <a:ln>
            <a:noFill/>
          </a:ln>
        </p:spPr>
        <p:txBody>
          <a:bodyPr/>
          <a:lstStyle/>
          <a:p>
            <a:endParaRPr lang="en-US"/>
          </a:p>
        </p:txBody>
      </p:sp>
      <p:sp>
        <p:nvSpPr>
          <p:cNvPr id="730" name="Google Shape;730;p52">
            <a:extLst>
              <a:ext uri="{C183D7F6-B498-43B3-948B-1728B52AA6E4}">
                <adec:decorative xmlns:adec="http://schemas.microsoft.com/office/drawing/2017/decorative" val="1"/>
              </a:ext>
            </a:extLst>
          </p:cNvPr>
          <p:cNvSpPr/>
          <p:nvPr/>
        </p:nvSpPr>
        <p:spPr>
          <a:xfrm rot="2461511">
            <a:off x="1333229" y="3031666"/>
            <a:ext cx="2038643" cy="1049901"/>
          </a:xfrm>
          <a:custGeom>
            <a:avLst/>
            <a:gdLst/>
            <a:ahLst/>
            <a:cxnLst/>
            <a:rect l="l" t="t" r="r" b="b"/>
            <a:pathLst>
              <a:path w="2038643" h="1049901" extrusionOk="0">
                <a:moveTo>
                  <a:pt x="0" y="0"/>
                </a:moveTo>
                <a:lnTo>
                  <a:pt x="2038643" y="0"/>
                </a:lnTo>
                <a:lnTo>
                  <a:pt x="2038643" y="1049902"/>
                </a:lnTo>
                <a:lnTo>
                  <a:pt x="0" y="1049902"/>
                </a:lnTo>
                <a:lnTo>
                  <a:pt x="0" y="0"/>
                </a:lnTo>
                <a:close/>
              </a:path>
            </a:pathLst>
          </a:custGeom>
          <a:blipFill rotWithShape="1">
            <a:blip r:embed="rId5">
              <a:alphaModFix/>
            </a:blip>
            <a:stretch>
              <a:fillRect/>
            </a:stretch>
          </a:blipFill>
          <a:ln>
            <a:noFill/>
          </a:ln>
        </p:spPr>
        <p:txBody>
          <a:bodyPr/>
          <a:lstStyle/>
          <a:p>
            <a:endParaRPr lang="en-US"/>
          </a:p>
        </p:txBody>
      </p:sp>
      <p:sp>
        <p:nvSpPr>
          <p:cNvPr id="731" name="Google Shape;731;p52">
            <a:extLst>
              <a:ext uri="{C183D7F6-B498-43B3-948B-1728B52AA6E4}">
                <adec:decorative xmlns:adec="http://schemas.microsoft.com/office/drawing/2017/decorative" val="1"/>
              </a:ext>
            </a:extLst>
          </p:cNvPr>
          <p:cNvSpPr txBox="1"/>
          <p:nvPr/>
        </p:nvSpPr>
        <p:spPr>
          <a:xfrm>
            <a:off x="1764622" y="478912"/>
            <a:ext cx="286494" cy="94897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a:solidFill>
                  <a:srgbClr val="FFF3E2"/>
                </a:solidFill>
                <a:latin typeface="Arial"/>
                <a:ea typeface="Arial"/>
                <a:cs typeface="Arial"/>
                <a:sym typeface="Arial"/>
              </a:rPr>
              <a:t>8</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736"/>
        <p:cNvGrpSpPr/>
        <p:nvPr/>
      </p:nvGrpSpPr>
      <p:grpSpPr>
        <a:xfrm>
          <a:off x="0" y="0"/>
          <a:ext cx="0" cy="0"/>
          <a:chOff x="0" y="0"/>
          <a:chExt cx="0" cy="0"/>
        </a:xfrm>
      </p:grpSpPr>
      <p:sp>
        <p:nvSpPr>
          <p:cNvPr id="737" name="Google Shape;737;p53"/>
          <p:cNvSpPr txBox="1">
            <a:spLocks noGrp="1"/>
          </p:cNvSpPr>
          <p:nvPr>
            <p:ph type="title" idx="4294967295"/>
          </p:nvPr>
        </p:nvSpPr>
        <p:spPr>
          <a:xfrm>
            <a:off x="457200" y="-1143000"/>
            <a:ext cx="148590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Colorado State Library School Libraries Communication Toolkit</a:t>
            </a:r>
            <a:endParaRPr/>
          </a:p>
        </p:txBody>
      </p:sp>
      <p:sp>
        <p:nvSpPr>
          <p:cNvPr id="738" name="Google Shape;738;p53"/>
          <p:cNvSpPr txBox="1"/>
          <p:nvPr/>
        </p:nvSpPr>
        <p:spPr>
          <a:xfrm>
            <a:off x="1143000" y="800100"/>
            <a:ext cx="168402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632423"/>
                </a:solidFill>
                <a:latin typeface="Arial"/>
                <a:ea typeface="Arial"/>
                <a:cs typeface="Arial"/>
                <a:sym typeface="Arial"/>
              </a:rPr>
              <a:t>Colorado State Library: </a:t>
            </a:r>
            <a:r>
              <a:rPr lang="en-US" sz="3600"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School Libraries Communication Toolkit</a:t>
            </a:r>
            <a:endParaRPr sz="3600">
              <a:solidFill>
                <a:srgbClr val="632423"/>
              </a:solidFill>
              <a:latin typeface="Arial"/>
              <a:ea typeface="Arial"/>
              <a:cs typeface="Arial"/>
              <a:sym typeface="Arial"/>
            </a:endParaRPr>
          </a:p>
        </p:txBody>
      </p:sp>
      <p:pic>
        <p:nvPicPr>
          <p:cNvPr id="739" name="Google Shape;739;p53" descr="Screenshot of a video titled &quot;What Is a Highly Effective School Librarian?&quot;"/>
          <p:cNvPicPr preferRelativeResize="0"/>
          <p:nvPr/>
        </p:nvPicPr>
        <p:blipFill rotWithShape="1">
          <a:blip r:embed="rId4">
            <a:alphaModFix/>
          </a:blip>
          <a:srcRect/>
          <a:stretch/>
        </p:blipFill>
        <p:spPr>
          <a:xfrm>
            <a:off x="457200" y="2933700"/>
            <a:ext cx="10577184" cy="5943601"/>
          </a:xfrm>
          <a:prstGeom prst="rect">
            <a:avLst/>
          </a:prstGeom>
          <a:noFill/>
          <a:ln>
            <a:noFill/>
          </a:ln>
        </p:spPr>
      </p:pic>
      <p:pic>
        <p:nvPicPr>
          <p:cNvPr id="740" name="Google Shape;740;p53" descr="Screenshot of a PDF flyer titled &quot;What Is a Highly Effective School Librarian?&quot;"/>
          <p:cNvPicPr preferRelativeResize="0"/>
          <p:nvPr/>
        </p:nvPicPr>
        <p:blipFill rotWithShape="1">
          <a:blip r:embed="rId5">
            <a:alphaModFix/>
          </a:blip>
          <a:srcRect/>
          <a:stretch/>
        </p:blipFill>
        <p:spPr>
          <a:xfrm>
            <a:off x="11506200" y="2316481"/>
            <a:ext cx="6096000" cy="797051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745"/>
        <p:cNvGrpSpPr/>
        <p:nvPr/>
      </p:nvGrpSpPr>
      <p:grpSpPr>
        <a:xfrm>
          <a:off x="0" y="0"/>
          <a:ext cx="0" cy="0"/>
          <a:chOff x="0" y="0"/>
          <a:chExt cx="0" cy="0"/>
        </a:xfrm>
      </p:grpSpPr>
      <p:sp>
        <p:nvSpPr>
          <p:cNvPr id="746" name="Google Shape;746;p54"/>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alibri"/>
              <a:buNone/>
            </a:pPr>
            <a:r>
              <a:rPr lang="en-US"/>
              <a:t>SLIDE Project District and State Profiles</a:t>
            </a:r>
            <a:endParaRPr/>
          </a:p>
        </p:txBody>
      </p:sp>
      <p:sp>
        <p:nvSpPr>
          <p:cNvPr id="747" name="Google Shape;747;p54"/>
          <p:cNvSpPr txBox="1"/>
          <p:nvPr/>
        </p:nvSpPr>
        <p:spPr>
          <a:xfrm>
            <a:off x="3886200" y="665236"/>
            <a:ext cx="96393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rgbClr val="632423"/>
                </a:solidFill>
                <a:latin typeface="Arial"/>
                <a:ea typeface="Arial"/>
                <a:cs typeface="Arial"/>
                <a:sym typeface="Arial"/>
                <a:hlinkClick r:id="rId3">
                  <a:extLst>
                    <a:ext uri="{A12FA001-AC4F-418D-AE19-62706E023703}">
                      <ahyp:hlinkClr xmlns:ahyp="http://schemas.microsoft.com/office/drawing/2018/hyperlinkcolor" val="tx"/>
                    </a:ext>
                  </a:extLst>
                </a:hlinkClick>
              </a:rPr>
              <a:t>SLIDE Project District and State Profiles  </a:t>
            </a:r>
            <a:endParaRPr sz="3600">
              <a:solidFill>
                <a:srgbClr val="632423"/>
              </a:solidFill>
              <a:latin typeface="Arial"/>
              <a:ea typeface="Arial"/>
              <a:cs typeface="Arial"/>
              <a:sym typeface="Arial"/>
            </a:endParaRPr>
          </a:p>
        </p:txBody>
      </p:sp>
      <p:pic>
        <p:nvPicPr>
          <p:cNvPr id="748" name="Google Shape;748;p54" descr="A district profile of library staffing that includes school library research."/>
          <p:cNvPicPr preferRelativeResize="0"/>
          <p:nvPr/>
        </p:nvPicPr>
        <p:blipFill rotWithShape="1">
          <a:blip r:embed="rId4">
            <a:alphaModFix/>
          </a:blip>
          <a:srcRect/>
          <a:stretch/>
        </p:blipFill>
        <p:spPr>
          <a:xfrm>
            <a:off x="533400" y="1656776"/>
            <a:ext cx="7772400" cy="8630224"/>
          </a:xfrm>
          <a:prstGeom prst="rect">
            <a:avLst/>
          </a:prstGeom>
          <a:noFill/>
          <a:ln>
            <a:noFill/>
          </a:ln>
        </p:spPr>
      </p:pic>
      <p:pic>
        <p:nvPicPr>
          <p:cNvPr id="749" name="Google Shape;749;p54" descr="A state profile of school library staffing in Colorado that shows a significant decrease in staffing over the past ten years."/>
          <p:cNvPicPr preferRelativeResize="0"/>
          <p:nvPr/>
        </p:nvPicPr>
        <p:blipFill rotWithShape="1">
          <a:blip r:embed="rId5">
            <a:alphaModFix/>
          </a:blip>
          <a:srcRect/>
          <a:stretch/>
        </p:blipFill>
        <p:spPr>
          <a:xfrm>
            <a:off x="8705850" y="2007215"/>
            <a:ext cx="9291530" cy="837526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Shape 754"/>
        <p:cNvGrpSpPr/>
        <p:nvPr/>
      </p:nvGrpSpPr>
      <p:grpSpPr>
        <a:xfrm>
          <a:off x="0" y="0"/>
          <a:ext cx="0" cy="0"/>
          <a:chOff x="0" y="0"/>
          <a:chExt cx="0" cy="0"/>
        </a:xfrm>
      </p:grpSpPr>
      <p:sp>
        <p:nvSpPr>
          <p:cNvPr id="755" name="Google Shape;755;p55"/>
          <p:cNvSpPr txBox="1">
            <a:spLocks noGrp="1"/>
          </p:cNvSpPr>
          <p:nvPr>
            <p:ph type="title" idx="4294967295"/>
          </p:nvPr>
        </p:nvSpPr>
        <p:spPr>
          <a:xfrm>
            <a:off x="457199" y="-1143000"/>
            <a:ext cx="10972801"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Quote about biodiversity and neurodiversity.</a:t>
            </a:r>
            <a:endParaRPr/>
          </a:p>
        </p:txBody>
      </p:sp>
      <p:sp>
        <p:nvSpPr>
          <p:cNvPr id="756" name="Google Shape;756;p55"/>
          <p:cNvSpPr txBox="1"/>
          <p:nvPr/>
        </p:nvSpPr>
        <p:spPr>
          <a:xfrm>
            <a:off x="3529282" y="2291980"/>
            <a:ext cx="10435500" cy="76470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3600">
                <a:solidFill>
                  <a:srgbClr val="632B2B"/>
                </a:solidFill>
                <a:latin typeface="Arial"/>
                <a:ea typeface="Arial"/>
                <a:cs typeface="Arial"/>
                <a:sym typeface="Arial"/>
              </a:rPr>
              <a:t>Just as a rainforest with biodiversity is equipped to adapt and respond to threats, humanity needs neurodiversity. </a:t>
            </a:r>
            <a:endParaRPr/>
          </a:p>
          <a:p>
            <a:pPr marL="0" marR="0" lvl="0" indent="0" algn="l" rtl="0">
              <a:lnSpc>
                <a:spcPct val="160000"/>
              </a:lnSpc>
              <a:spcBef>
                <a:spcPts val="0"/>
              </a:spcBef>
              <a:spcAft>
                <a:spcPts val="0"/>
              </a:spcAft>
              <a:buNone/>
            </a:pPr>
            <a:endParaRPr sz="3600">
              <a:solidFill>
                <a:srgbClr val="632B2B"/>
              </a:solidFill>
              <a:latin typeface="Arial"/>
              <a:ea typeface="Arial"/>
              <a:cs typeface="Arial"/>
              <a:sym typeface="Arial"/>
            </a:endParaRPr>
          </a:p>
          <a:p>
            <a:pPr marL="0" marR="0" lvl="0" indent="0" algn="l" rtl="0">
              <a:lnSpc>
                <a:spcPct val="160000"/>
              </a:lnSpc>
              <a:spcBef>
                <a:spcPts val="0"/>
              </a:spcBef>
              <a:spcAft>
                <a:spcPts val="0"/>
              </a:spcAft>
              <a:buNone/>
            </a:pPr>
            <a:r>
              <a:rPr lang="en-US" sz="3600">
                <a:solidFill>
                  <a:srgbClr val="632B2B"/>
                </a:solidFill>
                <a:latin typeface="Arial"/>
                <a:ea typeface="Arial"/>
                <a:cs typeface="Arial"/>
                <a:sym typeface="Arial"/>
              </a:rPr>
              <a:t>We all benefit when we have different kinds </a:t>
            </a:r>
            <a:endParaRPr/>
          </a:p>
          <a:p>
            <a:pPr marL="0" marR="0" lvl="0" indent="0" algn="l" rtl="0">
              <a:lnSpc>
                <a:spcPct val="160000"/>
              </a:lnSpc>
              <a:spcBef>
                <a:spcPts val="0"/>
              </a:spcBef>
              <a:spcAft>
                <a:spcPts val="0"/>
              </a:spcAft>
              <a:buNone/>
            </a:pPr>
            <a:r>
              <a:rPr lang="en-US" sz="3600">
                <a:solidFill>
                  <a:srgbClr val="632B2B"/>
                </a:solidFill>
                <a:latin typeface="Arial"/>
                <a:ea typeface="Arial"/>
                <a:cs typeface="Arial"/>
                <a:sym typeface="Arial"/>
              </a:rPr>
              <a:t>of minds solving the world's problems, </a:t>
            </a:r>
            <a:endParaRPr/>
          </a:p>
          <a:p>
            <a:pPr marL="0" marR="0" lvl="0" indent="0" algn="l" rtl="0">
              <a:lnSpc>
                <a:spcPct val="160000"/>
              </a:lnSpc>
              <a:spcBef>
                <a:spcPts val="0"/>
              </a:spcBef>
              <a:spcAft>
                <a:spcPts val="0"/>
              </a:spcAft>
              <a:buNone/>
            </a:pPr>
            <a:r>
              <a:rPr lang="en-US" sz="3600">
                <a:solidFill>
                  <a:srgbClr val="632B2B"/>
                </a:solidFill>
                <a:latin typeface="Arial"/>
                <a:ea typeface="Arial"/>
                <a:cs typeface="Arial"/>
                <a:sym typeface="Arial"/>
              </a:rPr>
              <a:t>creating our works of art, and enriching our communities.</a:t>
            </a:r>
            <a:endParaRPr/>
          </a:p>
          <a:p>
            <a:pPr marL="0" marR="0" lvl="0" indent="0" algn="l" rtl="0">
              <a:lnSpc>
                <a:spcPct val="160000"/>
              </a:lnSpc>
              <a:spcBef>
                <a:spcPts val="0"/>
              </a:spcBef>
              <a:spcAft>
                <a:spcPts val="0"/>
              </a:spcAft>
              <a:buNone/>
            </a:pPr>
            <a:r>
              <a:rPr lang="en-US" sz="3600">
                <a:solidFill>
                  <a:srgbClr val="632B2B"/>
                </a:solidFill>
                <a:latin typeface="Arial"/>
                <a:ea typeface="Arial"/>
                <a:cs typeface="Arial"/>
                <a:sym typeface="Arial"/>
              </a:rPr>
              <a:t>                                               ~ Adriana White</a:t>
            </a:r>
            <a:endParaRPr/>
          </a:p>
        </p:txBody>
      </p:sp>
      <p:sp>
        <p:nvSpPr>
          <p:cNvPr id="757" name="Google Shape;757;p55">
            <a:extLst>
              <a:ext uri="{C183D7F6-B498-43B3-948B-1728B52AA6E4}">
                <adec:decorative xmlns:adec="http://schemas.microsoft.com/office/drawing/2017/decorative" val="1"/>
              </a:ext>
            </a:extLst>
          </p:cNvPr>
          <p:cNvSpPr/>
          <p:nvPr/>
        </p:nvSpPr>
        <p:spPr>
          <a:xfrm>
            <a:off x="8133530" y="751563"/>
            <a:ext cx="1227154" cy="932637"/>
          </a:xfrm>
          <a:custGeom>
            <a:avLst/>
            <a:gdLst/>
            <a:ahLst/>
            <a:cxnLst/>
            <a:rect l="l" t="t" r="r" b="b"/>
            <a:pathLst>
              <a:path w="1227154" h="932637" extrusionOk="0">
                <a:moveTo>
                  <a:pt x="0" y="0"/>
                </a:moveTo>
                <a:lnTo>
                  <a:pt x="1227153" y="0"/>
                </a:lnTo>
                <a:lnTo>
                  <a:pt x="1227153" y="932636"/>
                </a:lnTo>
                <a:lnTo>
                  <a:pt x="0" y="932636"/>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148"/>
        <p:cNvGrpSpPr/>
        <p:nvPr/>
      </p:nvGrpSpPr>
      <p:grpSpPr>
        <a:xfrm>
          <a:off x="0" y="0"/>
          <a:ext cx="0" cy="0"/>
          <a:chOff x="0" y="0"/>
          <a:chExt cx="0" cy="0"/>
        </a:xfrm>
      </p:grpSpPr>
      <p:sp>
        <p:nvSpPr>
          <p:cNvPr id="149" name="Google Shape;149;p6">
            <a:extLst>
              <a:ext uri="{C183D7F6-B498-43B3-948B-1728B52AA6E4}">
                <adec:decorative xmlns:adec="http://schemas.microsoft.com/office/drawing/2017/decorative" val="1"/>
              </a:ext>
            </a:extLst>
          </p:cNvPr>
          <p:cNvSpPr/>
          <p:nvPr/>
        </p:nvSpPr>
        <p:spPr>
          <a:xfrm>
            <a:off x="4419600" y="567035"/>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150" name="Google Shape;150;p6">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151" name="Google Shape;151;p6" descr="1 in 36 children are diagnosed with autism (approximately 4% of boys and 1% of girls)."/>
          <p:cNvSpPr txBox="1">
            <a:spLocks noGrp="1"/>
          </p:cNvSpPr>
          <p:nvPr>
            <p:ph type="title" idx="4294967295"/>
          </p:nvPr>
        </p:nvSpPr>
        <p:spPr>
          <a:xfrm>
            <a:off x="5317036" y="2541267"/>
            <a:ext cx="11739960" cy="4397358"/>
          </a:xfrm>
          <a:prstGeom prst="rect">
            <a:avLst/>
          </a:prstGeom>
          <a:noFill/>
          <a:ln>
            <a:noFill/>
          </a:ln>
        </p:spPr>
        <p:txBody>
          <a:bodyPr spcFirstLastPara="1" wrap="square" lIns="0" tIns="0" rIns="0" bIns="0" anchor="t" anchorCtr="0">
            <a:spAutoFit/>
          </a:bodyPr>
          <a:lstStyle/>
          <a:p>
            <a:pPr marL="0" lvl="0" indent="0" algn="ctr" rtl="0">
              <a:lnSpc>
                <a:spcPct val="127058"/>
              </a:lnSpc>
              <a:spcBef>
                <a:spcPts val="0"/>
              </a:spcBef>
              <a:spcAft>
                <a:spcPts val="0"/>
              </a:spcAft>
              <a:buClr>
                <a:srgbClr val="FFFFFF"/>
              </a:buClr>
              <a:buSzPts val="6800"/>
              <a:buFont typeface="Arial"/>
              <a:buNone/>
            </a:pPr>
            <a:r>
              <a:rPr lang="en-US" sz="6800" dirty="0">
                <a:solidFill>
                  <a:srgbClr val="FFFFFF"/>
                </a:solidFill>
                <a:latin typeface="Arial"/>
                <a:ea typeface="Arial"/>
                <a:cs typeface="Arial"/>
                <a:sym typeface="Arial"/>
              </a:rPr>
              <a:t>1 in 36 children are diagnosed with autism (approximately 4% of boys and 1% of girls)</a:t>
            </a:r>
            <a:r>
              <a:rPr lang="en-US" sz="6800" b="0" i="0" u="none" strike="noStrike" cap="none" dirty="0">
                <a:solidFill>
                  <a:srgbClr val="FFFFFF"/>
                </a:solidFill>
                <a:latin typeface="Arial"/>
                <a:ea typeface="Arial"/>
                <a:cs typeface="Arial"/>
                <a:sym typeface="Arial"/>
              </a:rPr>
              <a:t>.</a:t>
            </a:r>
            <a:endParaRPr dirty="0"/>
          </a:p>
        </p:txBody>
      </p:sp>
      <p:sp>
        <p:nvSpPr>
          <p:cNvPr id="152" name="Google Shape;152;p6"/>
          <p:cNvSpPr txBox="1"/>
          <p:nvPr/>
        </p:nvSpPr>
        <p:spPr>
          <a:xfrm>
            <a:off x="7081439" y="7560744"/>
            <a:ext cx="9348536" cy="61536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Centers for Disease Control and Prevention</a:t>
            </a:r>
            <a:endParaRPr sz="3400" u="sng">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157"/>
        <p:cNvGrpSpPr/>
        <p:nvPr/>
      </p:nvGrpSpPr>
      <p:grpSpPr>
        <a:xfrm>
          <a:off x="0" y="0"/>
          <a:ext cx="0" cy="0"/>
          <a:chOff x="0" y="0"/>
          <a:chExt cx="0" cy="0"/>
        </a:xfrm>
      </p:grpSpPr>
      <p:sp>
        <p:nvSpPr>
          <p:cNvPr id="158" name="Google Shape;158;p7" descr="There is a research gap in studies on autism in adulthood. It is common to miss an ASD diagnosis until later in life."/>
          <p:cNvSpPr/>
          <p:nvPr/>
        </p:nvSpPr>
        <p:spPr>
          <a:xfrm>
            <a:off x="4398028" y="567035"/>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7">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160" name="Google Shape;160;p7" descr="There is a research gap in studies on autism in adulthood.&#10;"/>
          <p:cNvSpPr txBox="1">
            <a:spLocks noGrp="1"/>
          </p:cNvSpPr>
          <p:nvPr>
            <p:ph type="title" idx="4294967295"/>
          </p:nvPr>
        </p:nvSpPr>
        <p:spPr>
          <a:xfrm>
            <a:off x="5345924" y="1960750"/>
            <a:ext cx="12404700" cy="20934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Clr>
                <a:schemeClr val="lt1"/>
              </a:buClr>
              <a:buSzPts val="6600"/>
              <a:buFont typeface="Verdana"/>
              <a:buNone/>
            </a:pPr>
            <a:r>
              <a:rPr lang="en-US" sz="6800" i="0" dirty="0">
                <a:solidFill>
                  <a:schemeClr val="lt1"/>
                </a:solidFill>
                <a:latin typeface="Arial"/>
                <a:ea typeface="Arial"/>
                <a:cs typeface="Arial"/>
                <a:sym typeface="Arial"/>
              </a:rPr>
              <a:t>There is a research gap in studies on autism in adulthood. </a:t>
            </a:r>
            <a:endParaRPr sz="6800" i="0" u="none" strike="noStrike" cap="none" dirty="0">
              <a:solidFill>
                <a:srgbClr val="FFFFFF"/>
              </a:solidFill>
              <a:latin typeface="Arial"/>
              <a:ea typeface="Arial"/>
              <a:cs typeface="Arial"/>
              <a:sym typeface="Arial"/>
            </a:endParaRPr>
          </a:p>
        </p:txBody>
      </p:sp>
      <p:sp>
        <p:nvSpPr>
          <p:cNvPr id="161" name="Google Shape;161;p7"/>
          <p:cNvSpPr txBox="1"/>
          <p:nvPr/>
        </p:nvSpPr>
        <p:spPr>
          <a:xfrm>
            <a:off x="5472123" y="4804086"/>
            <a:ext cx="11739900" cy="218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800" i="0" dirty="0">
                <a:solidFill>
                  <a:schemeClr val="lt1"/>
                </a:solidFill>
              </a:rPr>
              <a:t>It is common to miss an ASD diagnosis until later in life.</a:t>
            </a:r>
            <a:endParaRPr sz="6800" dirty="0">
              <a:solidFill>
                <a:schemeClr val="dk1"/>
              </a:solidFill>
            </a:endParaRPr>
          </a:p>
        </p:txBody>
      </p:sp>
      <p:sp>
        <p:nvSpPr>
          <p:cNvPr id="162" name="Google Shape;162;p7"/>
          <p:cNvSpPr txBox="1"/>
          <p:nvPr/>
        </p:nvSpPr>
        <p:spPr>
          <a:xfrm>
            <a:off x="8567926" y="8336313"/>
            <a:ext cx="5454062" cy="104881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rPr>
              <a:t>Autism Society of Oregon</a:t>
            </a:r>
            <a:endParaRPr sz="3400" u="sng">
              <a:solidFill>
                <a:schemeClr val="lt1"/>
              </a:solidFill>
              <a:latin typeface="Calibri"/>
              <a:ea typeface="Calibri"/>
              <a:cs typeface="Calibri"/>
              <a:sym typeface="Calibri"/>
            </a:endParaRPr>
          </a:p>
          <a:p>
            <a:pPr marL="0" marR="0" lvl="0" indent="0" algn="l" rtl="0">
              <a:lnSpc>
                <a:spcPct val="120000"/>
              </a:lnSpc>
              <a:spcBef>
                <a:spcPts val="0"/>
              </a:spcBef>
              <a:spcAft>
                <a:spcPts val="0"/>
              </a:spcAft>
              <a:buNone/>
            </a:pPr>
            <a:endParaRPr sz="3400" u="sng">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167"/>
        <p:cNvGrpSpPr/>
        <p:nvPr/>
      </p:nvGrpSpPr>
      <p:grpSpPr>
        <a:xfrm>
          <a:off x="0" y="0"/>
          <a:ext cx="0" cy="0"/>
          <a:chOff x="0" y="0"/>
          <a:chExt cx="0" cy="0"/>
        </a:xfrm>
      </p:grpSpPr>
      <p:sp>
        <p:nvSpPr>
          <p:cNvPr id="168" name="Google Shape;168;p8" descr="Approximately 1/3 of children with ASD also have an intellectual disability"/>
          <p:cNvSpPr/>
          <p:nvPr/>
        </p:nvSpPr>
        <p:spPr>
          <a:xfrm>
            <a:off x="4267200" y="266700"/>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226666"/>
              </a:lnSpc>
              <a:spcBef>
                <a:spcPts val="0"/>
              </a:spcBef>
              <a:spcAft>
                <a:spcPts val="0"/>
              </a:spcAft>
              <a:buNone/>
            </a:pPr>
            <a:endParaRPr sz="1800" u="sng">
              <a:solidFill>
                <a:schemeClr val="lt1"/>
              </a:solidFill>
              <a:latin typeface="Arial"/>
              <a:ea typeface="Arial"/>
              <a:cs typeface="Arial"/>
              <a:sym typeface="Arial"/>
            </a:endParaRPr>
          </a:p>
        </p:txBody>
      </p:sp>
      <p:sp>
        <p:nvSpPr>
          <p:cNvPr id="169" name="Google Shape;169;p8">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170" name="Google Shape;170;p8"/>
          <p:cNvSpPr txBox="1">
            <a:spLocks noGrp="1"/>
          </p:cNvSpPr>
          <p:nvPr>
            <p:ph type="title" idx="4294967295"/>
          </p:nvPr>
        </p:nvSpPr>
        <p:spPr>
          <a:xfrm>
            <a:off x="5564117" y="2200564"/>
            <a:ext cx="10940997" cy="4589718"/>
          </a:xfrm>
          <a:prstGeom prst="rect">
            <a:avLst/>
          </a:prstGeom>
          <a:noFill/>
          <a:ln>
            <a:noFill/>
          </a:ln>
        </p:spPr>
        <p:txBody>
          <a:bodyPr spcFirstLastPara="1" wrap="square" lIns="0" tIns="0" rIns="0" bIns="0" anchor="t" anchorCtr="0">
            <a:spAutoFit/>
          </a:bodyPr>
          <a:lstStyle/>
          <a:p>
            <a:pPr marL="0" marR="0" lvl="0" indent="0" algn="ctr" rtl="0">
              <a:lnSpc>
                <a:spcPct val="132352"/>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Approximately 1/3 of children with ASD also have an intellectual disability.</a:t>
            </a:r>
            <a:endParaRPr dirty="0"/>
          </a:p>
        </p:txBody>
      </p:sp>
      <p:sp>
        <p:nvSpPr>
          <p:cNvPr id="171" name="Google Shape;171;p8"/>
          <p:cNvSpPr txBox="1"/>
          <p:nvPr/>
        </p:nvSpPr>
        <p:spPr>
          <a:xfrm>
            <a:off x="7195138" y="8226776"/>
            <a:ext cx="11739960" cy="5238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Centers for Disease Control and Prevention</a:t>
            </a:r>
            <a:endParaRPr sz="3400" u="sng">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Shape 176"/>
        <p:cNvGrpSpPr/>
        <p:nvPr/>
      </p:nvGrpSpPr>
      <p:grpSpPr>
        <a:xfrm>
          <a:off x="0" y="0"/>
          <a:ext cx="0" cy="0"/>
          <a:chOff x="0" y="0"/>
          <a:chExt cx="0" cy="0"/>
        </a:xfrm>
      </p:grpSpPr>
      <p:sp>
        <p:nvSpPr>
          <p:cNvPr id="177" name="Google Shape;177;p9" descr="Autism affects all ethnic and socioeconomic groups."/>
          <p:cNvSpPr/>
          <p:nvPr/>
        </p:nvSpPr>
        <p:spPr>
          <a:xfrm>
            <a:off x="4267200" y="567035"/>
            <a:ext cx="13534832" cy="9152930"/>
          </a:xfrm>
          <a:custGeom>
            <a:avLst/>
            <a:gdLst/>
            <a:ahLst/>
            <a:cxnLst/>
            <a:rect l="l" t="t" r="r" b="b"/>
            <a:pathLst>
              <a:path w="13534832" h="9152930" extrusionOk="0">
                <a:moveTo>
                  <a:pt x="0" y="0"/>
                </a:moveTo>
                <a:lnTo>
                  <a:pt x="13534833" y="0"/>
                </a:lnTo>
                <a:lnTo>
                  <a:pt x="13534833" y="9152931"/>
                </a:lnTo>
                <a:lnTo>
                  <a:pt x="0" y="9152931"/>
                </a:lnTo>
                <a:lnTo>
                  <a:pt x="0" y="0"/>
                </a:lnTo>
                <a:close/>
              </a:path>
            </a:pathLst>
          </a:custGeom>
          <a:blipFill rotWithShape="1">
            <a:blip r:embed="rId3">
              <a:alphaModFix/>
            </a:blip>
            <a:stretch>
              <a:fillRect/>
            </a:stretch>
          </a:blipFill>
          <a:ln>
            <a:noFill/>
          </a:ln>
        </p:spPr>
        <p:txBody>
          <a:bodyPr/>
          <a:lstStyle/>
          <a:p>
            <a:endParaRPr lang="en-US"/>
          </a:p>
        </p:txBody>
      </p:sp>
      <p:sp>
        <p:nvSpPr>
          <p:cNvPr id="178" name="Google Shape;178;p9">
            <a:extLst>
              <a:ext uri="{C183D7F6-B498-43B3-948B-1728B52AA6E4}">
                <adec:decorative xmlns:adec="http://schemas.microsoft.com/office/drawing/2017/decorative" val="1"/>
              </a:ext>
            </a:extLst>
          </p:cNvPr>
          <p:cNvSpPr/>
          <p:nvPr/>
        </p:nvSpPr>
        <p:spPr>
          <a:xfrm>
            <a:off x="-418720" y="1960755"/>
            <a:ext cx="5951639" cy="9618810"/>
          </a:xfrm>
          <a:custGeom>
            <a:avLst/>
            <a:gdLst/>
            <a:ahLst/>
            <a:cxnLst/>
            <a:rect l="l" t="t" r="r" b="b"/>
            <a:pathLst>
              <a:path w="5951639" h="9618810" extrusionOk="0">
                <a:moveTo>
                  <a:pt x="0" y="0"/>
                </a:moveTo>
                <a:lnTo>
                  <a:pt x="5951639" y="0"/>
                </a:lnTo>
                <a:lnTo>
                  <a:pt x="5951639" y="9618810"/>
                </a:lnTo>
                <a:lnTo>
                  <a:pt x="0" y="9618810"/>
                </a:lnTo>
                <a:lnTo>
                  <a:pt x="0" y="0"/>
                </a:lnTo>
                <a:close/>
              </a:path>
            </a:pathLst>
          </a:custGeom>
          <a:blipFill rotWithShape="1">
            <a:blip r:embed="rId4">
              <a:alphaModFix/>
            </a:blip>
            <a:stretch>
              <a:fillRect/>
            </a:stretch>
          </a:blipFill>
          <a:ln>
            <a:noFill/>
          </a:ln>
        </p:spPr>
        <p:txBody>
          <a:bodyPr/>
          <a:lstStyle/>
          <a:p>
            <a:endParaRPr lang="en-US"/>
          </a:p>
        </p:txBody>
      </p:sp>
      <p:sp>
        <p:nvSpPr>
          <p:cNvPr id="179" name="Google Shape;179;p9"/>
          <p:cNvSpPr txBox="1">
            <a:spLocks noGrp="1"/>
          </p:cNvSpPr>
          <p:nvPr>
            <p:ph type="title" idx="4294967295"/>
          </p:nvPr>
        </p:nvSpPr>
        <p:spPr>
          <a:xfrm>
            <a:off x="5322783" y="3314700"/>
            <a:ext cx="11423665" cy="31393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6800"/>
              <a:buFont typeface="Arial"/>
              <a:buNone/>
            </a:pPr>
            <a:r>
              <a:rPr lang="en-US" sz="6800" b="0" i="0" u="none" strike="noStrike" cap="none" dirty="0">
                <a:solidFill>
                  <a:srgbClr val="FFFFFF"/>
                </a:solidFill>
                <a:latin typeface="Arial"/>
                <a:ea typeface="Arial"/>
                <a:cs typeface="Arial"/>
                <a:sym typeface="Arial"/>
              </a:rPr>
              <a:t>Autism affects all ethnic and socioeconomic groups.</a:t>
            </a:r>
            <a:endParaRPr sz="5541" b="0" i="0" u="none" strike="noStrike" cap="none" dirty="0">
              <a:solidFill>
                <a:srgbClr val="FFFFFF"/>
              </a:solidFill>
              <a:latin typeface="Arial"/>
              <a:ea typeface="Arial"/>
              <a:cs typeface="Arial"/>
              <a:sym typeface="Arial"/>
            </a:endParaRPr>
          </a:p>
        </p:txBody>
      </p:sp>
      <p:sp>
        <p:nvSpPr>
          <p:cNvPr id="180" name="Google Shape;180;p9"/>
          <p:cNvSpPr txBox="1"/>
          <p:nvPr/>
        </p:nvSpPr>
        <p:spPr>
          <a:xfrm>
            <a:off x="6705600" y="7803733"/>
            <a:ext cx="11739960" cy="5238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4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Centers for Disease Control and Prevention</a:t>
            </a:r>
            <a:endParaRPr sz="3400" u="sng">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1875</Words>
  <Application>Microsoft Office PowerPoint</Application>
  <PresentationFormat>Custom</PresentationFormat>
  <Paragraphs>304</Paragraphs>
  <Slides>55</Slides>
  <Notes>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Verdana</vt:lpstr>
      <vt:lpstr>Office Theme</vt:lpstr>
      <vt:lpstr>Autism Is Welcome Here</vt:lpstr>
      <vt:lpstr>Learner Goals</vt:lpstr>
      <vt:lpstr>What is autism?</vt:lpstr>
      <vt:lpstr>Audience Poll</vt:lpstr>
      <vt:lpstr>Autism 101  for Librarians</vt:lpstr>
      <vt:lpstr>1 in 36 children are diagnosed with autism (approximately 4% of boys and 1% of girls).</vt:lpstr>
      <vt:lpstr>There is a research gap in studies on autism in adulthood. </vt:lpstr>
      <vt:lpstr>Approximately 1/3 of children with ASD also have an intellectual disability.</vt:lpstr>
      <vt:lpstr>Autism affects all ethnic and socioeconomic groups.</vt:lpstr>
      <vt:lpstr>Early intervention affords the best opportunity to support healthy development and deliver benefits across the lifespan.</vt:lpstr>
      <vt:lpstr>Autistic individuals often experience sensory sensitivity.</vt:lpstr>
      <vt:lpstr>Autistic individuals may have greater difficulty shifting attention from one task to another or adapting to changes in routine.</vt:lpstr>
      <vt:lpstr>The Maori Word for Autism</vt:lpstr>
      <vt:lpstr>Autism affects communication and social behavior. </vt:lpstr>
      <vt:lpstr>Michael McCreary Video</vt:lpstr>
      <vt:lpstr>Autistic children and teens often have very specific, deep interests.</vt:lpstr>
      <vt:lpstr>Doors Open Denver Architectural Tour, Age 4</vt:lpstr>
      <vt:lpstr>Example of an Autistic Child’s Deep Interests</vt:lpstr>
      <vt:lpstr>Autistic people are more likely to identify as LGBTQ+.</vt:lpstr>
      <vt:lpstr>Example of a YA novel with authentic representation of an autistic, LGBTQ+ main character</vt:lpstr>
      <vt:lpstr>Young adults on the autism spectrum are more likely to be diagnosed with anxiety and depression and are at higher risk for suicide. </vt:lpstr>
      <vt:lpstr>Examples of mental health resources for teenagers.</vt:lpstr>
      <vt:lpstr>             What can WE do as librarians to better serve autistic youth and their caregivers?             </vt:lpstr>
      <vt:lpstr>ACCESS Poster</vt:lpstr>
      <vt:lpstr>Sensory Accessibility Checklist</vt:lpstr>
      <vt:lpstr>Librarians can model acceptance #1</vt:lpstr>
      <vt:lpstr>Librarians can model acceptance #2</vt:lpstr>
      <vt:lpstr>Librarians can model acceptance #3</vt:lpstr>
      <vt:lpstr>Librarians can promote competence by sharing what to expect from the library experience.</vt:lpstr>
      <vt:lpstr>Example of a social story about visiting the library.</vt:lpstr>
      <vt:lpstr>Secaucus Public Library, NJ</vt:lpstr>
      <vt:lpstr>Finger Lakes Library System, NY</vt:lpstr>
      <vt:lpstr>Librarians can create a comfortable library environment.</vt:lpstr>
      <vt:lpstr>Louisville Public Library, OH</vt:lpstr>
      <vt:lpstr>Example of library signage promoting sensory accommodations.</vt:lpstr>
      <vt:lpstr>Example of sensory break zones.</vt:lpstr>
      <vt:lpstr>Librarians can offer inclusive programming  to engage autistic children and teens #1</vt:lpstr>
      <vt:lpstr>Librarians can offer inclusive programming  to engage autistic children and teens #2.</vt:lpstr>
      <vt:lpstr>Neurodiversity Celebration Week</vt:lpstr>
      <vt:lpstr>Storytime with Augmentative and Alternative Communication </vt:lpstr>
      <vt:lpstr>Librarians can help autistic youth and  their caregivers connect with one another #1 </vt:lpstr>
      <vt:lpstr>Examples of sensory-friendly programming.</vt:lpstr>
      <vt:lpstr>Librarians can help autistic youth and  their caregivers connect with one another #2 </vt:lpstr>
      <vt:lpstr>Librarians can connect caregivers  with information and community resources.</vt:lpstr>
      <vt:lpstr>Example of community resources for autistic children, teens and adults.</vt:lpstr>
      <vt:lpstr>Librarians can connect caregivers with information  and community resources.</vt:lpstr>
      <vt:lpstr>Librarians can curate a collection of books with authentic, affirming representation of neurodiversity.</vt:lpstr>
      <vt:lpstr>Poll number 1</vt:lpstr>
      <vt:lpstr>anovelmind.com</vt:lpstr>
      <vt:lpstr>Denver Public Schools' eBook and audiobook Neurodiverse Reads Collection                                                    131 eBooks, 16 audiobooks</vt:lpstr>
      <vt:lpstr>Librarians can advocate for school libraries as safe havens for autistic children and teens to take sensory breaks and avoid bullying #1</vt:lpstr>
      <vt:lpstr>Librarians can advocate for school libraries as safe havens for autistic children and teens to take sensory breaks and avoid bullying #2</vt:lpstr>
      <vt:lpstr>Colorado State Library School Libraries Communication Toolkit</vt:lpstr>
      <vt:lpstr>SLIDE Project District and State Profiles</vt:lpstr>
      <vt:lpstr>Quote about biodiversity and neurodiversity.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Autism Is Welcome Here</dc:title>
  <dc:creator>Tonini, Suzi</dc:creator>
  <cp:lastModifiedBy>Kreger, Christine</cp:lastModifiedBy>
  <cp:revision>1</cp:revision>
  <dcterms:created xsi:type="dcterms:W3CDTF">2006-08-16T00:00:00Z</dcterms:created>
  <dcterms:modified xsi:type="dcterms:W3CDTF">2024-12-10T15:48:28Z</dcterms:modified>
</cp:coreProperties>
</file>