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37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3016DB12-25FF-4952-86DA-8F1E21304C29}"/>
    <pc:docChg chg="undo custSel mod modSld">
      <pc:chgData name="Kreger, Christine" userId="07b08700-4580-4b2b-8f3c-b5ccee8dc705" providerId="ADAL" clId="{3016DB12-25FF-4952-86DA-8F1E21304C29}" dt="2025-05-27T18:29:28.877" v="61"/>
      <pc:docMkLst>
        <pc:docMk/>
      </pc:docMkLst>
      <pc:sldChg chg="modSp mod">
        <pc:chgData name="Kreger, Christine" userId="07b08700-4580-4b2b-8f3c-b5ccee8dc705" providerId="ADAL" clId="{3016DB12-25FF-4952-86DA-8F1E21304C29}" dt="2025-05-27T18:19:45.161" v="0" actId="962"/>
        <pc:sldMkLst>
          <pc:docMk/>
          <pc:sldMk cId="0" sldId="256"/>
        </pc:sldMkLst>
        <pc:grpChg chg="mod">
          <ac:chgData name="Kreger, Christine" userId="07b08700-4580-4b2b-8f3c-b5ccee8dc705" providerId="ADAL" clId="{3016DB12-25FF-4952-86DA-8F1E21304C29}" dt="2025-05-27T18:19:45.161" v="0" actId="962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19:49.664" v="1" actId="962"/>
        <pc:sldMkLst>
          <pc:docMk/>
          <pc:sldMk cId="0" sldId="257"/>
        </pc:sldMkLst>
        <pc:grpChg chg="mod">
          <ac:chgData name="Kreger, Christine" userId="07b08700-4580-4b2b-8f3c-b5ccee8dc705" providerId="ADAL" clId="{3016DB12-25FF-4952-86DA-8F1E21304C29}" dt="2025-05-27T18:19:49.664" v="1" actId="962"/>
          <ac:grpSpMkLst>
            <pc:docMk/>
            <pc:sldMk cId="0" sldId="257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0:59.570" v="4" actId="962"/>
        <pc:sldMkLst>
          <pc:docMk/>
          <pc:sldMk cId="0" sldId="258"/>
        </pc:sldMkLst>
        <pc:spChg chg="mod">
          <ac:chgData name="Kreger, Christine" userId="07b08700-4580-4b2b-8f3c-b5ccee8dc705" providerId="ADAL" clId="{3016DB12-25FF-4952-86DA-8F1E21304C29}" dt="2025-05-27T18:19:53.553" v="2" actId="962"/>
          <ac:spMkLst>
            <pc:docMk/>
            <pc:sldMk cId="0" sldId="258"/>
            <ac:spMk id="2" creationId="{00000000-0000-0000-0000-000000000000}"/>
          </ac:spMkLst>
        </pc:spChg>
        <pc:grpChg chg="mod">
          <ac:chgData name="Kreger, Christine" userId="07b08700-4580-4b2b-8f3c-b5ccee8dc705" providerId="ADAL" clId="{3016DB12-25FF-4952-86DA-8F1E21304C29}" dt="2025-05-27T18:20:59.570" v="4" actId="962"/>
          <ac:grpSpMkLst>
            <pc:docMk/>
            <pc:sldMk cId="0" sldId="258"/>
            <ac:grpSpMk id="5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7:58.337" v="48" actId="13244"/>
        <pc:sldMkLst>
          <pc:docMk/>
          <pc:sldMk cId="0" sldId="259"/>
        </pc:sldMkLst>
        <pc:grpChg chg="mod ord">
          <ac:chgData name="Kreger, Christine" userId="07b08700-4580-4b2b-8f3c-b5ccee8dc705" providerId="ADAL" clId="{3016DB12-25FF-4952-86DA-8F1E21304C29}" dt="2025-05-27T18:27:58.337" v="48" actId="13244"/>
          <ac:grpSpMkLst>
            <pc:docMk/>
            <pc:sldMk cId="0" sldId="259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8:15.845" v="51" actId="13244"/>
        <pc:sldMkLst>
          <pc:docMk/>
          <pc:sldMk cId="0" sldId="260"/>
        </pc:sldMkLst>
        <pc:spChg chg="mod ord">
          <ac:chgData name="Kreger, Christine" userId="07b08700-4580-4b2b-8f3c-b5ccee8dc705" providerId="ADAL" clId="{3016DB12-25FF-4952-86DA-8F1E21304C29}" dt="2025-05-27T18:28:15.845" v="51" actId="13244"/>
          <ac:spMkLst>
            <pc:docMk/>
            <pc:sldMk cId="0" sldId="260"/>
            <ac:spMk id="2" creationId="{00000000-0000-0000-0000-000000000000}"/>
          </ac:spMkLst>
        </pc:spChg>
        <pc:spChg chg="ord">
          <ac:chgData name="Kreger, Christine" userId="07b08700-4580-4b2b-8f3c-b5ccee8dc705" providerId="ADAL" clId="{3016DB12-25FF-4952-86DA-8F1E21304C29}" dt="2025-05-27T18:28:14.337" v="50" actId="13244"/>
          <ac:spMkLst>
            <pc:docMk/>
            <pc:sldMk cId="0" sldId="260"/>
            <ac:spMk id="3" creationId="{00000000-0000-0000-0000-000000000000}"/>
          </ac:spMkLst>
        </pc:spChg>
        <pc:grpChg chg="mod">
          <ac:chgData name="Kreger, Christine" userId="07b08700-4580-4b2b-8f3c-b5ccee8dc705" providerId="ADAL" clId="{3016DB12-25FF-4952-86DA-8F1E21304C29}" dt="2025-05-27T18:21:31.512" v="9" actId="962"/>
          <ac:grpSpMkLst>
            <pc:docMk/>
            <pc:sldMk cId="0" sldId="260"/>
            <ac:grpSpMk id="5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8:30.309" v="53" actId="13244"/>
        <pc:sldMkLst>
          <pc:docMk/>
          <pc:sldMk cId="0" sldId="261"/>
        </pc:sldMkLst>
        <pc:spChg chg="mod ord">
          <ac:chgData name="Kreger, Christine" userId="07b08700-4580-4b2b-8f3c-b5ccee8dc705" providerId="ADAL" clId="{3016DB12-25FF-4952-86DA-8F1E21304C29}" dt="2025-05-27T18:28:30.309" v="53" actId="13244"/>
          <ac:spMkLst>
            <pc:docMk/>
            <pc:sldMk cId="0" sldId="261"/>
            <ac:spMk id="2" creationId="{00000000-0000-0000-0000-000000000000}"/>
          </ac:spMkLst>
        </pc:spChg>
        <pc:spChg chg="ord">
          <ac:chgData name="Kreger, Christine" userId="07b08700-4580-4b2b-8f3c-b5ccee8dc705" providerId="ADAL" clId="{3016DB12-25FF-4952-86DA-8F1E21304C29}" dt="2025-05-27T18:28:22.220" v="52" actId="13244"/>
          <ac:spMkLst>
            <pc:docMk/>
            <pc:sldMk cId="0" sldId="261"/>
            <ac:spMk id="3" creationId="{00000000-0000-0000-0000-000000000000}"/>
          </ac:spMkLst>
        </pc:spChg>
        <pc:grpChg chg="mod">
          <ac:chgData name="Kreger, Christine" userId="07b08700-4580-4b2b-8f3c-b5ccee8dc705" providerId="ADAL" clId="{3016DB12-25FF-4952-86DA-8F1E21304C29}" dt="2025-05-27T18:21:45.807" v="12" actId="962"/>
          <ac:grpSpMkLst>
            <pc:docMk/>
            <pc:sldMk cId="0" sldId="261"/>
            <ac:grpSpMk id="5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8:43.393" v="55" actId="13244"/>
        <pc:sldMkLst>
          <pc:docMk/>
          <pc:sldMk cId="0" sldId="262"/>
        </pc:sldMkLst>
        <pc:spChg chg="mod">
          <ac:chgData name="Kreger, Christine" userId="07b08700-4580-4b2b-8f3c-b5ccee8dc705" providerId="ADAL" clId="{3016DB12-25FF-4952-86DA-8F1E21304C29}" dt="2025-05-27T18:22:02.561" v="14" actId="962"/>
          <ac:spMkLst>
            <pc:docMk/>
            <pc:sldMk cId="0" sldId="262"/>
            <ac:spMk id="2" creationId="{00000000-0000-0000-0000-000000000000}"/>
          </ac:spMkLst>
        </pc:spChg>
        <pc:spChg chg="ord">
          <ac:chgData name="Kreger, Christine" userId="07b08700-4580-4b2b-8f3c-b5ccee8dc705" providerId="ADAL" clId="{3016DB12-25FF-4952-86DA-8F1E21304C29}" dt="2025-05-27T18:28:38.931" v="54" actId="13244"/>
          <ac:spMkLst>
            <pc:docMk/>
            <pc:sldMk cId="0" sldId="262"/>
            <ac:spMk id="3" creationId="{00000000-0000-0000-0000-000000000000}"/>
          </ac:spMkLst>
        </pc:spChg>
        <pc:spChg chg="ord">
          <ac:chgData name="Kreger, Christine" userId="07b08700-4580-4b2b-8f3c-b5ccee8dc705" providerId="ADAL" clId="{3016DB12-25FF-4952-86DA-8F1E21304C29}" dt="2025-05-27T18:28:43.393" v="55" actId="13244"/>
          <ac:spMkLst>
            <pc:docMk/>
            <pc:sldMk cId="0" sldId="262"/>
            <ac:spMk id="9" creationId="{00000000-0000-0000-0000-000000000000}"/>
          </ac:spMkLst>
        </pc:spChg>
        <pc:grpChg chg="mod">
          <ac:chgData name="Kreger, Christine" userId="07b08700-4580-4b2b-8f3c-b5ccee8dc705" providerId="ADAL" clId="{3016DB12-25FF-4952-86DA-8F1E21304C29}" dt="2025-05-27T18:22:07.649" v="15" actId="962"/>
          <ac:grpSpMkLst>
            <pc:docMk/>
            <pc:sldMk cId="0" sldId="262"/>
            <ac:grpSpMk id="4" creationId="{00000000-0000-0000-0000-000000000000}"/>
          </ac:grpSpMkLst>
        </pc:grpChg>
        <pc:grpChg chg="mod">
          <ac:chgData name="Kreger, Christine" userId="07b08700-4580-4b2b-8f3c-b5ccee8dc705" providerId="ADAL" clId="{3016DB12-25FF-4952-86DA-8F1E21304C29}" dt="2025-05-27T18:22:09.594" v="16" actId="962"/>
          <ac:grpSpMkLst>
            <pc:docMk/>
            <pc:sldMk cId="0" sldId="262"/>
            <ac:grpSpMk id="10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2:54.474" v="19" actId="962"/>
        <pc:sldMkLst>
          <pc:docMk/>
          <pc:sldMk cId="0" sldId="263"/>
        </pc:sldMkLst>
        <pc:spChg chg="mod">
          <ac:chgData name="Kreger, Christine" userId="07b08700-4580-4b2b-8f3c-b5ccee8dc705" providerId="ADAL" clId="{3016DB12-25FF-4952-86DA-8F1E21304C29}" dt="2025-05-27T18:22:29.346" v="17" actId="962"/>
          <ac:spMkLst>
            <pc:docMk/>
            <pc:sldMk cId="0" sldId="263"/>
            <ac:spMk id="2" creationId="{00000000-0000-0000-0000-000000000000}"/>
          </ac:spMkLst>
        </pc:spChg>
        <pc:picChg chg="mod">
          <ac:chgData name="Kreger, Christine" userId="07b08700-4580-4b2b-8f3c-b5ccee8dc705" providerId="ADAL" clId="{3016DB12-25FF-4952-86DA-8F1E21304C29}" dt="2025-05-27T18:22:54.474" v="19" actId="962"/>
          <ac:picMkLst>
            <pc:docMk/>
            <pc:sldMk cId="0" sldId="263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3016DB12-25FF-4952-86DA-8F1E21304C29}" dt="2025-05-27T18:23:30.753" v="22" actId="962"/>
        <pc:sldMkLst>
          <pc:docMk/>
          <pc:sldMk cId="0" sldId="264"/>
        </pc:sldMkLst>
        <pc:spChg chg="mod">
          <ac:chgData name="Kreger, Christine" userId="07b08700-4580-4b2b-8f3c-b5ccee8dc705" providerId="ADAL" clId="{3016DB12-25FF-4952-86DA-8F1E21304C29}" dt="2025-05-27T18:22:57.866" v="20" actId="962"/>
          <ac:spMkLst>
            <pc:docMk/>
            <pc:sldMk cId="0" sldId="264"/>
            <ac:spMk id="2" creationId="{00000000-0000-0000-0000-000000000000}"/>
          </ac:spMkLst>
        </pc:spChg>
        <pc:grpChg chg="mod">
          <ac:chgData name="Kreger, Christine" userId="07b08700-4580-4b2b-8f3c-b5ccee8dc705" providerId="ADAL" clId="{3016DB12-25FF-4952-86DA-8F1E21304C29}" dt="2025-05-27T18:23:30.753" v="22" actId="962"/>
          <ac:grpSpMkLst>
            <pc:docMk/>
            <pc:sldMk cId="0" sldId="264"/>
            <ac:grpSpMk id="5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8:55.705" v="56" actId="13244"/>
        <pc:sldMkLst>
          <pc:docMk/>
          <pc:sldMk cId="0" sldId="265"/>
        </pc:sldMkLst>
        <pc:grpChg chg="mod ord">
          <ac:chgData name="Kreger, Christine" userId="07b08700-4580-4b2b-8f3c-b5ccee8dc705" providerId="ADAL" clId="{3016DB12-25FF-4952-86DA-8F1E21304C29}" dt="2025-05-27T18:28:55.705" v="56" actId="13244"/>
          <ac:grpSpMkLst>
            <pc:docMk/>
            <pc:sldMk cId="0" sldId="265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4:19.543" v="26" actId="962"/>
        <pc:sldMkLst>
          <pc:docMk/>
          <pc:sldMk cId="0" sldId="266"/>
        </pc:sldMkLst>
        <pc:grpChg chg="mod">
          <ac:chgData name="Kreger, Christine" userId="07b08700-4580-4b2b-8f3c-b5ccee8dc705" providerId="ADAL" clId="{3016DB12-25FF-4952-86DA-8F1E21304C29}" dt="2025-05-27T18:24:13.156" v="25" actId="962"/>
          <ac:grpSpMkLst>
            <pc:docMk/>
            <pc:sldMk cId="0" sldId="266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3016DB12-25FF-4952-86DA-8F1E21304C29}" dt="2025-05-27T18:24:19.543" v="26" actId="962"/>
          <ac:grpSpMkLst>
            <pc:docMk/>
            <pc:sldMk cId="0" sldId="266"/>
            <ac:grpSpMk id="17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5:44.168" v="29" actId="962"/>
        <pc:sldMkLst>
          <pc:docMk/>
          <pc:sldMk cId="0" sldId="267"/>
        </pc:sldMkLst>
        <pc:grpChg chg="mod">
          <ac:chgData name="Kreger, Christine" userId="07b08700-4580-4b2b-8f3c-b5ccee8dc705" providerId="ADAL" clId="{3016DB12-25FF-4952-86DA-8F1E21304C29}" dt="2025-05-27T18:24:22.970" v="27" actId="962"/>
          <ac:grpSpMkLst>
            <pc:docMk/>
            <pc:sldMk cId="0" sldId="267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3016DB12-25FF-4952-86DA-8F1E21304C29}" dt="2025-05-27T18:25:44.168" v="29" actId="962"/>
          <ac:grpSpMkLst>
            <pc:docMk/>
            <pc:sldMk cId="0" sldId="267"/>
            <ac:grpSpMk id="17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7:16.944" v="47" actId="1076"/>
        <pc:sldMkLst>
          <pc:docMk/>
          <pc:sldMk cId="0" sldId="268"/>
        </pc:sldMkLst>
        <pc:spChg chg="mod">
          <ac:chgData name="Kreger, Christine" userId="07b08700-4580-4b2b-8f3c-b5ccee8dc705" providerId="ADAL" clId="{3016DB12-25FF-4952-86DA-8F1E21304C29}" dt="2025-05-27T18:27:07.120" v="43" actId="14100"/>
          <ac:spMkLst>
            <pc:docMk/>
            <pc:sldMk cId="0" sldId="268"/>
            <ac:spMk id="2" creationId="{00000000-0000-0000-0000-000000000000}"/>
          </ac:spMkLst>
        </pc:spChg>
        <pc:spChg chg="mod">
          <ac:chgData name="Kreger, Christine" userId="07b08700-4580-4b2b-8f3c-b5ccee8dc705" providerId="ADAL" clId="{3016DB12-25FF-4952-86DA-8F1E21304C29}" dt="2025-05-27T18:27:16.944" v="47" actId="1076"/>
          <ac:spMkLst>
            <pc:docMk/>
            <pc:sldMk cId="0" sldId="268"/>
            <ac:spMk id="10" creationId="{00000000-0000-0000-0000-000000000000}"/>
          </ac:spMkLst>
        </pc:spChg>
        <pc:grpChg chg="mod">
          <ac:chgData name="Kreger, Christine" userId="07b08700-4580-4b2b-8f3c-b5ccee8dc705" providerId="ADAL" clId="{3016DB12-25FF-4952-86DA-8F1E21304C29}" dt="2025-05-27T18:25:53.237" v="30" actId="962"/>
          <ac:grpSpMkLst>
            <pc:docMk/>
            <pc:sldMk cId="0" sldId="268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6:01.608" v="31" actId="962"/>
        <pc:sldMkLst>
          <pc:docMk/>
          <pc:sldMk cId="0" sldId="269"/>
        </pc:sldMkLst>
        <pc:grpChg chg="mod">
          <ac:chgData name="Kreger, Christine" userId="07b08700-4580-4b2b-8f3c-b5ccee8dc705" providerId="ADAL" clId="{3016DB12-25FF-4952-86DA-8F1E21304C29}" dt="2025-05-27T18:26:01.608" v="31" actId="962"/>
          <ac:grpSpMkLst>
            <pc:docMk/>
            <pc:sldMk cId="0" sldId="269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6:06.970" v="32" actId="962"/>
        <pc:sldMkLst>
          <pc:docMk/>
          <pc:sldMk cId="0" sldId="270"/>
        </pc:sldMkLst>
        <pc:grpChg chg="mod">
          <ac:chgData name="Kreger, Christine" userId="07b08700-4580-4b2b-8f3c-b5ccee8dc705" providerId="ADAL" clId="{3016DB12-25FF-4952-86DA-8F1E21304C29}" dt="2025-05-27T18:26:06.970" v="32" actId="962"/>
          <ac:grpSpMkLst>
            <pc:docMk/>
            <pc:sldMk cId="0" sldId="270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6:11.375" v="33" actId="962"/>
        <pc:sldMkLst>
          <pc:docMk/>
          <pc:sldMk cId="0" sldId="271"/>
        </pc:sldMkLst>
        <pc:grpChg chg="mod">
          <ac:chgData name="Kreger, Christine" userId="07b08700-4580-4b2b-8f3c-b5ccee8dc705" providerId="ADAL" clId="{3016DB12-25FF-4952-86DA-8F1E21304C29}" dt="2025-05-27T18:26:11.375" v="33" actId="962"/>
          <ac:grpSpMkLst>
            <pc:docMk/>
            <pc:sldMk cId="0" sldId="271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6:17.365" v="34" actId="962"/>
        <pc:sldMkLst>
          <pc:docMk/>
          <pc:sldMk cId="0" sldId="272"/>
        </pc:sldMkLst>
        <pc:grpChg chg="mod">
          <ac:chgData name="Kreger, Christine" userId="07b08700-4580-4b2b-8f3c-b5ccee8dc705" providerId="ADAL" clId="{3016DB12-25FF-4952-86DA-8F1E21304C29}" dt="2025-05-27T18:26:17.365" v="34" actId="962"/>
          <ac:grpSpMkLst>
            <pc:docMk/>
            <pc:sldMk cId="0" sldId="272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3016DB12-25FF-4952-86DA-8F1E21304C29}" dt="2025-05-27T18:26:19.845" v="35" actId="962"/>
        <pc:sldMkLst>
          <pc:docMk/>
          <pc:sldMk cId="0" sldId="273"/>
        </pc:sldMkLst>
        <pc:picChg chg="mod">
          <ac:chgData name="Kreger, Christine" userId="07b08700-4580-4b2b-8f3c-b5ccee8dc705" providerId="ADAL" clId="{3016DB12-25FF-4952-86DA-8F1E21304C29}" dt="2025-05-27T18:26:19.845" v="35" actId="962"/>
          <ac:picMkLst>
            <pc:docMk/>
            <pc:sldMk cId="0" sldId="273"/>
            <ac:picMk id="3" creationId="{00000000-0000-0000-0000-000000000000}"/>
          </ac:picMkLst>
        </pc:picChg>
      </pc:sldChg>
      <pc:sldChg chg="modSp mod">
        <pc:chgData name="Kreger, Christine" userId="07b08700-4580-4b2b-8f3c-b5ccee8dc705" providerId="ADAL" clId="{3016DB12-25FF-4952-86DA-8F1E21304C29}" dt="2025-05-27T18:29:03.027" v="57" actId="13244"/>
        <pc:sldMkLst>
          <pc:docMk/>
          <pc:sldMk cId="0" sldId="274"/>
        </pc:sldMkLst>
        <pc:spChg chg="ord">
          <ac:chgData name="Kreger, Christine" userId="07b08700-4580-4b2b-8f3c-b5ccee8dc705" providerId="ADAL" clId="{3016DB12-25FF-4952-86DA-8F1E21304C29}" dt="2025-05-27T18:29:03.027" v="57" actId="13244"/>
          <ac:spMkLst>
            <pc:docMk/>
            <pc:sldMk cId="0" sldId="274"/>
            <ac:spMk id="4" creationId="{00000000-0000-0000-0000-000000000000}"/>
          </ac:spMkLst>
        </pc:spChg>
      </pc:sldChg>
      <pc:sldChg chg="modSp mod">
        <pc:chgData name="Kreger, Christine" userId="07b08700-4580-4b2b-8f3c-b5ccee8dc705" providerId="ADAL" clId="{3016DB12-25FF-4952-86DA-8F1E21304C29}" dt="2025-05-27T18:29:16.812" v="60" actId="13244"/>
        <pc:sldMkLst>
          <pc:docMk/>
          <pc:sldMk cId="0" sldId="275"/>
        </pc:sldMkLst>
        <pc:spChg chg="ord">
          <ac:chgData name="Kreger, Christine" userId="07b08700-4580-4b2b-8f3c-b5ccee8dc705" providerId="ADAL" clId="{3016DB12-25FF-4952-86DA-8F1E21304C29}" dt="2025-05-27T18:29:16.812" v="60" actId="13244"/>
          <ac:spMkLst>
            <pc:docMk/>
            <pc:sldMk cId="0" sldId="275"/>
            <ac:spMk id="6" creationId="{00000000-0000-0000-0000-000000000000}"/>
          </ac:spMkLst>
        </pc:spChg>
        <pc:grpChg chg="mod ord">
          <ac:chgData name="Kreger, Christine" userId="07b08700-4580-4b2b-8f3c-b5ccee8dc705" providerId="ADAL" clId="{3016DB12-25FF-4952-86DA-8F1E21304C29}" dt="2025-05-27T18:29:12.167" v="59" actId="13244"/>
          <ac:grpSpMkLst>
            <pc:docMk/>
            <pc:sldMk cId="0" sldId="275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8691" y="1676400"/>
            <a:ext cx="2819400" cy="28194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9091" y="0"/>
            <a:ext cx="1600200" cy="1143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8691" y="6096000"/>
            <a:ext cx="990600" cy="762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667000"/>
            <a:ext cx="4037076" cy="4191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5343" y="0"/>
            <a:ext cx="760488" cy="115976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86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91484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89091" y="0"/>
            <a:ext cx="1600200" cy="1143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98691" y="6096000"/>
            <a:ext cx="990600" cy="762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667000"/>
            <a:ext cx="4037076" cy="4191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98691" y="1676400"/>
            <a:ext cx="2819400" cy="28194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05343" y="0"/>
            <a:ext cx="760488" cy="115976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2670047"/>
            <a:ext cx="3028187" cy="418794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2892551"/>
            <a:ext cx="1141475" cy="236524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99988" y="0"/>
            <a:ext cx="1202436" cy="11414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57188" y="6095999"/>
            <a:ext cx="745236" cy="76199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789164" y="0"/>
            <a:ext cx="588276" cy="1203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591" y="426465"/>
            <a:ext cx="8014817" cy="98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0404" y="1778635"/>
            <a:ext cx="4795520" cy="3232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49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11.pn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mccaleb@highplains.us" TargetMode="External"/><Relationship Id="rId2" Type="http://schemas.openxmlformats.org/officeDocument/2006/relationships/hyperlink" Target="mailto:mlowery@highplains.u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8691" y="1676400"/>
              <a:ext cx="2819400" cy="2819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091" y="0"/>
              <a:ext cx="16002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8691" y="6096000"/>
              <a:ext cx="990600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667000"/>
              <a:ext cx="4037076" cy="4191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5343" y="0"/>
              <a:ext cx="760488" cy="1159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19452" y="2691764"/>
            <a:ext cx="5878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</a:rPr>
              <a:t>Mobile</a:t>
            </a:r>
            <a:r>
              <a:rPr sz="7200" spc="-210" dirty="0">
                <a:solidFill>
                  <a:srgbClr val="FFFFFF"/>
                </a:solidFill>
              </a:rPr>
              <a:t> </a:t>
            </a:r>
            <a:r>
              <a:rPr sz="7200" spc="-10" dirty="0">
                <a:solidFill>
                  <a:srgbClr val="FFFFFF"/>
                </a:solidFill>
              </a:rPr>
              <a:t>Services</a:t>
            </a:r>
            <a:endParaRPr sz="7200"/>
          </a:p>
        </p:txBody>
      </p:sp>
      <p:sp>
        <p:nvSpPr>
          <p:cNvPr id="12" name="object 12"/>
          <p:cNvSpPr txBox="1"/>
          <p:nvPr/>
        </p:nvSpPr>
        <p:spPr>
          <a:xfrm>
            <a:off x="1143406" y="4155694"/>
            <a:ext cx="5949315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Lynde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McCaleb,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Librarian,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Megan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Lowery,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Supervisor,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372" y="610870"/>
            <a:ext cx="274066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spc="-10" dirty="0">
                <a:solidFill>
                  <a:srgbClr val="EBEBEB"/>
                </a:solidFill>
              </a:rPr>
              <a:t>Collection </a:t>
            </a:r>
            <a:r>
              <a:rPr sz="3900" spc="-20" dirty="0">
                <a:solidFill>
                  <a:srgbClr val="EBEBEB"/>
                </a:solidFill>
              </a:rPr>
              <a:t>Development</a:t>
            </a:r>
            <a:endParaRPr sz="3900"/>
          </a:p>
        </p:txBody>
      </p:sp>
      <p:sp>
        <p:nvSpPr>
          <p:cNvPr id="10" name="object 10"/>
          <p:cNvSpPr txBox="1"/>
          <p:nvPr/>
        </p:nvSpPr>
        <p:spPr>
          <a:xfrm>
            <a:off x="560323" y="2375154"/>
            <a:ext cx="3128010" cy="37922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05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845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Rotate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845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20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Seniors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Community/public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stops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CD333"/>
              </a:buClr>
              <a:buFont typeface="Wingdings 3"/>
              <a:buChar char=""/>
            </a:pP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40"/>
              </a:spcBef>
              <a:buClr>
                <a:srgbClr val="ACD333"/>
              </a:buClr>
              <a:buFont typeface="Wingdings 3"/>
              <a:buChar char=""/>
            </a:pPr>
            <a:endParaRPr sz="1600">
              <a:latin typeface="Calibri"/>
              <a:cs typeface="Calibri"/>
            </a:endParaRPr>
          </a:p>
          <a:p>
            <a:pPr marL="297815" marR="59690" indent="-285750">
              <a:lnSpc>
                <a:spcPct val="100000"/>
              </a:lnSpc>
              <a:buClr>
                <a:srgbClr val="ACD333"/>
              </a:buClr>
              <a:buSzPct val="80555"/>
              <a:buFont typeface="Wingdings 3"/>
              <a:buChar char="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Shared/Floating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vs. 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Shelving in the High Plains bookmobile."/>
          <p:cNvGrpSpPr/>
          <p:nvPr/>
        </p:nvGrpSpPr>
        <p:grpSpPr>
          <a:xfrm>
            <a:off x="4523232" y="0"/>
            <a:ext cx="4183379" cy="6326505"/>
            <a:chOff x="4523232" y="0"/>
            <a:chExt cx="4183379" cy="63265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3232" y="595883"/>
              <a:ext cx="4181856" cy="2863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6572" y="611123"/>
              <a:ext cx="4052823" cy="2761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9164" y="0"/>
              <a:ext cx="588276" cy="12039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28788" y="0"/>
              <a:ext cx="513715" cy="1143000"/>
            </a:xfrm>
            <a:custGeom>
              <a:avLst/>
              <a:gdLst/>
              <a:ahLst/>
              <a:cxnLst/>
              <a:rect l="l" t="t" r="r" b="b"/>
              <a:pathLst>
                <a:path w="513715" h="1143000">
                  <a:moveTo>
                    <a:pt x="51358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3588" y="11430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280" y="3457955"/>
              <a:ext cx="4180331" cy="2868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8637" y="3473196"/>
              <a:ext cx="4069207" cy="2766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8691" y="1676400"/>
              <a:ext cx="2819400" cy="2819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091" y="0"/>
              <a:ext cx="16002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8691" y="6096000"/>
              <a:ext cx="990600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667000"/>
              <a:ext cx="4037076" cy="4191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5343" y="0"/>
              <a:ext cx="760488" cy="1159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670047"/>
              <a:ext cx="3028187" cy="41879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892551"/>
              <a:ext cx="1141475" cy="2365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9988" y="0"/>
              <a:ext cx="1202436" cy="11414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57188" y="6095999"/>
              <a:ext cx="745236" cy="761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89164" y="0"/>
              <a:ext cx="588276" cy="120396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4200" spc="-20" dirty="0">
                <a:solidFill>
                  <a:srgbClr val="EBEBEB"/>
                </a:solidFill>
                <a:latin typeface="Century Gothic"/>
                <a:cs typeface="Century Gothic"/>
              </a:rPr>
              <a:t>RFPs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505" y="2467482"/>
            <a:ext cx="2878455" cy="1901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8790" indent="124460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purpose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the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vehicle?</a:t>
            </a:r>
            <a:endParaRPr sz="1400">
              <a:latin typeface="Century Gothic"/>
              <a:cs typeface="Century Gothic"/>
            </a:endParaRPr>
          </a:p>
          <a:p>
            <a:pPr marL="12700" marR="5080" indent="12446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features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required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features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optional?</a:t>
            </a:r>
            <a:endParaRPr sz="1400">
              <a:latin typeface="Century Gothic"/>
              <a:cs typeface="Century Gothic"/>
            </a:endParaRPr>
          </a:p>
          <a:p>
            <a:pPr marL="12700" marR="328930" indent="12446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Commercial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Driver's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License (CDL)?</a:t>
            </a:r>
            <a:endParaRPr sz="1400">
              <a:latin typeface="Century Gothic"/>
              <a:cs typeface="Century Gothic"/>
            </a:endParaRPr>
          </a:p>
          <a:p>
            <a:pPr marL="137160" indent="-12446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Local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options?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45991" y="0"/>
            <a:ext cx="5398135" cy="6858000"/>
            <a:chOff x="3745991" y="0"/>
            <a:chExt cx="5398135" cy="6858000"/>
          </a:xfrm>
        </p:grpSpPr>
        <p:sp>
          <p:nvSpPr>
            <p:cNvPr id="18" name="object 18"/>
            <p:cNvSpPr/>
            <p:nvPr/>
          </p:nvSpPr>
          <p:spPr>
            <a:xfrm>
              <a:off x="3745991" y="0"/>
              <a:ext cx="419100" cy="3709670"/>
            </a:xfrm>
            <a:custGeom>
              <a:avLst/>
              <a:gdLst/>
              <a:ahLst/>
              <a:cxnLst/>
              <a:rect l="l" t="t" r="r" b="b"/>
              <a:pathLst>
                <a:path w="419100" h="3709670">
                  <a:moveTo>
                    <a:pt x="355092" y="0"/>
                  </a:moveTo>
                  <a:lnTo>
                    <a:pt x="0" y="0"/>
                  </a:lnTo>
                  <a:lnTo>
                    <a:pt x="21082" y="122174"/>
                  </a:lnTo>
                  <a:lnTo>
                    <a:pt x="41656" y="244728"/>
                  </a:lnTo>
                  <a:lnTo>
                    <a:pt x="61849" y="367284"/>
                  </a:lnTo>
                  <a:lnTo>
                    <a:pt x="98679" y="613663"/>
                  </a:lnTo>
                  <a:lnTo>
                    <a:pt x="116586" y="736853"/>
                  </a:lnTo>
                  <a:lnTo>
                    <a:pt x="132715" y="858647"/>
                  </a:lnTo>
                  <a:lnTo>
                    <a:pt x="148462" y="982852"/>
                  </a:lnTo>
                  <a:lnTo>
                    <a:pt x="163703" y="1106042"/>
                  </a:lnTo>
                  <a:lnTo>
                    <a:pt x="191643" y="1350264"/>
                  </a:lnTo>
                  <a:lnTo>
                    <a:pt x="204597" y="1471422"/>
                  </a:lnTo>
                  <a:lnTo>
                    <a:pt x="228092" y="1713864"/>
                  </a:lnTo>
                  <a:lnTo>
                    <a:pt x="239013" y="1833626"/>
                  </a:lnTo>
                  <a:lnTo>
                    <a:pt x="249047" y="1952116"/>
                  </a:lnTo>
                  <a:lnTo>
                    <a:pt x="267716" y="2189099"/>
                  </a:lnTo>
                  <a:lnTo>
                    <a:pt x="284099" y="2421509"/>
                  </a:lnTo>
                  <a:lnTo>
                    <a:pt x="291465" y="2536444"/>
                  </a:lnTo>
                  <a:lnTo>
                    <a:pt x="297942" y="2650363"/>
                  </a:lnTo>
                  <a:lnTo>
                    <a:pt x="304800" y="2762758"/>
                  </a:lnTo>
                  <a:lnTo>
                    <a:pt x="310388" y="2874264"/>
                  </a:lnTo>
                  <a:lnTo>
                    <a:pt x="325120" y="3198622"/>
                  </a:lnTo>
                  <a:lnTo>
                    <a:pt x="335788" y="3510279"/>
                  </a:lnTo>
                  <a:lnTo>
                    <a:pt x="340613" y="3709416"/>
                  </a:lnTo>
                  <a:lnTo>
                    <a:pt x="392430" y="3671951"/>
                  </a:lnTo>
                  <a:lnTo>
                    <a:pt x="396687" y="3617696"/>
                  </a:lnTo>
                  <a:lnTo>
                    <a:pt x="400543" y="3556954"/>
                  </a:lnTo>
                  <a:lnTo>
                    <a:pt x="404006" y="3490064"/>
                  </a:lnTo>
                  <a:lnTo>
                    <a:pt x="407085" y="3417361"/>
                  </a:lnTo>
                  <a:lnTo>
                    <a:pt x="409789" y="3339182"/>
                  </a:lnTo>
                  <a:lnTo>
                    <a:pt x="413163" y="3212385"/>
                  </a:lnTo>
                  <a:lnTo>
                    <a:pt x="415746" y="3075162"/>
                  </a:lnTo>
                  <a:lnTo>
                    <a:pt x="417567" y="2928652"/>
                  </a:lnTo>
                  <a:lnTo>
                    <a:pt x="418864" y="2720824"/>
                  </a:lnTo>
                  <a:lnTo>
                    <a:pt x="418936" y="2501201"/>
                  </a:lnTo>
                  <a:lnTo>
                    <a:pt x="417855" y="2272480"/>
                  </a:lnTo>
                  <a:lnTo>
                    <a:pt x="414992" y="1977889"/>
                  </a:lnTo>
                  <a:lnTo>
                    <a:pt x="410584" y="1678558"/>
                  </a:lnTo>
                  <a:lnTo>
                    <a:pt x="404772" y="1379751"/>
                  </a:lnTo>
                  <a:lnTo>
                    <a:pt x="397698" y="1086732"/>
                  </a:lnTo>
                  <a:lnTo>
                    <a:pt x="389505" y="804767"/>
                  </a:lnTo>
                  <a:lnTo>
                    <a:pt x="380334" y="539118"/>
                  </a:lnTo>
                  <a:lnTo>
                    <a:pt x="372389" y="341886"/>
                  </a:lnTo>
                  <a:lnTo>
                    <a:pt x="363982" y="161163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06012" y="0"/>
              <a:ext cx="5238115" cy="6858000"/>
            </a:xfrm>
            <a:custGeom>
              <a:avLst/>
              <a:gdLst/>
              <a:ahLst/>
              <a:cxnLst/>
              <a:rect l="l" t="t" r="r" b="b"/>
              <a:pathLst>
                <a:path w="5238115" h="6858000">
                  <a:moveTo>
                    <a:pt x="5237988" y="0"/>
                  </a:moveTo>
                  <a:lnTo>
                    <a:pt x="1007364" y="0"/>
                  </a:lnTo>
                  <a:lnTo>
                    <a:pt x="664464" y="0"/>
                  </a:lnTo>
                  <a:lnTo>
                    <a:pt x="889" y="0"/>
                  </a:lnTo>
                  <a:lnTo>
                    <a:pt x="19685" y="155702"/>
                  </a:lnTo>
                  <a:lnTo>
                    <a:pt x="37465" y="310654"/>
                  </a:lnTo>
                  <a:lnTo>
                    <a:pt x="54991" y="466344"/>
                  </a:lnTo>
                  <a:lnTo>
                    <a:pt x="69977" y="622681"/>
                  </a:lnTo>
                  <a:lnTo>
                    <a:pt x="85090" y="778383"/>
                  </a:lnTo>
                  <a:lnTo>
                    <a:pt x="99187" y="934720"/>
                  </a:lnTo>
                  <a:lnTo>
                    <a:pt x="111252" y="1089025"/>
                  </a:lnTo>
                  <a:lnTo>
                    <a:pt x="122809" y="1245362"/>
                  </a:lnTo>
                  <a:lnTo>
                    <a:pt x="133223" y="1401064"/>
                  </a:lnTo>
                  <a:lnTo>
                    <a:pt x="151384" y="1709039"/>
                  </a:lnTo>
                  <a:lnTo>
                    <a:pt x="158877" y="1861947"/>
                  </a:lnTo>
                  <a:lnTo>
                    <a:pt x="164846" y="2014855"/>
                  </a:lnTo>
                  <a:lnTo>
                    <a:pt x="170942" y="2167128"/>
                  </a:lnTo>
                  <a:lnTo>
                    <a:pt x="176149" y="2318004"/>
                  </a:lnTo>
                  <a:lnTo>
                    <a:pt x="179832" y="2467483"/>
                  </a:lnTo>
                  <a:lnTo>
                    <a:pt x="183007" y="2616962"/>
                  </a:lnTo>
                  <a:lnTo>
                    <a:pt x="185928" y="2765171"/>
                  </a:lnTo>
                  <a:lnTo>
                    <a:pt x="187325" y="2911221"/>
                  </a:lnTo>
                  <a:lnTo>
                    <a:pt x="188849" y="3057271"/>
                  </a:lnTo>
                  <a:lnTo>
                    <a:pt x="189611" y="3201289"/>
                  </a:lnTo>
                  <a:lnTo>
                    <a:pt x="188849" y="3343910"/>
                  </a:lnTo>
                  <a:lnTo>
                    <a:pt x="188849" y="3485261"/>
                  </a:lnTo>
                  <a:lnTo>
                    <a:pt x="187325" y="3625088"/>
                  </a:lnTo>
                  <a:lnTo>
                    <a:pt x="183007" y="3898138"/>
                  </a:lnTo>
                  <a:lnTo>
                    <a:pt x="180594" y="4031107"/>
                  </a:lnTo>
                  <a:lnTo>
                    <a:pt x="176911" y="4163441"/>
                  </a:lnTo>
                  <a:lnTo>
                    <a:pt x="172974" y="4293743"/>
                  </a:lnTo>
                  <a:lnTo>
                    <a:pt x="169545" y="4421378"/>
                  </a:lnTo>
                  <a:lnTo>
                    <a:pt x="159512" y="4670298"/>
                  </a:lnTo>
                  <a:lnTo>
                    <a:pt x="148971" y="4908931"/>
                  </a:lnTo>
                  <a:lnTo>
                    <a:pt x="137922" y="5138039"/>
                  </a:lnTo>
                  <a:lnTo>
                    <a:pt x="125730" y="5354701"/>
                  </a:lnTo>
                  <a:lnTo>
                    <a:pt x="112903" y="5561838"/>
                  </a:lnTo>
                  <a:lnTo>
                    <a:pt x="99187" y="5753862"/>
                  </a:lnTo>
                  <a:lnTo>
                    <a:pt x="85725" y="5934227"/>
                  </a:lnTo>
                  <a:lnTo>
                    <a:pt x="72263" y="6100191"/>
                  </a:lnTo>
                  <a:lnTo>
                    <a:pt x="59563" y="6252438"/>
                  </a:lnTo>
                  <a:lnTo>
                    <a:pt x="47498" y="6387541"/>
                  </a:lnTo>
                  <a:lnTo>
                    <a:pt x="26416" y="6612483"/>
                  </a:lnTo>
                  <a:lnTo>
                    <a:pt x="17399" y="6698894"/>
                  </a:lnTo>
                  <a:lnTo>
                    <a:pt x="4445" y="6817538"/>
                  </a:lnTo>
                  <a:lnTo>
                    <a:pt x="0" y="6858000"/>
                  </a:lnTo>
                  <a:lnTo>
                    <a:pt x="664464" y="6858000"/>
                  </a:lnTo>
                  <a:lnTo>
                    <a:pt x="1003554" y="6858000"/>
                  </a:lnTo>
                  <a:lnTo>
                    <a:pt x="5237988" y="6858000"/>
                  </a:lnTo>
                  <a:lnTo>
                    <a:pt x="5237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0475" y="1850135"/>
              <a:ext cx="4087368" cy="31577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92211" y="0"/>
              <a:ext cx="589788" cy="12039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831835" y="0"/>
              <a:ext cx="515620" cy="1143000"/>
            </a:xfrm>
            <a:custGeom>
              <a:avLst/>
              <a:gdLst/>
              <a:ahLst/>
              <a:cxnLst/>
              <a:rect l="l" t="t" r="r" b="b"/>
              <a:pathLst>
                <a:path w="515620" h="1143000">
                  <a:moveTo>
                    <a:pt x="515112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5112" y="1143000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8691" y="1676400"/>
              <a:ext cx="2819400" cy="2819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091" y="0"/>
              <a:ext cx="16002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8691" y="6096000"/>
              <a:ext cx="990600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667000"/>
              <a:ext cx="4037076" cy="4191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5343" y="0"/>
              <a:ext cx="760488" cy="1159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670047"/>
              <a:ext cx="3028187" cy="41879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892551"/>
              <a:ext cx="1141475" cy="2365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9988" y="0"/>
              <a:ext cx="1202436" cy="11414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57188" y="6095999"/>
              <a:ext cx="745236" cy="761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89164" y="0"/>
              <a:ext cx="588276" cy="120396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65505" y="608787"/>
            <a:ext cx="2457450" cy="8667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9085" marR="5080" indent="-287020">
              <a:lnSpc>
                <a:spcPts val="3130"/>
              </a:lnSpc>
              <a:spcBef>
                <a:spcPts val="500"/>
              </a:spcBef>
            </a:pPr>
            <a:r>
              <a:rPr sz="2900" spc="-10" dirty="0">
                <a:solidFill>
                  <a:srgbClr val="EBEBEB"/>
                </a:solidFill>
                <a:latin typeface="Century Gothic"/>
                <a:cs typeface="Century Gothic"/>
              </a:rPr>
              <a:t>Maintenance </a:t>
            </a:r>
            <a:r>
              <a:rPr sz="2900" dirty="0">
                <a:solidFill>
                  <a:srgbClr val="EBEBEB"/>
                </a:solidFill>
                <a:latin typeface="Century Gothic"/>
                <a:cs typeface="Century Gothic"/>
              </a:rPr>
              <a:t>&amp;</a:t>
            </a:r>
            <a:r>
              <a:rPr sz="29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EBEBEB"/>
                </a:solidFill>
                <a:latin typeface="Century Gothic"/>
                <a:cs typeface="Century Gothic"/>
              </a:rPr>
              <a:t>Repair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505" y="2342119"/>
            <a:ext cx="2021839" cy="7048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90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Pre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Post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Inspections</a:t>
            </a:r>
            <a:endParaRPr sz="1400">
              <a:latin typeface="Century Gothic"/>
              <a:cs typeface="Century Gothic"/>
            </a:endParaRPr>
          </a:p>
          <a:p>
            <a:pPr marL="137160" indent="-12446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Weekly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walk-throughs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7" name="object 17" descr="Screenshot of the High Plains Pre Vehicle Inspection Form. Users must fill out the date, mileage, generator hours, etc."/>
          <p:cNvGrpSpPr/>
          <p:nvPr/>
        </p:nvGrpSpPr>
        <p:grpSpPr>
          <a:xfrm>
            <a:off x="3479291" y="0"/>
            <a:ext cx="5664835" cy="6858000"/>
            <a:chOff x="3479291" y="0"/>
            <a:chExt cx="5664835" cy="6858000"/>
          </a:xfrm>
        </p:grpSpPr>
        <p:sp>
          <p:nvSpPr>
            <p:cNvPr id="18" name="object 18"/>
            <p:cNvSpPr/>
            <p:nvPr/>
          </p:nvSpPr>
          <p:spPr>
            <a:xfrm>
              <a:off x="3479291" y="0"/>
              <a:ext cx="5664835" cy="6858000"/>
            </a:xfrm>
            <a:custGeom>
              <a:avLst/>
              <a:gdLst/>
              <a:ahLst/>
              <a:cxnLst/>
              <a:rect l="l" t="t" r="r" b="b"/>
              <a:pathLst>
                <a:path w="5664834" h="6858000">
                  <a:moveTo>
                    <a:pt x="56647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64708" y="6858000"/>
                  </a:lnTo>
                  <a:lnTo>
                    <a:pt x="5664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84091" y="475487"/>
              <a:ext cx="5052060" cy="58536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43527" y="484631"/>
              <a:ext cx="4937760" cy="5739765"/>
            </a:xfrm>
            <a:custGeom>
              <a:avLst/>
              <a:gdLst/>
              <a:ahLst/>
              <a:cxnLst/>
              <a:rect l="l" t="t" r="r" b="b"/>
              <a:pathLst>
                <a:path w="4937759" h="5739765">
                  <a:moveTo>
                    <a:pt x="4937760" y="0"/>
                  </a:moveTo>
                  <a:lnTo>
                    <a:pt x="0" y="0"/>
                  </a:lnTo>
                  <a:lnTo>
                    <a:pt x="0" y="5739384"/>
                  </a:lnTo>
                  <a:lnTo>
                    <a:pt x="4937760" y="5739384"/>
                  </a:lnTo>
                  <a:lnTo>
                    <a:pt x="4937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43527" y="484631"/>
              <a:ext cx="4937760" cy="5739765"/>
            </a:xfrm>
            <a:custGeom>
              <a:avLst/>
              <a:gdLst/>
              <a:ahLst/>
              <a:cxnLst/>
              <a:rect l="l" t="t" r="r" b="b"/>
              <a:pathLst>
                <a:path w="4937759" h="5739765">
                  <a:moveTo>
                    <a:pt x="0" y="5739384"/>
                  </a:moveTo>
                  <a:lnTo>
                    <a:pt x="4937760" y="573938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ln w="127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94631" y="966216"/>
              <a:ext cx="4034027" cy="47731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92211" y="0"/>
              <a:ext cx="589788" cy="12039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831835" y="0"/>
              <a:ext cx="515620" cy="1143000"/>
            </a:xfrm>
            <a:custGeom>
              <a:avLst/>
              <a:gdLst/>
              <a:ahLst/>
              <a:cxnLst/>
              <a:rect l="l" t="t" r="r" b="b"/>
              <a:pathLst>
                <a:path w="515620" h="1143000">
                  <a:moveTo>
                    <a:pt x="515112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5112" y="1143000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372" y="595630"/>
            <a:ext cx="2562364" cy="135101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71428"/>
              <a:tabLst>
                <a:tab pos="137795" algn="l"/>
              </a:tabLst>
            </a:pPr>
            <a:r>
              <a:rPr lang="en-US"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Regularly</a:t>
            </a:r>
            <a:br>
              <a:rPr lang="en-US" sz="2800" dirty="0">
                <a:latin typeface="Century Gothic"/>
                <a:cs typeface="Century Gothic"/>
              </a:rPr>
            </a:b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Scheduled</a:t>
            </a:r>
            <a:r>
              <a:rPr lang="en-US"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Maintenance</a:t>
            </a:r>
            <a:endParaRPr sz="2600" dirty="0">
              <a:latin typeface="Century Gothic"/>
              <a:cs typeface="Century Gothic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06140" y="0"/>
            <a:ext cx="5300980" cy="6335395"/>
            <a:chOff x="3406140" y="0"/>
            <a:chExt cx="5300980" cy="6335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140" y="594359"/>
              <a:ext cx="2659380" cy="5740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0" y="609600"/>
              <a:ext cx="2557272" cy="563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8756" y="594359"/>
              <a:ext cx="2657855" cy="57409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2096" y="609600"/>
              <a:ext cx="2555748" cy="5638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9164" y="0"/>
              <a:ext cx="588276" cy="12039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28788" y="0"/>
              <a:ext cx="513715" cy="1143000"/>
            </a:xfrm>
            <a:custGeom>
              <a:avLst/>
              <a:gdLst/>
              <a:ahLst/>
              <a:cxnLst/>
              <a:rect l="l" t="t" r="r" b="b"/>
              <a:pathLst>
                <a:path w="513715" h="1143000">
                  <a:moveTo>
                    <a:pt x="51358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3588" y="11430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593" y="3124200"/>
            <a:ext cx="2124710" cy="14805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71428"/>
              <a:tabLst>
                <a:tab pos="137795" algn="l"/>
              </a:tabLst>
            </a:pPr>
            <a:endParaRPr sz="1400" dirty="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Oil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changes</a:t>
            </a:r>
            <a:endParaRPr sz="1200" dirty="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Generator</a:t>
            </a:r>
            <a:endParaRPr sz="1200" dirty="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Lift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maintenance</a:t>
            </a:r>
            <a:endParaRPr sz="1200" dirty="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Sprinter: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Battery</a:t>
            </a:r>
            <a:endParaRPr sz="1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591" y="426465"/>
            <a:ext cx="2794000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spc="-10" dirty="0">
                <a:solidFill>
                  <a:srgbClr val="EBEBEB"/>
                </a:solidFill>
                <a:latin typeface="Century Gothic"/>
                <a:cs typeface="Century Gothic"/>
              </a:rPr>
              <a:t>Maintenance </a:t>
            </a:r>
            <a:r>
              <a:rPr sz="3300" dirty="0">
                <a:solidFill>
                  <a:srgbClr val="EBEBEB"/>
                </a:solidFill>
                <a:latin typeface="Century Gothic"/>
                <a:cs typeface="Century Gothic"/>
              </a:rPr>
              <a:t>&amp;</a:t>
            </a:r>
            <a:r>
              <a:rPr sz="33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300" spc="-10" dirty="0">
                <a:solidFill>
                  <a:srgbClr val="EBEBEB"/>
                </a:solidFill>
                <a:latin typeface="Century Gothic"/>
                <a:cs typeface="Century Gothic"/>
              </a:rPr>
              <a:t>Repair</a:t>
            </a:r>
            <a:endParaRPr sz="3300">
              <a:latin typeface="Century Gothic"/>
              <a:cs typeface="Century Gothic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6784" y="0"/>
            <a:ext cx="5155565" cy="6858000"/>
            <a:chOff x="3986784" y="0"/>
            <a:chExt cx="515556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6784" y="0"/>
              <a:ext cx="5155565" cy="3428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0"/>
              <a:ext cx="588276" cy="1203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28788" y="0"/>
              <a:ext cx="513715" cy="1143000"/>
            </a:xfrm>
            <a:custGeom>
              <a:avLst/>
              <a:gdLst/>
              <a:ahLst/>
              <a:cxnLst/>
              <a:rect l="l" t="t" r="r" b="b"/>
              <a:pathLst>
                <a:path w="513715" h="1143000">
                  <a:moveTo>
                    <a:pt x="51358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3588" y="11430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6784" y="3428999"/>
              <a:ext cx="5155565" cy="34289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86784" y="3429000"/>
              <a:ext cx="5155565" cy="3429000"/>
            </a:xfrm>
            <a:custGeom>
              <a:avLst/>
              <a:gdLst/>
              <a:ahLst/>
              <a:cxnLst/>
              <a:rect l="l" t="t" r="r" b="b"/>
              <a:pathLst>
                <a:path w="5155565" h="3429000">
                  <a:moveTo>
                    <a:pt x="2578608" y="0"/>
                  </a:moveTo>
                  <a:lnTo>
                    <a:pt x="2578608" y="3428997"/>
                  </a:lnTo>
                </a:path>
                <a:path w="5155565" h="3429000">
                  <a:moveTo>
                    <a:pt x="0" y="0"/>
                  </a:moveTo>
                  <a:lnTo>
                    <a:pt x="5155311" y="0"/>
                  </a:lnTo>
                </a:path>
              </a:pathLst>
            </a:custGeom>
            <a:ln w="9525">
              <a:solidFill>
                <a:srgbClr val="0D5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4591" y="2081911"/>
            <a:ext cx="2465705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Repairs:</a:t>
            </a:r>
            <a:endParaRPr sz="140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Insurance</a:t>
            </a:r>
            <a:endParaRPr sz="120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Warranty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Work</a:t>
            </a:r>
            <a:endParaRPr sz="120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Upfitting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Work</a:t>
            </a:r>
            <a:endParaRPr sz="120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995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General</a:t>
            </a:r>
            <a:r>
              <a:rPr sz="1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Repair</a:t>
            </a:r>
            <a:endParaRPr sz="1200">
              <a:latin typeface="Century Gothic"/>
              <a:cs typeface="Century Gothic"/>
            </a:endParaRPr>
          </a:p>
          <a:p>
            <a:pPr marL="927100" marR="5080" lvl="2" indent="-3175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70000"/>
              <a:buFont typeface="Wingdings 3"/>
              <a:buChar char=""/>
              <a:tabLst>
                <a:tab pos="1014730" algn="l"/>
              </a:tabLst>
            </a:pP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	In</a:t>
            </a:r>
            <a:r>
              <a:rPr sz="1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house</a:t>
            </a:r>
            <a:r>
              <a:rPr sz="1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repairs</a:t>
            </a:r>
            <a:r>
              <a:rPr sz="1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vs</a:t>
            </a:r>
            <a:r>
              <a:rPr sz="1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entury Gothic"/>
                <a:cs typeface="Century Gothic"/>
              </a:rPr>
              <a:t>shop 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</a:rPr>
              <a:t>repairs</a:t>
            </a:r>
            <a:endParaRPr sz="1000">
              <a:latin typeface="Century Gothic"/>
              <a:cs typeface="Century Gothic"/>
            </a:endParaRPr>
          </a:p>
          <a:p>
            <a:pPr marL="577215" lvl="1" indent="-10795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0833"/>
              <a:buFont typeface="Wingdings 3"/>
              <a:buChar char=""/>
              <a:tabLst>
                <a:tab pos="577215" algn="l"/>
              </a:tabLst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Windshields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Vehicle</a:t>
            </a:r>
            <a:r>
              <a:rPr sz="42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4200" spc="-10" dirty="0">
                <a:solidFill>
                  <a:srgbClr val="EBEBEB"/>
                </a:solidFill>
                <a:latin typeface="Century Gothic"/>
                <a:cs typeface="Century Gothic"/>
              </a:rPr>
              <a:t>Training</a:t>
            </a:r>
            <a:endParaRPr sz="4200">
              <a:latin typeface="Century Gothic"/>
              <a:cs typeface="Century Gothic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12891" y="0"/>
            <a:ext cx="3093720" cy="6335395"/>
            <a:chOff x="5612891" y="0"/>
            <a:chExt cx="3093720" cy="6335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2891" y="594359"/>
              <a:ext cx="3093719" cy="5740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6231" y="609600"/>
              <a:ext cx="2991612" cy="563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2211" y="0"/>
              <a:ext cx="589788" cy="12039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31835" y="0"/>
              <a:ext cx="515620" cy="1143000"/>
            </a:xfrm>
            <a:custGeom>
              <a:avLst/>
              <a:gdLst/>
              <a:ahLst/>
              <a:cxnLst/>
              <a:rect l="l" t="t" r="r" b="b"/>
              <a:pathLst>
                <a:path w="515620" h="1143000">
                  <a:moveTo>
                    <a:pt x="515112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5112" y="1143000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4591" y="2467482"/>
            <a:ext cx="399224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78571"/>
              <a:buFont typeface="Wingdings 3"/>
              <a:buChar char=""/>
              <a:tabLst>
                <a:tab pos="29908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Driver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Requirements</a:t>
            </a:r>
            <a:endParaRPr sz="1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75628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Insurance</a:t>
            </a:r>
            <a:r>
              <a:rPr sz="1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Coverage</a:t>
            </a:r>
            <a:endParaRPr sz="12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75628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Special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Licenses</a:t>
            </a:r>
            <a:r>
              <a:rPr sz="1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(CDL)?</a:t>
            </a:r>
            <a:endParaRPr sz="12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8571"/>
              <a:buFont typeface="Wingdings 3"/>
              <a:buChar char=""/>
              <a:tabLst>
                <a:tab pos="29908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Driving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endParaRPr sz="1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756285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In-House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contracted</a:t>
            </a:r>
            <a:endParaRPr sz="12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8571"/>
              <a:buFont typeface="Wingdings 3"/>
              <a:buChar char=""/>
              <a:tabLst>
                <a:tab pos="29908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Vehicle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Maintenance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Care</a:t>
            </a:r>
            <a:endParaRPr sz="14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8571"/>
              <a:buFont typeface="Wingdings 3"/>
              <a:buChar char=""/>
              <a:tabLst>
                <a:tab pos="29908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Emergency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Training/what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event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accident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breakdown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4200" spc="-20" dirty="0">
                <a:solidFill>
                  <a:srgbClr val="EBEBEB"/>
                </a:solidFill>
              </a:rPr>
              <a:t>Vehicle</a:t>
            </a:r>
            <a:r>
              <a:rPr sz="4200" spc="-160" dirty="0">
                <a:solidFill>
                  <a:srgbClr val="EBEBEB"/>
                </a:solidFill>
              </a:rPr>
              <a:t> </a:t>
            </a:r>
            <a:r>
              <a:rPr sz="4200" spc="-10" dirty="0">
                <a:solidFill>
                  <a:srgbClr val="EBEBEB"/>
                </a:solidFill>
              </a:rPr>
              <a:t>Safety</a:t>
            </a:r>
            <a:endParaRPr sz="42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17135" y="0"/>
            <a:ext cx="4189729" cy="6335395"/>
            <a:chOff x="4517135" y="0"/>
            <a:chExt cx="4189729" cy="6335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7135" y="594359"/>
              <a:ext cx="4189475" cy="5740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0475" y="609600"/>
              <a:ext cx="4087368" cy="563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2211" y="0"/>
              <a:ext cx="589788" cy="12039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31835" y="0"/>
              <a:ext cx="515620" cy="1143000"/>
            </a:xfrm>
            <a:custGeom>
              <a:avLst/>
              <a:gdLst/>
              <a:ahLst/>
              <a:cxnLst/>
              <a:rect l="l" t="t" r="r" b="b"/>
              <a:pathLst>
                <a:path w="515620" h="1143000">
                  <a:moveTo>
                    <a:pt x="515112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5112" y="1143000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9480" y="1607912"/>
            <a:ext cx="3155950" cy="477964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1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Inclement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845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Accidents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Driving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Emergencies</a:t>
            </a:r>
            <a:endParaRPr sz="1800">
              <a:latin typeface="Calibri"/>
              <a:cs typeface="Calibri"/>
            </a:endParaRPr>
          </a:p>
          <a:p>
            <a:pPr marL="898525" lvl="1" indent="-142240">
              <a:lnSpc>
                <a:spcPct val="100000"/>
              </a:lnSpc>
              <a:spcBef>
                <a:spcPts val="1015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852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endParaRPr sz="1600">
              <a:latin typeface="Calibri"/>
              <a:cs typeface="Calibri"/>
            </a:endParaRPr>
          </a:p>
          <a:p>
            <a:pPr marL="898525" lvl="1" indent="-14224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8525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endParaRPr sz="1600">
              <a:latin typeface="Calibri"/>
              <a:cs typeface="Calibri"/>
            </a:endParaRPr>
          </a:p>
          <a:p>
            <a:pPr marL="898525" lvl="1" indent="-14224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852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Accidents</a:t>
            </a:r>
            <a:endParaRPr sz="1600">
              <a:latin typeface="Calibri"/>
              <a:cs typeface="Calibri"/>
            </a:endParaRPr>
          </a:p>
          <a:p>
            <a:pPr marL="898525" lvl="1" indent="-14224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8525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Weather-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endParaRPr sz="1600">
              <a:latin typeface="Calibri"/>
              <a:cs typeface="Calibri"/>
            </a:endParaRPr>
          </a:p>
          <a:p>
            <a:pPr marL="898525" lvl="1" indent="-14224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852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shooter</a:t>
            </a:r>
            <a:endParaRPr sz="1600">
              <a:latin typeface="Calibri"/>
              <a:cs typeface="Calibri"/>
            </a:endParaRPr>
          </a:p>
          <a:p>
            <a:pPr marL="898525" lvl="1" indent="-14224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852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Harassment/threatening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endParaRPr sz="16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99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Safety/Emergency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to 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stocked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372" y="577341"/>
            <a:ext cx="221932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25" dirty="0">
                <a:solidFill>
                  <a:srgbClr val="EBEBEB"/>
                </a:solidFill>
                <a:latin typeface="Century Gothic"/>
                <a:cs typeface="Century Gothic"/>
              </a:rPr>
              <a:t>The </a:t>
            </a: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Inevitable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06140" y="0"/>
            <a:ext cx="5300980" cy="6335395"/>
            <a:chOff x="3406140" y="0"/>
            <a:chExt cx="5300980" cy="6335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140" y="594359"/>
              <a:ext cx="2659380" cy="28681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0" y="609727"/>
              <a:ext cx="2557272" cy="2765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8756" y="594359"/>
              <a:ext cx="2657855" cy="28681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2096" y="609600"/>
              <a:ext cx="2555748" cy="2766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9164" y="0"/>
              <a:ext cx="588276" cy="12039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28788" y="0"/>
              <a:ext cx="513715" cy="1143000"/>
            </a:xfrm>
            <a:custGeom>
              <a:avLst/>
              <a:gdLst/>
              <a:ahLst/>
              <a:cxnLst/>
              <a:rect l="l" t="t" r="r" b="b"/>
              <a:pathLst>
                <a:path w="513715" h="1143000">
                  <a:moveTo>
                    <a:pt x="51358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3588" y="11430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140" y="3467100"/>
              <a:ext cx="2659380" cy="2868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9480" y="3482340"/>
              <a:ext cx="2557272" cy="27660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8756" y="3467100"/>
              <a:ext cx="2657855" cy="28681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2096" y="3482340"/>
              <a:ext cx="2555748" cy="27660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60323" y="2513838"/>
            <a:ext cx="233362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5095">
              <a:lnSpc>
                <a:spcPct val="100000"/>
              </a:lnSpc>
              <a:spcBef>
                <a:spcPts val="105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79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It's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always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important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keep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good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attitude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and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humor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road.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You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never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know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may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happen,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but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best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that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adapt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situation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 don't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get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frustrated.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55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00"/>
              </a:spcBef>
            </a:pPr>
            <a:r>
              <a:rPr sz="4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Questions?</a:t>
            </a:r>
            <a:endParaRPr sz="4500">
              <a:latin typeface="Calibri Light"/>
              <a:cs typeface="Calibri Light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9104" y="0"/>
            <a:ext cx="18348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361" y="1854200"/>
            <a:ext cx="2906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BEBEB"/>
                </a:solidFill>
              </a:rPr>
              <a:t>Contact</a:t>
            </a:r>
            <a:r>
              <a:rPr sz="4800" spc="-250" dirty="0">
                <a:solidFill>
                  <a:srgbClr val="EBEBEB"/>
                </a:solidFill>
              </a:rPr>
              <a:t> </a:t>
            </a:r>
            <a:r>
              <a:rPr sz="4800" spc="-25" dirty="0">
                <a:solidFill>
                  <a:srgbClr val="EBEBEB"/>
                </a:solidFill>
              </a:rPr>
              <a:t>Us!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839595" y="3327019"/>
            <a:ext cx="2529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Megan</a:t>
            </a:r>
            <a:r>
              <a:rPr sz="1800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Lowery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Mobile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Services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Supervisor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  <a:hlinkClick r:id="rId2"/>
              </a:rPr>
              <a:t>mlowery@highplains.us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992" y="3330066"/>
            <a:ext cx="226250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Lynde</a:t>
            </a:r>
            <a:r>
              <a:rPr sz="18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McCaleb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Outreach</a:t>
            </a:r>
            <a:r>
              <a:rPr sz="1800" spc="-8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Librarian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  <a:hlinkClick r:id="rId3"/>
              </a:rPr>
              <a:t>lmccaleb@highplains.us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8691" y="1676400"/>
              <a:ext cx="2819400" cy="2819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091" y="0"/>
              <a:ext cx="16002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8691" y="6096000"/>
              <a:ext cx="990600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667000"/>
              <a:ext cx="4037076" cy="4191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5343" y="0"/>
              <a:ext cx="760488" cy="1159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523"/>
              <a:ext cx="9143999" cy="6854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797" rIns="0" bIns="0" rtlCol="0">
            <a:spAutoFit/>
          </a:bodyPr>
          <a:lstStyle/>
          <a:p>
            <a:pPr marL="64516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Agenda:</a:t>
            </a:r>
            <a:endParaRPr sz="3200"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8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/>
              <a:t>HPLD</a:t>
            </a:r>
            <a:r>
              <a:rPr spc="-35" dirty="0"/>
              <a:t> </a:t>
            </a:r>
            <a:r>
              <a:rPr dirty="0"/>
              <a:t>fleet</a:t>
            </a:r>
            <a:r>
              <a:rPr spc="-40" dirty="0"/>
              <a:t> </a:t>
            </a:r>
            <a:r>
              <a:rPr spc="-10" dirty="0"/>
              <a:t>(overview)</a:t>
            </a:r>
          </a:p>
          <a:p>
            <a:pPr marL="354965" indent="-342265">
              <a:lnSpc>
                <a:spcPct val="100000"/>
              </a:lnSpc>
              <a:spcBef>
                <a:spcPts val="985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/>
              <a:t>Selecting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vehicle</a:t>
            </a:r>
            <a:r>
              <a:rPr spc="-30" dirty="0"/>
              <a:t> </a:t>
            </a:r>
            <a:r>
              <a:rPr dirty="0"/>
              <a:t>(the</a:t>
            </a:r>
            <a:r>
              <a:rPr spc="-35" dirty="0"/>
              <a:t> </a:t>
            </a:r>
            <a:r>
              <a:rPr dirty="0"/>
              <a:t>right</a:t>
            </a:r>
            <a:r>
              <a:rPr spc="-45" dirty="0"/>
              <a:t> </a:t>
            </a:r>
            <a:r>
              <a:rPr dirty="0"/>
              <a:t>vehicle</a:t>
            </a:r>
            <a:r>
              <a:rPr spc="-3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0" dirty="0"/>
              <a:t>job)</a:t>
            </a: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pc="-10" dirty="0"/>
              <a:t>Staffing</a:t>
            </a: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/>
              <a:t>Collection </a:t>
            </a:r>
            <a:r>
              <a:rPr spc="-10" dirty="0"/>
              <a:t>Development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Stocking</a:t>
            </a: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/>
              <a:t>RFPs</a:t>
            </a:r>
            <a:r>
              <a:rPr spc="-5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vehicle</a:t>
            </a:r>
            <a:r>
              <a:rPr spc="-25" dirty="0"/>
              <a:t> </a:t>
            </a:r>
            <a:r>
              <a:rPr spc="-10" dirty="0"/>
              <a:t>construction</a:t>
            </a:r>
            <a:r>
              <a:rPr spc="-25" dirty="0"/>
              <a:t> </a:t>
            </a:r>
            <a:r>
              <a:rPr dirty="0"/>
              <a:t>(the</a:t>
            </a:r>
            <a:r>
              <a:rPr spc="-20" dirty="0"/>
              <a:t> </a:t>
            </a:r>
            <a:r>
              <a:rPr spc="-10" dirty="0"/>
              <a:t>process)</a:t>
            </a: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pc="-10" dirty="0"/>
              <a:t>Maintenance</a:t>
            </a:r>
            <a:r>
              <a:rPr spc="-1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Repair</a:t>
            </a: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/>
              <a:t>Driver</a:t>
            </a:r>
            <a:r>
              <a:rPr spc="-50" dirty="0"/>
              <a:t> </a:t>
            </a:r>
            <a:r>
              <a:rPr spc="-10" dirty="0"/>
              <a:t>training</a:t>
            </a: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dirty="0"/>
              <a:t>Safety</a:t>
            </a:r>
            <a:r>
              <a:rPr spc="-50" dirty="0"/>
              <a:t> </a:t>
            </a:r>
            <a:r>
              <a:rPr spc="-10" dirty="0"/>
              <a:t>considerations</a:t>
            </a:r>
            <a:r>
              <a:rPr spc="-35" dirty="0"/>
              <a:t> </a:t>
            </a:r>
            <a:r>
              <a:rPr dirty="0"/>
              <a:t>(on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road)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25271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8" y="0"/>
              <a:ext cx="5300472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77" rIns="0" bIns="0" rtlCol="0">
            <a:spAutoFit/>
          </a:bodyPr>
          <a:lstStyle/>
          <a:p>
            <a:pPr marL="116014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What’s</a:t>
            </a:r>
            <a:r>
              <a:rPr spc="-165" dirty="0"/>
              <a:t> </a:t>
            </a:r>
            <a:r>
              <a:rPr dirty="0"/>
              <a:t>Coming</a:t>
            </a:r>
            <a:r>
              <a:rPr spc="-135" dirty="0"/>
              <a:t> </a:t>
            </a:r>
            <a:r>
              <a:rPr spc="-25" dirty="0"/>
              <a:t>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8167" y="1602105"/>
            <a:ext cx="673354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21</a:t>
            </a:r>
            <a:r>
              <a:rPr sz="1950" spc="-30" baseline="25641" dirty="0">
                <a:latin typeface="Calibri"/>
                <a:cs typeface="Calibri"/>
              </a:rPr>
              <a:t>st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Virtual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28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2000">
              <a:latin typeface="Calibri"/>
              <a:cs typeface="Calibri"/>
            </a:endParaRPr>
          </a:p>
          <a:p>
            <a:pPr marL="127000" marR="812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Events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Conversations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Feedback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Loop,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</a:t>
            </a:r>
            <a:r>
              <a:rPr sz="1950" spc="-37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Partnerships,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12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2000">
              <a:latin typeface="Calibri"/>
              <a:cs typeface="Calibri"/>
            </a:endParaRPr>
          </a:p>
          <a:p>
            <a:pPr marL="127000" marR="733425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Assessment,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Advocacy,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26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8788" y="0"/>
            <a:ext cx="513715" cy="1143000"/>
          </a:xfrm>
          <a:custGeom>
            <a:avLst/>
            <a:gdLst/>
            <a:ahLst/>
            <a:cxnLst/>
            <a:rect l="l" t="t" r="r" b="b"/>
            <a:pathLst>
              <a:path w="513715" h="1143000">
                <a:moveTo>
                  <a:pt x="513588" y="0"/>
                </a:moveTo>
                <a:lnTo>
                  <a:pt x="0" y="0"/>
                </a:lnTo>
                <a:lnTo>
                  <a:pt x="0" y="1143000"/>
                </a:lnTo>
                <a:lnTo>
                  <a:pt x="513588" y="1143000"/>
                </a:lnTo>
                <a:lnTo>
                  <a:pt x="513588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05" y="570687"/>
            <a:ext cx="6503034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EBEBEB"/>
                </a:solidFill>
              </a:rPr>
              <a:t>Overview</a:t>
            </a:r>
            <a:r>
              <a:rPr sz="3900" spc="-65" dirty="0">
                <a:solidFill>
                  <a:srgbClr val="EBEBEB"/>
                </a:solidFill>
              </a:rPr>
              <a:t> </a:t>
            </a:r>
            <a:r>
              <a:rPr sz="3900" dirty="0">
                <a:solidFill>
                  <a:srgbClr val="EBEBEB"/>
                </a:solidFill>
              </a:rPr>
              <a:t>of</a:t>
            </a:r>
            <a:r>
              <a:rPr sz="3900" spc="-65" dirty="0">
                <a:solidFill>
                  <a:srgbClr val="EBEBEB"/>
                </a:solidFill>
              </a:rPr>
              <a:t> </a:t>
            </a:r>
            <a:r>
              <a:rPr sz="3900" dirty="0">
                <a:solidFill>
                  <a:srgbClr val="EBEBEB"/>
                </a:solidFill>
              </a:rPr>
              <a:t>vehicles</a:t>
            </a:r>
            <a:r>
              <a:rPr sz="3900" spc="-65" dirty="0">
                <a:solidFill>
                  <a:srgbClr val="EBEBEB"/>
                </a:solidFill>
              </a:rPr>
              <a:t> </a:t>
            </a:r>
            <a:r>
              <a:rPr sz="3900" dirty="0">
                <a:solidFill>
                  <a:srgbClr val="EBEBEB"/>
                </a:solidFill>
              </a:rPr>
              <a:t>in</a:t>
            </a:r>
            <a:r>
              <a:rPr sz="3900" spc="-65" dirty="0">
                <a:solidFill>
                  <a:srgbClr val="EBEBEB"/>
                </a:solidFill>
              </a:rPr>
              <a:t> </a:t>
            </a:r>
            <a:r>
              <a:rPr sz="3900" dirty="0">
                <a:solidFill>
                  <a:srgbClr val="EBEBEB"/>
                </a:solidFill>
              </a:rPr>
              <a:t>our</a:t>
            </a:r>
            <a:r>
              <a:rPr sz="3900" spc="-55" dirty="0">
                <a:solidFill>
                  <a:srgbClr val="EBEBEB"/>
                </a:solidFill>
              </a:rPr>
              <a:t> </a:t>
            </a:r>
            <a:r>
              <a:rPr sz="3900" spc="-10" dirty="0">
                <a:solidFill>
                  <a:srgbClr val="EBEBEB"/>
                </a:solidFill>
              </a:rPr>
              <a:t>fleet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789228" y="1223439"/>
            <a:ext cx="2856865" cy="175196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91770" indent="-180975">
              <a:lnSpc>
                <a:spcPct val="100000"/>
              </a:lnSpc>
              <a:spcBef>
                <a:spcPts val="1090"/>
              </a:spcBef>
              <a:buClr>
                <a:srgbClr val="ACD333"/>
              </a:buClr>
              <a:buSzPct val="75000"/>
              <a:buFont typeface="Wingdings 3"/>
              <a:buChar char=""/>
              <a:tabLst>
                <a:tab pos="19177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Bookmobile</a:t>
            </a:r>
            <a:endParaRPr sz="2000">
              <a:latin typeface="Calibri"/>
              <a:cs typeface="Calibri"/>
            </a:endParaRPr>
          </a:p>
          <a:p>
            <a:pPr marL="192405" indent="-18097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5000"/>
              <a:buFont typeface="Wingdings 3"/>
              <a:buChar char=""/>
              <a:tabLst>
                <a:tab pos="19240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endParaRPr sz="2000">
              <a:latin typeface="Calibri"/>
              <a:cs typeface="Calibri"/>
            </a:endParaRPr>
          </a:p>
          <a:p>
            <a:pPr marL="191770" indent="-180975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5000"/>
              <a:buFont typeface="Wingdings 3"/>
              <a:buChar char=""/>
              <a:tabLst>
                <a:tab pos="19177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Lobby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endParaRPr sz="2000">
              <a:latin typeface="Calibri"/>
              <a:cs typeface="Calibri"/>
            </a:endParaRPr>
          </a:p>
          <a:p>
            <a:pPr marL="191770" indent="-18097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5000"/>
              <a:buFont typeface="Wingdings 3"/>
              <a:buChar char=""/>
              <a:tabLst>
                <a:tab pos="19177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PopUp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High Plains Library District's four outreach vehicles."/>
          <p:cNvGrpSpPr/>
          <p:nvPr/>
        </p:nvGrpSpPr>
        <p:grpSpPr>
          <a:xfrm>
            <a:off x="1284732" y="3296411"/>
            <a:ext cx="6884034" cy="3002280"/>
            <a:chOff x="1284732" y="3296411"/>
            <a:chExt cx="6884034" cy="30022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4732" y="3296411"/>
              <a:ext cx="6883908" cy="3002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072" y="3410711"/>
              <a:ext cx="6781800" cy="2801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591" y="473405"/>
            <a:ext cx="30721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>
                <a:solidFill>
                  <a:srgbClr val="EBEBEB"/>
                </a:solidFill>
                <a:latin typeface="Century Gothic"/>
                <a:cs typeface="Century Gothic"/>
              </a:rPr>
              <a:t>Bookmobile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419" y="1007211"/>
            <a:ext cx="3546475" cy="576643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0"/>
              </a:spcBef>
              <a:buClr>
                <a:srgbClr val="ACD333"/>
              </a:buClr>
              <a:buSzPct val="79411"/>
              <a:buFont typeface="Wingdings 3"/>
              <a:buChar char=""/>
              <a:tabLst>
                <a:tab pos="299085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r>
              <a:rPr sz="17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Areas:</a:t>
            </a:r>
            <a:endParaRPr sz="1700">
              <a:latin typeface="Century Gothic"/>
              <a:cs typeface="Century Gothic"/>
            </a:endParaRPr>
          </a:p>
          <a:p>
            <a:pPr marL="908050" lvl="1" indent="-152400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Rural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communities</a:t>
            </a:r>
            <a:endParaRPr sz="1700">
              <a:latin typeface="Century Gothic"/>
              <a:cs typeface="Century Gothic"/>
            </a:endParaRPr>
          </a:p>
          <a:p>
            <a:pPr marL="756285" marR="877569" lvl="1" indent="-635">
              <a:lnSpc>
                <a:spcPts val="1839"/>
              </a:lnSpc>
              <a:spcBef>
                <a:spcPts val="1030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	Underserved</a:t>
            </a:r>
            <a:r>
              <a:rPr sz="17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city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neighborhoods</a:t>
            </a:r>
            <a:endParaRPr sz="1700">
              <a:latin typeface="Century Gothic"/>
              <a:cs typeface="Century Gothic"/>
            </a:endParaRPr>
          </a:p>
          <a:p>
            <a:pPr marL="908050" lvl="1" indent="-152400">
              <a:lnSpc>
                <a:spcPct val="100000"/>
              </a:lnSpc>
              <a:spcBef>
                <a:spcPts val="775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Schools</a:t>
            </a:r>
            <a:endParaRPr sz="1700">
              <a:latin typeface="Century Gothic"/>
              <a:cs typeface="Century Gothic"/>
            </a:endParaRPr>
          </a:p>
          <a:p>
            <a:pPr marL="756285" marR="268605" lvl="1" indent="-635">
              <a:lnSpc>
                <a:spcPts val="1839"/>
              </a:lnSpc>
              <a:spcBef>
                <a:spcPts val="1019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	Moving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new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service model</a:t>
            </a:r>
            <a:endParaRPr sz="17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760"/>
              </a:spcBef>
              <a:buClr>
                <a:srgbClr val="ACD333"/>
              </a:buClr>
              <a:buSzPct val="79411"/>
              <a:buFont typeface="Wingdings 3"/>
              <a:buChar char=""/>
              <a:tabLst>
                <a:tab pos="299085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Type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endParaRPr sz="1700">
              <a:latin typeface="Century Gothic"/>
              <a:cs typeface="Century Gothic"/>
            </a:endParaRPr>
          </a:p>
          <a:p>
            <a:pPr marL="908050" lvl="1" indent="-152400">
              <a:lnSpc>
                <a:spcPct val="100000"/>
              </a:lnSpc>
              <a:spcBef>
                <a:spcPts val="795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Boarded</a:t>
            </a:r>
            <a:r>
              <a:rPr sz="17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vehicle</a:t>
            </a:r>
            <a:endParaRPr sz="1700">
              <a:latin typeface="Century Gothic"/>
              <a:cs typeface="Century Gothic"/>
            </a:endParaRPr>
          </a:p>
          <a:p>
            <a:pPr marL="908050" lvl="1" indent="-152400">
              <a:lnSpc>
                <a:spcPct val="100000"/>
              </a:lnSpc>
              <a:spcBef>
                <a:spcPts val="800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Public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Computers</a:t>
            </a:r>
            <a:endParaRPr sz="1700">
              <a:latin typeface="Century Gothic"/>
              <a:cs typeface="Century Gothic"/>
            </a:endParaRPr>
          </a:p>
          <a:p>
            <a:pPr marL="908050" lvl="1" indent="-152400">
              <a:lnSpc>
                <a:spcPct val="100000"/>
              </a:lnSpc>
              <a:spcBef>
                <a:spcPts val="795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Public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Printing</a:t>
            </a:r>
            <a:endParaRPr sz="1700">
              <a:latin typeface="Century Gothic"/>
              <a:cs typeface="Century Gothic"/>
            </a:endParaRPr>
          </a:p>
          <a:p>
            <a:pPr marL="908050" lvl="1" indent="-152400">
              <a:lnSpc>
                <a:spcPct val="100000"/>
              </a:lnSpc>
              <a:spcBef>
                <a:spcPts val="805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Public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Wifi</a:t>
            </a:r>
            <a:endParaRPr sz="1700">
              <a:latin typeface="Century Gothic"/>
              <a:cs typeface="Century Gothic"/>
            </a:endParaRPr>
          </a:p>
          <a:p>
            <a:pPr marL="756285" marR="5080" lvl="1" indent="-635">
              <a:lnSpc>
                <a:spcPts val="1839"/>
              </a:lnSpc>
              <a:spcBef>
                <a:spcPts val="1019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	On/Off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Vehicle</a:t>
            </a:r>
            <a:r>
              <a:rPr sz="17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Programs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Storytimes</a:t>
            </a:r>
            <a:endParaRPr sz="1700">
              <a:latin typeface="Century Gothic"/>
              <a:cs typeface="Century Gothic"/>
            </a:endParaRPr>
          </a:p>
          <a:p>
            <a:pPr marL="908050" lvl="1" indent="-152400">
              <a:lnSpc>
                <a:spcPct val="100000"/>
              </a:lnSpc>
              <a:spcBef>
                <a:spcPts val="765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9080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Material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Checkouts</a:t>
            </a:r>
            <a:endParaRPr sz="1700">
              <a:latin typeface="Century Gothic"/>
              <a:cs typeface="Century Gothic"/>
            </a:endParaRPr>
          </a:p>
          <a:p>
            <a:pPr marL="1365250" lvl="2" indent="-152400">
              <a:lnSpc>
                <a:spcPct val="100000"/>
              </a:lnSpc>
              <a:spcBef>
                <a:spcPts val="800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13652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Regular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endParaRPr sz="1700">
              <a:latin typeface="Century Gothic"/>
              <a:cs typeface="Century Gothic"/>
            </a:endParaRPr>
          </a:p>
          <a:p>
            <a:pPr marL="1365250" lvl="2" indent="-152400">
              <a:lnSpc>
                <a:spcPct val="100000"/>
              </a:lnSpc>
              <a:spcBef>
                <a:spcPts val="795"/>
              </a:spcBef>
              <a:buClr>
                <a:srgbClr val="ACD333"/>
              </a:buClr>
              <a:buSzPct val="73529"/>
              <a:buFont typeface="Wingdings 3"/>
              <a:buChar char=""/>
              <a:tabLst>
                <a:tab pos="13652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Specialty</a:t>
            </a:r>
            <a:r>
              <a:rPr sz="17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Checkouts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3" name="object 3" descr="High Plains bookmobile."/>
          <p:cNvGrpSpPr/>
          <p:nvPr/>
        </p:nvGrpSpPr>
        <p:grpSpPr>
          <a:xfrm>
            <a:off x="4578096" y="0"/>
            <a:ext cx="4564380" cy="6858000"/>
            <a:chOff x="4578096" y="0"/>
            <a:chExt cx="456438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8096" y="0"/>
              <a:ext cx="4564380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0"/>
              <a:ext cx="588276" cy="1203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28788" y="0"/>
              <a:ext cx="513715" cy="1143000"/>
            </a:xfrm>
            <a:custGeom>
              <a:avLst/>
              <a:gdLst/>
              <a:ahLst/>
              <a:cxnLst/>
              <a:rect l="l" t="t" r="r" b="b"/>
              <a:pathLst>
                <a:path w="513715" h="1143000">
                  <a:moveTo>
                    <a:pt x="51358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3588" y="11430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8096" y="3428997"/>
              <a:ext cx="4564253" cy="3428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05" y="497586"/>
            <a:ext cx="2557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EBEBEB"/>
                </a:solidFill>
              </a:rPr>
              <a:t>Sprinter</a:t>
            </a:r>
            <a:r>
              <a:rPr spc="-150" dirty="0">
                <a:solidFill>
                  <a:srgbClr val="EBEBEB"/>
                </a:solidFill>
              </a:rPr>
              <a:t> </a:t>
            </a:r>
            <a:r>
              <a:rPr spc="-25" dirty="0">
                <a:solidFill>
                  <a:srgbClr val="EBEBEB"/>
                </a:solidFill>
              </a:rPr>
              <a:t>Van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507" y="1892729"/>
            <a:ext cx="2414905" cy="21253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9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Lobby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stops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Cart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000"/>
              <a:buFont typeface="Wingdings 3"/>
              <a:buChar char="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Populations: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30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565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Seniors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Clr>
                <a:srgbClr val="ACD333"/>
              </a:buClr>
              <a:buSzPct val="80555"/>
              <a:buFont typeface="Wingdings 3"/>
              <a:buChar char=""/>
              <a:tabLst>
                <a:tab pos="756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Transitional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 descr="High Plains sprinter van."/>
          <p:cNvSpPr/>
          <p:nvPr/>
        </p:nvSpPr>
        <p:spPr>
          <a:xfrm>
            <a:off x="7828788" y="0"/>
            <a:ext cx="513715" cy="1143000"/>
          </a:xfrm>
          <a:custGeom>
            <a:avLst/>
            <a:gdLst/>
            <a:ahLst/>
            <a:cxnLst/>
            <a:rect l="l" t="t" r="r" b="b"/>
            <a:pathLst>
              <a:path w="513715" h="1143000">
                <a:moveTo>
                  <a:pt x="513588" y="0"/>
                </a:moveTo>
                <a:lnTo>
                  <a:pt x="0" y="0"/>
                </a:lnTo>
                <a:lnTo>
                  <a:pt x="0" y="1143000"/>
                </a:lnTo>
                <a:lnTo>
                  <a:pt x="513588" y="1143000"/>
                </a:lnTo>
                <a:lnTo>
                  <a:pt x="513588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3800" y="1432560"/>
            <a:ext cx="4973320" cy="4674235"/>
            <a:chOff x="3733800" y="1432560"/>
            <a:chExt cx="4973320" cy="4674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432560"/>
              <a:ext cx="4972811" cy="46741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7139" y="1447838"/>
              <a:ext cx="4870704" cy="45718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05" y="1459484"/>
            <a:ext cx="1777364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30" dirty="0">
                <a:solidFill>
                  <a:srgbClr val="EBEBEB"/>
                </a:solidFill>
              </a:rPr>
              <a:t>Transit</a:t>
            </a:r>
            <a:r>
              <a:rPr sz="3100" spc="-140" dirty="0">
                <a:solidFill>
                  <a:srgbClr val="EBEBEB"/>
                </a:solidFill>
              </a:rPr>
              <a:t> </a:t>
            </a:r>
            <a:r>
              <a:rPr sz="3100" spc="-25" dirty="0">
                <a:solidFill>
                  <a:srgbClr val="EBEBEB"/>
                </a:solidFill>
              </a:rPr>
              <a:t>Van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564591" y="2696997"/>
            <a:ext cx="2373630" cy="23380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Colorado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Education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(Headstarts)</a:t>
            </a:r>
            <a:endParaRPr sz="1600">
              <a:latin typeface="Calibri"/>
              <a:cs typeface="Calibri"/>
            </a:endParaRPr>
          </a:p>
          <a:p>
            <a:pPr marL="880744" lvl="1" indent="-124460">
              <a:lnSpc>
                <a:spcPct val="100000"/>
              </a:lnSpc>
              <a:spcBef>
                <a:spcPts val="1015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880744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Cart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  <a:p>
            <a:pPr marL="299085" marR="193040" indent="-287020">
              <a:lnSpc>
                <a:spcPct val="100000"/>
              </a:lnSpc>
              <a:spcBef>
                <a:spcPts val="990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regular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routes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back-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stops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 descr="High Plains transit van."/>
          <p:cNvSpPr/>
          <p:nvPr/>
        </p:nvSpPr>
        <p:spPr>
          <a:xfrm>
            <a:off x="7828788" y="0"/>
            <a:ext cx="513715" cy="1143000"/>
          </a:xfrm>
          <a:custGeom>
            <a:avLst/>
            <a:gdLst/>
            <a:ahLst/>
            <a:cxnLst/>
            <a:rect l="l" t="t" r="r" b="b"/>
            <a:pathLst>
              <a:path w="513715" h="1143000">
                <a:moveTo>
                  <a:pt x="513588" y="0"/>
                </a:moveTo>
                <a:lnTo>
                  <a:pt x="0" y="0"/>
                </a:lnTo>
                <a:lnTo>
                  <a:pt x="0" y="1143000"/>
                </a:lnTo>
                <a:lnTo>
                  <a:pt x="513588" y="1143000"/>
                </a:lnTo>
                <a:lnTo>
                  <a:pt x="513588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3800" y="1432560"/>
            <a:ext cx="4973320" cy="4674235"/>
            <a:chOff x="3733800" y="1432560"/>
            <a:chExt cx="4973320" cy="4674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432560"/>
              <a:ext cx="4972811" cy="46741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7139" y="1447800"/>
              <a:ext cx="4870704" cy="457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05" y="1238758"/>
            <a:ext cx="2707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BEBEB"/>
                </a:solidFill>
              </a:rPr>
              <a:t>PopUp</a:t>
            </a:r>
            <a:r>
              <a:rPr sz="3600" spc="-105" dirty="0">
                <a:solidFill>
                  <a:srgbClr val="EBEBEB"/>
                </a:solidFill>
              </a:rPr>
              <a:t> </a:t>
            </a:r>
            <a:r>
              <a:rPr sz="3600" spc="-10" dirty="0">
                <a:solidFill>
                  <a:srgbClr val="EBEBEB"/>
                </a:solidFill>
              </a:rPr>
              <a:t>Vehicle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564591" y="1923145"/>
            <a:ext cx="2794635" cy="3815079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46685" indent="-135255">
              <a:lnSpc>
                <a:spcPct val="100000"/>
              </a:lnSpc>
              <a:spcBef>
                <a:spcPts val="805"/>
              </a:spcBef>
              <a:buClr>
                <a:srgbClr val="ACD333"/>
              </a:buClr>
              <a:buSzPct val="73333"/>
              <a:buFont typeface="Wingdings 3"/>
              <a:buChar char=""/>
              <a:tabLst>
                <a:tab pos="146685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endParaRPr sz="1500">
              <a:latin typeface="Calibri"/>
              <a:cs typeface="Calibri"/>
            </a:endParaRPr>
          </a:p>
          <a:p>
            <a:pPr marL="594360" lvl="1" indent="-124460">
              <a:lnSpc>
                <a:spcPct val="100000"/>
              </a:lnSpc>
              <a:spcBef>
                <a:spcPts val="665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59436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Outdoor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Storytimes</a:t>
            </a:r>
            <a:endParaRPr sz="1400">
              <a:latin typeface="Calibri"/>
              <a:cs typeface="Calibri"/>
            </a:endParaRPr>
          </a:p>
          <a:p>
            <a:pPr marL="594360" lvl="1" indent="-124460">
              <a:lnSpc>
                <a:spcPct val="100000"/>
              </a:lnSpc>
              <a:spcBef>
                <a:spcPts val="670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59436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Flick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Fridays</a:t>
            </a:r>
            <a:endParaRPr sz="1400">
              <a:latin typeface="Calibri"/>
              <a:cs typeface="Calibri"/>
            </a:endParaRPr>
          </a:p>
          <a:p>
            <a:pPr marL="594360" lvl="1" indent="-124460">
              <a:lnSpc>
                <a:spcPct val="100000"/>
              </a:lnSpc>
              <a:spcBef>
                <a:spcPts val="660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59436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Multicultural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Festival</a:t>
            </a:r>
            <a:endParaRPr sz="1400">
              <a:latin typeface="Calibri"/>
              <a:cs typeface="Calibri"/>
            </a:endParaRPr>
          </a:p>
          <a:p>
            <a:pPr marL="594360" lvl="1" indent="-124460">
              <a:lnSpc>
                <a:spcPct val="100000"/>
              </a:lnSpc>
              <a:spcBef>
                <a:spcPts val="660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59436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Monster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400">
              <a:latin typeface="Calibri"/>
              <a:cs typeface="Calibri"/>
            </a:endParaRPr>
          </a:p>
          <a:p>
            <a:pPr marL="594360" lvl="1" indent="-124460">
              <a:lnSpc>
                <a:spcPct val="100000"/>
              </a:lnSpc>
              <a:spcBef>
                <a:spcPts val="675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59436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endParaRPr sz="1400">
              <a:latin typeface="Calibri"/>
              <a:cs typeface="Calibri"/>
            </a:endParaRPr>
          </a:p>
          <a:p>
            <a:pPr marL="146685" indent="-135255">
              <a:lnSpc>
                <a:spcPct val="100000"/>
              </a:lnSpc>
              <a:spcBef>
                <a:spcPts val="630"/>
              </a:spcBef>
              <a:buClr>
                <a:srgbClr val="ACD333"/>
              </a:buClr>
              <a:buSzPct val="73333"/>
              <a:buFont typeface="Wingdings 3"/>
              <a:buChar char=""/>
              <a:tabLst>
                <a:tab pos="1466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500">
              <a:latin typeface="Calibri"/>
              <a:cs typeface="Calibri"/>
            </a:endParaRPr>
          </a:p>
          <a:p>
            <a:pPr marL="756285" marR="5080">
              <a:lnSpc>
                <a:spcPts val="2350"/>
              </a:lnSpc>
              <a:spcBef>
                <a:spcPts val="19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Neighborhood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Houston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Gardens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SRA</a:t>
            </a:r>
            <a:endParaRPr sz="1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4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IRC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endParaRPr sz="1400">
              <a:latin typeface="Calibri"/>
              <a:cs typeface="Calibri"/>
            </a:endParaRPr>
          </a:p>
          <a:p>
            <a:pPr marL="756285" marR="409575">
              <a:lnSpc>
                <a:spcPts val="1340"/>
              </a:lnSpc>
              <a:spcBef>
                <a:spcPts val="99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Union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Colony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Summer School</a:t>
            </a:r>
            <a:endParaRPr sz="1400">
              <a:latin typeface="Calibri"/>
              <a:cs typeface="Calibri"/>
            </a:endParaRPr>
          </a:p>
          <a:p>
            <a:pPr marL="146685" indent="-135255">
              <a:lnSpc>
                <a:spcPct val="100000"/>
              </a:lnSpc>
              <a:spcBef>
                <a:spcPts val="660"/>
              </a:spcBef>
              <a:buClr>
                <a:srgbClr val="ACD333"/>
              </a:buClr>
              <a:buSzPct val="73333"/>
              <a:buFont typeface="Wingdings 3"/>
              <a:buChar char=""/>
              <a:tabLst>
                <a:tab pos="1466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" name="object 2" descr="High Plains pop up library."/>
          <p:cNvSpPr/>
          <p:nvPr/>
        </p:nvSpPr>
        <p:spPr>
          <a:xfrm>
            <a:off x="7828788" y="0"/>
            <a:ext cx="513715" cy="1143000"/>
          </a:xfrm>
          <a:custGeom>
            <a:avLst/>
            <a:gdLst/>
            <a:ahLst/>
            <a:cxnLst/>
            <a:rect l="l" t="t" r="r" b="b"/>
            <a:pathLst>
              <a:path w="513715" h="1143000">
                <a:moveTo>
                  <a:pt x="513588" y="0"/>
                </a:moveTo>
                <a:lnTo>
                  <a:pt x="0" y="0"/>
                </a:lnTo>
                <a:lnTo>
                  <a:pt x="0" y="1143000"/>
                </a:lnTo>
                <a:lnTo>
                  <a:pt x="513588" y="1143000"/>
                </a:lnTo>
                <a:lnTo>
                  <a:pt x="513588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91" y="4179442"/>
            <a:ext cx="143510" cy="1066800"/>
            <a:chOff x="1034491" y="4179442"/>
            <a:chExt cx="143510" cy="1066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491" y="4179442"/>
              <a:ext cx="143256" cy="173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491" y="4478146"/>
              <a:ext cx="143256" cy="1737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491" y="4775326"/>
              <a:ext cx="143256" cy="173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491" y="5072506"/>
              <a:ext cx="143256" cy="173736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3800" y="1432560"/>
            <a:ext cx="4973320" cy="4674235"/>
            <a:chOff x="3733800" y="1432560"/>
            <a:chExt cx="4973320" cy="46742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432560"/>
              <a:ext cx="4972811" cy="46741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7139" y="1447800"/>
              <a:ext cx="4870704" cy="457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8788" y="0"/>
            <a:ext cx="513715" cy="1143000"/>
          </a:xfrm>
          <a:custGeom>
            <a:avLst/>
            <a:gdLst/>
            <a:ahLst/>
            <a:cxnLst/>
            <a:rect l="l" t="t" r="r" b="b"/>
            <a:pathLst>
              <a:path w="513715" h="1143000">
                <a:moveTo>
                  <a:pt x="513588" y="0"/>
                </a:moveTo>
                <a:lnTo>
                  <a:pt x="0" y="0"/>
                </a:lnTo>
                <a:lnTo>
                  <a:pt x="0" y="1143000"/>
                </a:lnTo>
                <a:lnTo>
                  <a:pt x="513588" y="1143000"/>
                </a:lnTo>
                <a:lnTo>
                  <a:pt x="513588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6007" y="596595"/>
            <a:ext cx="1809114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Housing </a:t>
            </a:r>
            <a:r>
              <a:rPr sz="3600" spc="-20" dirty="0">
                <a:solidFill>
                  <a:srgbClr val="EBEBEB"/>
                </a:solidFill>
                <a:latin typeface="Century Gothic"/>
                <a:cs typeface="Century Gothic"/>
              </a:rPr>
              <a:t>your </a:t>
            </a: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vehicles</a:t>
            </a:r>
            <a:endParaRPr sz="3600">
              <a:latin typeface="Century Gothic"/>
              <a:cs typeface="Century Gothic"/>
            </a:endParaRPr>
          </a:p>
        </p:txBody>
      </p:sp>
      <p:pic>
        <p:nvPicPr>
          <p:cNvPr id="4" name="object 4" descr="High Plains garage for outreach vehicle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0475" cy="6857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36007" y="2342119"/>
            <a:ext cx="1919605" cy="12598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90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Weather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protection</a:t>
            </a:r>
            <a:endParaRPr sz="1400">
              <a:latin typeface="Century Gothic"/>
              <a:cs typeface="Century Gothic"/>
            </a:endParaRPr>
          </a:p>
          <a:p>
            <a:pPr marL="137160" indent="-12446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Adding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bumpers/guiding</a:t>
            </a:r>
            <a:r>
              <a:rPr sz="14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lines</a:t>
            </a:r>
            <a:endParaRPr sz="1400">
              <a:latin typeface="Century Gothic"/>
              <a:cs typeface="Century Gothic"/>
            </a:endParaRPr>
          </a:p>
          <a:p>
            <a:pPr marL="137160" indent="-124460">
              <a:lnSpc>
                <a:spcPct val="100000"/>
              </a:lnSpc>
              <a:spcBef>
                <a:spcPts val="1005"/>
              </a:spcBef>
              <a:buClr>
                <a:srgbClr val="ACD333"/>
              </a:buClr>
              <a:buSzPct val="71428"/>
              <a:buFont typeface="Wingdings 3"/>
              <a:buChar char=""/>
              <a:tabLst>
                <a:tab pos="137160" algn="l"/>
              </a:tabLst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Shorelines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8788" y="0"/>
            <a:ext cx="513715" cy="1143000"/>
          </a:xfrm>
          <a:custGeom>
            <a:avLst/>
            <a:gdLst/>
            <a:ahLst/>
            <a:cxnLst/>
            <a:rect l="l" t="t" r="r" b="b"/>
            <a:pathLst>
              <a:path w="513715" h="1143000">
                <a:moveTo>
                  <a:pt x="513588" y="0"/>
                </a:moveTo>
                <a:lnTo>
                  <a:pt x="0" y="0"/>
                </a:lnTo>
                <a:lnTo>
                  <a:pt x="0" y="1143000"/>
                </a:lnTo>
                <a:lnTo>
                  <a:pt x="513588" y="1143000"/>
                </a:lnTo>
                <a:lnTo>
                  <a:pt x="513588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683" y="465531"/>
            <a:ext cx="175196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EBEBEB"/>
                </a:solidFill>
              </a:rPr>
              <a:t>Staffing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64591" y="1269237"/>
            <a:ext cx="2887345" cy="50507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503555" indent="-287020">
              <a:lnSpc>
                <a:spcPts val="1730"/>
              </a:lnSpc>
              <a:spcBef>
                <a:spcPts val="310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kind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need/want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mobile services?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Positions/pay</a:t>
            </a:r>
            <a:endParaRPr sz="1600">
              <a:latin typeface="Calibri"/>
              <a:cs typeface="Calibri"/>
            </a:endParaRPr>
          </a:p>
          <a:p>
            <a:pPr marL="299085" marR="613410" indent="-287020">
              <a:lnSpc>
                <a:spcPts val="1730"/>
              </a:lnSpc>
              <a:spcBef>
                <a:spcPts val="1035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(always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members)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Experience/Skills</a:t>
            </a:r>
            <a:endParaRPr sz="1600">
              <a:latin typeface="Calibri"/>
              <a:cs typeface="Calibri"/>
            </a:endParaRPr>
          </a:p>
          <a:p>
            <a:pPr marL="899160" lvl="1" indent="-142875">
              <a:lnSpc>
                <a:spcPct val="100000"/>
              </a:lnSpc>
              <a:spcBef>
                <a:spcPts val="805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91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endParaRPr sz="1600">
              <a:latin typeface="Calibri"/>
              <a:cs typeface="Calibri"/>
            </a:endParaRPr>
          </a:p>
          <a:p>
            <a:pPr marL="756285" marR="477520" lvl="1" indent="142875">
              <a:lnSpc>
                <a:spcPts val="1730"/>
              </a:lnSpc>
              <a:spcBef>
                <a:spcPts val="1035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91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lift/carry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items,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1600">
              <a:latin typeface="Calibri"/>
              <a:cs typeface="Calibri"/>
            </a:endParaRPr>
          </a:p>
          <a:p>
            <a:pPr marL="756285" marR="759460" lvl="1" indent="142875">
              <a:lnSpc>
                <a:spcPts val="1730"/>
              </a:lnSpc>
              <a:spcBef>
                <a:spcPts val="990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916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Responsibility/ dependability</a:t>
            </a:r>
            <a:endParaRPr sz="1600">
              <a:latin typeface="Calibri"/>
              <a:cs typeface="Calibri"/>
            </a:endParaRPr>
          </a:p>
          <a:p>
            <a:pPr marL="899160" lvl="1" indent="-142875">
              <a:lnSpc>
                <a:spcPct val="100000"/>
              </a:lnSpc>
              <a:spcBef>
                <a:spcPts val="780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916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Attention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endParaRPr sz="1600">
              <a:latin typeface="Calibri"/>
              <a:cs typeface="Calibri"/>
            </a:endParaRPr>
          </a:p>
          <a:p>
            <a:pPr marL="899160" lvl="1" indent="-142875">
              <a:lnSpc>
                <a:spcPct val="100000"/>
              </a:lnSpc>
              <a:spcBef>
                <a:spcPts val="815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916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Patron-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centered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lr>
                <a:srgbClr val="ACD333"/>
              </a:buClr>
              <a:buSzPct val="78125"/>
              <a:buFont typeface="Wingdings 3"/>
              <a:buChar char="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  <a:p>
            <a:pPr marL="899160" lvl="1" indent="-142875">
              <a:lnSpc>
                <a:spcPts val="1825"/>
              </a:lnSpc>
              <a:spcBef>
                <a:spcPts val="805"/>
              </a:spcBef>
              <a:buClr>
                <a:srgbClr val="ACD333"/>
              </a:buClr>
              <a:buSzPct val="71875"/>
              <a:buFont typeface="Wingdings 3"/>
              <a:buChar char=""/>
              <a:tabLst>
                <a:tab pos="8991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maintenance?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High Plains outreach staff."/>
          <p:cNvGrpSpPr/>
          <p:nvPr/>
        </p:nvGrpSpPr>
        <p:grpSpPr>
          <a:xfrm>
            <a:off x="3733800" y="1432560"/>
            <a:ext cx="4973320" cy="4674235"/>
            <a:chOff x="3733800" y="1432560"/>
            <a:chExt cx="4973320" cy="4674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432560"/>
              <a:ext cx="4972811" cy="46741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7139" y="1447800"/>
              <a:ext cx="4870704" cy="4571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526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Century Gothic</vt:lpstr>
      <vt:lpstr>Wingdings 3</vt:lpstr>
      <vt:lpstr>Office Theme</vt:lpstr>
      <vt:lpstr>Mobile Services</vt:lpstr>
      <vt:lpstr>Agenda:</vt:lpstr>
      <vt:lpstr>Overview of vehicles in our fleet</vt:lpstr>
      <vt:lpstr>Bookmobile</vt:lpstr>
      <vt:lpstr>Sprinter Van</vt:lpstr>
      <vt:lpstr>Transit Van</vt:lpstr>
      <vt:lpstr>PopUp Vehicle</vt:lpstr>
      <vt:lpstr>Housing your vehicles</vt:lpstr>
      <vt:lpstr>Staffing</vt:lpstr>
      <vt:lpstr>Collection Development</vt:lpstr>
      <vt:lpstr>RFPs</vt:lpstr>
      <vt:lpstr>Maintenance &amp; Repair</vt:lpstr>
      <vt:lpstr>Regularly Scheduled Maintenance</vt:lpstr>
      <vt:lpstr>Maintenance &amp; Repair</vt:lpstr>
      <vt:lpstr>Vehicle Training</vt:lpstr>
      <vt:lpstr>Vehicle Safety</vt:lpstr>
      <vt:lpstr>The Inevitable</vt:lpstr>
      <vt:lpstr>Questions?</vt:lpstr>
      <vt:lpstr>Contact Us!</vt:lpstr>
      <vt:lpstr>What’s Coming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HPLD Powerpoint Master slide</dc:title>
  <dc:creator>HPLD Staff</dc:creator>
  <cp:lastModifiedBy>Kreger, Christine</cp:lastModifiedBy>
  <cp:revision>1</cp:revision>
  <dcterms:created xsi:type="dcterms:W3CDTF">2025-05-27T18:18:25Z</dcterms:created>
  <dcterms:modified xsi:type="dcterms:W3CDTF">2025-05-27T18:29:30Z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2025-05-27T00:00:00Z</vt:filetime>
  </property>
  <property fmtid="{D5CDD505-2E9C-101B-9397-08002B2CF9AE}" pid="5" name="Producer">
    <vt:lpwstr>Microsoft® PowerPoint® for Microsoft 365</vt:lpwstr>
  </property>
</Properties>
</file>