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DAC47F-0FD7-489C-B3AA-9B3CB8680E71}" v="3" dt="2025-05-28T15:34:35.10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08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eger, Christine" userId="07b08700-4580-4b2b-8f3c-b5ccee8dc705" providerId="ADAL" clId="{6ADAC47F-0FD7-489C-B3AA-9B3CB8680E71}"/>
    <pc:docChg chg="undo custSel mod modSld">
      <pc:chgData name="Kreger, Christine" userId="07b08700-4580-4b2b-8f3c-b5ccee8dc705" providerId="ADAL" clId="{6ADAC47F-0FD7-489C-B3AA-9B3CB8680E71}" dt="2025-05-28T15:34:45.206" v="95" actId="1076"/>
      <pc:docMkLst>
        <pc:docMk/>
      </pc:docMkLst>
      <pc:sldChg chg="modSp mod">
        <pc:chgData name="Kreger, Christine" userId="07b08700-4580-4b2b-8f3c-b5ccee8dc705" providerId="ADAL" clId="{6ADAC47F-0FD7-489C-B3AA-9B3CB8680E71}" dt="2025-05-28T15:24:12.724" v="1" actId="962"/>
        <pc:sldMkLst>
          <pc:docMk/>
          <pc:sldMk cId="0" sldId="256"/>
        </pc:sldMkLst>
        <pc:picChg chg="mod">
          <ac:chgData name="Kreger, Christine" userId="07b08700-4580-4b2b-8f3c-b5ccee8dc705" providerId="ADAL" clId="{6ADAC47F-0FD7-489C-B3AA-9B3CB8680E71}" dt="2025-05-28T15:24:12.724" v="1" actId="962"/>
          <ac:picMkLst>
            <pc:docMk/>
            <pc:sldMk cId="0" sldId="256"/>
            <ac:picMk id="2" creationId="{00000000-0000-0000-0000-000000000000}"/>
          </ac:picMkLst>
        </pc:picChg>
      </pc:sldChg>
      <pc:sldChg chg="modSp mod">
        <pc:chgData name="Kreger, Christine" userId="07b08700-4580-4b2b-8f3c-b5ccee8dc705" providerId="ADAL" clId="{6ADAC47F-0FD7-489C-B3AA-9B3CB8680E71}" dt="2025-05-28T15:24:14.379" v="2" actId="962"/>
        <pc:sldMkLst>
          <pc:docMk/>
          <pc:sldMk cId="0" sldId="257"/>
        </pc:sldMkLst>
        <pc:spChg chg="mod">
          <ac:chgData name="Kreger, Christine" userId="07b08700-4580-4b2b-8f3c-b5ccee8dc705" providerId="ADAL" clId="{6ADAC47F-0FD7-489C-B3AA-9B3CB8680E71}" dt="2025-05-28T15:24:06.356" v="0" actId="33553"/>
          <ac:spMkLst>
            <pc:docMk/>
            <pc:sldMk cId="0" sldId="257"/>
            <ac:spMk id="2" creationId="{00000000-0000-0000-0000-000000000000}"/>
          </ac:spMkLst>
        </pc:spChg>
        <pc:grpChg chg="mod">
          <ac:chgData name="Kreger, Christine" userId="07b08700-4580-4b2b-8f3c-b5ccee8dc705" providerId="ADAL" clId="{6ADAC47F-0FD7-489C-B3AA-9B3CB8680E71}" dt="2025-05-28T15:24:14.379" v="2" actId="962"/>
          <ac:grpSpMkLst>
            <pc:docMk/>
            <pc:sldMk cId="0" sldId="257"/>
            <ac:grpSpMk id="3" creationId="{00000000-0000-0000-0000-000000000000}"/>
          </ac:grpSpMkLst>
        </pc:grpChg>
      </pc:sldChg>
      <pc:sldChg chg="modSp mod">
        <pc:chgData name="Kreger, Christine" userId="07b08700-4580-4b2b-8f3c-b5ccee8dc705" providerId="ADAL" clId="{6ADAC47F-0FD7-489C-B3AA-9B3CB8680E71}" dt="2025-05-28T15:27:55.083" v="78" actId="13244"/>
        <pc:sldMkLst>
          <pc:docMk/>
          <pc:sldMk cId="0" sldId="258"/>
        </pc:sldMkLst>
        <pc:spChg chg="mod">
          <ac:chgData name="Kreger, Christine" userId="07b08700-4580-4b2b-8f3c-b5ccee8dc705" providerId="ADAL" clId="{6ADAC47F-0FD7-489C-B3AA-9B3CB8680E71}" dt="2025-05-28T15:24:19.270" v="4" actId="962"/>
          <ac:spMkLst>
            <pc:docMk/>
            <pc:sldMk cId="0" sldId="258"/>
            <ac:spMk id="6" creationId="{00000000-0000-0000-0000-000000000000}"/>
          </ac:spMkLst>
        </pc:spChg>
        <pc:spChg chg="ord">
          <ac:chgData name="Kreger, Christine" userId="07b08700-4580-4b2b-8f3c-b5ccee8dc705" providerId="ADAL" clId="{6ADAC47F-0FD7-489C-B3AA-9B3CB8680E71}" dt="2025-05-28T15:27:49.812" v="77" actId="13244"/>
          <ac:spMkLst>
            <pc:docMk/>
            <pc:sldMk cId="0" sldId="258"/>
            <ac:spMk id="7" creationId="{00000000-0000-0000-0000-000000000000}"/>
          </ac:spMkLst>
        </pc:spChg>
        <pc:spChg chg="ord">
          <ac:chgData name="Kreger, Christine" userId="07b08700-4580-4b2b-8f3c-b5ccee8dc705" providerId="ADAL" clId="{6ADAC47F-0FD7-489C-B3AA-9B3CB8680E71}" dt="2025-05-28T15:27:43.678" v="76" actId="13244"/>
          <ac:spMkLst>
            <pc:docMk/>
            <pc:sldMk cId="0" sldId="258"/>
            <ac:spMk id="11" creationId="{00000000-0000-0000-0000-000000000000}"/>
          </ac:spMkLst>
        </pc:spChg>
        <pc:spChg chg="mod">
          <ac:chgData name="Kreger, Christine" userId="07b08700-4580-4b2b-8f3c-b5ccee8dc705" providerId="ADAL" clId="{6ADAC47F-0FD7-489C-B3AA-9B3CB8680E71}" dt="2025-05-28T15:24:21.425" v="6" actId="962"/>
          <ac:spMkLst>
            <pc:docMk/>
            <pc:sldMk cId="0" sldId="258"/>
            <ac:spMk id="12" creationId="{00000000-0000-0000-0000-000000000000}"/>
          </ac:spMkLst>
        </pc:spChg>
        <pc:spChg chg="ord">
          <ac:chgData name="Kreger, Christine" userId="07b08700-4580-4b2b-8f3c-b5ccee8dc705" providerId="ADAL" clId="{6ADAC47F-0FD7-489C-B3AA-9B3CB8680E71}" dt="2025-05-28T15:27:55.083" v="78" actId="13244"/>
          <ac:spMkLst>
            <pc:docMk/>
            <pc:sldMk cId="0" sldId="258"/>
            <ac:spMk id="13" creationId="{00000000-0000-0000-0000-000000000000}"/>
          </ac:spMkLst>
        </pc:spChg>
        <pc:grpChg chg="mod">
          <ac:chgData name="Kreger, Christine" userId="07b08700-4580-4b2b-8f3c-b5ccee8dc705" providerId="ADAL" clId="{6ADAC47F-0FD7-489C-B3AA-9B3CB8680E71}" dt="2025-05-28T15:24:16.491" v="3" actId="962"/>
          <ac:grpSpMkLst>
            <pc:docMk/>
            <pc:sldMk cId="0" sldId="258"/>
            <ac:grpSpMk id="3" creationId="{00000000-0000-0000-0000-000000000000}"/>
          </ac:grpSpMkLst>
        </pc:grpChg>
        <pc:grpChg chg="mod">
          <ac:chgData name="Kreger, Christine" userId="07b08700-4580-4b2b-8f3c-b5ccee8dc705" providerId="ADAL" clId="{6ADAC47F-0FD7-489C-B3AA-9B3CB8680E71}" dt="2025-05-28T15:24:20.701" v="5" actId="962"/>
          <ac:grpSpMkLst>
            <pc:docMk/>
            <pc:sldMk cId="0" sldId="258"/>
            <ac:grpSpMk id="8" creationId="{00000000-0000-0000-0000-000000000000}"/>
          </ac:grpSpMkLst>
        </pc:grpChg>
        <pc:grpChg chg="mod">
          <ac:chgData name="Kreger, Christine" userId="07b08700-4580-4b2b-8f3c-b5ccee8dc705" providerId="ADAL" clId="{6ADAC47F-0FD7-489C-B3AA-9B3CB8680E71}" dt="2025-05-28T15:24:22.089" v="7" actId="962"/>
          <ac:grpSpMkLst>
            <pc:docMk/>
            <pc:sldMk cId="0" sldId="258"/>
            <ac:grpSpMk id="14" creationId="{00000000-0000-0000-0000-000000000000}"/>
          </ac:grpSpMkLst>
        </pc:grpChg>
        <pc:grpChg chg="mod">
          <ac:chgData name="Kreger, Christine" userId="07b08700-4580-4b2b-8f3c-b5ccee8dc705" providerId="ADAL" clId="{6ADAC47F-0FD7-489C-B3AA-9B3CB8680E71}" dt="2025-05-28T15:24:22.807" v="8" actId="962"/>
          <ac:grpSpMkLst>
            <pc:docMk/>
            <pc:sldMk cId="0" sldId="258"/>
            <ac:grpSpMk id="18" creationId="{00000000-0000-0000-0000-000000000000}"/>
          </ac:grpSpMkLst>
        </pc:grpChg>
        <pc:picChg chg="mod">
          <ac:chgData name="Kreger, Christine" userId="07b08700-4580-4b2b-8f3c-b5ccee8dc705" providerId="ADAL" clId="{6ADAC47F-0FD7-489C-B3AA-9B3CB8680E71}" dt="2025-05-28T15:24:24.359" v="9" actId="962"/>
          <ac:picMkLst>
            <pc:docMk/>
            <pc:sldMk cId="0" sldId="258"/>
            <ac:picMk id="23" creationId="{00000000-0000-0000-0000-000000000000}"/>
          </ac:picMkLst>
        </pc:picChg>
      </pc:sldChg>
      <pc:sldChg chg="modSp mod">
        <pc:chgData name="Kreger, Christine" userId="07b08700-4580-4b2b-8f3c-b5ccee8dc705" providerId="ADAL" clId="{6ADAC47F-0FD7-489C-B3AA-9B3CB8680E71}" dt="2025-05-28T15:24:28.161" v="12" actId="962"/>
        <pc:sldMkLst>
          <pc:docMk/>
          <pc:sldMk cId="0" sldId="259"/>
        </pc:sldMkLst>
        <pc:grpChg chg="mod">
          <ac:chgData name="Kreger, Christine" userId="07b08700-4580-4b2b-8f3c-b5ccee8dc705" providerId="ADAL" clId="{6ADAC47F-0FD7-489C-B3AA-9B3CB8680E71}" dt="2025-05-28T15:24:26.135" v="10" actId="962"/>
          <ac:grpSpMkLst>
            <pc:docMk/>
            <pc:sldMk cId="0" sldId="259"/>
            <ac:grpSpMk id="2" creationId="{00000000-0000-0000-0000-000000000000}"/>
          </ac:grpSpMkLst>
        </pc:grpChg>
        <pc:grpChg chg="mod">
          <ac:chgData name="Kreger, Christine" userId="07b08700-4580-4b2b-8f3c-b5ccee8dc705" providerId="ADAL" clId="{6ADAC47F-0FD7-489C-B3AA-9B3CB8680E71}" dt="2025-05-28T15:24:27.345" v="11" actId="962"/>
          <ac:grpSpMkLst>
            <pc:docMk/>
            <pc:sldMk cId="0" sldId="259"/>
            <ac:grpSpMk id="6" creationId="{00000000-0000-0000-0000-000000000000}"/>
          </ac:grpSpMkLst>
        </pc:grpChg>
        <pc:grpChg chg="mod">
          <ac:chgData name="Kreger, Christine" userId="07b08700-4580-4b2b-8f3c-b5ccee8dc705" providerId="ADAL" clId="{6ADAC47F-0FD7-489C-B3AA-9B3CB8680E71}" dt="2025-05-28T15:24:28.161" v="12" actId="962"/>
          <ac:grpSpMkLst>
            <pc:docMk/>
            <pc:sldMk cId="0" sldId="259"/>
            <ac:grpSpMk id="10" creationId="{00000000-0000-0000-0000-000000000000}"/>
          </ac:grpSpMkLst>
        </pc:grpChg>
      </pc:sldChg>
      <pc:sldChg chg="modSp mod">
        <pc:chgData name="Kreger, Christine" userId="07b08700-4580-4b2b-8f3c-b5ccee8dc705" providerId="ADAL" clId="{6ADAC47F-0FD7-489C-B3AA-9B3CB8680E71}" dt="2025-05-28T15:28:45.857" v="79" actId="13244"/>
        <pc:sldMkLst>
          <pc:docMk/>
          <pc:sldMk cId="0" sldId="260"/>
        </pc:sldMkLst>
        <pc:spChg chg="ord">
          <ac:chgData name="Kreger, Christine" userId="07b08700-4580-4b2b-8f3c-b5ccee8dc705" providerId="ADAL" clId="{6ADAC47F-0FD7-489C-B3AA-9B3CB8680E71}" dt="2025-05-28T15:28:45.857" v="79" actId="13244"/>
          <ac:spMkLst>
            <pc:docMk/>
            <pc:sldMk cId="0" sldId="260"/>
            <ac:spMk id="12" creationId="{00000000-0000-0000-0000-000000000000}"/>
          </ac:spMkLst>
        </pc:spChg>
        <pc:grpChg chg="mod">
          <ac:chgData name="Kreger, Christine" userId="07b08700-4580-4b2b-8f3c-b5ccee8dc705" providerId="ADAL" clId="{6ADAC47F-0FD7-489C-B3AA-9B3CB8680E71}" dt="2025-05-28T15:24:31.180" v="13" actId="962"/>
          <ac:grpSpMkLst>
            <pc:docMk/>
            <pc:sldMk cId="0" sldId="260"/>
            <ac:grpSpMk id="2" creationId="{00000000-0000-0000-0000-000000000000}"/>
          </ac:grpSpMkLst>
        </pc:grpChg>
        <pc:grpChg chg="mod">
          <ac:chgData name="Kreger, Christine" userId="07b08700-4580-4b2b-8f3c-b5ccee8dc705" providerId="ADAL" clId="{6ADAC47F-0FD7-489C-B3AA-9B3CB8680E71}" dt="2025-05-28T15:24:31.856" v="14" actId="962"/>
          <ac:grpSpMkLst>
            <pc:docMk/>
            <pc:sldMk cId="0" sldId="260"/>
            <ac:grpSpMk id="6" creationId="{00000000-0000-0000-0000-000000000000}"/>
          </ac:grpSpMkLst>
        </pc:grpChg>
        <pc:picChg chg="mod">
          <ac:chgData name="Kreger, Christine" userId="07b08700-4580-4b2b-8f3c-b5ccee8dc705" providerId="ADAL" clId="{6ADAC47F-0FD7-489C-B3AA-9B3CB8680E71}" dt="2025-05-28T15:24:32.617" v="15" actId="962"/>
          <ac:picMkLst>
            <pc:docMk/>
            <pc:sldMk cId="0" sldId="260"/>
            <ac:picMk id="13" creationId="{00000000-0000-0000-0000-000000000000}"/>
          </ac:picMkLst>
        </pc:picChg>
      </pc:sldChg>
      <pc:sldChg chg="modSp mod">
        <pc:chgData name="Kreger, Christine" userId="07b08700-4580-4b2b-8f3c-b5ccee8dc705" providerId="ADAL" clId="{6ADAC47F-0FD7-489C-B3AA-9B3CB8680E71}" dt="2025-05-28T15:26:36.363" v="63" actId="14100"/>
        <pc:sldMkLst>
          <pc:docMk/>
          <pc:sldMk cId="0" sldId="261"/>
        </pc:sldMkLst>
        <pc:spChg chg="mod">
          <ac:chgData name="Kreger, Christine" userId="07b08700-4580-4b2b-8f3c-b5ccee8dc705" providerId="ADAL" clId="{6ADAC47F-0FD7-489C-B3AA-9B3CB8680E71}" dt="2025-05-28T15:26:36.363" v="63" actId="14100"/>
          <ac:spMkLst>
            <pc:docMk/>
            <pc:sldMk cId="0" sldId="261"/>
            <ac:spMk id="2" creationId="{00000000-0000-0000-0000-000000000000}"/>
          </ac:spMkLst>
        </pc:spChg>
        <pc:grpChg chg="mod">
          <ac:chgData name="Kreger, Christine" userId="07b08700-4580-4b2b-8f3c-b5ccee8dc705" providerId="ADAL" clId="{6ADAC47F-0FD7-489C-B3AA-9B3CB8680E71}" dt="2025-05-28T15:24:34.087" v="16" actId="962"/>
          <ac:grpSpMkLst>
            <pc:docMk/>
            <pc:sldMk cId="0" sldId="261"/>
            <ac:grpSpMk id="3" creationId="{00000000-0000-0000-0000-000000000000}"/>
          </ac:grpSpMkLst>
        </pc:grpChg>
        <pc:picChg chg="mod">
          <ac:chgData name="Kreger, Christine" userId="07b08700-4580-4b2b-8f3c-b5ccee8dc705" providerId="ADAL" clId="{6ADAC47F-0FD7-489C-B3AA-9B3CB8680E71}" dt="2025-05-28T15:24:36.102" v="17" actId="962"/>
          <ac:picMkLst>
            <pc:docMk/>
            <pc:sldMk cId="0" sldId="261"/>
            <ac:picMk id="8" creationId="{00000000-0000-0000-0000-000000000000}"/>
          </ac:picMkLst>
        </pc:picChg>
        <pc:picChg chg="mod">
          <ac:chgData name="Kreger, Christine" userId="07b08700-4580-4b2b-8f3c-b5ccee8dc705" providerId="ADAL" clId="{6ADAC47F-0FD7-489C-B3AA-9B3CB8680E71}" dt="2025-05-28T15:24:37.154" v="18" actId="962"/>
          <ac:picMkLst>
            <pc:docMk/>
            <pc:sldMk cId="0" sldId="261"/>
            <ac:picMk id="9" creationId="{00000000-0000-0000-0000-000000000000}"/>
          </ac:picMkLst>
        </pc:picChg>
      </pc:sldChg>
      <pc:sldChg chg="modSp mod">
        <pc:chgData name="Kreger, Christine" userId="07b08700-4580-4b2b-8f3c-b5ccee8dc705" providerId="ADAL" clId="{6ADAC47F-0FD7-489C-B3AA-9B3CB8680E71}" dt="2025-05-28T15:24:38.787" v="19" actId="962"/>
        <pc:sldMkLst>
          <pc:docMk/>
          <pc:sldMk cId="0" sldId="262"/>
        </pc:sldMkLst>
        <pc:grpChg chg="mod">
          <ac:chgData name="Kreger, Christine" userId="07b08700-4580-4b2b-8f3c-b5ccee8dc705" providerId="ADAL" clId="{6ADAC47F-0FD7-489C-B3AA-9B3CB8680E71}" dt="2025-05-28T15:24:38.787" v="19" actId="962"/>
          <ac:grpSpMkLst>
            <pc:docMk/>
            <pc:sldMk cId="0" sldId="262"/>
            <ac:grpSpMk id="3" creationId="{00000000-0000-0000-0000-000000000000}"/>
          </ac:grpSpMkLst>
        </pc:grpChg>
      </pc:sldChg>
      <pc:sldChg chg="modSp mod">
        <pc:chgData name="Kreger, Christine" userId="07b08700-4580-4b2b-8f3c-b5ccee8dc705" providerId="ADAL" clId="{6ADAC47F-0FD7-489C-B3AA-9B3CB8680E71}" dt="2025-05-28T15:24:46.410" v="28" actId="962"/>
        <pc:sldMkLst>
          <pc:docMk/>
          <pc:sldMk cId="0" sldId="263"/>
        </pc:sldMkLst>
        <pc:spChg chg="mod">
          <ac:chgData name="Kreger, Christine" userId="07b08700-4580-4b2b-8f3c-b5ccee8dc705" providerId="ADAL" clId="{6ADAC47F-0FD7-489C-B3AA-9B3CB8680E71}" dt="2025-05-28T15:24:40.966" v="21" actId="962"/>
          <ac:spMkLst>
            <pc:docMk/>
            <pc:sldMk cId="0" sldId="263"/>
            <ac:spMk id="8" creationId="{00000000-0000-0000-0000-000000000000}"/>
          </ac:spMkLst>
        </pc:spChg>
        <pc:spChg chg="mod">
          <ac:chgData name="Kreger, Christine" userId="07b08700-4580-4b2b-8f3c-b5ccee8dc705" providerId="ADAL" clId="{6ADAC47F-0FD7-489C-B3AA-9B3CB8680E71}" dt="2025-05-28T15:24:41.595" v="22" actId="962"/>
          <ac:spMkLst>
            <pc:docMk/>
            <pc:sldMk cId="0" sldId="263"/>
            <ac:spMk id="9" creationId="{00000000-0000-0000-0000-000000000000}"/>
          </ac:spMkLst>
        </pc:spChg>
        <pc:spChg chg="mod">
          <ac:chgData name="Kreger, Christine" userId="07b08700-4580-4b2b-8f3c-b5ccee8dc705" providerId="ADAL" clId="{6ADAC47F-0FD7-489C-B3AA-9B3CB8680E71}" dt="2025-05-28T15:24:42.240" v="23" actId="962"/>
          <ac:spMkLst>
            <pc:docMk/>
            <pc:sldMk cId="0" sldId="263"/>
            <ac:spMk id="12" creationId="{00000000-0000-0000-0000-000000000000}"/>
          </ac:spMkLst>
        </pc:spChg>
        <pc:spChg chg="mod">
          <ac:chgData name="Kreger, Christine" userId="07b08700-4580-4b2b-8f3c-b5ccee8dc705" providerId="ADAL" clId="{6ADAC47F-0FD7-489C-B3AA-9B3CB8680E71}" dt="2025-05-28T15:24:42.931" v="24" actId="962"/>
          <ac:spMkLst>
            <pc:docMk/>
            <pc:sldMk cId="0" sldId="263"/>
            <ac:spMk id="14" creationId="{00000000-0000-0000-0000-000000000000}"/>
          </ac:spMkLst>
        </pc:spChg>
        <pc:spChg chg="mod">
          <ac:chgData name="Kreger, Christine" userId="07b08700-4580-4b2b-8f3c-b5ccee8dc705" providerId="ADAL" clId="{6ADAC47F-0FD7-489C-B3AA-9B3CB8680E71}" dt="2025-05-28T15:24:43.702" v="25" actId="962"/>
          <ac:spMkLst>
            <pc:docMk/>
            <pc:sldMk cId="0" sldId="263"/>
            <ac:spMk id="15" creationId="{00000000-0000-0000-0000-000000000000}"/>
          </ac:spMkLst>
        </pc:spChg>
        <pc:spChg chg="mod">
          <ac:chgData name="Kreger, Christine" userId="07b08700-4580-4b2b-8f3c-b5ccee8dc705" providerId="ADAL" clId="{6ADAC47F-0FD7-489C-B3AA-9B3CB8680E71}" dt="2025-05-28T15:24:44.458" v="26" actId="962"/>
          <ac:spMkLst>
            <pc:docMk/>
            <pc:sldMk cId="0" sldId="263"/>
            <ac:spMk id="17" creationId="{00000000-0000-0000-0000-000000000000}"/>
          </ac:spMkLst>
        </pc:spChg>
        <pc:spChg chg="mod">
          <ac:chgData name="Kreger, Christine" userId="07b08700-4580-4b2b-8f3c-b5ccee8dc705" providerId="ADAL" clId="{6ADAC47F-0FD7-489C-B3AA-9B3CB8680E71}" dt="2025-05-28T15:24:45.528" v="27" actId="962"/>
          <ac:spMkLst>
            <pc:docMk/>
            <pc:sldMk cId="0" sldId="263"/>
            <ac:spMk id="18" creationId="{00000000-0000-0000-0000-000000000000}"/>
          </ac:spMkLst>
        </pc:spChg>
        <pc:grpChg chg="mod">
          <ac:chgData name="Kreger, Christine" userId="07b08700-4580-4b2b-8f3c-b5ccee8dc705" providerId="ADAL" clId="{6ADAC47F-0FD7-489C-B3AA-9B3CB8680E71}" dt="2025-05-28T15:24:39.939" v="20" actId="962"/>
          <ac:grpSpMkLst>
            <pc:docMk/>
            <pc:sldMk cId="0" sldId="263"/>
            <ac:grpSpMk id="2" creationId="{00000000-0000-0000-0000-000000000000}"/>
          </ac:grpSpMkLst>
        </pc:grpChg>
        <pc:picChg chg="mod">
          <ac:chgData name="Kreger, Christine" userId="07b08700-4580-4b2b-8f3c-b5ccee8dc705" providerId="ADAL" clId="{6ADAC47F-0FD7-489C-B3AA-9B3CB8680E71}" dt="2025-05-28T15:24:46.410" v="28" actId="962"/>
          <ac:picMkLst>
            <pc:docMk/>
            <pc:sldMk cId="0" sldId="263"/>
            <ac:picMk id="20" creationId="{00000000-0000-0000-0000-000000000000}"/>
          </ac:picMkLst>
        </pc:picChg>
      </pc:sldChg>
      <pc:sldChg chg="modSp mod">
        <pc:chgData name="Kreger, Christine" userId="07b08700-4580-4b2b-8f3c-b5ccee8dc705" providerId="ADAL" clId="{6ADAC47F-0FD7-489C-B3AA-9B3CB8680E71}" dt="2025-05-28T15:24:51.068" v="31" actId="962"/>
        <pc:sldMkLst>
          <pc:docMk/>
          <pc:sldMk cId="0" sldId="264"/>
        </pc:sldMkLst>
        <pc:grpChg chg="mod">
          <ac:chgData name="Kreger, Christine" userId="07b08700-4580-4b2b-8f3c-b5ccee8dc705" providerId="ADAL" clId="{6ADAC47F-0FD7-489C-B3AA-9B3CB8680E71}" dt="2025-05-28T15:24:47.825" v="29" actId="962"/>
          <ac:grpSpMkLst>
            <pc:docMk/>
            <pc:sldMk cId="0" sldId="264"/>
            <ac:grpSpMk id="2" creationId="{00000000-0000-0000-0000-000000000000}"/>
          </ac:grpSpMkLst>
        </pc:grpChg>
        <pc:grpChg chg="mod">
          <ac:chgData name="Kreger, Christine" userId="07b08700-4580-4b2b-8f3c-b5ccee8dc705" providerId="ADAL" clId="{6ADAC47F-0FD7-489C-B3AA-9B3CB8680E71}" dt="2025-05-28T15:24:50.201" v="30" actId="962"/>
          <ac:grpSpMkLst>
            <pc:docMk/>
            <pc:sldMk cId="0" sldId="264"/>
            <ac:grpSpMk id="8" creationId="{00000000-0000-0000-0000-000000000000}"/>
          </ac:grpSpMkLst>
        </pc:grpChg>
        <pc:picChg chg="mod">
          <ac:chgData name="Kreger, Christine" userId="07b08700-4580-4b2b-8f3c-b5ccee8dc705" providerId="ADAL" clId="{6ADAC47F-0FD7-489C-B3AA-9B3CB8680E71}" dt="2025-05-28T15:24:51.068" v="31" actId="962"/>
          <ac:picMkLst>
            <pc:docMk/>
            <pc:sldMk cId="0" sldId="264"/>
            <ac:picMk id="13" creationId="{00000000-0000-0000-0000-000000000000}"/>
          </ac:picMkLst>
        </pc:picChg>
      </pc:sldChg>
      <pc:sldChg chg="modSp mod">
        <pc:chgData name="Kreger, Christine" userId="07b08700-4580-4b2b-8f3c-b5ccee8dc705" providerId="ADAL" clId="{6ADAC47F-0FD7-489C-B3AA-9B3CB8680E71}" dt="2025-05-28T15:24:55.275" v="36" actId="962"/>
        <pc:sldMkLst>
          <pc:docMk/>
          <pc:sldMk cId="0" sldId="265"/>
        </pc:sldMkLst>
        <pc:grpChg chg="mod">
          <ac:chgData name="Kreger, Christine" userId="07b08700-4580-4b2b-8f3c-b5ccee8dc705" providerId="ADAL" clId="{6ADAC47F-0FD7-489C-B3AA-9B3CB8680E71}" dt="2025-05-28T15:24:52.519" v="32" actId="962"/>
          <ac:grpSpMkLst>
            <pc:docMk/>
            <pc:sldMk cId="0" sldId="265"/>
            <ac:grpSpMk id="3" creationId="{00000000-0000-0000-0000-000000000000}"/>
          </ac:grpSpMkLst>
        </pc:grpChg>
        <pc:grpChg chg="mod">
          <ac:chgData name="Kreger, Christine" userId="07b08700-4580-4b2b-8f3c-b5ccee8dc705" providerId="ADAL" clId="{6ADAC47F-0FD7-489C-B3AA-9B3CB8680E71}" dt="2025-05-28T15:24:55.275" v="36" actId="962"/>
          <ac:grpSpMkLst>
            <pc:docMk/>
            <pc:sldMk cId="0" sldId="265"/>
            <ac:grpSpMk id="14" creationId="{00000000-0000-0000-0000-000000000000}"/>
          </ac:grpSpMkLst>
        </pc:grpChg>
        <pc:picChg chg="mod">
          <ac:chgData name="Kreger, Christine" userId="07b08700-4580-4b2b-8f3c-b5ccee8dc705" providerId="ADAL" clId="{6ADAC47F-0FD7-489C-B3AA-9B3CB8680E71}" dt="2025-05-28T15:24:53.434" v="33" actId="962"/>
          <ac:picMkLst>
            <pc:docMk/>
            <pc:sldMk cId="0" sldId="265"/>
            <ac:picMk id="6" creationId="{00000000-0000-0000-0000-000000000000}"/>
          </ac:picMkLst>
        </pc:picChg>
        <pc:picChg chg="mod">
          <ac:chgData name="Kreger, Christine" userId="07b08700-4580-4b2b-8f3c-b5ccee8dc705" providerId="ADAL" clId="{6ADAC47F-0FD7-489C-B3AA-9B3CB8680E71}" dt="2025-05-28T15:24:54.032" v="34" actId="962"/>
          <ac:picMkLst>
            <pc:docMk/>
            <pc:sldMk cId="0" sldId="265"/>
            <ac:picMk id="9" creationId="{00000000-0000-0000-0000-000000000000}"/>
          </ac:picMkLst>
        </pc:picChg>
        <pc:picChg chg="mod">
          <ac:chgData name="Kreger, Christine" userId="07b08700-4580-4b2b-8f3c-b5ccee8dc705" providerId="ADAL" clId="{6ADAC47F-0FD7-489C-B3AA-9B3CB8680E71}" dt="2025-05-28T15:24:54.677" v="35" actId="962"/>
          <ac:picMkLst>
            <pc:docMk/>
            <pc:sldMk cId="0" sldId="265"/>
            <ac:picMk id="11" creationId="{00000000-0000-0000-0000-000000000000}"/>
          </ac:picMkLst>
        </pc:picChg>
      </pc:sldChg>
      <pc:sldChg chg="modSp mod">
        <pc:chgData name="Kreger, Christine" userId="07b08700-4580-4b2b-8f3c-b5ccee8dc705" providerId="ADAL" clId="{6ADAC47F-0FD7-489C-B3AA-9B3CB8680E71}" dt="2025-05-28T15:24:57.184" v="38" actId="962"/>
        <pc:sldMkLst>
          <pc:docMk/>
          <pc:sldMk cId="0" sldId="266"/>
        </pc:sldMkLst>
        <pc:grpChg chg="mod">
          <ac:chgData name="Kreger, Christine" userId="07b08700-4580-4b2b-8f3c-b5ccee8dc705" providerId="ADAL" clId="{6ADAC47F-0FD7-489C-B3AA-9B3CB8680E71}" dt="2025-05-28T15:24:56.221" v="37" actId="962"/>
          <ac:grpSpMkLst>
            <pc:docMk/>
            <pc:sldMk cId="0" sldId="266"/>
            <ac:grpSpMk id="2" creationId="{00000000-0000-0000-0000-000000000000}"/>
          </ac:grpSpMkLst>
        </pc:grpChg>
        <pc:grpChg chg="mod">
          <ac:chgData name="Kreger, Christine" userId="07b08700-4580-4b2b-8f3c-b5ccee8dc705" providerId="ADAL" clId="{6ADAC47F-0FD7-489C-B3AA-9B3CB8680E71}" dt="2025-05-28T15:24:57.184" v="38" actId="962"/>
          <ac:grpSpMkLst>
            <pc:docMk/>
            <pc:sldMk cId="0" sldId="266"/>
            <ac:grpSpMk id="6" creationId="{00000000-0000-0000-0000-000000000000}"/>
          </ac:grpSpMkLst>
        </pc:grpChg>
      </pc:sldChg>
      <pc:sldChg chg="modSp mod">
        <pc:chgData name="Kreger, Christine" userId="07b08700-4580-4b2b-8f3c-b5ccee8dc705" providerId="ADAL" clId="{6ADAC47F-0FD7-489C-B3AA-9B3CB8680E71}" dt="2025-05-28T15:27:29.031" v="74" actId="14100"/>
        <pc:sldMkLst>
          <pc:docMk/>
          <pc:sldMk cId="0" sldId="267"/>
        </pc:sldMkLst>
        <pc:spChg chg="mod">
          <ac:chgData name="Kreger, Christine" userId="07b08700-4580-4b2b-8f3c-b5ccee8dc705" providerId="ADAL" clId="{6ADAC47F-0FD7-489C-B3AA-9B3CB8680E71}" dt="2025-05-28T15:27:29.031" v="74" actId="14100"/>
          <ac:spMkLst>
            <pc:docMk/>
            <pc:sldMk cId="0" sldId="267"/>
            <ac:spMk id="2" creationId="{00000000-0000-0000-0000-000000000000}"/>
          </ac:spMkLst>
        </pc:spChg>
        <pc:grpChg chg="mod">
          <ac:chgData name="Kreger, Christine" userId="07b08700-4580-4b2b-8f3c-b5ccee8dc705" providerId="ADAL" clId="{6ADAC47F-0FD7-489C-B3AA-9B3CB8680E71}" dt="2025-05-28T15:25:13.781" v="40" actId="962"/>
          <ac:grpSpMkLst>
            <pc:docMk/>
            <pc:sldMk cId="0" sldId="267"/>
            <ac:grpSpMk id="3" creationId="{00000000-0000-0000-0000-000000000000}"/>
          </ac:grpSpMkLst>
        </pc:grpChg>
      </pc:sldChg>
      <pc:sldChg chg="modSp mod">
        <pc:chgData name="Kreger, Christine" userId="07b08700-4580-4b2b-8f3c-b5ccee8dc705" providerId="ADAL" clId="{6ADAC47F-0FD7-489C-B3AA-9B3CB8680E71}" dt="2025-05-28T15:25:35.506" v="42" actId="962"/>
        <pc:sldMkLst>
          <pc:docMk/>
          <pc:sldMk cId="0" sldId="268"/>
        </pc:sldMkLst>
        <pc:grpChg chg="mod">
          <ac:chgData name="Kreger, Christine" userId="07b08700-4580-4b2b-8f3c-b5ccee8dc705" providerId="ADAL" clId="{6ADAC47F-0FD7-489C-B3AA-9B3CB8680E71}" dt="2025-05-28T15:25:35.506" v="42" actId="962"/>
          <ac:grpSpMkLst>
            <pc:docMk/>
            <pc:sldMk cId="0" sldId="268"/>
            <ac:grpSpMk id="3" creationId="{00000000-0000-0000-0000-000000000000}"/>
          </ac:grpSpMkLst>
        </pc:grpChg>
      </pc:sldChg>
      <pc:sldChg chg="addSp delSp modSp mod modAnim">
        <pc:chgData name="Kreger, Christine" userId="07b08700-4580-4b2b-8f3c-b5ccee8dc705" providerId="ADAL" clId="{6ADAC47F-0FD7-489C-B3AA-9B3CB8680E71}" dt="2025-05-28T15:34:45.206" v="95" actId="1076"/>
        <pc:sldMkLst>
          <pc:docMk/>
          <pc:sldMk cId="0" sldId="269"/>
        </pc:sldMkLst>
        <pc:spChg chg="mod">
          <ac:chgData name="Kreger, Christine" userId="07b08700-4580-4b2b-8f3c-b5ccee8dc705" providerId="ADAL" clId="{6ADAC47F-0FD7-489C-B3AA-9B3CB8680E71}" dt="2025-05-28T15:33:12.652" v="90"/>
          <ac:spMkLst>
            <pc:docMk/>
            <pc:sldMk cId="0" sldId="269"/>
            <ac:spMk id="2" creationId="{00000000-0000-0000-0000-000000000000}"/>
          </ac:spMkLst>
        </pc:spChg>
        <pc:spChg chg="add del mod">
          <ac:chgData name="Kreger, Christine" userId="07b08700-4580-4b2b-8f3c-b5ccee8dc705" providerId="ADAL" clId="{6ADAC47F-0FD7-489C-B3AA-9B3CB8680E71}" dt="2025-05-28T15:34:19.629" v="91" actId="478"/>
          <ac:spMkLst>
            <pc:docMk/>
            <pc:sldMk cId="0" sldId="269"/>
            <ac:spMk id="7" creationId="{4B6612AA-5BBF-0A8D-F59C-8B0F3F714063}"/>
          </ac:spMkLst>
        </pc:spChg>
        <pc:grpChg chg="del mod">
          <ac:chgData name="Kreger, Christine" userId="07b08700-4580-4b2b-8f3c-b5ccee8dc705" providerId="ADAL" clId="{6ADAC47F-0FD7-489C-B3AA-9B3CB8680E71}" dt="2025-05-28T15:31:08.028" v="83" actId="478"/>
          <ac:grpSpMkLst>
            <pc:docMk/>
            <pc:sldMk cId="0" sldId="269"/>
            <ac:grpSpMk id="3" creationId="{00000000-0000-0000-0000-000000000000}"/>
          </ac:grpSpMkLst>
        </pc:grpChg>
        <pc:picChg chg="add mod">
          <ac:chgData name="Kreger, Christine" userId="07b08700-4580-4b2b-8f3c-b5ccee8dc705" providerId="ADAL" clId="{6ADAC47F-0FD7-489C-B3AA-9B3CB8680E71}" dt="2025-05-28T15:34:45.206" v="95" actId="1076"/>
          <ac:picMkLst>
            <pc:docMk/>
            <pc:sldMk cId="0" sldId="269"/>
            <ac:picMk id="8" creationId="{41C9734B-AD14-2618-BF8F-EF110E896FF7}"/>
          </ac:picMkLst>
        </pc:picChg>
      </pc:sldChg>
      <pc:sldChg chg="modSp mod">
        <pc:chgData name="Kreger, Christine" userId="07b08700-4580-4b2b-8f3c-b5ccee8dc705" providerId="ADAL" clId="{6ADAC47F-0FD7-489C-B3AA-9B3CB8680E71}" dt="2025-05-28T15:25:58.753" v="45" actId="962"/>
        <pc:sldMkLst>
          <pc:docMk/>
          <pc:sldMk cId="0" sldId="270"/>
        </pc:sldMkLst>
        <pc:grpChg chg="mod">
          <ac:chgData name="Kreger, Christine" userId="07b08700-4580-4b2b-8f3c-b5ccee8dc705" providerId="ADAL" clId="{6ADAC47F-0FD7-489C-B3AA-9B3CB8680E71}" dt="2025-05-28T15:25:57.634" v="44" actId="962"/>
          <ac:grpSpMkLst>
            <pc:docMk/>
            <pc:sldMk cId="0" sldId="270"/>
            <ac:grpSpMk id="2" creationId="{00000000-0000-0000-0000-000000000000}"/>
          </ac:grpSpMkLst>
        </pc:grpChg>
        <pc:picChg chg="mod">
          <ac:chgData name="Kreger, Christine" userId="07b08700-4580-4b2b-8f3c-b5ccee8dc705" providerId="ADAL" clId="{6ADAC47F-0FD7-489C-B3AA-9B3CB8680E71}" dt="2025-05-28T15:25:58.753" v="45" actId="962"/>
          <ac:picMkLst>
            <pc:docMk/>
            <pc:sldMk cId="0" sldId="270"/>
            <ac:picMk id="6" creationId="{00000000-0000-0000-0000-000000000000}"/>
          </ac:picMkLst>
        </pc:picChg>
      </pc:sldChg>
      <pc:sldChg chg="modSp mod">
        <pc:chgData name="Kreger, Christine" userId="07b08700-4580-4b2b-8f3c-b5ccee8dc705" providerId="ADAL" clId="{6ADAC47F-0FD7-489C-B3AA-9B3CB8680E71}" dt="2025-05-28T15:29:38.404" v="80" actId="13244"/>
        <pc:sldMkLst>
          <pc:docMk/>
          <pc:sldMk cId="0" sldId="271"/>
        </pc:sldMkLst>
        <pc:spChg chg="mod">
          <ac:chgData name="Kreger, Christine" userId="07b08700-4580-4b2b-8f3c-b5ccee8dc705" providerId="ADAL" clId="{6ADAC47F-0FD7-489C-B3AA-9B3CB8680E71}" dt="2025-05-28T15:26:00.339" v="46" actId="962"/>
          <ac:spMkLst>
            <pc:docMk/>
            <pc:sldMk cId="0" sldId="271"/>
            <ac:spMk id="2" creationId="{00000000-0000-0000-0000-000000000000}"/>
          </ac:spMkLst>
        </pc:spChg>
        <pc:spChg chg="ord">
          <ac:chgData name="Kreger, Christine" userId="07b08700-4580-4b2b-8f3c-b5ccee8dc705" providerId="ADAL" clId="{6ADAC47F-0FD7-489C-B3AA-9B3CB8680E71}" dt="2025-05-28T15:29:38.404" v="80" actId="13244"/>
          <ac:spMkLst>
            <pc:docMk/>
            <pc:sldMk cId="0" sldId="271"/>
            <ac:spMk id="12" creationId="{00000000-0000-0000-0000-000000000000}"/>
          </ac:spMkLst>
        </pc:spChg>
        <pc:grpChg chg="mod">
          <ac:chgData name="Kreger, Christine" userId="07b08700-4580-4b2b-8f3c-b5ccee8dc705" providerId="ADAL" clId="{6ADAC47F-0FD7-489C-B3AA-9B3CB8680E71}" dt="2025-05-28T15:26:00.968" v="47" actId="962"/>
          <ac:grpSpMkLst>
            <pc:docMk/>
            <pc:sldMk cId="0" sldId="271"/>
            <ac:grpSpMk id="3" creationId="{00000000-0000-0000-0000-000000000000}"/>
          </ac:grpSpMkLst>
        </pc:grpChg>
        <pc:grpChg chg="mod">
          <ac:chgData name="Kreger, Christine" userId="07b08700-4580-4b2b-8f3c-b5ccee8dc705" providerId="ADAL" clId="{6ADAC47F-0FD7-489C-B3AA-9B3CB8680E71}" dt="2025-05-28T15:26:01.696" v="48" actId="962"/>
          <ac:grpSpMkLst>
            <pc:docMk/>
            <pc:sldMk cId="0" sldId="271"/>
            <ac:grpSpMk id="6" creationId="{00000000-0000-0000-0000-000000000000}"/>
          </ac:grpSpMkLst>
        </pc:grpChg>
      </pc:sldChg>
      <pc:sldChg chg="modSp mod">
        <pc:chgData name="Kreger, Christine" userId="07b08700-4580-4b2b-8f3c-b5ccee8dc705" providerId="ADAL" clId="{6ADAC47F-0FD7-489C-B3AA-9B3CB8680E71}" dt="2025-05-28T15:29:46.568" v="81" actId="13244"/>
        <pc:sldMkLst>
          <pc:docMk/>
          <pc:sldMk cId="0" sldId="272"/>
        </pc:sldMkLst>
        <pc:spChg chg="ord">
          <ac:chgData name="Kreger, Christine" userId="07b08700-4580-4b2b-8f3c-b5ccee8dc705" providerId="ADAL" clId="{6ADAC47F-0FD7-489C-B3AA-9B3CB8680E71}" dt="2025-05-28T15:29:46.568" v="81" actId="13244"/>
          <ac:spMkLst>
            <pc:docMk/>
            <pc:sldMk cId="0" sldId="272"/>
            <ac:spMk id="5" creationId="{00000000-0000-0000-0000-000000000000}"/>
          </ac:spMkLst>
        </pc:spChg>
        <pc:grpChg chg="mod">
          <ac:chgData name="Kreger, Christine" userId="07b08700-4580-4b2b-8f3c-b5ccee8dc705" providerId="ADAL" clId="{6ADAC47F-0FD7-489C-B3AA-9B3CB8680E71}" dt="2025-05-28T15:26:02.670" v="49" actId="962"/>
          <ac:grpSpMkLst>
            <pc:docMk/>
            <pc:sldMk cId="0" sldId="272"/>
            <ac:grpSpMk id="2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03520" y="0"/>
            <a:ext cx="5840479" cy="662088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240791" y="320040"/>
            <a:ext cx="8662670" cy="6217920"/>
          </a:xfrm>
          <a:custGeom>
            <a:avLst/>
            <a:gdLst/>
            <a:ahLst/>
            <a:cxnLst/>
            <a:rect l="l" t="t" r="r" b="b"/>
            <a:pathLst>
              <a:path w="8662670" h="6217920">
                <a:moveTo>
                  <a:pt x="8662416" y="0"/>
                </a:moveTo>
                <a:lnTo>
                  <a:pt x="0" y="0"/>
                </a:lnTo>
                <a:lnTo>
                  <a:pt x="0" y="6217920"/>
                </a:lnTo>
                <a:lnTo>
                  <a:pt x="8662416" y="6217920"/>
                </a:lnTo>
                <a:lnTo>
                  <a:pt x="8662416" y="0"/>
                </a:lnTo>
                <a:close/>
              </a:path>
            </a:pathLst>
          </a:custGeom>
          <a:solidFill>
            <a:srgbClr val="E7E6E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7210" y="538988"/>
            <a:ext cx="8469579" cy="742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VPsf9nrAF0c?feature=oembe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hortt@highplains.us" TargetMode="Externa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rgranado@highplains.us" TargetMode="External"/><Relationship Id="rId4" Type="http://schemas.openxmlformats.org/officeDocument/2006/relationships/hyperlink" Target="mailto:rmedrano@highplains.u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96717" y="1697558"/>
            <a:ext cx="375221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dirty="0">
                <a:latin typeface="Rockwell Condensed"/>
                <a:cs typeface="Rockwell Condensed"/>
              </a:rPr>
              <a:t>Outreach</a:t>
            </a:r>
            <a:r>
              <a:rPr sz="4800" b="0" spc="-105" dirty="0">
                <a:latin typeface="Rockwell Condensed"/>
                <a:cs typeface="Rockwell Condensed"/>
              </a:rPr>
              <a:t> </a:t>
            </a:r>
            <a:r>
              <a:rPr sz="4800" b="0" spc="-10" dirty="0">
                <a:latin typeface="Rockwell Condensed"/>
                <a:cs typeface="Rockwell Condensed"/>
              </a:rPr>
              <a:t>Advocacy</a:t>
            </a:r>
            <a:endParaRPr sz="4800">
              <a:latin typeface="Rockwell Condensed"/>
              <a:cs typeface="Rockwell Condense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540" y="3661917"/>
            <a:ext cx="701484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Rockwell"/>
                <a:cs typeface="Rockwell"/>
              </a:rPr>
              <a:t>Matt </a:t>
            </a:r>
            <a:r>
              <a:rPr sz="1800" spc="-10" dirty="0">
                <a:solidFill>
                  <a:srgbClr val="FFFFFF"/>
                </a:solidFill>
                <a:latin typeface="Rockwell"/>
                <a:cs typeface="Rockwell"/>
              </a:rPr>
              <a:t>Hortt,</a:t>
            </a:r>
            <a:r>
              <a:rPr sz="1800" spc="-114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Rockwell"/>
                <a:cs typeface="Rockwell"/>
              </a:rPr>
              <a:t>Executive</a:t>
            </a:r>
            <a:r>
              <a:rPr sz="1800" spc="3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Rockwell"/>
                <a:cs typeface="Rockwell"/>
              </a:rPr>
              <a:t>Director,</a:t>
            </a:r>
            <a:r>
              <a:rPr sz="1800" spc="-13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Rockwell"/>
                <a:cs typeface="Rockwell"/>
              </a:rPr>
              <a:t>He/Him/His</a:t>
            </a:r>
            <a:endParaRPr sz="1800">
              <a:latin typeface="Rockwell"/>
              <a:cs typeface="Rockwel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Rockwell"/>
                <a:cs typeface="Rockwell"/>
              </a:rPr>
              <a:t>Rick</a:t>
            </a:r>
            <a:r>
              <a:rPr sz="1800" spc="-1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Rockwell"/>
                <a:cs typeface="Rockwell"/>
              </a:rPr>
              <a:t>Medrano,</a:t>
            </a:r>
            <a:r>
              <a:rPr sz="1800" spc="-14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Rockwell"/>
                <a:cs typeface="Rockwell"/>
              </a:rPr>
              <a:t>Patron </a:t>
            </a:r>
            <a:r>
              <a:rPr sz="1800" dirty="0">
                <a:solidFill>
                  <a:srgbClr val="FFFFFF"/>
                </a:solidFill>
                <a:latin typeface="Rockwell"/>
                <a:cs typeface="Rockwell"/>
              </a:rPr>
              <a:t>Services </a:t>
            </a:r>
            <a:r>
              <a:rPr sz="1800" spc="-20" dirty="0">
                <a:solidFill>
                  <a:srgbClr val="FFFFFF"/>
                </a:solidFill>
                <a:latin typeface="Rockwell"/>
                <a:cs typeface="Rockwell"/>
              </a:rPr>
              <a:t>Supervisor,</a:t>
            </a:r>
            <a:r>
              <a:rPr sz="1800" spc="-15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Rockwell"/>
                <a:cs typeface="Rockwell"/>
              </a:rPr>
              <a:t>He/Him/His</a:t>
            </a:r>
            <a:endParaRPr sz="1800">
              <a:latin typeface="Rockwell"/>
              <a:cs typeface="Rockwel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Rockwell"/>
                <a:cs typeface="Rockwell"/>
              </a:rPr>
              <a:t>Rosa</a:t>
            </a:r>
            <a:r>
              <a:rPr sz="1800" spc="-4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Rockwell"/>
                <a:cs typeface="Rockwell"/>
              </a:rPr>
              <a:t>Granado,</a:t>
            </a:r>
            <a:r>
              <a:rPr sz="1800" spc="-16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800" dirty="0">
                <a:solidFill>
                  <a:srgbClr val="FFFFFF"/>
                </a:solidFill>
                <a:latin typeface="Rockwell"/>
                <a:cs typeface="Rockwell"/>
              </a:rPr>
              <a:t>Associate</a:t>
            </a:r>
            <a:r>
              <a:rPr sz="1800" spc="-15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Rockwell"/>
                <a:cs typeface="Rockwell"/>
              </a:rPr>
              <a:t>Director </a:t>
            </a:r>
            <a:r>
              <a:rPr sz="1800" dirty="0">
                <a:solidFill>
                  <a:srgbClr val="FFFFFF"/>
                </a:solidFill>
                <a:latin typeface="Rockwell"/>
                <a:cs typeface="Rockwell"/>
              </a:rPr>
              <a:t>of</a:t>
            </a:r>
            <a:r>
              <a:rPr sz="1800" spc="-1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800" dirty="0">
                <a:solidFill>
                  <a:srgbClr val="FFFFFF"/>
                </a:solidFill>
                <a:latin typeface="Rockwell"/>
                <a:cs typeface="Rockwell"/>
              </a:rPr>
              <a:t>Public</a:t>
            </a:r>
            <a:r>
              <a:rPr sz="1800" spc="-10" dirty="0">
                <a:solidFill>
                  <a:srgbClr val="FFFFFF"/>
                </a:solidFill>
                <a:latin typeface="Rockwell"/>
                <a:cs typeface="Rockwell"/>
              </a:rPr>
              <a:t> Services,</a:t>
            </a:r>
            <a:r>
              <a:rPr sz="1800" spc="-15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Rockwell"/>
                <a:cs typeface="Rockwell"/>
              </a:rPr>
              <a:t>She/Her/Hers</a:t>
            </a:r>
            <a:endParaRPr sz="1800">
              <a:latin typeface="Rockwell"/>
              <a:cs typeface="Rockwel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700" spc="-30" dirty="0">
                <a:solidFill>
                  <a:srgbClr val="000000"/>
                </a:solidFill>
              </a:rPr>
              <a:t>Community</a:t>
            </a:r>
            <a:r>
              <a:rPr sz="4700" spc="-215" dirty="0">
                <a:solidFill>
                  <a:srgbClr val="000000"/>
                </a:solidFill>
              </a:rPr>
              <a:t> </a:t>
            </a:r>
            <a:r>
              <a:rPr sz="4700" spc="-35" dirty="0">
                <a:solidFill>
                  <a:srgbClr val="000000"/>
                </a:solidFill>
              </a:rPr>
              <a:t>Advocacy</a:t>
            </a:r>
            <a:endParaRPr sz="4700"/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0" cy="2051685"/>
            <a:chOff x="0" y="0"/>
            <a:chExt cx="9144000" cy="20516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127000"/>
            </a:xfrm>
            <a:custGeom>
              <a:avLst/>
              <a:gdLst/>
              <a:ahLst/>
              <a:cxnLst/>
              <a:rect l="l" t="t" r="r" b="b"/>
              <a:pathLst>
                <a:path w="9144000" h="127000">
                  <a:moveTo>
                    <a:pt x="9144000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9144000" y="12649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19875" y="6603"/>
              <a:ext cx="3023997" cy="2044700"/>
            </a:xfrm>
            <a:prstGeom prst="rect">
              <a:avLst/>
            </a:prstGeom>
          </p:spPr>
        </p:pic>
      </p:grpSp>
      <p:pic>
        <p:nvPic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346" y="2801094"/>
            <a:ext cx="578954" cy="41720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76555" y="3431540"/>
            <a:ext cx="18561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Identify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your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community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1919" y="3857853"/>
            <a:ext cx="1366520" cy="65722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95"/>
              </a:spcBef>
            </a:pPr>
            <a:r>
              <a:rPr sz="1100" dirty="0">
                <a:latin typeface="Calibri"/>
                <a:cs typeface="Calibri"/>
              </a:rPr>
              <a:t>Users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 </a:t>
            </a:r>
            <a:r>
              <a:rPr sz="1100" spc="-10" dirty="0">
                <a:latin typeface="Calibri"/>
                <a:cs typeface="Calibri"/>
              </a:rPr>
              <a:t>non-users</a:t>
            </a:r>
            <a:endParaRPr sz="1100">
              <a:latin typeface="Calibri"/>
              <a:cs typeface="Calibri"/>
            </a:endParaRPr>
          </a:p>
          <a:p>
            <a:pPr marL="12700" marR="5080" algn="ctr">
              <a:lnSpc>
                <a:spcPct val="101800"/>
              </a:lnSpc>
              <a:spcBef>
                <a:spcPts val="470"/>
              </a:spcBef>
            </a:pPr>
            <a:r>
              <a:rPr sz="1100" dirty="0">
                <a:latin typeface="Calibri"/>
                <a:cs typeface="Calibri"/>
              </a:rPr>
              <a:t>Consider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organizational partnerships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92031" y="2774443"/>
            <a:ext cx="469974" cy="46990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468626" y="3431540"/>
            <a:ext cx="1867535" cy="1885314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536575" marR="281305" indent="-201295">
              <a:lnSpc>
                <a:spcPct val="102099"/>
              </a:lnSpc>
              <a:spcBef>
                <a:spcPts val="65"/>
              </a:spcBef>
            </a:pPr>
            <a:r>
              <a:rPr sz="1400" b="1" spc="-10" dirty="0">
                <a:latin typeface="Calibri"/>
                <a:cs typeface="Calibri"/>
              </a:rPr>
              <a:t>Understand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20" dirty="0">
                <a:latin typeface="Calibri"/>
                <a:cs typeface="Calibri"/>
              </a:rPr>
              <a:t>your </a:t>
            </a:r>
            <a:r>
              <a:rPr sz="1400" b="1" spc="-10" dirty="0">
                <a:latin typeface="Calibri"/>
                <a:cs typeface="Calibri"/>
              </a:rPr>
              <a:t>community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100" dirty="0">
                <a:latin typeface="Calibri"/>
                <a:cs typeface="Calibri"/>
              </a:rPr>
              <a:t>Community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Assessment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or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100" dirty="0">
                <a:latin typeface="Calibri"/>
                <a:cs typeface="Calibri"/>
              </a:rPr>
              <a:t>review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your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data</a:t>
            </a:r>
            <a:endParaRPr sz="1100">
              <a:latin typeface="Calibri"/>
              <a:cs typeface="Calibri"/>
            </a:endParaRPr>
          </a:p>
          <a:p>
            <a:pPr marL="70485" marR="110489" indent="-65405">
              <a:lnSpc>
                <a:spcPts val="1210"/>
              </a:lnSpc>
              <a:spcBef>
                <a:spcPts val="495"/>
              </a:spcBef>
              <a:buSzPct val="90909"/>
              <a:buChar char="•"/>
              <a:tabLst>
                <a:tab pos="70485" algn="l"/>
                <a:tab pos="81280" algn="l"/>
              </a:tabLst>
            </a:pPr>
            <a:r>
              <a:rPr sz="1100" dirty="0">
                <a:latin typeface="Calibri"/>
                <a:cs typeface="Calibri"/>
              </a:rPr>
              <a:t>	Where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do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your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users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live/not </a:t>
            </a:r>
            <a:r>
              <a:rPr sz="1100" spc="-20" dirty="0">
                <a:latin typeface="Calibri"/>
                <a:cs typeface="Calibri"/>
              </a:rPr>
              <a:t>live</a:t>
            </a:r>
            <a:endParaRPr sz="1100">
              <a:latin typeface="Calibri"/>
              <a:cs typeface="Calibri"/>
            </a:endParaRPr>
          </a:p>
          <a:p>
            <a:pPr marL="70485" marR="5080" indent="-65405">
              <a:lnSpc>
                <a:spcPts val="1210"/>
              </a:lnSpc>
              <a:spcBef>
                <a:spcPts val="200"/>
              </a:spcBef>
              <a:buSzPct val="90909"/>
              <a:buChar char="•"/>
              <a:tabLst>
                <a:tab pos="70485" algn="l"/>
                <a:tab pos="81280" algn="l"/>
              </a:tabLst>
            </a:pPr>
            <a:r>
              <a:rPr sz="1100" dirty="0">
                <a:latin typeface="Calibri"/>
                <a:cs typeface="Calibri"/>
              </a:rPr>
              <a:t>	How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do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people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learn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about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the </a:t>
            </a:r>
            <a:r>
              <a:rPr sz="1100" spc="-10" dirty="0">
                <a:latin typeface="Calibri"/>
                <a:cs typeface="Calibri"/>
              </a:rPr>
              <a:t>library?</a:t>
            </a:r>
            <a:endParaRPr sz="1100">
              <a:latin typeface="Calibri"/>
              <a:cs typeface="Calibri"/>
            </a:endParaRPr>
          </a:p>
          <a:p>
            <a:pPr marL="70485" marR="245110" indent="-65405">
              <a:lnSpc>
                <a:spcPts val="1200"/>
              </a:lnSpc>
              <a:spcBef>
                <a:spcPts val="215"/>
              </a:spcBef>
              <a:buSzPct val="90909"/>
              <a:buChar char="•"/>
              <a:tabLst>
                <a:tab pos="70485" algn="l"/>
                <a:tab pos="81280" algn="l"/>
              </a:tabLst>
            </a:pPr>
            <a:r>
              <a:rPr sz="1100" dirty="0">
                <a:latin typeface="Calibri"/>
                <a:cs typeface="Calibri"/>
              </a:rPr>
              <a:t>	How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can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you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increase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your </a:t>
            </a:r>
            <a:r>
              <a:rPr sz="1100" spc="-10" dirty="0">
                <a:latin typeface="Calibri"/>
                <a:cs typeface="Calibri"/>
              </a:rPr>
              <a:t>communication?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19601" y="2774704"/>
            <a:ext cx="463145" cy="469931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5258180" y="3431540"/>
            <a:ext cx="7772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Calibri"/>
                <a:cs typeface="Calibri"/>
              </a:rPr>
              <a:t>Advocate!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89728" y="3857853"/>
            <a:ext cx="1559560" cy="699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75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Elevator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speeches Stickers/branded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materials</a:t>
            </a:r>
            <a:endParaRPr sz="1100">
              <a:latin typeface="Calibri"/>
              <a:cs typeface="Calibri"/>
            </a:endParaRPr>
          </a:p>
          <a:p>
            <a:pPr marL="81915" indent="-76200">
              <a:lnSpc>
                <a:spcPct val="100000"/>
              </a:lnSpc>
              <a:spcBef>
                <a:spcPts val="359"/>
              </a:spcBef>
              <a:buSzPct val="90909"/>
              <a:buChar char="•"/>
              <a:tabLst>
                <a:tab pos="81915" algn="l"/>
              </a:tabLst>
            </a:pPr>
            <a:r>
              <a:rPr sz="1100" dirty="0">
                <a:latin typeface="Calibri"/>
                <a:cs typeface="Calibri"/>
              </a:rPr>
              <a:t>Swag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-10" dirty="0">
                <a:latin typeface="Calibri"/>
                <a:cs typeface="Calibri"/>
              </a:rPr>
              <a:t> information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624044" y="2736992"/>
            <a:ext cx="495934" cy="544830"/>
            <a:chOff x="7624044" y="2736992"/>
            <a:chExt cx="495934" cy="544830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24044" y="3014508"/>
              <a:ext cx="494892" cy="26730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624453" y="2736992"/>
              <a:ext cx="495934" cy="245745"/>
            </a:xfrm>
            <a:custGeom>
              <a:avLst/>
              <a:gdLst/>
              <a:ahLst/>
              <a:cxnLst/>
              <a:rect l="l" t="t" r="r" b="b"/>
              <a:pathLst>
                <a:path w="495934" h="245744">
                  <a:moveTo>
                    <a:pt x="170621" y="204304"/>
                  </a:moveTo>
                  <a:lnTo>
                    <a:pt x="127710" y="204304"/>
                  </a:lnTo>
                  <a:lnTo>
                    <a:pt x="127710" y="245166"/>
                  </a:lnTo>
                  <a:lnTo>
                    <a:pt x="170621" y="204304"/>
                  </a:lnTo>
                  <a:close/>
                </a:path>
                <a:path w="495934" h="245744">
                  <a:moveTo>
                    <a:pt x="268021" y="204304"/>
                  </a:moveTo>
                  <a:lnTo>
                    <a:pt x="216937" y="204304"/>
                  </a:lnTo>
                  <a:lnTo>
                    <a:pt x="243501" y="245166"/>
                  </a:lnTo>
                  <a:lnTo>
                    <a:pt x="268021" y="204304"/>
                  </a:lnTo>
                  <a:close/>
                </a:path>
                <a:path w="495934" h="245744">
                  <a:moveTo>
                    <a:pt x="359292" y="204304"/>
                  </a:moveTo>
                  <a:lnTo>
                    <a:pt x="316381" y="204304"/>
                  </a:lnTo>
                  <a:lnTo>
                    <a:pt x="359292" y="245166"/>
                  </a:lnTo>
                  <a:lnTo>
                    <a:pt x="359292" y="204304"/>
                  </a:lnTo>
                  <a:close/>
                </a:path>
                <a:path w="495934" h="245744">
                  <a:moveTo>
                    <a:pt x="468272" y="0"/>
                  </a:moveTo>
                  <a:lnTo>
                    <a:pt x="27244" y="0"/>
                  </a:lnTo>
                  <a:lnTo>
                    <a:pt x="16639" y="2141"/>
                  </a:lnTo>
                  <a:lnTo>
                    <a:pt x="7979" y="7980"/>
                  </a:lnTo>
                  <a:lnTo>
                    <a:pt x="2141" y="16640"/>
                  </a:lnTo>
                  <a:lnTo>
                    <a:pt x="0" y="27241"/>
                  </a:lnTo>
                  <a:lnTo>
                    <a:pt x="0" y="177063"/>
                  </a:lnTo>
                  <a:lnTo>
                    <a:pt x="2141" y="187664"/>
                  </a:lnTo>
                  <a:lnTo>
                    <a:pt x="7979" y="196323"/>
                  </a:lnTo>
                  <a:lnTo>
                    <a:pt x="16639" y="202163"/>
                  </a:lnTo>
                  <a:lnTo>
                    <a:pt x="27244" y="204304"/>
                  </a:lnTo>
                  <a:lnTo>
                    <a:pt x="468272" y="204304"/>
                  </a:lnTo>
                  <a:lnTo>
                    <a:pt x="478868" y="202163"/>
                  </a:lnTo>
                  <a:lnTo>
                    <a:pt x="487525" y="196323"/>
                  </a:lnTo>
                  <a:lnTo>
                    <a:pt x="493364" y="187664"/>
                  </a:lnTo>
                  <a:lnTo>
                    <a:pt x="495505" y="177063"/>
                  </a:lnTo>
                  <a:lnTo>
                    <a:pt x="495505" y="143011"/>
                  </a:lnTo>
                  <a:lnTo>
                    <a:pt x="68112" y="143011"/>
                  </a:lnTo>
                  <a:lnTo>
                    <a:pt x="68112" y="129390"/>
                  </a:lnTo>
                  <a:lnTo>
                    <a:pt x="495505" y="129390"/>
                  </a:lnTo>
                  <a:lnTo>
                    <a:pt x="495505" y="108959"/>
                  </a:lnTo>
                  <a:lnTo>
                    <a:pt x="68112" y="108959"/>
                  </a:lnTo>
                  <a:lnTo>
                    <a:pt x="68112" y="95339"/>
                  </a:lnTo>
                  <a:lnTo>
                    <a:pt x="495505" y="95339"/>
                  </a:lnTo>
                  <a:lnTo>
                    <a:pt x="495505" y="74908"/>
                  </a:lnTo>
                  <a:lnTo>
                    <a:pt x="68112" y="74908"/>
                  </a:lnTo>
                  <a:lnTo>
                    <a:pt x="68112" y="61287"/>
                  </a:lnTo>
                  <a:lnTo>
                    <a:pt x="495505" y="61287"/>
                  </a:lnTo>
                  <a:lnTo>
                    <a:pt x="495505" y="27241"/>
                  </a:lnTo>
                  <a:lnTo>
                    <a:pt x="493364" y="16640"/>
                  </a:lnTo>
                  <a:lnTo>
                    <a:pt x="487525" y="7980"/>
                  </a:lnTo>
                  <a:lnTo>
                    <a:pt x="478868" y="2141"/>
                  </a:lnTo>
                  <a:lnTo>
                    <a:pt x="468272" y="0"/>
                  </a:lnTo>
                  <a:close/>
                </a:path>
                <a:path w="495934" h="245744">
                  <a:moveTo>
                    <a:pt x="495505" y="129390"/>
                  </a:moveTo>
                  <a:lnTo>
                    <a:pt x="318425" y="129390"/>
                  </a:lnTo>
                  <a:lnTo>
                    <a:pt x="318425" y="143011"/>
                  </a:lnTo>
                  <a:lnTo>
                    <a:pt x="495505" y="143011"/>
                  </a:lnTo>
                  <a:lnTo>
                    <a:pt x="495505" y="129390"/>
                  </a:lnTo>
                  <a:close/>
                </a:path>
                <a:path w="495934" h="245744">
                  <a:moveTo>
                    <a:pt x="495505" y="95339"/>
                  </a:moveTo>
                  <a:lnTo>
                    <a:pt x="427404" y="95339"/>
                  </a:lnTo>
                  <a:lnTo>
                    <a:pt x="427404" y="108959"/>
                  </a:lnTo>
                  <a:lnTo>
                    <a:pt x="495505" y="108959"/>
                  </a:lnTo>
                  <a:lnTo>
                    <a:pt x="495505" y="95339"/>
                  </a:lnTo>
                  <a:close/>
                </a:path>
                <a:path w="495934" h="245744">
                  <a:moveTo>
                    <a:pt x="495505" y="61287"/>
                  </a:moveTo>
                  <a:lnTo>
                    <a:pt x="386537" y="61287"/>
                  </a:lnTo>
                  <a:lnTo>
                    <a:pt x="386537" y="74908"/>
                  </a:lnTo>
                  <a:lnTo>
                    <a:pt x="495505" y="74908"/>
                  </a:lnTo>
                  <a:lnTo>
                    <a:pt x="495505" y="61287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518907" y="3431540"/>
            <a:ext cx="6972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Calibri"/>
                <a:cs typeface="Calibri"/>
              </a:rPr>
              <a:t>Be</a:t>
            </a:r>
            <a:r>
              <a:rPr sz="1400" b="1" spc="-10" dirty="0">
                <a:latin typeface="Calibri"/>
                <a:cs typeface="Calibri"/>
              </a:rPr>
              <a:t> active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35216" y="3920109"/>
            <a:ext cx="1865630" cy="76581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 marR="22860" indent="-7620" algn="just">
              <a:lnSpc>
                <a:spcPct val="101899"/>
              </a:lnSpc>
              <a:spcBef>
                <a:spcPts val="75"/>
              </a:spcBef>
            </a:pPr>
            <a:r>
              <a:rPr sz="1100" dirty="0">
                <a:latin typeface="Calibri"/>
                <a:cs typeface="Calibri"/>
              </a:rPr>
              <a:t>The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worst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pitfall: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getting </a:t>
            </a:r>
            <a:r>
              <a:rPr sz="1100" spc="-10" dirty="0">
                <a:latin typeface="Calibri"/>
                <a:cs typeface="Calibri"/>
              </a:rPr>
              <a:t>critical </a:t>
            </a:r>
            <a:r>
              <a:rPr sz="1100" dirty="0">
                <a:latin typeface="Calibri"/>
                <a:cs typeface="Calibri"/>
              </a:rPr>
              <a:t>community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feedback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 </a:t>
            </a:r>
            <a:r>
              <a:rPr sz="1100" spc="-10" dirty="0">
                <a:latin typeface="Calibri"/>
                <a:cs typeface="Calibri"/>
              </a:rPr>
              <a:t>doing </a:t>
            </a:r>
            <a:r>
              <a:rPr sz="1100" dirty="0">
                <a:latin typeface="Calibri"/>
                <a:cs typeface="Calibri"/>
              </a:rPr>
              <a:t>nothing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 remedy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issues</a:t>
            </a:r>
            <a:endParaRPr sz="11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495"/>
              </a:spcBef>
            </a:pPr>
            <a:r>
              <a:rPr sz="1100" dirty="0">
                <a:latin typeface="Calibri"/>
                <a:cs typeface="Calibri"/>
              </a:rPr>
              <a:t>Letting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momentum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stagnate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6250" y="0"/>
              <a:ext cx="8667749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4023" rIns="0" bIns="0" rtlCol="0">
            <a:spAutoFit/>
          </a:bodyPr>
          <a:lstStyle/>
          <a:p>
            <a:pPr marL="382905">
              <a:lnSpc>
                <a:spcPct val="100000"/>
              </a:lnSpc>
              <a:spcBef>
                <a:spcPts val="105"/>
              </a:spcBef>
            </a:pPr>
            <a:r>
              <a:rPr sz="4400" spc="-50" dirty="0">
                <a:solidFill>
                  <a:srgbClr val="000000"/>
                </a:solidFill>
              </a:rPr>
              <a:t>Advocating</a:t>
            </a:r>
            <a:r>
              <a:rPr sz="4400" spc="-200" dirty="0">
                <a:solidFill>
                  <a:srgbClr val="000000"/>
                </a:solidFill>
              </a:rPr>
              <a:t> </a:t>
            </a:r>
            <a:r>
              <a:rPr sz="4400" spc="-10" dirty="0">
                <a:solidFill>
                  <a:srgbClr val="000000"/>
                </a:solidFill>
              </a:rPr>
              <a:t>for</a:t>
            </a:r>
            <a:r>
              <a:rPr sz="4400" spc="-190" dirty="0">
                <a:solidFill>
                  <a:srgbClr val="000000"/>
                </a:solidFill>
              </a:rPr>
              <a:t> </a:t>
            </a:r>
            <a:r>
              <a:rPr sz="4400" dirty="0">
                <a:solidFill>
                  <a:srgbClr val="000000"/>
                </a:solidFill>
              </a:rPr>
              <a:t>our</a:t>
            </a:r>
            <a:r>
              <a:rPr sz="4400" spc="-190" dirty="0">
                <a:solidFill>
                  <a:srgbClr val="000000"/>
                </a:solidFill>
              </a:rPr>
              <a:t> </a:t>
            </a:r>
            <a:r>
              <a:rPr sz="4400" spc="-35" dirty="0">
                <a:solidFill>
                  <a:srgbClr val="000000"/>
                </a:solidFill>
              </a:rPr>
              <a:t>Patrons</a:t>
            </a:r>
            <a:endParaRPr sz="4400"/>
          </a:p>
        </p:txBody>
      </p:sp>
      <p:grpSp>
        <p:nvGrp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922721" y="2402538"/>
            <a:ext cx="5382260" cy="1044575"/>
            <a:chOff x="1922721" y="2402538"/>
            <a:chExt cx="5382260" cy="1044575"/>
          </a:xfrm>
        </p:grpSpPr>
        <p:sp>
          <p:nvSpPr>
            <p:cNvPr id="7" name="object 7"/>
            <p:cNvSpPr/>
            <p:nvPr/>
          </p:nvSpPr>
          <p:spPr>
            <a:xfrm>
              <a:off x="1922721" y="2402538"/>
              <a:ext cx="1045210" cy="1044575"/>
            </a:xfrm>
            <a:custGeom>
              <a:avLst/>
              <a:gdLst/>
              <a:ahLst/>
              <a:cxnLst/>
              <a:rect l="l" t="t" r="r" b="b"/>
              <a:pathLst>
                <a:path w="1045210" h="1044575">
                  <a:moveTo>
                    <a:pt x="454413" y="0"/>
                  </a:moveTo>
                  <a:lnTo>
                    <a:pt x="304247" y="148829"/>
                  </a:lnTo>
                  <a:lnTo>
                    <a:pt x="294026" y="178368"/>
                  </a:lnTo>
                  <a:lnTo>
                    <a:pt x="309634" y="208887"/>
                  </a:lnTo>
                  <a:lnTo>
                    <a:pt x="341156" y="232551"/>
                  </a:lnTo>
                  <a:lnTo>
                    <a:pt x="417022" y="248944"/>
                  </a:lnTo>
                  <a:lnTo>
                    <a:pt x="445175" y="270831"/>
                  </a:lnTo>
                  <a:lnTo>
                    <a:pt x="462084" y="302728"/>
                  </a:lnTo>
                  <a:lnTo>
                    <a:pt x="466697" y="340174"/>
                  </a:lnTo>
                  <a:lnTo>
                    <a:pt x="457961" y="378708"/>
                  </a:lnTo>
                  <a:lnTo>
                    <a:pt x="434826" y="413869"/>
                  </a:lnTo>
                  <a:lnTo>
                    <a:pt x="425685" y="423008"/>
                  </a:lnTo>
                  <a:lnTo>
                    <a:pt x="390326" y="446330"/>
                  </a:lnTo>
                  <a:lnTo>
                    <a:pt x="351304" y="455547"/>
                  </a:lnTo>
                  <a:lnTo>
                    <a:pt x="313225" y="451564"/>
                  </a:lnTo>
                  <a:lnTo>
                    <a:pt x="280695" y="435288"/>
                  </a:lnTo>
                  <a:lnTo>
                    <a:pt x="258321" y="407624"/>
                  </a:lnTo>
                  <a:lnTo>
                    <a:pt x="241733" y="331962"/>
                  </a:lnTo>
                  <a:lnTo>
                    <a:pt x="218066" y="300443"/>
                  </a:lnTo>
                  <a:lnTo>
                    <a:pt x="187543" y="284837"/>
                  </a:lnTo>
                  <a:lnTo>
                    <a:pt x="157999" y="295058"/>
                  </a:lnTo>
                  <a:lnTo>
                    <a:pt x="0" y="454332"/>
                  </a:lnTo>
                  <a:lnTo>
                    <a:pt x="221983" y="676287"/>
                  </a:lnTo>
                  <a:lnTo>
                    <a:pt x="232205" y="705833"/>
                  </a:lnTo>
                  <a:lnTo>
                    <a:pt x="216597" y="736355"/>
                  </a:lnTo>
                  <a:lnTo>
                    <a:pt x="185074" y="760020"/>
                  </a:lnTo>
                  <a:lnTo>
                    <a:pt x="109401" y="776603"/>
                  </a:lnTo>
                  <a:lnTo>
                    <a:pt x="81732" y="798972"/>
                  </a:lnTo>
                  <a:lnTo>
                    <a:pt x="65452" y="831499"/>
                  </a:lnTo>
                  <a:lnTo>
                    <a:pt x="61468" y="869575"/>
                  </a:lnTo>
                  <a:lnTo>
                    <a:pt x="70687" y="908594"/>
                  </a:lnTo>
                  <a:lnTo>
                    <a:pt x="94016" y="943949"/>
                  </a:lnTo>
                  <a:lnTo>
                    <a:pt x="103157" y="953088"/>
                  </a:lnTo>
                  <a:lnTo>
                    <a:pt x="138322" y="976217"/>
                  </a:lnTo>
                  <a:lnTo>
                    <a:pt x="176861" y="984950"/>
                  </a:lnTo>
                  <a:lnTo>
                    <a:pt x="214311" y="980337"/>
                  </a:lnTo>
                  <a:lnTo>
                    <a:pt x="246212" y="963431"/>
                  </a:lnTo>
                  <a:lnTo>
                    <a:pt x="268103" y="935280"/>
                  </a:lnTo>
                  <a:lnTo>
                    <a:pt x="284497" y="859426"/>
                  </a:lnTo>
                  <a:lnTo>
                    <a:pt x="308165" y="827910"/>
                  </a:lnTo>
                  <a:lnTo>
                    <a:pt x="338687" y="812301"/>
                  </a:lnTo>
                  <a:lnTo>
                    <a:pt x="368231" y="822516"/>
                  </a:lnTo>
                  <a:lnTo>
                    <a:pt x="590214" y="1044470"/>
                  </a:lnTo>
                  <a:lnTo>
                    <a:pt x="749520" y="885196"/>
                  </a:lnTo>
                  <a:lnTo>
                    <a:pt x="744623" y="825128"/>
                  </a:lnTo>
                  <a:lnTo>
                    <a:pt x="713162" y="801463"/>
                  </a:lnTo>
                  <a:lnTo>
                    <a:pt x="675090" y="792487"/>
                  </a:lnTo>
                  <a:lnTo>
                    <a:pt x="636745" y="785071"/>
                  </a:lnTo>
                  <a:lnTo>
                    <a:pt x="608592" y="763186"/>
                  </a:lnTo>
                  <a:lnTo>
                    <a:pt x="591683" y="731291"/>
                  </a:lnTo>
                  <a:lnTo>
                    <a:pt x="587071" y="693848"/>
                  </a:lnTo>
                  <a:lnTo>
                    <a:pt x="595806" y="655316"/>
                  </a:lnTo>
                  <a:lnTo>
                    <a:pt x="618942" y="620156"/>
                  </a:lnTo>
                  <a:lnTo>
                    <a:pt x="628082" y="611006"/>
                  </a:lnTo>
                  <a:lnTo>
                    <a:pt x="663441" y="587681"/>
                  </a:lnTo>
                  <a:lnTo>
                    <a:pt x="702463" y="578465"/>
                  </a:lnTo>
                  <a:lnTo>
                    <a:pt x="740543" y="582451"/>
                  </a:lnTo>
                  <a:lnTo>
                    <a:pt x="773072" y="598732"/>
                  </a:lnTo>
                  <a:lnTo>
                    <a:pt x="795446" y="626399"/>
                  </a:lnTo>
                  <a:lnTo>
                    <a:pt x="812034" y="702063"/>
                  </a:lnTo>
                  <a:lnTo>
                    <a:pt x="835702" y="733581"/>
                  </a:lnTo>
                  <a:lnTo>
                    <a:pt x="866225" y="749188"/>
                  </a:lnTo>
                  <a:lnTo>
                    <a:pt x="895768" y="738967"/>
                  </a:lnTo>
                  <a:lnTo>
                    <a:pt x="1044606" y="590116"/>
                  </a:lnTo>
                  <a:lnTo>
                    <a:pt x="822644" y="368172"/>
                  </a:lnTo>
                  <a:lnTo>
                    <a:pt x="812422" y="338633"/>
                  </a:lnTo>
                  <a:lnTo>
                    <a:pt x="828030" y="308114"/>
                  </a:lnTo>
                  <a:lnTo>
                    <a:pt x="859553" y="284450"/>
                  </a:lnTo>
                  <a:lnTo>
                    <a:pt x="935217" y="267864"/>
                  </a:lnTo>
                  <a:lnTo>
                    <a:pt x="962880" y="245493"/>
                  </a:lnTo>
                  <a:lnTo>
                    <a:pt x="979159" y="212967"/>
                  </a:lnTo>
                  <a:lnTo>
                    <a:pt x="983144" y="174893"/>
                  </a:lnTo>
                  <a:lnTo>
                    <a:pt x="973931" y="135875"/>
                  </a:lnTo>
                  <a:lnTo>
                    <a:pt x="950611" y="100521"/>
                  </a:lnTo>
                  <a:lnTo>
                    <a:pt x="941470" y="91393"/>
                  </a:lnTo>
                  <a:lnTo>
                    <a:pt x="906305" y="68260"/>
                  </a:lnTo>
                  <a:lnTo>
                    <a:pt x="867766" y="59526"/>
                  </a:lnTo>
                  <a:lnTo>
                    <a:pt x="830315" y="64137"/>
                  </a:lnTo>
                  <a:lnTo>
                    <a:pt x="798414" y="81041"/>
                  </a:lnTo>
                  <a:lnTo>
                    <a:pt x="776524" y="109187"/>
                  </a:lnTo>
                  <a:lnTo>
                    <a:pt x="760129" y="185039"/>
                  </a:lnTo>
                  <a:lnTo>
                    <a:pt x="736462" y="216558"/>
                  </a:lnTo>
                  <a:lnTo>
                    <a:pt x="705939" y="232164"/>
                  </a:lnTo>
                  <a:lnTo>
                    <a:pt x="676396" y="221943"/>
                  </a:lnTo>
                  <a:lnTo>
                    <a:pt x="45441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93835" y="2585313"/>
              <a:ext cx="130578" cy="13056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102672" y="2728931"/>
              <a:ext cx="313055" cy="588010"/>
            </a:xfrm>
            <a:custGeom>
              <a:avLst/>
              <a:gdLst/>
              <a:ahLst/>
              <a:cxnLst/>
              <a:rect l="l" t="t" r="r" b="b"/>
              <a:pathLst>
                <a:path w="313054" h="588010">
                  <a:moveTo>
                    <a:pt x="143394" y="365561"/>
                  </a:moveTo>
                  <a:lnTo>
                    <a:pt x="91163" y="365561"/>
                  </a:lnTo>
                  <a:lnTo>
                    <a:pt x="91163" y="587516"/>
                  </a:lnTo>
                  <a:lnTo>
                    <a:pt x="143394" y="587516"/>
                  </a:lnTo>
                  <a:lnTo>
                    <a:pt x="143394" y="365561"/>
                  </a:lnTo>
                  <a:close/>
                </a:path>
                <a:path w="313054" h="588010">
                  <a:moveTo>
                    <a:pt x="221741" y="365561"/>
                  </a:moveTo>
                  <a:lnTo>
                    <a:pt x="169510" y="365561"/>
                  </a:lnTo>
                  <a:lnTo>
                    <a:pt x="169510" y="587516"/>
                  </a:lnTo>
                  <a:lnTo>
                    <a:pt x="221741" y="587516"/>
                  </a:lnTo>
                  <a:lnTo>
                    <a:pt x="221741" y="365561"/>
                  </a:lnTo>
                  <a:close/>
                </a:path>
                <a:path w="313054" h="588010">
                  <a:moveTo>
                    <a:pt x="221741" y="78336"/>
                  </a:moveTo>
                  <a:lnTo>
                    <a:pt x="91163" y="78336"/>
                  </a:lnTo>
                  <a:lnTo>
                    <a:pt x="91136" y="171155"/>
                  </a:lnTo>
                  <a:lnTo>
                    <a:pt x="51991" y="365561"/>
                  </a:lnTo>
                  <a:lnTo>
                    <a:pt x="260915" y="365561"/>
                  </a:lnTo>
                  <a:lnTo>
                    <a:pt x="221741" y="171155"/>
                  </a:lnTo>
                  <a:lnTo>
                    <a:pt x="221741" y="78336"/>
                  </a:lnTo>
                  <a:close/>
                </a:path>
                <a:path w="313054" h="588010">
                  <a:moveTo>
                    <a:pt x="156060" y="0"/>
                  </a:moveTo>
                  <a:lnTo>
                    <a:pt x="103437" y="8747"/>
                  </a:lnTo>
                  <a:lnTo>
                    <a:pt x="63911" y="27946"/>
                  </a:lnTo>
                  <a:lnTo>
                    <a:pt x="43112" y="51180"/>
                  </a:lnTo>
                  <a:lnTo>
                    <a:pt x="543" y="240744"/>
                  </a:lnTo>
                  <a:lnTo>
                    <a:pt x="86" y="249840"/>
                  </a:lnTo>
                  <a:lnTo>
                    <a:pt x="0" y="251570"/>
                  </a:lnTo>
                  <a:lnTo>
                    <a:pt x="3526" y="261420"/>
                  </a:lnTo>
                  <a:lnTo>
                    <a:pt x="10489" y="269229"/>
                  </a:lnTo>
                  <a:lnTo>
                    <a:pt x="20774" y="274179"/>
                  </a:lnTo>
                  <a:lnTo>
                    <a:pt x="21305" y="274179"/>
                  </a:lnTo>
                  <a:lnTo>
                    <a:pt x="22825" y="274309"/>
                  </a:lnTo>
                  <a:lnTo>
                    <a:pt x="24354" y="274309"/>
                  </a:lnTo>
                  <a:lnTo>
                    <a:pt x="25875" y="274179"/>
                  </a:lnTo>
                  <a:lnTo>
                    <a:pt x="91163" y="78336"/>
                  </a:lnTo>
                  <a:lnTo>
                    <a:pt x="276310" y="78336"/>
                  </a:lnTo>
                  <a:lnTo>
                    <a:pt x="265675" y="40289"/>
                  </a:lnTo>
                  <a:lnTo>
                    <a:pt x="222685" y="14004"/>
                  </a:lnTo>
                  <a:lnTo>
                    <a:pt x="182644" y="2186"/>
                  </a:lnTo>
                  <a:lnTo>
                    <a:pt x="156060" y="0"/>
                  </a:lnTo>
                  <a:close/>
                </a:path>
                <a:path w="313054" h="588010">
                  <a:moveTo>
                    <a:pt x="276310" y="78336"/>
                  </a:moveTo>
                  <a:lnTo>
                    <a:pt x="221741" y="78336"/>
                  </a:lnTo>
                  <a:lnTo>
                    <a:pt x="260915" y="253670"/>
                  </a:lnTo>
                  <a:lnTo>
                    <a:pt x="264374" y="262064"/>
                  </a:lnTo>
                  <a:lnTo>
                    <a:pt x="270300" y="268608"/>
                  </a:lnTo>
                  <a:lnTo>
                    <a:pt x="278062" y="272810"/>
                  </a:lnTo>
                  <a:lnTo>
                    <a:pt x="287030" y="274179"/>
                  </a:lnTo>
                  <a:lnTo>
                    <a:pt x="295647" y="272442"/>
                  </a:lnTo>
                  <a:lnTo>
                    <a:pt x="303075" y="268155"/>
                  </a:lnTo>
                  <a:lnTo>
                    <a:pt x="308781" y="261754"/>
                  </a:lnTo>
                  <a:lnTo>
                    <a:pt x="312232" y="253670"/>
                  </a:lnTo>
                  <a:lnTo>
                    <a:pt x="312950" y="249840"/>
                  </a:lnTo>
                  <a:lnTo>
                    <a:pt x="312950" y="245890"/>
                  </a:lnTo>
                  <a:lnTo>
                    <a:pt x="312232" y="242061"/>
                  </a:lnTo>
                  <a:lnTo>
                    <a:pt x="293559" y="160460"/>
                  </a:lnTo>
                  <a:lnTo>
                    <a:pt x="287030" y="126905"/>
                  </a:lnTo>
                  <a:lnTo>
                    <a:pt x="276310" y="78336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33339" y="2585313"/>
              <a:ext cx="130578" cy="13056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442824" y="2730982"/>
              <a:ext cx="861694" cy="593725"/>
            </a:xfrm>
            <a:custGeom>
              <a:avLst/>
              <a:gdLst/>
              <a:ahLst/>
              <a:cxnLst/>
              <a:rect l="l" t="t" r="r" b="b"/>
              <a:pathLst>
                <a:path w="861695" h="593725">
                  <a:moveTo>
                    <a:pt x="312496" y="251625"/>
                  </a:moveTo>
                  <a:lnTo>
                    <a:pt x="286537" y="125628"/>
                  </a:lnTo>
                  <a:lnTo>
                    <a:pt x="286372" y="124866"/>
                  </a:lnTo>
                  <a:lnTo>
                    <a:pt x="286372" y="125628"/>
                  </a:lnTo>
                  <a:lnTo>
                    <a:pt x="275424" y="76288"/>
                  </a:lnTo>
                  <a:lnTo>
                    <a:pt x="269405" y="49136"/>
                  </a:lnTo>
                  <a:lnTo>
                    <a:pt x="268173" y="43395"/>
                  </a:lnTo>
                  <a:lnTo>
                    <a:pt x="265036" y="38239"/>
                  </a:lnTo>
                  <a:lnTo>
                    <a:pt x="260527" y="34518"/>
                  </a:lnTo>
                  <a:lnTo>
                    <a:pt x="221107" y="11506"/>
                  </a:lnTo>
                  <a:lnTo>
                    <a:pt x="178142" y="0"/>
                  </a:lnTo>
                  <a:lnTo>
                    <a:pt x="133985" y="0"/>
                  </a:lnTo>
                  <a:lnTo>
                    <a:pt x="91008" y="11506"/>
                  </a:lnTo>
                  <a:lnTo>
                    <a:pt x="51600" y="34518"/>
                  </a:lnTo>
                  <a:lnTo>
                    <a:pt x="42722" y="49136"/>
                  </a:lnTo>
                  <a:lnTo>
                    <a:pt x="12" y="240017"/>
                  </a:lnTo>
                  <a:lnTo>
                    <a:pt x="22618" y="271945"/>
                  </a:lnTo>
                  <a:lnTo>
                    <a:pt x="24472" y="272135"/>
                  </a:lnTo>
                  <a:lnTo>
                    <a:pt x="26136" y="272135"/>
                  </a:lnTo>
                  <a:lnTo>
                    <a:pt x="90512" y="76288"/>
                  </a:lnTo>
                  <a:lnTo>
                    <a:pt x="90512" y="585470"/>
                  </a:lnTo>
                  <a:lnTo>
                    <a:pt x="142735" y="585470"/>
                  </a:lnTo>
                  <a:lnTo>
                    <a:pt x="142735" y="285191"/>
                  </a:lnTo>
                  <a:lnTo>
                    <a:pt x="168859" y="285191"/>
                  </a:lnTo>
                  <a:lnTo>
                    <a:pt x="168859" y="585470"/>
                  </a:lnTo>
                  <a:lnTo>
                    <a:pt x="221081" y="585470"/>
                  </a:lnTo>
                  <a:lnTo>
                    <a:pt x="221081" y="285191"/>
                  </a:lnTo>
                  <a:lnTo>
                    <a:pt x="221081" y="76288"/>
                  </a:lnTo>
                  <a:lnTo>
                    <a:pt x="261442" y="251625"/>
                  </a:lnTo>
                  <a:lnTo>
                    <a:pt x="264782" y="259816"/>
                  </a:lnTo>
                  <a:lnTo>
                    <a:pt x="270497" y="266280"/>
                  </a:lnTo>
                  <a:lnTo>
                    <a:pt x="277876" y="270535"/>
                  </a:lnTo>
                  <a:lnTo>
                    <a:pt x="278091" y="270535"/>
                  </a:lnTo>
                  <a:lnTo>
                    <a:pt x="286372" y="272135"/>
                  </a:lnTo>
                  <a:lnTo>
                    <a:pt x="295351" y="270764"/>
                  </a:lnTo>
                  <a:lnTo>
                    <a:pt x="303110" y="266560"/>
                  </a:lnTo>
                  <a:lnTo>
                    <a:pt x="308940" y="260121"/>
                  </a:lnTo>
                  <a:lnTo>
                    <a:pt x="309118" y="259816"/>
                  </a:lnTo>
                  <a:lnTo>
                    <a:pt x="312496" y="251625"/>
                  </a:lnTo>
                  <a:close/>
                </a:path>
                <a:path w="861695" h="593725">
                  <a:moveTo>
                    <a:pt x="752957" y="454926"/>
                  </a:moveTo>
                  <a:lnTo>
                    <a:pt x="731621" y="417449"/>
                  </a:lnTo>
                  <a:lnTo>
                    <a:pt x="711441" y="463397"/>
                  </a:lnTo>
                  <a:lnTo>
                    <a:pt x="680948" y="501116"/>
                  </a:lnTo>
                  <a:lnTo>
                    <a:pt x="642353" y="529399"/>
                  </a:lnTo>
                  <a:lnTo>
                    <a:pt x="597865" y="547027"/>
                  </a:lnTo>
                  <a:lnTo>
                    <a:pt x="549694" y="552780"/>
                  </a:lnTo>
                  <a:lnTo>
                    <a:pt x="500049" y="545426"/>
                  </a:lnTo>
                  <a:lnTo>
                    <a:pt x="455117" y="525830"/>
                  </a:lnTo>
                  <a:lnTo>
                    <a:pt x="417664" y="496074"/>
                  </a:lnTo>
                  <a:lnTo>
                    <a:pt x="389153" y="458089"/>
                  </a:lnTo>
                  <a:lnTo>
                    <a:pt x="371017" y="413829"/>
                  </a:lnTo>
                  <a:lnTo>
                    <a:pt x="364718" y="360006"/>
                  </a:lnTo>
                  <a:lnTo>
                    <a:pt x="344487" y="292239"/>
                  </a:lnTo>
                  <a:lnTo>
                    <a:pt x="332232" y="335051"/>
                  </a:lnTo>
                  <a:lnTo>
                    <a:pt x="328866" y="378117"/>
                  </a:lnTo>
                  <a:lnTo>
                    <a:pt x="333883" y="420293"/>
                  </a:lnTo>
                  <a:lnTo>
                    <a:pt x="346773" y="460451"/>
                  </a:lnTo>
                  <a:lnTo>
                    <a:pt x="367068" y="497420"/>
                  </a:lnTo>
                  <a:lnTo>
                    <a:pt x="394258" y="530059"/>
                  </a:lnTo>
                  <a:lnTo>
                    <a:pt x="427850" y="557225"/>
                  </a:lnTo>
                  <a:lnTo>
                    <a:pt x="467360" y="577773"/>
                  </a:lnTo>
                  <a:lnTo>
                    <a:pt x="510171" y="590016"/>
                  </a:lnTo>
                  <a:lnTo>
                    <a:pt x="553250" y="593382"/>
                  </a:lnTo>
                  <a:lnTo>
                    <a:pt x="595439" y="588378"/>
                  </a:lnTo>
                  <a:lnTo>
                    <a:pt x="635596" y="575475"/>
                  </a:lnTo>
                  <a:lnTo>
                    <a:pt x="672579" y="555193"/>
                  </a:lnTo>
                  <a:lnTo>
                    <a:pt x="705231" y="528015"/>
                  </a:lnTo>
                  <a:lnTo>
                    <a:pt x="732409" y="494423"/>
                  </a:lnTo>
                  <a:lnTo>
                    <a:pt x="752957" y="454926"/>
                  </a:lnTo>
                  <a:close/>
                </a:path>
                <a:path w="861695" h="593725">
                  <a:moveTo>
                    <a:pt x="861656" y="450926"/>
                  </a:moveTo>
                  <a:lnTo>
                    <a:pt x="860132" y="445274"/>
                  </a:lnTo>
                  <a:lnTo>
                    <a:pt x="857313" y="440283"/>
                  </a:lnTo>
                  <a:lnTo>
                    <a:pt x="857313" y="439369"/>
                  </a:lnTo>
                  <a:lnTo>
                    <a:pt x="759587" y="268986"/>
                  </a:lnTo>
                  <a:lnTo>
                    <a:pt x="731405" y="252679"/>
                  </a:lnTo>
                  <a:lnTo>
                    <a:pt x="600811" y="252679"/>
                  </a:lnTo>
                  <a:lnTo>
                    <a:pt x="600811" y="248373"/>
                  </a:lnTo>
                  <a:lnTo>
                    <a:pt x="581875" y="102400"/>
                  </a:lnTo>
                  <a:lnTo>
                    <a:pt x="558533" y="62166"/>
                  </a:lnTo>
                  <a:lnTo>
                    <a:pt x="513588" y="50177"/>
                  </a:lnTo>
                  <a:lnTo>
                    <a:pt x="501815" y="52743"/>
                  </a:lnTo>
                  <a:lnTo>
                    <a:pt x="357797" y="134785"/>
                  </a:lnTo>
                  <a:lnTo>
                    <a:pt x="341706" y="161493"/>
                  </a:lnTo>
                  <a:lnTo>
                    <a:pt x="343052" y="172389"/>
                  </a:lnTo>
                  <a:lnTo>
                    <a:pt x="382219" y="303606"/>
                  </a:lnTo>
                  <a:lnTo>
                    <a:pt x="416610" y="326847"/>
                  </a:lnTo>
                  <a:lnTo>
                    <a:pt x="422833" y="325539"/>
                  </a:lnTo>
                  <a:lnTo>
                    <a:pt x="444766" y="284797"/>
                  </a:lnTo>
                  <a:lnTo>
                    <a:pt x="412648" y="178257"/>
                  </a:lnTo>
                  <a:lnTo>
                    <a:pt x="458736" y="151371"/>
                  </a:lnTo>
                  <a:lnTo>
                    <a:pt x="480021" y="268859"/>
                  </a:lnTo>
                  <a:lnTo>
                    <a:pt x="500976" y="304812"/>
                  </a:lnTo>
                  <a:lnTo>
                    <a:pt x="540092" y="319011"/>
                  </a:lnTo>
                  <a:lnTo>
                    <a:pt x="552234" y="317957"/>
                  </a:lnTo>
                  <a:lnTo>
                    <a:pt x="712190" y="318744"/>
                  </a:lnTo>
                  <a:lnTo>
                    <a:pt x="800620" y="472808"/>
                  </a:lnTo>
                  <a:lnTo>
                    <a:pt x="828903" y="489242"/>
                  </a:lnTo>
                  <a:lnTo>
                    <a:pt x="841629" y="486714"/>
                  </a:lnTo>
                  <a:lnTo>
                    <a:pt x="852017" y="479742"/>
                  </a:lnTo>
                  <a:lnTo>
                    <a:pt x="859040" y="469379"/>
                  </a:lnTo>
                  <a:lnTo>
                    <a:pt x="861656" y="456666"/>
                  </a:lnTo>
                  <a:lnTo>
                    <a:pt x="861656" y="450926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92952" y="2632838"/>
              <a:ext cx="130578" cy="130550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156512" y="3705605"/>
            <a:ext cx="2569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challenges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outreach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49298" y="4239615"/>
            <a:ext cx="1386840" cy="904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329" marR="219710" indent="1270" algn="ctr">
              <a:lnSpc>
                <a:spcPct val="1371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More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time </a:t>
            </a:r>
            <a:r>
              <a:rPr sz="1400" dirty="0">
                <a:latin typeface="Calibri"/>
                <a:cs typeface="Calibri"/>
              </a:rPr>
              <a:t>More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money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35"/>
              </a:spcBef>
            </a:pPr>
            <a:r>
              <a:rPr sz="1400" dirty="0">
                <a:latin typeface="Calibri"/>
                <a:cs typeface="Calibri"/>
              </a:rPr>
              <a:t>More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skills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needed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86325" y="3705605"/>
            <a:ext cx="3625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Underserved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populations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and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barriers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77180" y="4260951"/>
            <a:ext cx="3437890" cy="56832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400" dirty="0">
                <a:latin typeface="Calibri"/>
                <a:cs typeface="Calibri"/>
              </a:rPr>
              <a:t>Our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patrons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deserve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access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library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resources</a:t>
            </a:r>
            <a:endParaRPr sz="1400">
              <a:latin typeface="Calibri"/>
              <a:cs typeface="Calibri"/>
            </a:endParaRPr>
          </a:p>
          <a:p>
            <a:pPr marL="125730" indent="-113030">
              <a:lnSpc>
                <a:spcPct val="100000"/>
              </a:lnSpc>
              <a:spcBef>
                <a:spcPts val="455"/>
              </a:spcBef>
              <a:buChar char="•"/>
              <a:tabLst>
                <a:tab pos="125730" algn="l"/>
              </a:tabLst>
            </a:pPr>
            <a:r>
              <a:rPr sz="1400" dirty="0">
                <a:latin typeface="Calibri"/>
                <a:cs typeface="Calibri"/>
              </a:rPr>
              <a:t>Strive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balance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inputs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with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outcomes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77180" y="5052798"/>
            <a:ext cx="3348354" cy="61150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400" spc="-10" dirty="0">
                <a:latin typeface="Calibri"/>
                <a:cs typeface="Calibri"/>
              </a:rPr>
              <a:t>Internal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advocacy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especially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important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here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1400" dirty="0">
                <a:latin typeface="Calibri"/>
                <a:cs typeface="Calibri"/>
              </a:rPr>
              <a:t>Be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receptive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their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needs,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not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your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offerings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8760" y="483488"/>
            <a:ext cx="5615839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30" dirty="0">
                <a:solidFill>
                  <a:srgbClr val="000000"/>
                </a:solidFill>
              </a:rPr>
              <a:t>Community</a:t>
            </a:r>
            <a:r>
              <a:rPr sz="3200" spc="-100" dirty="0">
                <a:solidFill>
                  <a:srgbClr val="000000"/>
                </a:solidFill>
              </a:rPr>
              <a:t> </a:t>
            </a:r>
            <a:r>
              <a:rPr sz="3200" spc="-20" dirty="0">
                <a:solidFill>
                  <a:srgbClr val="000000"/>
                </a:solidFill>
              </a:rPr>
              <a:t>Advocacy</a:t>
            </a:r>
            <a:r>
              <a:rPr lang="en-US" sz="3200" spc="-20" dirty="0">
                <a:solidFill>
                  <a:srgbClr val="000000"/>
                </a:solidFill>
              </a:rPr>
              <a:t> Continued</a:t>
            </a:r>
            <a:endParaRPr sz="3200" dirty="0"/>
          </a:p>
        </p:txBody>
      </p:sp>
      <p:grpSp>
        <p:nvGrpSpPr>
          <p:cNvPr id="3" name="object 3" descr="High Plains bookmobile."/>
          <p:cNvGrpSpPr/>
          <p:nvPr/>
        </p:nvGrpSpPr>
        <p:grpSpPr>
          <a:xfrm>
            <a:off x="152400" y="6603"/>
            <a:ext cx="8991600" cy="6316980"/>
            <a:chOff x="152400" y="6603"/>
            <a:chExt cx="8991600" cy="63169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59850" y="6603"/>
              <a:ext cx="1684022" cy="20447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00" y="1353312"/>
              <a:ext cx="8836152" cy="496976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4175">
              <a:lnSpc>
                <a:spcPct val="100000"/>
              </a:lnSpc>
              <a:spcBef>
                <a:spcPts val="105"/>
              </a:spcBef>
            </a:pPr>
            <a:r>
              <a:rPr sz="3200" spc="-25" dirty="0">
                <a:solidFill>
                  <a:srgbClr val="000000"/>
                </a:solidFill>
              </a:rPr>
              <a:t>MOVE</a:t>
            </a:r>
            <a:r>
              <a:rPr sz="3200" spc="-150" dirty="0">
                <a:solidFill>
                  <a:srgbClr val="000000"/>
                </a:solidFill>
              </a:rPr>
              <a:t> </a:t>
            </a:r>
            <a:r>
              <a:rPr sz="3200" spc="-20" dirty="0">
                <a:solidFill>
                  <a:srgbClr val="000000"/>
                </a:solidFill>
              </a:rPr>
              <a:t>2020</a:t>
            </a:r>
            <a:r>
              <a:rPr sz="3200" spc="-145" dirty="0">
                <a:solidFill>
                  <a:srgbClr val="000000"/>
                </a:solidFill>
              </a:rPr>
              <a:t> </a:t>
            </a:r>
            <a:r>
              <a:rPr sz="3200" spc="-20" dirty="0">
                <a:solidFill>
                  <a:srgbClr val="000000"/>
                </a:solidFill>
              </a:rPr>
              <a:t>Impact</a:t>
            </a:r>
            <a:r>
              <a:rPr sz="3200" spc="-135" dirty="0">
                <a:solidFill>
                  <a:srgbClr val="000000"/>
                </a:solidFill>
              </a:rPr>
              <a:t> </a:t>
            </a:r>
            <a:r>
              <a:rPr sz="3200" spc="-10" dirty="0">
                <a:solidFill>
                  <a:srgbClr val="000000"/>
                </a:solidFill>
              </a:rPr>
              <a:t>Video</a:t>
            </a:r>
            <a:endParaRPr sz="3200"/>
          </a:p>
        </p:txBody>
      </p:sp>
      <p:grpSp>
        <p:nvGrpSpPr>
          <p:cNvPr id="3" name="object 3" descr="MOVE staff standing in front of High Plains bookmobile."/>
          <p:cNvGrpSpPr/>
          <p:nvPr/>
        </p:nvGrpSpPr>
        <p:grpSpPr>
          <a:xfrm>
            <a:off x="220979" y="6603"/>
            <a:ext cx="8923020" cy="6417310"/>
            <a:chOff x="220979" y="6603"/>
            <a:chExt cx="8923020" cy="64173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59850" y="6603"/>
              <a:ext cx="1684022" cy="20447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0979" y="1530095"/>
              <a:ext cx="8700516" cy="489356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2905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0000"/>
                </a:solidFill>
              </a:rPr>
              <a:t>HPLD</a:t>
            </a:r>
            <a:r>
              <a:rPr sz="3200" spc="-175" dirty="0">
                <a:solidFill>
                  <a:srgbClr val="000000"/>
                </a:solidFill>
              </a:rPr>
              <a:t> </a:t>
            </a:r>
            <a:r>
              <a:rPr sz="3200" spc="-30" dirty="0">
                <a:solidFill>
                  <a:srgbClr val="000000"/>
                </a:solidFill>
              </a:rPr>
              <a:t>State</a:t>
            </a:r>
            <a:r>
              <a:rPr sz="3200" spc="-155" dirty="0">
                <a:solidFill>
                  <a:srgbClr val="000000"/>
                </a:solidFill>
              </a:rPr>
              <a:t> </a:t>
            </a:r>
            <a:r>
              <a:rPr sz="3200" spc="-10" dirty="0">
                <a:solidFill>
                  <a:srgbClr val="000000"/>
                </a:solidFill>
              </a:rPr>
              <a:t>Lobby</a:t>
            </a:r>
            <a:r>
              <a:rPr sz="3200" spc="-160" dirty="0">
                <a:solidFill>
                  <a:srgbClr val="000000"/>
                </a:solidFill>
              </a:rPr>
              <a:t> </a:t>
            </a:r>
            <a:r>
              <a:rPr sz="3200" spc="-10" dirty="0">
                <a:solidFill>
                  <a:srgbClr val="000000"/>
                </a:solidFill>
              </a:rPr>
              <a:t>Day</a:t>
            </a:r>
            <a:r>
              <a:rPr sz="3200" spc="-145" dirty="0">
                <a:solidFill>
                  <a:srgbClr val="000000"/>
                </a:solidFill>
              </a:rPr>
              <a:t> </a:t>
            </a:r>
            <a:r>
              <a:rPr sz="3200" spc="-10" dirty="0">
                <a:solidFill>
                  <a:srgbClr val="000000"/>
                </a:solidFill>
              </a:rPr>
              <a:t>Video</a:t>
            </a:r>
            <a:endParaRPr sz="3200" dirty="0"/>
          </a:p>
        </p:txBody>
      </p:sp>
      <p:pic>
        <p:nvPicPr>
          <p:cNvPr id="8" name="Online Media 7" title="Introducing MOVE!">
            <a:hlinkClick r:id="" action="ppaction://media"/>
            <a:extLst>
              <a:ext uri="{FF2B5EF4-FFF2-40B4-BE49-F238E27FC236}">
                <a16:creationId xmlns:a16="http://schemas.microsoft.com/office/drawing/2014/main" id="{41C9734B-AD14-2618-BF8F-EF110E896FF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8605" y="1676400"/>
            <a:ext cx="8806789" cy="4975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86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3491484" cy="6858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6854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Questions?</a:t>
            </a:r>
          </a:p>
        </p:txBody>
      </p:sp>
      <p:pic>
        <p:nvPic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09104" y="0"/>
            <a:ext cx="1834896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6334125"/>
          </a:xfrm>
          <a:custGeom>
            <a:avLst/>
            <a:gdLst/>
            <a:ahLst/>
            <a:cxnLst/>
            <a:rect l="l" t="t" r="r" b="b"/>
            <a:pathLst>
              <a:path w="9144000" h="6334125">
                <a:moveTo>
                  <a:pt x="0" y="6333744"/>
                </a:moveTo>
                <a:lnTo>
                  <a:pt x="9144000" y="6333744"/>
                </a:lnTo>
                <a:lnTo>
                  <a:pt x="9144000" y="0"/>
                </a:lnTo>
                <a:lnTo>
                  <a:pt x="0" y="0"/>
                </a:lnTo>
                <a:lnTo>
                  <a:pt x="0" y="63337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4" name="object 4"/>
            <p:cNvSpPr/>
            <p:nvPr/>
          </p:nvSpPr>
          <p:spPr>
            <a:xfrm>
              <a:off x="0" y="6400799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9144000" y="45719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864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AC8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0" cy="6855459"/>
            <a:chOff x="0" y="0"/>
            <a:chExt cx="9144000" cy="6855459"/>
          </a:xfrm>
        </p:grpSpPr>
        <p:sp>
          <p:nvSpPr>
            <p:cNvPr id="7" name="object 7"/>
            <p:cNvSpPr/>
            <p:nvPr/>
          </p:nvSpPr>
          <p:spPr>
            <a:xfrm>
              <a:off x="894587" y="1737359"/>
              <a:ext cx="7475220" cy="0"/>
            </a:xfrm>
            <a:custGeom>
              <a:avLst/>
              <a:gdLst/>
              <a:ahLst/>
              <a:cxnLst/>
              <a:rect l="l" t="t" r="r" b="b"/>
              <a:pathLst>
                <a:path w="7475220">
                  <a:moveTo>
                    <a:pt x="0" y="0"/>
                  </a:moveTo>
                  <a:lnTo>
                    <a:pt x="7475219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4951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858516" y="1691385"/>
            <a:ext cx="389064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60" dirty="0"/>
              <a:t>Contact</a:t>
            </a:r>
            <a:r>
              <a:rPr sz="6600" spc="-265" dirty="0"/>
              <a:t> </a:t>
            </a:r>
            <a:r>
              <a:rPr sz="6600" spc="-25" dirty="0"/>
              <a:t>Us!</a:t>
            </a:r>
            <a:endParaRPr sz="6600"/>
          </a:p>
        </p:txBody>
      </p:sp>
      <p:sp>
        <p:nvSpPr>
          <p:cNvPr id="12" name="object 12"/>
          <p:cNvSpPr txBox="1"/>
          <p:nvPr/>
        </p:nvSpPr>
        <p:spPr>
          <a:xfrm>
            <a:off x="943152" y="3605021"/>
            <a:ext cx="209359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1130" marR="248285" indent="39751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Matt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Hortt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Executive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Director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mhortt@highplains.us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36746" y="3606800"/>
            <a:ext cx="248475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1404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Rick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Medrano Patron</a:t>
            </a:r>
            <a:r>
              <a:rPr sz="1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Supervisor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rmedrano@highplains.us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63080" y="3603117"/>
            <a:ext cx="256159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70534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Rosa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M.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Granado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Associate</a:t>
            </a:r>
            <a:r>
              <a:rPr sz="1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Director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Public</a:t>
            </a:r>
            <a:endParaRPr sz="1800">
              <a:latin typeface="Calibri"/>
              <a:cs typeface="Calibri"/>
            </a:endParaRPr>
          </a:p>
          <a:p>
            <a:pPr marL="152400" marR="144780" indent="41402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Services/MOVE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5"/>
              </a:rPr>
              <a:t>rgranado@highplains.us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252715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43527" y="0"/>
              <a:ext cx="5300472" cy="68580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77239" y="295478"/>
            <a:ext cx="43395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dirty="0">
                <a:solidFill>
                  <a:srgbClr val="000000"/>
                </a:solidFill>
                <a:latin typeface="Calibri"/>
                <a:cs typeface="Calibri"/>
              </a:rPr>
              <a:t>Previously</a:t>
            </a:r>
            <a:r>
              <a:rPr sz="4000" b="0" spc="-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b="0" spc="-10" dirty="0">
                <a:solidFill>
                  <a:srgbClr val="000000"/>
                </a:solidFill>
                <a:latin typeface="Calibri"/>
                <a:cs typeface="Calibri"/>
              </a:rPr>
              <a:t>Recorded: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24405" y="1370457"/>
            <a:ext cx="6708140" cy="5086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Outreach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Foundations,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September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7</a:t>
            </a:r>
            <a:r>
              <a:rPr sz="1950" spc="-37" baseline="25641" dirty="0">
                <a:latin typeface="Calibri"/>
                <a:cs typeface="Calibri"/>
              </a:rPr>
              <a:t>th</a:t>
            </a:r>
            <a:endParaRPr sz="1950" baseline="25641">
              <a:latin typeface="Calibri"/>
              <a:cs typeface="Calibri"/>
            </a:endParaRPr>
          </a:p>
          <a:p>
            <a:pPr marL="127000" marR="3014345">
              <a:lnSpc>
                <a:spcPts val="5520"/>
              </a:lnSpc>
              <a:spcBef>
                <a:spcPts val="700"/>
              </a:spcBef>
            </a:pPr>
            <a:r>
              <a:rPr sz="2000" dirty="0">
                <a:latin typeface="Calibri"/>
                <a:cs typeface="Calibri"/>
              </a:rPr>
              <a:t>Mobile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Services,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September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14</a:t>
            </a:r>
            <a:r>
              <a:rPr sz="1950" spc="-30" baseline="25641" dirty="0">
                <a:latin typeface="Calibri"/>
                <a:cs typeface="Calibri"/>
              </a:rPr>
              <a:t>th </a:t>
            </a:r>
            <a:r>
              <a:rPr sz="2000" dirty="0">
                <a:latin typeface="Calibri"/>
                <a:cs typeface="Calibri"/>
              </a:rPr>
              <a:t>Outreach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Services,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September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21</a:t>
            </a:r>
            <a:r>
              <a:rPr sz="1950" spc="-30" baseline="25641" dirty="0">
                <a:latin typeface="Calibri"/>
                <a:cs typeface="Calibri"/>
              </a:rPr>
              <a:t>st</a:t>
            </a:r>
            <a:endParaRPr sz="1950" baseline="25641">
              <a:latin typeface="Calibri"/>
              <a:cs typeface="Calibri"/>
            </a:endParaRPr>
          </a:p>
          <a:p>
            <a:pPr marL="127000">
              <a:lnSpc>
                <a:spcPct val="100000"/>
              </a:lnSpc>
              <a:spcBef>
                <a:spcPts val="2420"/>
              </a:spcBef>
            </a:pPr>
            <a:r>
              <a:rPr sz="2000" dirty="0">
                <a:latin typeface="Calibri"/>
                <a:cs typeface="Calibri"/>
              </a:rPr>
              <a:t>Virtual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Services,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September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28</a:t>
            </a:r>
            <a:r>
              <a:rPr sz="1950" spc="-30" baseline="25641" dirty="0">
                <a:latin typeface="Calibri"/>
                <a:cs typeface="Calibri"/>
              </a:rPr>
              <a:t>th</a:t>
            </a:r>
            <a:endParaRPr sz="1950" baseline="25641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2000">
              <a:latin typeface="Calibri"/>
              <a:cs typeface="Calibri"/>
            </a:endParaRPr>
          </a:p>
          <a:p>
            <a:pPr marL="127000" marR="55880">
              <a:lnSpc>
                <a:spcPts val="2160"/>
              </a:lnSpc>
              <a:spcBef>
                <a:spcPts val="5"/>
              </a:spcBef>
            </a:pPr>
            <a:r>
              <a:rPr sz="2000" spc="-10" dirty="0">
                <a:latin typeface="Calibri"/>
                <a:cs typeface="Calibri"/>
              </a:rPr>
              <a:t>Events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Services,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Community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Conversations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Feedback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Loop, </a:t>
            </a:r>
            <a:r>
              <a:rPr sz="2000" dirty="0">
                <a:latin typeface="Calibri"/>
                <a:cs typeface="Calibri"/>
              </a:rPr>
              <a:t>October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5th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45"/>
              </a:spcBef>
            </a:pPr>
            <a:endParaRPr sz="2000">
              <a:latin typeface="Calibri"/>
              <a:cs typeface="Calibri"/>
            </a:endParaRPr>
          </a:p>
          <a:p>
            <a:pPr marL="1270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Community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Partnerships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2000">
              <a:latin typeface="Calibri"/>
              <a:cs typeface="Calibri"/>
            </a:endParaRPr>
          </a:p>
          <a:p>
            <a:pPr marL="127000" marR="2042795">
              <a:lnSpc>
                <a:spcPts val="2160"/>
              </a:lnSpc>
              <a:spcBef>
                <a:spcPts val="5"/>
              </a:spcBef>
            </a:pPr>
            <a:r>
              <a:rPr sz="2000" dirty="0">
                <a:latin typeface="Calibri"/>
                <a:cs typeface="Calibri"/>
              </a:rPr>
              <a:t>Collecting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Data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Outreach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Community </a:t>
            </a:r>
            <a:r>
              <a:rPr sz="2000" dirty="0">
                <a:latin typeface="Calibri"/>
                <a:cs typeface="Calibri"/>
              </a:rPr>
              <a:t>Assessment,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October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19th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1178458" y="2614676"/>
            <a:ext cx="1860550" cy="152019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3335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5080" lvl="0" indent="0" algn="r" defTabSz="914400" eaLnBrk="1" fontAlgn="auto" latinLnBrk="0" hangingPunct="1">
              <a:lnSpc>
                <a:spcPts val="399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cs typeface="Calibri Light"/>
              </a:rPr>
              <a:t>Objectives</a:t>
            </a:r>
            <a:endParaRPr kumimoji="0" lang="en-US" sz="3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cs typeface="Calibri Light"/>
            </a:endParaRPr>
          </a:p>
          <a:p>
            <a:pPr marL="381000" marR="5080" lvl="0" indent="226695" algn="r" defTabSz="914400" eaLnBrk="1" fontAlgn="auto" latinLnBrk="0" hangingPunct="1">
              <a:lnSpc>
                <a:spcPts val="3779"/>
              </a:lnSpc>
              <a:spcBef>
                <a:spcPts val="2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cs typeface="Calibri Light"/>
              </a:rPr>
              <a:t>for</a:t>
            </a:r>
            <a:r>
              <a:rPr kumimoji="0" lang="en-US" sz="3500" b="0" i="0" u="none" strike="noStrike" kern="0" cap="none" spc="-1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cs typeface="Calibri Light"/>
              </a:rPr>
              <a:t> </a:t>
            </a:r>
            <a:r>
              <a:rPr kumimoji="0" lang="en-US" sz="35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cs typeface="Calibri Light"/>
              </a:rPr>
              <a:t>this </a:t>
            </a:r>
            <a:r>
              <a:rPr kumimoji="0" lang="en-US" sz="35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cs typeface="Calibri Light"/>
              </a:rPr>
              <a:t>training:</a:t>
            </a:r>
            <a:endParaRPr kumimoji="0" lang="en-US" sz="3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cs typeface="Calibri Light"/>
            </a:endParaRP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481196" y="1438950"/>
            <a:ext cx="4242435" cy="3134360"/>
            <a:chOff x="3481196" y="1438950"/>
            <a:chExt cx="4242435" cy="3134360"/>
          </a:xfrm>
        </p:grpSpPr>
        <p:sp>
          <p:nvSpPr>
            <p:cNvPr id="4" name="object 4"/>
            <p:cNvSpPr/>
            <p:nvPr/>
          </p:nvSpPr>
          <p:spPr>
            <a:xfrm>
              <a:off x="3490721" y="2286761"/>
              <a:ext cx="0" cy="2286000"/>
            </a:xfrm>
            <a:custGeom>
              <a:avLst/>
              <a:gdLst/>
              <a:ahLst/>
              <a:cxnLst/>
              <a:rect l="l" t="t" r="r" b="b"/>
              <a:pathLst>
                <a:path h="2286000">
                  <a:moveTo>
                    <a:pt x="0" y="0"/>
                  </a:moveTo>
                  <a:lnTo>
                    <a:pt x="0" y="2286000"/>
                  </a:lnTo>
                </a:path>
              </a:pathLst>
            </a:custGeom>
            <a:ln w="19050">
              <a:solidFill>
                <a:srgbClr val="2525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59543" y="1438950"/>
              <a:ext cx="733498" cy="59575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980847" y="1473364"/>
              <a:ext cx="742950" cy="528955"/>
            </a:xfrm>
            <a:custGeom>
              <a:avLst/>
              <a:gdLst/>
              <a:ahLst/>
              <a:cxnLst/>
              <a:rect l="l" t="t" r="r" b="b"/>
              <a:pathLst>
                <a:path w="742950" h="528955">
                  <a:moveTo>
                    <a:pt x="467436" y="40792"/>
                  </a:moveTo>
                  <a:lnTo>
                    <a:pt x="465188" y="29552"/>
                  </a:lnTo>
                  <a:lnTo>
                    <a:pt x="464845" y="27825"/>
                  </a:lnTo>
                  <a:lnTo>
                    <a:pt x="464299" y="25082"/>
                  </a:lnTo>
                  <a:lnTo>
                    <a:pt x="460197" y="19227"/>
                  </a:lnTo>
                  <a:lnTo>
                    <a:pt x="459409" y="18097"/>
                  </a:lnTo>
                  <a:lnTo>
                    <a:pt x="455256" y="12179"/>
                  </a:lnTo>
                  <a:lnTo>
                    <a:pt x="454939" y="11950"/>
                  </a:lnTo>
                  <a:lnTo>
                    <a:pt x="453872" y="11201"/>
                  </a:lnTo>
                  <a:lnTo>
                    <a:pt x="450964" y="9169"/>
                  </a:lnTo>
                  <a:lnTo>
                    <a:pt x="442353" y="3149"/>
                  </a:lnTo>
                  <a:lnTo>
                    <a:pt x="426643" y="0"/>
                  </a:lnTo>
                  <a:lnTo>
                    <a:pt x="40792" y="0"/>
                  </a:lnTo>
                  <a:lnTo>
                    <a:pt x="25082" y="3149"/>
                  </a:lnTo>
                  <a:lnTo>
                    <a:pt x="12179" y="12179"/>
                  </a:lnTo>
                  <a:lnTo>
                    <a:pt x="3149" y="25082"/>
                  </a:lnTo>
                  <a:lnTo>
                    <a:pt x="0" y="40792"/>
                  </a:lnTo>
                  <a:lnTo>
                    <a:pt x="0" y="289128"/>
                  </a:lnTo>
                  <a:lnTo>
                    <a:pt x="3149" y="304838"/>
                  </a:lnTo>
                  <a:lnTo>
                    <a:pt x="12179" y="317741"/>
                  </a:lnTo>
                  <a:lnTo>
                    <a:pt x="25082" y="326771"/>
                  </a:lnTo>
                  <a:lnTo>
                    <a:pt x="40792" y="329907"/>
                  </a:lnTo>
                  <a:lnTo>
                    <a:pt x="91655" y="329907"/>
                  </a:lnTo>
                  <a:lnTo>
                    <a:pt x="91655" y="428040"/>
                  </a:lnTo>
                  <a:lnTo>
                    <a:pt x="102730" y="416966"/>
                  </a:lnTo>
                  <a:lnTo>
                    <a:pt x="189801" y="329907"/>
                  </a:lnTo>
                  <a:lnTo>
                    <a:pt x="247472" y="329907"/>
                  </a:lnTo>
                  <a:lnTo>
                    <a:pt x="247472" y="328574"/>
                  </a:lnTo>
                  <a:lnTo>
                    <a:pt x="247472" y="325335"/>
                  </a:lnTo>
                  <a:lnTo>
                    <a:pt x="247472" y="320840"/>
                  </a:lnTo>
                  <a:lnTo>
                    <a:pt x="247472" y="142049"/>
                  </a:lnTo>
                  <a:lnTo>
                    <a:pt x="247650" y="141592"/>
                  </a:lnTo>
                  <a:lnTo>
                    <a:pt x="267042" y="93751"/>
                  </a:lnTo>
                  <a:lnTo>
                    <a:pt x="316687" y="73317"/>
                  </a:lnTo>
                  <a:lnTo>
                    <a:pt x="467436" y="73317"/>
                  </a:lnTo>
                  <a:lnTo>
                    <a:pt x="467436" y="68732"/>
                  </a:lnTo>
                  <a:lnTo>
                    <a:pt x="467436" y="64147"/>
                  </a:lnTo>
                  <a:lnTo>
                    <a:pt x="467436" y="40792"/>
                  </a:lnTo>
                  <a:close/>
                </a:path>
                <a:path w="742950" h="528955">
                  <a:moveTo>
                    <a:pt x="742403" y="141592"/>
                  </a:moveTo>
                  <a:lnTo>
                    <a:pt x="740156" y="130352"/>
                  </a:lnTo>
                  <a:lnTo>
                    <a:pt x="739813" y="128625"/>
                  </a:lnTo>
                  <a:lnTo>
                    <a:pt x="739267" y="125882"/>
                  </a:lnTo>
                  <a:lnTo>
                    <a:pt x="735177" y="120027"/>
                  </a:lnTo>
                  <a:lnTo>
                    <a:pt x="729526" y="120027"/>
                  </a:lnTo>
                  <a:lnTo>
                    <a:pt x="729221" y="119570"/>
                  </a:lnTo>
                  <a:lnTo>
                    <a:pt x="734847" y="119570"/>
                  </a:lnTo>
                  <a:lnTo>
                    <a:pt x="734390" y="118897"/>
                  </a:lnTo>
                  <a:lnTo>
                    <a:pt x="730250" y="112979"/>
                  </a:lnTo>
                  <a:lnTo>
                    <a:pt x="729932" y="112750"/>
                  </a:lnTo>
                  <a:lnTo>
                    <a:pt x="722172" y="112750"/>
                  </a:lnTo>
                  <a:lnTo>
                    <a:pt x="721880" y="112560"/>
                  </a:lnTo>
                  <a:lnTo>
                    <a:pt x="729653" y="112560"/>
                  </a:lnTo>
                  <a:lnTo>
                    <a:pt x="728865" y="112014"/>
                  </a:lnTo>
                  <a:lnTo>
                    <a:pt x="725957" y="109969"/>
                  </a:lnTo>
                  <a:lnTo>
                    <a:pt x="717346" y="103949"/>
                  </a:lnTo>
                  <a:lnTo>
                    <a:pt x="701611" y="100812"/>
                  </a:lnTo>
                  <a:lnTo>
                    <a:pt x="315760" y="100812"/>
                  </a:lnTo>
                  <a:lnTo>
                    <a:pt x="300050" y="103949"/>
                  </a:lnTo>
                  <a:lnTo>
                    <a:pt x="287134" y="112979"/>
                  </a:lnTo>
                  <a:lnTo>
                    <a:pt x="278104" y="125882"/>
                  </a:lnTo>
                  <a:lnTo>
                    <a:pt x="274967" y="141592"/>
                  </a:lnTo>
                  <a:lnTo>
                    <a:pt x="274967" y="389940"/>
                  </a:lnTo>
                  <a:lnTo>
                    <a:pt x="278104" y="405638"/>
                  </a:lnTo>
                  <a:lnTo>
                    <a:pt x="287134" y="418541"/>
                  </a:lnTo>
                  <a:lnTo>
                    <a:pt x="300050" y="427583"/>
                  </a:lnTo>
                  <a:lnTo>
                    <a:pt x="315760" y="430720"/>
                  </a:lnTo>
                  <a:lnTo>
                    <a:pt x="552602" y="430720"/>
                  </a:lnTo>
                  <a:lnTo>
                    <a:pt x="650748" y="528840"/>
                  </a:lnTo>
                  <a:lnTo>
                    <a:pt x="650748" y="517779"/>
                  </a:lnTo>
                  <a:lnTo>
                    <a:pt x="650748" y="430720"/>
                  </a:lnTo>
                  <a:lnTo>
                    <a:pt x="701611" y="430720"/>
                  </a:lnTo>
                  <a:lnTo>
                    <a:pt x="717346" y="427583"/>
                  </a:lnTo>
                  <a:lnTo>
                    <a:pt x="719404" y="426135"/>
                  </a:lnTo>
                  <a:lnTo>
                    <a:pt x="728853" y="419519"/>
                  </a:lnTo>
                  <a:lnTo>
                    <a:pt x="729919" y="418782"/>
                  </a:lnTo>
                  <a:lnTo>
                    <a:pt x="730250" y="418541"/>
                  </a:lnTo>
                  <a:lnTo>
                    <a:pt x="734390" y="412623"/>
                  </a:lnTo>
                  <a:lnTo>
                    <a:pt x="735164" y="411505"/>
                  </a:lnTo>
                  <a:lnTo>
                    <a:pt x="739267" y="405638"/>
                  </a:lnTo>
                  <a:lnTo>
                    <a:pt x="739813" y="402907"/>
                  </a:lnTo>
                  <a:lnTo>
                    <a:pt x="734618" y="402907"/>
                  </a:lnTo>
                  <a:lnTo>
                    <a:pt x="734822" y="401942"/>
                  </a:lnTo>
                  <a:lnTo>
                    <a:pt x="740003" y="401942"/>
                  </a:lnTo>
                  <a:lnTo>
                    <a:pt x="740156" y="401167"/>
                  </a:lnTo>
                  <a:lnTo>
                    <a:pt x="742403" y="389940"/>
                  </a:lnTo>
                  <a:lnTo>
                    <a:pt x="742403" y="14159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11750" y="3806484"/>
              <a:ext cx="632409" cy="6323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74057" y="3710199"/>
              <a:ext cx="155994" cy="15576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125360" y="3875214"/>
              <a:ext cx="452755" cy="659765"/>
            </a:xfrm>
            <a:custGeom>
              <a:avLst/>
              <a:gdLst/>
              <a:ahLst/>
              <a:cxnLst/>
              <a:rect l="l" t="t" r="r" b="b"/>
              <a:pathLst>
                <a:path w="452754" h="659764">
                  <a:moveTo>
                    <a:pt x="391185" y="119138"/>
                  </a:moveTo>
                  <a:lnTo>
                    <a:pt x="390334" y="115646"/>
                  </a:lnTo>
                  <a:lnTo>
                    <a:pt x="388962" y="109982"/>
                  </a:lnTo>
                  <a:lnTo>
                    <a:pt x="380301" y="74371"/>
                  </a:lnTo>
                  <a:lnTo>
                    <a:pt x="375361" y="74371"/>
                  </a:lnTo>
                  <a:lnTo>
                    <a:pt x="375221" y="73837"/>
                  </a:lnTo>
                  <a:lnTo>
                    <a:pt x="380174" y="73837"/>
                  </a:lnTo>
                  <a:lnTo>
                    <a:pt x="380034" y="73266"/>
                  </a:lnTo>
                  <a:lnTo>
                    <a:pt x="379361" y="70523"/>
                  </a:lnTo>
                  <a:lnTo>
                    <a:pt x="371513" y="56045"/>
                  </a:lnTo>
                  <a:lnTo>
                    <a:pt x="370573" y="54317"/>
                  </a:lnTo>
                  <a:lnTo>
                    <a:pt x="367639" y="48920"/>
                  </a:lnTo>
                  <a:lnTo>
                    <a:pt x="343014" y="32905"/>
                  </a:lnTo>
                  <a:lnTo>
                    <a:pt x="335978" y="32905"/>
                  </a:lnTo>
                  <a:lnTo>
                    <a:pt x="335686" y="32740"/>
                  </a:lnTo>
                  <a:lnTo>
                    <a:pt x="342760" y="32740"/>
                  </a:lnTo>
                  <a:lnTo>
                    <a:pt x="342379" y="32486"/>
                  </a:lnTo>
                  <a:lnTo>
                    <a:pt x="330200" y="24561"/>
                  </a:lnTo>
                  <a:lnTo>
                    <a:pt x="310311" y="16560"/>
                  </a:lnTo>
                  <a:lnTo>
                    <a:pt x="309651" y="16294"/>
                  </a:lnTo>
                  <a:lnTo>
                    <a:pt x="292023" y="9194"/>
                  </a:lnTo>
                  <a:lnTo>
                    <a:pt x="288099" y="7607"/>
                  </a:lnTo>
                  <a:lnTo>
                    <a:pt x="257657" y="2336"/>
                  </a:lnTo>
                  <a:lnTo>
                    <a:pt x="226682" y="0"/>
                  </a:lnTo>
                  <a:lnTo>
                    <a:pt x="195643" y="2336"/>
                  </a:lnTo>
                  <a:lnTo>
                    <a:pt x="164617" y="9359"/>
                  </a:lnTo>
                  <a:lnTo>
                    <a:pt x="122580" y="25717"/>
                  </a:lnTo>
                  <a:lnTo>
                    <a:pt x="85712" y="50685"/>
                  </a:lnTo>
                  <a:lnTo>
                    <a:pt x="73990" y="72263"/>
                  </a:lnTo>
                  <a:lnTo>
                    <a:pt x="63436" y="119138"/>
                  </a:lnTo>
                  <a:lnTo>
                    <a:pt x="391185" y="119138"/>
                  </a:lnTo>
                  <a:close/>
                </a:path>
                <a:path w="452754" h="659764">
                  <a:moveTo>
                    <a:pt x="452653" y="146253"/>
                  </a:moveTo>
                  <a:lnTo>
                    <a:pt x="0" y="146253"/>
                  </a:lnTo>
                  <a:lnTo>
                    <a:pt x="39712" y="265391"/>
                  </a:lnTo>
                  <a:lnTo>
                    <a:pt x="93865" y="265391"/>
                  </a:lnTo>
                  <a:lnTo>
                    <a:pt x="129578" y="613625"/>
                  </a:lnTo>
                  <a:lnTo>
                    <a:pt x="75095" y="613625"/>
                  </a:lnTo>
                  <a:lnTo>
                    <a:pt x="75095" y="659447"/>
                  </a:lnTo>
                  <a:lnTo>
                    <a:pt x="377545" y="659447"/>
                  </a:lnTo>
                  <a:lnTo>
                    <a:pt x="377545" y="654862"/>
                  </a:lnTo>
                  <a:lnTo>
                    <a:pt x="377545" y="650290"/>
                  </a:lnTo>
                  <a:lnTo>
                    <a:pt x="377545" y="622795"/>
                  </a:lnTo>
                  <a:lnTo>
                    <a:pt x="377545" y="618210"/>
                  </a:lnTo>
                  <a:lnTo>
                    <a:pt x="377545" y="613625"/>
                  </a:lnTo>
                  <a:lnTo>
                    <a:pt x="323049" y="613625"/>
                  </a:lnTo>
                  <a:lnTo>
                    <a:pt x="322580" y="618210"/>
                  </a:lnTo>
                  <a:lnTo>
                    <a:pt x="323049" y="613625"/>
                  </a:lnTo>
                  <a:lnTo>
                    <a:pt x="358775" y="265391"/>
                  </a:lnTo>
                  <a:lnTo>
                    <a:pt x="412940" y="265391"/>
                  </a:lnTo>
                  <a:lnTo>
                    <a:pt x="414299" y="261277"/>
                  </a:lnTo>
                  <a:lnTo>
                    <a:pt x="414947" y="259359"/>
                  </a:lnTo>
                  <a:lnTo>
                    <a:pt x="415988" y="256222"/>
                  </a:lnTo>
                  <a:lnTo>
                    <a:pt x="449592" y="155422"/>
                  </a:lnTo>
                  <a:lnTo>
                    <a:pt x="451612" y="149390"/>
                  </a:lnTo>
                  <a:lnTo>
                    <a:pt x="452653" y="146253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467859" y="2436113"/>
            <a:ext cx="1120775" cy="73215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indent="99060">
              <a:lnSpc>
                <a:spcPct val="101299"/>
              </a:lnSpc>
              <a:spcBef>
                <a:spcPts val="65"/>
              </a:spcBef>
            </a:pPr>
            <a:r>
              <a:rPr sz="2300" dirty="0">
                <a:latin typeface="Calibri"/>
                <a:cs typeface="Calibri"/>
              </a:rPr>
              <a:t>What</a:t>
            </a:r>
            <a:r>
              <a:rPr sz="2300" spc="-45" dirty="0">
                <a:latin typeface="Calibri"/>
                <a:cs typeface="Calibri"/>
              </a:rPr>
              <a:t> </a:t>
            </a:r>
            <a:r>
              <a:rPr sz="2300" spc="-25" dirty="0">
                <a:latin typeface="Calibri"/>
                <a:cs typeface="Calibri"/>
              </a:rPr>
              <a:t>is </a:t>
            </a:r>
            <a:r>
              <a:rPr sz="2300" spc="-10" dirty="0">
                <a:latin typeface="Calibri"/>
                <a:cs typeface="Calibri"/>
              </a:rPr>
              <a:t>advocacy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65240" y="2436113"/>
            <a:ext cx="1973580" cy="73215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88620" marR="5080" indent="-376555">
              <a:lnSpc>
                <a:spcPct val="101299"/>
              </a:lnSpc>
              <a:spcBef>
                <a:spcPts val="65"/>
              </a:spcBef>
            </a:pPr>
            <a:r>
              <a:rPr sz="2300" dirty="0">
                <a:latin typeface="Calibri"/>
                <a:cs typeface="Calibri"/>
              </a:rPr>
              <a:t>Why</a:t>
            </a:r>
            <a:r>
              <a:rPr sz="2300" spc="-4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is</a:t>
            </a:r>
            <a:r>
              <a:rPr sz="2300" spc="-5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advocacy important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67859" y="4824806"/>
            <a:ext cx="1120775" cy="732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7310">
              <a:lnSpc>
                <a:spcPct val="100000"/>
              </a:lnSpc>
              <a:spcBef>
                <a:spcPts val="105"/>
              </a:spcBef>
            </a:pPr>
            <a:r>
              <a:rPr sz="2300" spc="-20" dirty="0">
                <a:latin typeface="Calibri"/>
                <a:cs typeface="Calibri"/>
              </a:rPr>
              <a:t>Types</a:t>
            </a:r>
            <a:r>
              <a:rPr sz="2300" spc="-85" dirty="0">
                <a:latin typeface="Calibri"/>
                <a:cs typeface="Calibri"/>
              </a:rPr>
              <a:t> </a:t>
            </a:r>
            <a:r>
              <a:rPr sz="2300" spc="-25" dirty="0">
                <a:latin typeface="Calibri"/>
                <a:cs typeface="Calibri"/>
              </a:rPr>
              <a:t>of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2300" spc="-10" dirty="0">
                <a:latin typeface="Calibri"/>
                <a:cs typeface="Calibri"/>
              </a:rPr>
              <a:t>advocacy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25843" y="4824806"/>
            <a:ext cx="1451610" cy="732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latin typeface="Calibri"/>
                <a:cs typeface="Calibri"/>
              </a:rPr>
              <a:t>Examples</a:t>
            </a:r>
            <a:r>
              <a:rPr sz="2300" spc="-100" dirty="0">
                <a:latin typeface="Calibri"/>
                <a:cs typeface="Calibri"/>
              </a:rPr>
              <a:t> </a:t>
            </a:r>
            <a:r>
              <a:rPr sz="2300" spc="-25" dirty="0">
                <a:latin typeface="Calibri"/>
                <a:cs typeface="Calibri"/>
              </a:rPr>
              <a:t>of</a:t>
            </a:r>
            <a:endParaRPr sz="23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40"/>
              </a:spcBef>
            </a:pPr>
            <a:r>
              <a:rPr sz="2300" spc="-10" dirty="0">
                <a:latin typeface="Calibri"/>
                <a:cs typeface="Calibri"/>
              </a:rPr>
              <a:t>advocacy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5142" y="2666238"/>
            <a:ext cx="2252980" cy="138747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>
              <a:lnSpc>
                <a:spcPts val="5080"/>
              </a:lnSpc>
              <a:spcBef>
                <a:spcPts val="740"/>
              </a:spcBef>
            </a:pPr>
            <a:r>
              <a:rPr sz="4700" b="0" spc="-10" dirty="0">
                <a:latin typeface="Calibri Light"/>
                <a:cs typeface="Calibri Light"/>
              </a:rPr>
              <a:t>What</a:t>
            </a:r>
            <a:r>
              <a:rPr sz="4700" b="0" spc="-254" dirty="0">
                <a:latin typeface="Calibri Light"/>
                <a:cs typeface="Calibri Light"/>
              </a:rPr>
              <a:t> </a:t>
            </a:r>
            <a:r>
              <a:rPr sz="4700" b="0" spc="-25" dirty="0">
                <a:latin typeface="Calibri Light"/>
                <a:cs typeface="Calibri Light"/>
              </a:rPr>
              <a:t>is </a:t>
            </a:r>
            <a:r>
              <a:rPr sz="4700" b="0" spc="-55" dirty="0">
                <a:latin typeface="Calibri Light"/>
                <a:cs typeface="Calibri Light"/>
              </a:rPr>
              <a:t>Advocacy</a:t>
            </a:r>
            <a:endParaRPr sz="4700">
              <a:latin typeface="Calibri Light"/>
              <a:cs typeface="Calibri Light"/>
            </a:endParaRP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202002" y="745807"/>
            <a:ext cx="100965" cy="5452745"/>
            <a:chOff x="3202002" y="745807"/>
            <a:chExt cx="100965" cy="5452745"/>
          </a:xfrm>
        </p:grpSpPr>
        <p:sp>
          <p:nvSpPr>
            <p:cNvPr id="4" name="object 4"/>
            <p:cNvSpPr/>
            <p:nvPr/>
          </p:nvSpPr>
          <p:spPr>
            <a:xfrm>
              <a:off x="3223228" y="766952"/>
              <a:ext cx="61594" cy="5411470"/>
            </a:xfrm>
            <a:custGeom>
              <a:avLst/>
              <a:gdLst/>
              <a:ahLst/>
              <a:cxnLst/>
              <a:rect l="l" t="t" r="r" b="b"/>
              <a:pathLst>
                <a:path w="61595" h="5411470">
                  <a:moveTo>
                    <a:pt x="34318" y="5410263"/>
                  </a:moveTo>
                  <a:lnTo>
                    <a:pt x="24542" y="5410263"/>
                  </a:lnTo>
                  <a:lnTo>
                    <a:pt x="31400" y="5411228"/>
                  </a:lnTo>
                  <a:lnTo>
                    <a:pt x="34321" y="5410581"/>
                  </a:lnTo>
                  <a:lnTo>
                    <a:pt x="34318" y="5410263"/>
                  </a:lnTo>
                  <a:close/>
                </a:path>
                <a:path w="61595" h="5411470">
                  <a:moveTo>
                    <a:pt x="23565" y="5078631"/>
                  </a:moveTo>
                  <a:lnTo>
                    <a:pt x="18336" y="5128506"/>
                  </a:lnTo>
                  <a:lnTo>
                    <a:pt x="14339" y="5176037"/>
                  </a:lnTo>
                  <a:lnTo>
                    <a:pt x="11782" y="5227317"/>
                  </a:lnTo>
                  <a:lnTo>
                    <a:pt x="11549" y="5266496"/>
                  </a:lnTo>
                  <a:lnTo>
                    <a:pt x="11450" y="5283038"/>
                  </a:lnTo>
                  <a:lnTo>
                    <a:pt x="14129" y="5343895"/>
                  </a:lnTo>
                  <a:lnTo>
                    <a:pt x="20574" y="5410263"/>
                  </a:lnTo>
                  <a:lnTo>
                    <a:pt x="20605" y="5410581"/>
                  </a:lnTo>
                  <a:lnTo>
                    <a:pt x="24542" y="5410263"/>
                  </a:lnTo>
                  <a:lnTo>
                    <a:pt x="34318" y="5410263"/>
                  </a:lnTo>
                  <a:lnTo>
                    <a:pt x="33898" y="5364645"/>
                  </a:lnTo>
                  <a:lnTo>
                    <a:pt x="32841" y="5316506"/>
                  </a:lnTo>
                  <a:lnTo>
                    <a:pt x="31278" y="5266496"/>
                  </a:lnTo>
                  <a:lnTo>
                    <a:pt x="29338" y="5214948"/>
                  </a:lnTo>
                  <a:lnTo>
                    <a:pt x="27149" y="5162194"/>
                  </a:lnTo>
                  <a:lnTo>
                    <a:pt x="23565" y="5078631"/>
                  </a:lnTo>
                  <a:close/>
                </a:path>
                <a:path w="61595" h="5411470">
                  <a:moveTo>
                    <a:pt x="15679" y="4797588"/>
                  </a:moveTo>
                  <a:lnTo>
                    <a:pt x="15955" y="4838958"/>
                  </a:lnTo>
                  <a:lnTo>
                    <a:pt x="16948" y="4891967"/>
                  </a:lnTo>
                  <a:lnTo>
                    <a:pt x="18462" y="4945765"/>
                  </a:lnTo>
                  <a:lnTo>
                    <a:pt x="20366" y="5000019"/>
                  </a:lnTo>
                  <a:lnTo>
                    <a:pt x="22535" y="5054397"/>
                  </a:lnTo>
                  <a:lnTo>
                    <a:pt x="23565" y="5078631"/>
                  </a:lnTo>
                  <a:lnTo>
                    <a:pt x="27504" y="5041916"/>
                  </a:lnTo>
                  <a:lnTo>
                    <a:pt x="31103" y="5001471"/>
                  </a:lnTo>
                  <a:lnTo>
                    <a:pt x="32999" y="4962001"/>
                  </a:lnTo>
                  <a:lnTo>
                    <a:pt x="32405" y="4922813"/>
                  </a:lnTo>
                  <a:lnTo>
                    <a:pt x="28536" y="4883214"/>
                  </a:lnTo>
                  <a:lnTo>
                    <a:pt x="20605" y="4842510"/>
                  </a:lnTo>
                  <a:lnTo>
                    <a:pt x="15679" y="4797588"/>
                  </a:lnTo>
                  <a:close/>
                </a:path>
                <a:path w="61595" h="5411470">
                  <a:moveTo>
                    <a:pt x="25050" y="0"/>
                  </a:moveTo>
                  <a:lnTo>
                    <a:pt x="20605" y="381"/>
                  </a:lnTo>
                  <a:lnTo>
                    <a:pt x="25821" y="64850"/>
                  </a:lnTo>
                  <a:lnTo>
                    <a:pt x="25887" y="65665"/>
                  </a:lnTo>
                  <a:lnTo>
                    <a:pt x="29392" y="127300"/>
                  </a:lnTo>
                  <a:lnTo>
                    <a:pt x="31358" y="185580"/>
                  </a:lnTo>
                  <a:lnTo>
                    <a:pt x="31895" y="230434"/>
                  </a:lnTo>
                  <a:lnTo>
                    <a:pt x="32019" y="240800"/>
                  </a:lnTo>
                  <a:lnTo>
                    <a:pt x="31720" y="279282"/>
                  </a:lnTo>
                  <a:lnTo>
                    <a:pt x="31611" y="293257"/>
                  </a:lnTo>
                  <a:lnTo>
                    <a:pt x="30371" y="343244"/>
                  </a:lnTo>
                  <a:lnTo>
                    <a:pt x="28532" y="391058"/>
                  </a:lnTo>
                  <a:lnTo>
                    <a:pt x="26332" y="436993"/>
                  </a:lnTo>
                  <a:lnTo>
                    <a:pt x="24006" y="481346"/>
                  </a:lnTo>
                  <a:lnTo>
                    <a:pt x="21790" y="524411"/>
                  </a:lnTo>
                  <a:lnTo>
                    <a:pt x="19919" y="566483"/>
                  </a:lnTo>
                  <a:lnTo>
                    <a:pt x="18630" y="607859"/>
                  </a:lnTo>
                  <a:lnTo>
                    <a:pt x="18157" y="648833"/>
                  </a:lnTo>
                  <a:lnTo>
                    <a:pt x="18737" y="689701"/>
                  </a:lnTo>
                  <a:lnTo>
                    <a:pt x="20605" y="730758"/>
                  </a:lnTo>
                  <a:lnTo>
                    <a:pt x="15845" y="779634"/>
                  </a:lnTo>
                  <a:lnTo>
                    <a:pt x="12925" y="830016"/>
                  </a:lnTo>
                  <a:lnTo>
                    <a:pt x="11557" y="881634"/>
                  </a:lnTo>
                  <a:lnTo>
                    <a:pt x="11550" y="939736"/>
                  </a:lnTo>
                  <a:lnTo>
                    <a:pt x="12338" y="987225"/>
                  </a:lnTo>
                  <a:lnTo>
                    <a:pt x="13926" y="1041238"/>
                  </a:lnTo>
                  <a:lnTo>
                    <a:pt x="15921" y="1095131"/>
                  </a:lnTo>
                  <a:lnTo>
                    <a:pt x="18045" y="1148925"/>
                  </a:lnTo>
                  <a:lnTo>
                    <a:pt x="20012" y="1202350"/>
                  </a:lnTo>
                  <a:lnTo>
                    <a:pt x="21536" y="1255141"/>
                  </a:lnTo>
                  <a:lnTo>
                    <a:pt x="22333" y="1307030"/>
                  </a:lnTo>
                  <a:lnTo>
                    <a:pt x="22118" y="1357750"/>
                  </a:lnTo>
                  <a:lnTo>
                    <a:pt x="20605" y="1407033"/>
                  </a:lnTo>
                  <a:lnTo>
                    <a:pt x="15415" y="1458406"/>
                  </a:lnTo>
                  <a:lnTo>
                    <a:pt x="11217" y="1507876"/>
                  </a:lnTo>
                  <a:lnTo>
                    <a:pt x="8026" y="1556094"/>
                  </a:lnTo>
                  <a:lnTo>
                    <a:pt x="5857" y="1603713"/>
                  </a:lnTo>
                  <a:lnTo>
                    <a:pt x="4726" y="1651386"/>
                  </a:lnTo>
                  <a:lnTo>
                    <a:pt x="4649" y="1699766"/>
                  </a:lnTo>
                  <a:lnTo>
                    <a:pt x="5641" y="1749505"/>
                  </a:lnTo>
                  <a:lnTo>
                    <a:pt x="7717" y="1801255"/>
                  </a:lnTo>
                  <a:lnTo>
                    <a:pt x="10892" y="1855670"/>
                  </a:lnTo>
                  <a:lnTo>
                    <a:pt x="15183" y="1913402"/>
                  </a:lnTo>
                  <a:lnTo>
                    <a:pt x="20605" y="1975104"/>
                  </a:lnTo>
                  <a:lnTo>
                    <a:pt x="28595" y="2018431"/>
                  </a:lnTo>
                  <a:lnTo>
                    <a:pt x="34435" y="2061500"/>
                  </a:lnTo>
                  <a:lnTo>
                    <a:pt x="38355" y="2104530"/>
                  </a:lnTo>
                  <a:lnTo>
                    <a:pt x="40499" y="2146000"/>
                  </a:lnTo>
                  <a:lnTo>
                    <a:pt x="40589" y="2147738"/>
                  </a:lnTo>
                  <a:lnTo>
                    <a:pt x="41370" y="2191343"/>
                  </a:lnTo>
                  <a:lnTo>
                    <a:pt x="40931" y="2235562"/>
                  </a:lnTo>
                  <a:lnTo>
                    <a:pt x="39504" y="2280615"/>
                  </a:lnTo>
                  <a:lnTo>
                    <a:pt x="37321" y="2326719"/>
                  </a:lnTo>
                  <a:lnTo>
                    <a:pt x="34616" y="2374092"/>
                  </a:lnTo>
                  <a:lnTo>
                    <a:pt x="31622" y="2422953"/>
                  </a:lnTo>
                  <a:lnTo>
                    <a:pt x="28570" y="2473520"/>
                  </a:lnTo>
                  <a:lnTo>
                    <a:pt x="25695" y="2526012"/>
                  </a:lnTo>
                  <a:lnTo>
                    <a:pt x="23228" y="2580645"/>
                  </a:lnTo>
                  <a:lnTo>
                    <a:pt x="21402" y="2637639"/>
                  </a:lnTo>
                  <a:lnTo>
                    <a:pt x="20450" y="2697212"/>
                  </a:lnTo>
                  <a:lnTo>
                    <a:pt x="20474" y="2706990"/>
                  </a:lnTo>
                  <a:lnTo>
                    <a:pt x="20591" y="2754136"/>
                  </a:lnTo>
                  <a:lnTo>
                    <a:pt x="20605" y="2759583"/>
                  </a:lnTo>
                  <a:lnTo>
                    <a:pt x="24025" y="2812805"/>
                  </a:lnTo>
                  <a:lnTo>
                    <a:pt x="25996" y="2864628"/>
                  </a:lnTo>
                  <a:lnTo>
                    <a:pt x="26687" y="2912124"/>
                  </a:lnTo>
                  <a:lnTo>
                    <a:pt x="26732" y="2915230"/>
                  </a:lnTo>
                  <a:lnTo>
                    <a:pt x="26445" y="2964793"/>
                  </a:lnTo>
                  <a:lnTo>
                    <a:pt x="25347" y="3013496"/>
                  </a:lnTo>
                  <a:lnTo>
                    <a:pt x="23652" y="3061520"/>
                  </a:lnTo>
                  <a:lnTo>
                    <a:pt x="21572" y="3109045"/>
                  </a:lnTo>
                  <a:lnTo>
                    <a:pt x="19319" y="3156251"/>
                  </a:lnTo>
                  <a:lnTo>
                    <a:pt x="17106" y="3203319"/>
                  </a:lnTo>
                  <a:lnTo>
                    <a:pt x="15146" y="3250429"/>
                  </a:lnTo>
                  <a:lnTo>
                    <a:pt x="13652" y="3297761"/>
                  </a:lnTo>
                  <a:lnTo>
                    <a:pt x="12836" y="3345495"/>
                  </a:lnTo>
                  <a:lnTo>
                    <a:pt x="12910" y="3393812"/>
                  </a:lnTo>
                  <a:lnTo>
                    <a:pt x="14088" y="3442892"/>
                  </a:lnTo>
                  <a:lnTo>
                    <a:pt x="16582" y="3492915"/>
                  </a:lnTo>
                  <a:lnTo>
                    <a:pt x="20605" y="3544062"/>
                  </a:lnTo>
                  <a:lnTo>
                    <a:pt x="25984" y="3609093"/>
                  </a:lnTo>
                  <a:lnTo>
                    <a:pt x="29371" y="3666595"/>
                  </a:lnTo>
                  <a:lnTo>
                    <a:pt x="31070" y="3718107"/>
                  </a:lnTo>
                  <a:lnTo>
                    <a:pt x="31343" y="3758817"/>
                  </a:lnTo>
                  <a:lnTo>
                    <a:pt x="31386" y="3765169"/>
                  </a:lnTo>
                  <a:lnTo>
                    <a:pt x="30621" y="3809320"/>
                  </a:lnTo>
                  <a:lnTo>
                    <a:pt x="29082" y="3852100"/>
                  </a:lnTo>
                  <a:lnTo>
                    <a:pt x="27072" y="3895050"/>
                  </a:lnTo>
                  <a:lnTo>
                    <a:pt x="24894" y="3939709"/>
                  </a:lnTo>
                  <a:lnTo>
                    <a:pt x="22855" y="3987617"/>
                  </a:lnTo>
                  <a:lnTo>
                    <a:pt x="21257" y="4040314"/>
                  </a:lnTo>
                  <a:lnTo>
                    <a:pt x="20418" y="4098467"/>
                  </a:lnTo>
                  <a:lnTo>
                    <a:pt x="20406" y="4099340"/>
                  </a:lnTo>
                  <a:lnTo>
                    <a:pt x="20571" y="4154962"/>
                  </a:lnTo>
                  <a:lnTo>
                    <a:pt x="20605" y="4166235"/>
                  </a:lnTo>
                  <a:lnTo>
                    <a:pt x="14280" y="4226103"/>
                  </a:lnTo>
                  <a:lnTo>
                    <a:pt x="9171" y="4283874"/>
                  </a:lnTo>
                  <a:lnTo>
                    <a:pt x="5231" y="4339763"/>
                  </a:lnTo>
                  <a:lnTo>
                    <a:pt x="2419" y="4393985"/>
                  </a:lnTo>
                  <a:lnTo>
                    <a:pt x="689" y="4446755"/>
                  </a:lnTo>
                  <a:lnTo>
                    <a:pt x="0" y="4498289"/>
                  </a:lnTo>
                  <a:lnTo>
                    <a:pt x="305" y="4548803"/>
                  </a:lnTo>
                  <a:lnTo>
                    <a:pt x="1535" y="4597375"/>
                  </a:lnTo>
                  <a:lnTo>
                    <a:pt x="3730" y="4647629"/>
                  </a:lnTo>
                  <a:lnTo>
                    <a:pt x="6761" y="4696373"/>
                  </a:lnTo>
                  <a:lnTo>
                    <a:pt x="10613" y="4744957"/>
                  </a:lnTo>
                  <a:lnTo>
                    <a:pt x="15242" y="4793597"/>
                  </a:lnTo>
                  <a:lnTo>
                    <a:pt x="15679" y="4797588"/>
                  </a:lnTo>
                  <a:lnTo>
                    <a:pt x="15609" y="4787070"/>
                  </a:lnTo>
                  <a:lnTo>
                    <a:pt x="15969" y="4744957"/>
                  </a:lnTo>
                  <a:lnTo>
                    <a:pt x="17375" y="4687986"/>
                  </a:lnTo>
                  <a:lnTo>
                    <a:pt x="19742" y="4641455"/>
                  </a:lnTo>
                  <a:lnTo>
                    <a:pt x="23179" y="4598511"/>
                  </a:lnTo>
                  <a:lnTo>
                    <a:pt x="28087" y="4556079"/>
                  </a:lnTo>
                  <a:lnTo>
                    <a:pt x="34321" y="4517898"/>
                  </a:lnTo>
                  <a:lnTo>
                    <a:pt x="33247" y="4469711"/>
                  </a:lnTo>
                  <a:lnTo>
                    <a:pt x="32467" y="4429220"/>
                  </a:lnTo>
                  <a:lnTo>
                    <a:pt x="31948" y="4394530"/>
                  </a:lnTo>
                  <a:lnTo>
                    <a:pt x="31661" y="4363746"/>
                  </a:lnTo>
                  <a:lnTo>
                    <a:pt x="31655" y="4306317"/>
                  </a:lnTo>
                  <a:lnTo>
                    <a:pt x="31816" y="4283874"/>
                  </a:lnTo>
                  <a:lnTo>
                    <a:pt x="31873" y="4275883"/>
                  </a:lnTo>
                  <a:lnTo>
                    <a:pt x="32932" y="4166235"/>
                  </a:lnTo>
                  <a:lnTo>
                    <a:pt x="33041" y="4154962"/>
                  </a:lnTo>
                  <a:lnTo>
                    <a:pt x="33490" y="4099340"/>
                  </a:lnTo>
                  <a:lnTo>
                    <a:pt x="33872" y="4040314"/>
                  </a:lnTo>
                  <a:lnTo>
                    <a:pt x="33934" y="4030720"/>
                  </a:lnTo>
                  <a:lnTo>
                    <a:pt x="34321" y="3949827"/>
                  </a:lnTo>
                  <a:lnTo>
                    <a:pt x="34758" y="3895050"/>
                  </a:lnTo>
                  <a:lnTo>
                    <a:pt x="34812" y="3809320"/>
                  </a:lnTo>
                  <a:lnTo>
                    <a:pt x="34478" y="3765169"/>
                  </a:lnTo>
                  <a:lnTo>
                    <a:pt x="33655" y="3704586"/>
                  </a:lnTo>
                  <a:lnTo>
                    <a:pt x="32656" y="3653790"/>
                  </a:lnTo>
                  <a:lnTo>
                    <a:pt x="31620" y="3609093"/>
                  </a:lnTo>
                  <a:lnTo>
                    <a:pt x="30420" y="3559423"/>
                  </a:lnTo>
                  <a:lnTo>
                    <a:pt x="29402" y="3514312"/>
                  </a:lnTo>
                  <a:lnTo>
                    <a:pt x="28597" y="3469556"/>
                  </a:lnTo>
                  <a:lnTo>
                    <a:pt x="28112" y="3424385"/>
                  </a:lnTo>
                  <a:lnTo>
                    <a:pt x="28057" y="3378029"/>
                  </a:lnTo>
                  <a:lnTo>
                    <a:pt x="28542" y="3329717"/>
                  </a:lnTo>
                  <a:lnTo>
                    <a:pt x="29674" y="3278680"/>
                  </a:lnTo>
                  <a:lnTo>
                    <a:pt x="31564" y="3224146"/>
                  </a:lnTo>
                  <a:lnTo>
                    <a:pt x="34321" y="3165348"/>
                  </a:lnTo>
                  <a:lnTo>
                    <a:pt x="45453" y="3097163"/>
                  </a:lnTo>
                  <a:lnTo>
                    <a:pt x="53371" y="3032301"/>
                  </a:lnTo>
                  <a:lnTo>
                    <a:pt x="58431" y="2970656"/>
                  </a:lnTo>
                  <a:lnTo>
                    <a:pt x="60991" y="2912124"/>
                  </a:lnTo>
                  <a:lnTo>
                    <a:pt x="61347" y="2864628"/>
                  </a:lnTo>
                  <a:lnTo>
                    <a:pt x="61407" y="2856596"/>
                  </a:lnTo>
                  <a:lnTo>
                    <a:pt x="60038" y="2803969"/>
                  </a:lnTo>
                  <a:lnTo>
                    <a:pt x="57240" y="2754136"/>
                  </a:lnTo>
                  <a:lnTo>
                    <a:pt x="53371" y="2706990"/>
                  </a:lnTo>
                  <a:lnTo>
                    <a:pt x="48787" y="2662427"/>
                  </a:lnTo>
                  <a:lnTo>
                    <a:pt x="43846" y="2620341"/>
                  </a:lnTo>
                  <a:lnTo>
                    <a:pt x="38907" y="2580645"/>
                  </a:lnTo>
                  <a:lnTo>
                    <a:pt x="34321" y="2543175"/>
                  </a:lnTo>
                  <a:lnTo>
                    <a:pt x="33794" y="2502025"/>
                  </a:lnTo>
                  <a:lnTo>
                    <a:pt x="34056" y="2473520"/>
                  </a:lnTo>
                  <a:lnTo>
                    <a:pt x="34153" y="2462930"/>
                  </a:lnTo>
                  <a:lnTo>
                    <a:pt x="35160" y="2424689"/>
                  </a:lnTo>
                  <a:lnTo>
                    <a:pt x="36578" y="2386104"/>
                  </a:lnTo>
                  <a:lnTo>
                    <a:pt x="38172" y="2345973"/>
                  </a:lnTo>
                  <a:lnTo>
                    <a:pt x="39702" y="2303097"/>
                  </a:lnTo>
                  <a:lnTo>
                    <a:pt x="40934" y="2256276"/>
                  </a:lnTo>
                  <a:lnTo>
                    <a:pt x="41630" y="2204310"/>
                  </a:lnTo>
                  <a:lnTo>
                    <a:pt x="41554" y="2146000"/>
                  </a:lnTo>
                  <a:lnTo>
                    <a:pt x="40468" y="2080145"/>
                  </a:lnTo>
                  <a:lnTo>
                    <a:pt x="38136" y="2005545"/>
                  </a:lnTo>
                  <a:lnTo>
                    <a:pt x="34321" y="1921002"/>
                  </a:lnTo>
                  <a:lnTo>
                    <a:pt x="44385" y="1853489"/>
                  </a:lnTo>
                  <a:lnTo>
                    <a:pt x="51724" y="1786526"/>
                  </a:lnTo>
                  <a:lnTo>
                    <a:pt x="56635" y="1720523"/>
                  </a:lnTo>
                  <a:lnTo>
                    <a:pt x="59413" y="1655891"/>
                  </a:lnTo>
                  <a:lnTo>
                    <a:pt x="60356" y="1593040"/>
                  </a:lnTo>
                  <a:lnTo>
                    <a:pt x="59759" y="1532379"/>
                  </a:lnTo>
                  <a:lnTo>
                    <a:pt x="57919" y="1474320"/>
                  </a:lnTo>
                  <a:lnTo>
                    <a:pt x="55133" y="1419272"/>
                  </a:lnTo>
                  <a:lnTo>
                    <a:pt x="51696" y="1367646"/>
                  </a:lnTo>
                  <a:lnTo>
                    <a:pt x="47905" y="1319851"/>
                  </a:lnTo>
                  <a:lnTo>
                    <a:pt x="44056" y="1276299"/>
                  </a:lnTo>
                  <a:lnTo>
                    <a:pt x="40446" y="1237398"/>
                  </a:lnTo>
                  <a:lnTo>
                    <a:pt x="37372" y="1203560"/>
                  </a:lnTo>
                  <a:lnTo>
                    <a:pt x="35128" y="1175195"/>
                  </a:lnTo>
                  <a:lnTo>
                    <a:pt x="34012" y="1152712"/>
                  </a:lnTo>
                  <a:lnTo>
                    <a:pt x="34321" y="1136523"/>
                  </a:lnTo>
                  <a:lnTo>
                    <a:pt x="32496" y="1104547"/>
                  </a:lnTo>
                  <a:lnTo>
                    <a:pt x="31553" y="1069256"/>
                  </a:lnTo>
                  <a:lnTo>
                    <a:pt x="31380" y="1041238"/>
                  </a:lnTo>
                  <a:lnTo>
                    <a:pt x="31312" y="1030274"/>
                  </a:lnTo>
                  <a:lnTo>
                    <a:pt x="31594" y="987513"/>
                  </a:lnTo>
                  <a:lnTo>
                    <a:pt x="32225" y="939736"/>
                  </a:lnTo>
                  <a:lnTo>
                    <a:pt x="33022" y="887431"/>
                  </a:lnTo>
                  <a:lnTo>
                    <a:pt x="33808" y="830016"/>
                  </a:lnTo>
                  <a:lnTo>
                    <a:pt x="34285" y="779634"/>
                  </a:lnTo>
                  <a:lnTo>
                    <a:pt x="34406" y="766873"/>
                  </a:lnTo>
                  <a:lnTo>
                    <a:pt x="34527" y="730758"/>
                  </a:lnTo>
                  <a:lnTo>
                    <a:pt x="34602" y="689701"/>
                  </a:lnTo>
                  <a:lnTo>
                    <a:pt x="34431" y="648833"/>
                  </a:lnTo>
                  <a:lnTo>
                    <a:pt x="34321" y="622554"/>
                  </a:lnTo>
                  <a:lnTo>
                    <a:pt x="33743" y="567223"/>
                  </a:lnTo>
                  <a:lnTo>
                    <a:pt x="34148" y="524411"/>
                  </a:lnTo>
                  <a:lnTo>
                    <a:pt x="34233" y="515454"/>
                  </a:lnTo>
                  <a:lnTo>
                    <a:pt x="35499" y="466367"/>
                  </a:lnTo>
                  <a:lnTo>
                    <a:pt x="37256" y="419085"/>
                  </a:lnTo>
                  <a:lnTo>
                    <a:pt x="39213" y="372730"/>
                  </a:lnTo>
                  <a:lnTo>
                    <a:pt x="41083" y="326421"/>
                  </a:lnTo>
                  <a:lnTo>
                    <a:pt x="42578" y="279282"/>
                  </a:lnTo>
                  <a:lnTo>
                    <a:pt x="43408" y="230434"/>
                  </a:lnTo>
                  <a:lnTo>
                    <a:pt x="43286" y="178998"/>
                  </a:lnTo>
                  <a:lnTo>
                    <a:pt x="42003" y="127300"/>
                  </a:lnTo>
                  <a:lnTo>
                    <a:pt x="41923" y="124096"/>
                  </a:lnTo>
                  <a:lnTo>
                    <a:pt x="39071" y="65665"/>
                  </a:lnTo>
                  <a:lnTo>
                    <a:pt x="39031" y="64850"/>
                  </a:lnTo>
                  <a:lnTo>
                    <a:pt x="34404" y="1524"/>
                  </a:lnTo>
                  <a:lnTo>
                    <a:pt x="30511" y="1524"/>
                  </a:lnTo>
                  <a:lnTo>
                    <a:pt x="25050" y="0"/>
                  </a:lnTo>
                  <a:close/>
                </a:path>
                <a:path w="61595" h="5411470">
                  <a:moveTo>
                    <a:pt x="34321" y="381"/>
                  </a:moveTo>
                  <a:lnTo>
                    <a:pt x="30511" y="1524"/>
                  </a:lnTo>
                  <a:lnTo>
                    <a:pt x="34404" y="1524"/>
                  </a:lnTo>
                  <a:lnTo>
                    <a:pt x="34321" y="381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22640" y="766444"/>
              <a:ext cx="59690" cy="5411470"/>
            </a:xfrm>
            <a:custGeom>
              <a:avLst/>
              <a:gdLst/>
              <a:ahLst/>
              <a:cxnLst/>
              <a:rect l="l" t="t" r="r" b="b"/>
              <a:pathLst>
                <a:path w="59689" h="5411470">
                  <a:moveTo>
                    <a:pt x="34909" y="888"/>
                  </a:moveTo>
                  <a:lnTo>
                    <a:pt x="33020" y="47851"/>
                  </a:lnTo>
                  <a:lnTo>
                    <a:pt x="32019" y="92880"/>
                  </a:lnTo>
                  <a:lnTo>
                    <a:pt x="31735" y="136931"/>
                  </a:lnTo>
                  <a:lnTo>
                    <a:pt x="32000" y="180962"/>
                  </a:lnTo>
                  <a:lnTo>
                    <a:pt x="32642" y="225929"/>
                  </a:lnTo>
                  <a:lnTo>
                    <a:pt x="33492" y="272789"/>
                  </a:lnTo>
                  <a:lnTo>
                    <a:pt x="34380" y="322497"/>
                  </a:lnTo>
                  <a:lnTo>
                    <a:pt x="35136" y="376012"/>
                  </a:lnTo>
                  <a:lnTo>
                    <a:pt x="35589" y="434290"/>
                  </a:lnTo>
                  <a:lnTo>
                    <a:pt x="35571" y="498287"/>
                  </a:lnTo>
                  <a:lnTo>
                    <a:pt x="34909" y="568959"/>
                  </a:lnTo>
                  <a:lnTo>
                    <a:pt x="36496" y="621792"/>
                  </a:lnTo>
                  <a:lnTo>
                    <a:pt x="37875" y="672246"/>
                  </a:lnTo>
                  <a:lnTo>
                    <a:pt x="39038" y="720891"/>
                  </a:lnTo>
                  <a:lnTo>
                    <a:pt x="39975" y="768297"/>
                  </a:lnTo>
                  <a:lnTo>
                    <a:pt x="40676" y="815031"/>
                  </a:lnTo>
                  <a:lnTo>
                    <a:pt x="41134" y="861664"/>
                  </a:lnTo>
                  <a:lnTo>
                    <a:pt x="41339" y="908764"/>
                  </a:lnTo>
                  <a:lnTo>
                    <a:pt x="41281" y="956900"/>
                  </a:lnTo>
                  <a:lnTo>
                    <a:pt x="40951" y="1006641"/>
                  </a:lnTo>
                  <a:lnTo>
                    <a:pt x="40341" y="1058556"/>
                  </a:lnTo>
                  <a:lnTo>
                    <a:pt x="39441" y="1113214"/>
                  </a:lnTo>
                  <a:lnTo>
                    <a:pt x="38242" y="1171184"/>
                  </a:lnTo>
                  <a:lnTo>
                    <a:pt x="36734" y="1233035"/>
                  </a:lnTo>
                  <a:lnTo>
                    <a:pt x="34909" y="1299337"/>
                  </a:lnTo>
                  <a:lnTo>
                    <a:pt x="32161" y="1367373"/>
                  </a:lnTo>
                  <a:lnTo>
                    <a:pt x="30367" y="1426659"/>
                  </a:lnTo>
                  <a:lnTo>
                    <a:pt x="29391" y="1478936"/>
                  </a:lnTo>
                  <a:lnTo>
                    <a:pt x="29096" y="1525947"/>
                  </a:lnTo>
                  <a:lnTo>
                    <a:pt x="29345" y="1569433"/>
                  </a:lnTo>
                  <a:lnTo>
                    <a:pt x="30004" y="1611137"/>
                  </a:lnTo>
                  <a:lnTo>
                    <a:pt x="30935" y="1652802"/>
                  </a:lnTo>
                  <a:lnTo>
                    <a:pt x="32002" y="1696169"/>
                  </a:lnTo>
                  <a:lnTo>
                    <a:pt x="33070" y="1742981"/>
                  </a:lnTo>
                  <a:lnTo>
                    <a:pt x="34001" y="1794980"/>
                  </a:lnTo>
                  <a:lnTo>
                    <a:pt x="34660" y="1853909"/>
                  </a:lnTo>
                  <a:lnTo>
                    <a:pt x="34909" y="1921509"/>
                  </a:lnTo>
                  <a:lnTo>
                    <a:pt x="33195" y="1996110"/>
                  </a:lnTo>
                  <a:lnTo>
                    <a:pt x="33384" y="2064593"/>
                  </a:lnTo>
                  <a:lnTo>
                    <a:pt x="34957" y="2127468"/>
                  </a:lnTo>
                  <a:lnTo>
                    <a:pt x="37394" y="2185244"/>
                  </a:lnTo>
                  <a:lnTo>
                    <a:pt x="40173" y="2238428"/>
                  </a:lnTo>
                  <a:lnTo>
                    <a:pt x="42775" y="2287529"/>
                  </a:lnTo>
                  <a:lnTo>
                    <a:pt x="44680" y="2333055"/>
                  </a:lnTo>
                  <a:lnTo>
                    <a:pt x="45365" y="2375515"/>
                  </a:lnTo>
                  <a:lnTo>
                    <a:pt x="44313" y="2415417"/>
                  </a:lnTo>
                  <a:lnTo>
                    <a:pt x="41001" y="2453269"/>
                  </a:lnTo>
                  <a:lnTo>
                    <a:pt x="34909" y="2489580"/>
                  </a:lnTo>
                  <a:lnTo>
                    <a:pt x="31006" y="2521667"/>
                  </a:lnTo>
                  <a:lnTo>
                    <a:pt x="29303" y="2559494"/>
                  </a:lnTo>
                  <a:lnTo>
                    <a:pt x="29423" y="2602286"/>
                  </a:lnTo>
                  <a:lnTo>
                    <a:pt x="30985" y="2649265"/>
                  </a:lnTo>
                  <a:lnTo>
                    <a:pt x="33611" y="2699653"/>
                  </a:lnTo>
                  <a:lnTo>
                    <a:pt x="36921" y="2752672"/>
                  </a:lnTo>
                  <a:lnTo>
                    <a:pt x="40536" y="2807545"/>
                  </a:lnTo>
                  <a:lnTo>
                    <a:pt x="44076" y="2863494"/>
                  </a:lnTo>
                  <a:lnTo>
                    <a:pt x="47162" y="2919742"/>
                  </a:lnTo>
                  <a:lnTo>
                    <a:pt x="49416" y="2975511"/>
                  </a:lnTo>
                  <a:lnTo>
                    <a:pt x="50456" y="3030023"/>
                  </a:lnTo>
                  <a:lnTo>
                    <a:pt x="49905" y="3082502"/>
                  </a:lnTo>
                  <a:lnTo>
                    <a:pt x="47384" y="3132169"/>
                  </a:lnTo>
                  <a:lnTo>
                    <a:pt x="42511" y="3178247"/>
                  </a:lnTo>
                  <a:lnTo>
                    <a:pt x="34909" y="3219957"/>
                  </a:lnTo>
                  <a:lnTo>
                    <a:pt x="22846" y="3270851"/>
                  </a:lnTo>
                  <a:lnTo>
                    <a:pt x="13602" y="3320294"/>
                  </a:lnTo>
                  <a:lnTo>
                    <a:pt x="6936" y="3368548"/>
                  </a:lnTo>
                  <a:lnTo>
                    <a:pt x="2608" y="3415878"/>
                  </a:lnTo>
                  <a:lnTo>
                    <a:pt x="376" y="3462546"/>
                  </a:lnTo>
                  <a:lnTo>
                    <a:pt x="0" y="3508817"/>
                  </a:lnTo>
                  <a:lnTo>
                    <a:pt x="1238" y="3554952"/>
                  </a:lnTo>
                  <a:lnTo>
                    <a:pt x="3852" y="3601215"/>
                  </a:lnTo>
                  <a:lnTo>
                    <a:pt x="7599" y="3647870"/>
                  </a:lnTo>
                  <a:lnTo>
                    <a:pt x="12238" y="3695180"/>
                  </a:lnTo>
                  <a:lnTo>
                    <a:pt x="17530" y="3743408"/>
                  </a:lnTo>
                  <a:lnTo>
                    <a:pt x="23233" y="3792817"/>
                  </a:lnTo>
                  <a:lnTo>
                    <a:pt x="29106" y="3843671"/>
                  </a:lnTo>
                  <a:lnTo>
                    <a:pt x="34909" y="3896232"/>
                  </a:lnTo>
                  <a:lnTo>
                    <a:pt x="35788" y="3946088"/>
                  </a:lnTo>
                  <a:lnTo>
                    <a:pt x="37968" y="3996515"/>
                  </a:lnTo>
                  <a:lnTo>
                    <a:pt x="41090" y="4047311"/>
                  </a:lnTo>
                  <a:lnTo>
                    <a:pt x="44795" y="4098274"/>
                  </a:lnTo>
                  <a:lnTo>
                    <a:pt x="48724" y="4149200"/>
                  </a:lnTo>
                  <a:lnTo>
                    <a:pt x="52518" y="4199887"/>
                  </a:lnTo>
                  <a:lnTo>
                    <a:pt x="55817" y="4250134"/>
                  </a:lnTo>
                  <a:lnTo>
                    <a:pt x="58263" y="4299737"/>
                  </a:lnTo>
                  <a:lnTo>
                    <a:pt x="59496" y="4348494"/>
                  </a:lnTo>
                  <a:lnTo>
                    <a:pt x="59158" y="4396203"/>
                  </a:lnTo>
                  <a:lnTo>
                    <a:pt x="56889" y="4442662"/>
                  </a:lnTo>
                  <a:lnTo>
                    <a:pt x="52331" y="4487667"/>
                  </a:lnTo>
                  <a:lnTo>
                    <a:pt x="45124" y="4531016"/>
                  </a:lnTo>
                  <a:lnTo>
                    <a:pt x="34909" y="4572508"/>
                  </a:lnTo>
                  <a:lnTo>
                    <a:pt x="35449" y="4610831"/>
                  </a:lnTo>
                  <a:lnTo>
                    <a:pt x="36696" y="4653190"/>
                  </a:lnTo>
                  <a:lnTo>
                    <a:pt x="38495" y="4699053"/>
                  </a:lnTo>
                  <a:lnTo>
                    <a:pt x="40692" y="4747888"/>
                  </a:lnTo>
                  <a:lnTo>
                    <a:pt x="43131" y="4799162"/>
                  </a:lnTo>
                  <a:lnTo>
                    <a:pt x="45658" y="4852345"/>
                  </a:lnTo>
                  <a:lnTo>
                    <a:pt x="48117" y="4906903"/>
                  </a:lnTo>
                  <a:lnTo>
                    <a:pt x="50353" y="4962304"/>
                  </a:lnTo>
                  <a:lnTo>
                    <a:pt x="52213" y="5018017"/>
                  </a:lnTo>
                  <a:lnTo>
                    <a:pt x="53540" y="5073510"/>
                  </a:lnTo>
                  <a:lnTo>
                    <a:pt x="54180" y="5128250"/>
                  </a:lnTo>
                  <a:lnTo>
                    <a:pt x="53977" y="5181705"/>
                  </a:lnTo>
                  <a:lnTo>
                    <a:pt x="52778" y="5233343"/>
                  </a:lnTo>
                  <a:lnTo>
                    <a:pt x="50426" y="5282633"/>
                  </a:lnTo>
                  <a:lnTo>
                    <a:pt x="46767" y="5329042"/>
                  </a:lnTo>
                  <a:lnTo>
                    <a:pt x="41647" y="5372038"/>
                  </a:lnTo>
                  <a:lnTo>
                    <a:pt x="34909" y="5411089"/>
                  </a:lnTo>
                  <a:lnTo>
                    <a:pt x="32242" y="5409945"/>
                  </a:lnTo>
                  <a:lnTo>
                    <a:pt x="25892" y="5411076"/>
                  </a:lnTo>
                  <a:lnTo>
                    <a:pt x="21193" y="5411089"/>
                  </a:lnTo>
                  <a:lnTo>
                    <a:pt x="22641" y="5347201"/>
                  </a:lnTo>
                  <a:lnTo>
                    <a:pt x="22913" y="5292541"/>
                  </a:lnTo>
                  <a:lnTo>
                    <a:pt x="22283" y="5245243"/>
                  </a:lnTo>
                  <a:lnTo>
                    <a:pt x="21024" y="5203441"/>
                  </a:lnTo>
                  <a:lnTo>
                    <a:pt x="19411" y="5165269"/>
                  </a:lnTo>
                  <a:lnTo>
                    <a:pt x="17717" y="5128863"/>
                  </a:lnTo>
                  <a:lnTo>
                    <a:pt x="16216" y="5092356"/>
                  </a:lnTo>
                  <a:lnTo>
                    <a:pt x="15182" y="5053883"/>
                  </a:lnTo>
                  <a:lnTo>
                    <a:pt x="14889" y="5011578"/>
                  </a:lnTo>
                  <a:lnTo>
                    <a:pt x="15611" y="4963576"/>
                  </a:lnTo>
                  <a:lnTo>
                    <a:pt x="17621" y="4908011"/>
                  </a:lnTo>
                  <a:lnTo>
                    <a:pt x="21193" y="4843018"/>
                  </a:lnTo>
                  <a:lnTo>
                    <a:pt x="24735" y="4765402"/>
                  </a:lnTo>
                  <a:lnTo>
                    <a:pt x="27082" y="4696016"/>
                  </a:lnTo>
                  <a:lnTo>
                    <a:pt x="28386" y="4633956"/>
                  </a:lnTo>
                  <a:lnTo>
                    <a:pt x="28801" y="4578323"/>
                  </a:lnTo>
                  <a:lnTo>
                    <a:pt x="28480" y="4528216"/>
                  </a:lnTo>
                  <a:lnTo>
                    <a:pt x="27576" y="4482735"/>
                  </a:lnTo>
                  <a:lnTo>
                    <a:pt x="26242" y="4440978"/>
                  </a:lnTo>
                  <a:lnTo>
                    <a:pt x="24631" y="4402045"/>
                  </a:lnTo>
                  <a:lnTo>
                    <a:pt x="21193" y="4329049"/>
                  </a:lnTo>
                  <a:lnTo>
                    <a:pt x="18769" y="4302025"/>
                  </a:lnTo>
                  <a:lnTo>
                    <a:pt x="17514" y="4265117"/>
                  </a:lnTo>
                  <a:lnTo>
                    <a:pt x="17230" y="4219830"/>
                  </a:lnTo>
                  <a:lnTo>
                    <a:pt x="17717" y="4167667"/>
                  </a:lnTo>
                  <a:lnTo>
                    <a:pt x="18775" y="4110131"/>
                  </a:lnTo>
                  <a:lnTo>
                    <a:pt x="20207" y="4048727"/>
                  </a:lnTo>
                  <a:lnTo>
                    <a:pt x="21812" y="3984958"/>
                  </a:lnTo>
                  <a:lnTo>
                    <a:pt x="23393" y="3920328"/>
                  </a:lnTo>
                  <a:lnTo>
                    <a:pt x="24749" y="3856340"/>
                  </a:lnTo>
                  <a:lnTo>
                    <a:pt x="25681" y="3794499"/>
                  </a:lnTo>
                  <a:lnTo>
                    <a:pt x="25991" y="3736308"/>
                  </a:lnTo>
                  <a:lnTo>
                    <a:pt x="25479" y="3683270"/>
                  </a:lnTo>
                  <a:lnTo>
                    <a:pt x="23946" y="3636890"/>
                  </a:lnTo>
                  <a:lnTo>
                    <a:pt x="21193" y="3598672"/>
                  </a:lnTo>
                  <a:lnTo>
                    <a:pt x="21236" y="3560732"/>
                  </a:lnTo>
                  <a:lnTo>
                    <a:pt x="19761" y="3521988"/>
                  </a:lnTo>
                  <a:lnTo>
                    <a:pt x="17271" y="3481796"/>
                  </a:lnTo>
                  <a:lnTo>
                    <a:pt x="14268" y="3439509"/>
                  </a:lnTo>
                  <a:lnTo>
                    <a:pt x="11258" y="3394482"/>
                  </a:lnTo>
                  <a:lnTo>
                    <a:pt x="8741" y="3346068"/>
                  </a:lnTo>
                  <a:lnTo>
                    <a:pt x="7223" y="3293622"/>
                  </a:lnTo>
                  <a:lnTo>
                    <a:pt x="7206" y="3236498"/>
                  </a:lnTo>
                  <a:lnTo>
                    <a:pt x="9193" y="3174050"/>
                  </a:lnTo>
                  <a:lnTo>
                    <a:pt x="13688" y="3105633"/>
                  </a:lnTo>
                  <a:lnTo>
                    <a:pt x="21193" y="3030600"/>
                  </a:lnTo>
                  <a:lnTo>
                    <a:pt x="22450" y="2976230"/>
                  </a:lnTo>
                  <a:lnTo>
                    <a:pt x="22706" y="2925415"/>
                  </a:lnTo>
                  <a:lnTo>
                    <a:pt x="22165" y="2877349"/>
                  </a:lnTo>
                  <a:lnTo>
                    <a:pt x="21027" y="2831230"/>
                  </a:lnTo>
                  <a:lnTo>
                    <a:pt x="19494" y="2786253"/>
                  </a:lnTo>
                  <a:lnTo>
                    <a:pt x="17768" y="2741615"/>
                  </a:lnTo>
                  <a:lnTo>
                    <a:pt x="16050" y="2696511"/>
                  </a:lnTo>
                  <a:lnTo>
                    <a:pt x="14542" y="2650138"/>
                  </a:lnTo>
                  <a:lnTo>
                    <a:pt x="13446" y="2601692"/>
                  </a:lnTo>
                  <a:lnTo>
                    <a:pt x="12962" y="2550368"/>
                  </a:lnTo>
                  <a:lnTo>
                    <a:pt x="13294" y="2495364"/>
                  </a:lnTo>
                  <a:lnTo>
                    <a:pt x="14642" y="2435874"/>
                  </a:lnTo>
                  <a:lnTo>
                    <a:pt x="17208" y="2371095"/>
                  </a:lnTo>
                  <a:lnTo>
                    <a:pt x="21193" y="2300224"/>
                  </a:lnTo>
                  <a:lnTo>
                    <a:pt x="19638" y="2237546"/>
                  </a:lnTo>
                  <a:lnTo>
                    <a:pt x="18895" y="2177857"/>
                  </a:lnTo>
                  <a:lnTo>
                    <a:pt x="18828" y="2120809"/>
                  </a:lnTo>
                  <a:lnTo>
                    <a:pt x="19301" y="2066054"/>
                  </a:lnTo>
                  <a:lnTo>
                    <a:pt x="20177" y="2013246"/>
                  </a:lnTo>
                  <a:lnTo>
                    <a:pt x="21321" y="1962036"/>
                  </a:lnTo>
                  <a:lnTo>
                    <a:pt x="22597" y="1912077"/>
                  </a:lnTo>
                  <a:lnTo>
                    <a:pt x="23867" y="1863021"/>
                  </a:lnTo>
                  <a:lnTo>
                    <a:pt x="24997" y="1814522"/>
                  </a:lnTo>
                  <a:lnTo>
                    <a:pt x="25850" y="1766231"/>
                  </a:lnTo>
                  <a:lnTo>
                    <a:pt x="26290" y="1717801"/>
                  </a:lnTo>
                  <a:lnTo>
                    <a:pt x="26180" y="1668885"/>
                  </a:lnTo>
                  <a:lnTo>
                    <a:pt x="25385" y="1619135"/>
                  </a:lnTo>
                  <a:lnTo>
                    <a:pt x="23768" y="1568204"/>
                  </a:lnTo>
                  <a:lnTo>
                    <a:pt x="21193" y="1515744"/>
                  </a:lnTo>
                  <a:lnTo>
                    <a:pt x="20473" y="1443735"/>
                  </a:lnTo>
                  <a:lnTo>
                    <a:pt x="20691" y="1378262"/>
                  </a:lnTo>
                  <a:lnTo>
                    <a:pt x="21604" y="1318464"/>
                  </a:lnTo>
                  <a:lnTo>
                    <a:pt x="22971" y="1263480"/>
                  </a:lnTo>
                  <a:lnTo>
                    <a:pt x="24550" y="1212449"/>
                  </a:lnTo>
                  <a:lnTo>
                    <a:pt x="26099" y="1164510"/>
                  </a:lnTo>
                  <a:lnTo>
                    <a:pt x="27375" y="1118801"/>
                  </a:lnTo>
                  <a:lnTo>
                    <a:pt x="28136" y="1074462"/>
                  </a:lnTo>
                  <a:lnTo>
                    <a:pt x="28141" y="1030630"/>
                  </a:lnTo>
                  <a:lnTo>
                    <a:pt x="27146" y="986446"/>
                  </a:lnTo>
                  <a:lnTo>
                    <a:pt x="24911" y="941046"/>
                  </a:lnTo>
                  <a:lnTo>
                    <a:pt x="21193" y="893571"/>
                  </a:lnTo>
                  <a:lnTo>
                    <a:pt x="21876" y="865370"/>
                  </a:lnTo>
                  <a:lnTo>
                    <a:pt x="23200" y="830292"/>
                  </a:lnTo>
                  <a:lnTo>
                    <a:pt x="25030" y="789153"/>
                  </a:lnTo>
                  <a:lnTo>
                    <a:pt x="27230" y="742772"/>
                  </a:lnTo>
                  <a:lnTo>
                    <a:pt x="29665" y="691966"/>
                  </a:lnTo>
                  <a:lnTo>
                    <a:pt x="32200" y="637554"/>
                  </a:lnTo>
                  <a:lnTo>
                    <a:pt x="34700" y="580352"/>
                  </a:lnTo>
                  <a:lnTo>
                    <a:pt x="37029" y="521178"/>
                  </a:lnTo>
                  <a:lnTo>
                    <a:pt x="39053" y="460851"/>
                  </a:lnTo>
                  <a:lnTo>
                    <a:pt x="40635" y="400187"/>
                  </a:lnTo>
                  <a:lnTo>
                    <a:pt x="41642" y="340005"/>
                  </a:lnTo>
                  <a:lnTo>
                    <a:pt x="41937" y="281121"/>
                  </a:lnTo>
                  <a:lnTo>
                    <a:pt x="41385" y="224354"/>
                  </a:lnTo>
                  <a:lnTo>
                    <a:pt x="39851" y="170522"/>
                  </a:lnTo>
                  <a:lnTo>
                    <a:pt x="37201" y="120441"/>
                  </a:lnTo>
                  <a:lnTo>
                    <a:pt x="33298" y="74931"/>
                  </a:lnTo>
                  <a:lnTo>
                    <a:pt x="28007" y="34807"/>
                  </a:lnTo>
                  <a:lnTo>
                    <a:pt x="21193" y="888"/>
                  </a:lnTo>
                  <a:lnTo>
                    <a:pt x="25130" y="0"/>
                  </a:lnTo>
                  <a:lnTo>
                    <a:pt x="27797" y="762"/>
                  </a:lnTo>
                  <a:lnTo>
                    <a:pt x="34909" y="888"/>
                  </a:lnTo>
                  <a:close/>
                </a:path>
              </a:pathLst>
            </a:custGeom>
            <a:ln w="412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85388" y="1056132"/>
            <a:ext cx="5175885" cy="1489075"/>
          </a:xfrm>
          <a:custGeom>
            <a:avLst/>
            <a:gdLst/>
            <a:ahLst/>
            <a:cxnLst/>
            <a:rect l="l" t="t" r="r" b="b"/>
            <a:pathLst>
              <a:path w="5175884" h="1489075">
                <a:moveTo>
                  <a:pt x="0" y="1488948"/>
                </a:moveTo>
                <a:lnTo>
                  <a:pt x="5175504" y="1488948"/>
                </a:lnTo>
                <a:lnTo>
                  <a:pt x="5175504" y="0"/>
                </a:lnTo>
                <a:lnTo>
                  <a:pt x="0" y="0"/>
                </a:lnTo>
                <a:lnTo>
                  <a:pt x="0" y="1488948"/>
                </a:lnTo>
                <a:close/>
              </a:path>
            </a:pathLst>
          </a:custGeom>
          <a:ln w="127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38117" y="740409"/>
            <a:ext cx="3635375" cy="633095"/>
            <a:chOff x="3738117" y="740409"/>
            <a:chExt cx="3635375" cy="633095"/>
          </a:xfrm>
        </p:grpSpPr>
        <p:sp>
          <p:nvSpPr>
            <p:cNvPr id="9" name="object 9"/>
            <p:cNvSpPr/>
            <p:nvPr/>
          </p:nvSpPr>
          <p:spPr>
            <a:xfrm>
              <a:off x="3744467" y="746759"/>
              <a:ext cx="3622675" cy="620395"/>
            </a:xfrm>
            <a:custGeom>
              <a:avLst/>
              <a:gdLst/>
              <a:ahLst/>
              <a:cxnLst/>
              <a:rect l="l" t="t" r="r" b="b"/>
              <a:pathLst>
                <a:path w="3622675" h="620394">
                  <a:moveTo>
                    <a:pt x="3519170" y="0"/>
                  </a:moveTo>
                  <a:lnTo>
                    <a:pt x="103378" y="0"/>
                  </a:lnTo>
                  <a:lnTo>
                    <a:pt x="63115" y="8116"/>
                  </a:lnTo>
                  <a:lnTo>
                    <a:pt x="30257" y="30257"/>
                  </a:lnTo>
                  <a:lnTo>
                    <a:pt x="8116" y="63115"/>
                  </a:lnTo>
                  <a:lnTo>
                    <a:pt x="0" y="103377"/>
                  </a:lnTo>
                  <a:lnTo>
                    <a:pt x="0" y="516889"/>
                  </a:lnTo>
                  <a:lnTo>
                    <a:pt x="8116" y="557152"/>
                  </a:lnTo>
                  <a:lnTo>
                    <a:pt x="30257" y="590010"/>
                  </a:lnTo>
                  <a:lnTo>
                    <a:pt x="63115" y="612151"/>
                  </a:lnTo>
                  <a:lnTo>
                    <a:pt x="103378" y="620267"/>
                  </a:lnTo>
                  <a:lnTo>
                    <a:pt x="3519170" y="620267"/>
                  </a:lnTo>
                  <a:lnTo>
                    <a:pt x="3559432" y="612151"/>
                  </a:lnTo>
                  <a:lnTo>
                    <a:pt x="3592290" y="590010"/>
                  </a:lnTo>
                  <a:lnTo>
                    <a:pt x="3614431" y="557152"/>
                  </a:lnTo>
                  <a:lnTo>
                    <a:pt x="3622548" y="516889"/>
                  </a:lnTo>
                  <a:lnTo>
                    <a:pt x="3622548" y="103377"/>
                  </a:lnTo>
                  <a:lnTo>
                    <a:pt x="3614431" y="63115"/>
                  </a:lnTo>
                  <a:lnTo>
                    <a:pt x="3592290" y="30257"/>
                  </a:lnTo>
                  <a:lnTo>
                    <a:pt x="3559432" y="8116"/>
                  </a:lnTo>
                  <a:lnTo>
                    <a:pt x="351917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44467" y="746759"/>
              <a:ext cx="3622675" cy="620395"/>
            </a:xfrm>
            <a:custGeom>
              <a:avLst/>
              <a:gdLst/>
              <a:ahLst/>
              <a:cxnLst/>
              <a:rect l="l" t="t" r="r" b="b"/>
              <a:pathLst>
                <a:path w="3622675" h="620394">
                  <a:moveTo>
                    <a:pt x="0" y="103377"/>
                  </a:moveTo>
                  <a:lnTo>
                    <a:pt x="8116" y="63115"/>
                  </a:lnTo>
                  <a:lnTo>
                    <a:pt x="30257" y="30257"/>
                  </a:lnTo>
                  <a:lnTo>
                    <a:pt x="63115" y="8116"/>
                  </a:lnTo>
                  <a:lnTo>
                    <a:pt x="103378" y="0"/>
                  </a:lnTo>
                  <a:lnTo>
                    <a:pt x="3519170" y="0"/>
                  </a:lnTo>
                  <a:lnTo>
                    <a:pt x="3559432" y="8116"/>
                  </a:lnTo>
                  <a:lnTo>
                    <a:pt x="3592290" y="30257"/>
                  </a:lnTo>
                  <a:lnTo>
                    <a:pt x="3614431" y="63115"/>
                  </a:lnTo>
                  <a:lnTo>
                    <a:pt x="3622548" y="103377"/>
                  </a:lnTo>
                  <a:lnTo>
                    <a:pt x="3622548" y="516889"/>
                  </a:lnTo>
                  <a:lnTo>
                    <a:pt x="3614431" y="557152"/>
                  </a:lnTo>
                  <a:lnTo>
                    <a:pt x="3592290" y="590010"/>
                  </a:lnTo>
                  <a:lnTo>
                    <a:pt x="3559432" y="612151"/>
                  </a:lnTo>
                  <a:lnTo>
                    <a:pt x="3519170" y="620267"/>
                  </a:lnTo>
                  <a:lnTo>
                    <a:pt x="103378" y="620267"/>
                  </a:lnTo>
                  <a:lnTo>
                    <a:pt x="63115" y="612151"/>
                  </a:lnTo>
                  <a:lnTo>
                    <a:pt x="30257" y="590010"/>
                  </a:lnTo>
                  <a:lnTo>
                    <a:pt x="8116" y="557152"/>
                  </a:lnTo>
                  <a:lnTo>
                    <a:pt x="0" y="516889"/>
                  </a:lnTo>
                  <a:lnTo>
                    <a:pt x="0" y="10337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5449" rIns="0" bIns="0" rtlCol="0">
            <a:spAutoFit/>
          </a:bodyPr>
          <a:lstStyle/>
          <a:p>
            <a:pPr marL="4911725">
              <a:lnSpc>
                <a:spcPct val="100000"/>
              </a:lnSpc>
              <a:spcBef>
                <a:spcPts val="100"/>
              </a:spcBef>
            </a:pPr>
            <a:r>
              <a:rPr sz="2100" b="0" spc="-10" dirty="0">
                <a:latin typeface="Calibri"/>
                <a:cs typeface="Calibri"/>
              </a:rPr>
              <a:t>AASL: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75659" y="1436370"/>
            <a:ext cx="4317365" cy="932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ts val="2420"/>
              </a:lnSpc>
              <a:spcBef>
                <a:spcPts val="100"/>
              </a:spcBef>
              <a:buChar char="•"/>
              <a:tabLst>
                <a:tab pos="240665" algn="l"/>
              </a:tabLst>
            </a:pPr>
            <a:r>
              <a:rPr sz="2100" spc="-10" dirty="0">
                <a:latin typeface="Calibri"/>
                <a:cs typeface="Calibri"/>
              </a:rPr>
              <a:t>Process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that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builds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partnerships</a:t>
            </a:r>
            <a:endParaRPr sz="2100">
              <a:latin typeface="Calibri"/>
              <a:cs typeface="Calibri"/>
            </a:endParaRPr>
          </a:p>
          <a:p>
            <a:pPr marL="241300" marR="5080">
              <a:lnSpc>
                <a:spcPts val="2300"/>
              </a:lnSpc>
              <a:spcBef>
                <a:spcPts val="155"/>
              </a:spcBef>
            </a:pPr>
            <a:r>
              <a:rPr sz="2100" dirty="0">
                <a:latin typeface="Calibri"/>
                <a:cs typeface="Calibri"/>
              </a:rPr>
              <a:t>to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turn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passive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support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into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educated </a:t>
            </a:r>
            <a:r>
              <a:rPr sz="2100" dirty="0">
                <a:latin typeface="Calibri"/>
                <a:cs typeface="Calibri"/>
              </a:rPr>
              <a:t>action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in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support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of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libraries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85388" y="2968751"/>
            <a:ext cx="5175885" cy="1487805"/>
          </a:xfrm>
          <a:custGeom>
            <a:avLst/>
            <a:gdLst/>
            <a:ahLst/>
            <a:cxnLst/>
            <a:rect l="l" t="t" r="r" b="b"/>
            <a:pathLst>
              <a:path w="5175884" h="1487804">
                <a:moveTo>
                  <a:pt x="0" y="1487424"/>
                </a:moveTo>
                <a:lnTo>
                  <a:pt x="5175504" y="1487424"/>
                </a:lnTo>
                <a:lnTo>
                  <a:pt x="5175504" y="0"/>
                </a:lnTo>
                <a:lnTo>
                  <a:pt x="0" y="0"/>
                </a:lnTo>
                <a:lnTo>
                  <a:pt x="0" y="1487424"/>
                </a:lnTo>
                <a:close/>
              </a:path>
            </a:pathLst>
          </a:custGeom>
          <a:ln w="12700">
            <a:solidFill>
              <a:srgbClr val="4DC5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38117" y="2651505"/>
            <a:ext cx="3635375" cy="633095"/>
            <a:chOff x="3738117" y="2651505"/>
            <a:chExt cx="3635375" cy="633095"/>
          </a:xfrm>
        </p:grpSpPr>
        <p:sp>
          <p:nvSpPr>
            <p:cNvPr id="15" name="object 15"/>
            <p:cNvSpPr/>
            <p:nvPr/>
          </p:nvSpPr>
          <p:spPr>
            <a:xfrm>
              <a:off x="3744467" y="2657855"/>
              <a:ext cx="3622675" cy="620395"/>
            </a:xfrm>
            <a:custGeom>
              <a:avLst/>
              <a:gdLst/>
              <a:ahLst/>
              <a:cxnLst/>
              <a:rect l="l" t="t" r="r" b="b"/>
              <a:pathLst>
                <a:path w="3622675" h="620395">
                  <a:moveTo>
                    <a:pt x="3519170" y="0"/>
                  </a:moveTo>
                  <a:lnTo>
                    <a:pt x="103378" y="0"/>
                  </a:lnTo>
                  <a:lnTo>
                    <a:pt x="63115" y="8116"/>
                  </a:lnTo>
                  <a:lnTo>
                    <a:pt x="30257" y="30257"/>
                  </a:lnTo>
                  <a:lnTo>
                    <a:pt x="8116" y="63115"/>
                  </a:lnTo>
                  <a:lnTo>
                    <a:pt x="0" y="103378"/>
                  </a:lnTo>
                  <a:lnTo>
                    <a:pt x="0" y="516890"/>
                  </a:lnTo>
                  <a:lnTo>
                    <a:pt x="8116" y="557152"/>
                  </a:lnTo>
                  <a:lnTo>
                    <a:pt x="30257" y="590010"/>
                  </a:lnTo>
                  <a:lnTo>
                    <a:pt x="63115" y="612151"/>
                  </a:lnTo>
                  <a:lnTo>
                    <a:pt x="103378" y="620268"/>
                  </a:lnTo>
                  <a:lnTo>
                    <a:pt x="3519170" y="620268"/>
                  </a:lnTo>
                  <a:lnTo>
                    <a:pt x="3559432" y="612151"/>
                  </a:lnTo>
                  <a:lnTo>
                    <a:pt x="3592290" y="590010"/>
                  </a:lnTo>
                  <a:lnTo>
                    <a:pt x="3614431" y="557152"/>
                  </a:lnTo>
                  <a:lnTo>
                    <a:pt x="3622548" y="516890"/>
                  </a:lnTo>
                  <a:lnTo>
                    <a:pt x="3622548" y="103378"/>
                  </a:lnTo>
                  <a:lnTo>
                    <a:pt x="3614431" y="63115"/>
                  </a:lnTo>
                  <a:lnTo>
                    <a:pt x="3592290" y="30257"/>
                  </a:lnTo>
                  <a:lnTo>
                    <a:pt x="3559432" y="8116"/>
                  </a:lnTo>
                  <a:lnTo>
                    <a:pt x="3519170" y="0"/>
                  </a:lnTo>
                  <a:close/>
                </a:path>
              </a:pathLst>
            </a:custGeom>
            <a:solidFill>
              <a:srgbClr val="4DC5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744467" y="2657855"/>
              <a:ext cx="3622675" cy="620395"/>
            </a:xfrm>
            <a:custGeom>
              <a:avLst/>
              <a:gdLst/>
              <a:ahLst/>
              <a:cxnLst/>
              <a:rect l="l" t="t" r="r" b="b"/>
              <a:pathLst>
                <a:path w="3622675" h="620395">
                  <a:moveTo>
                    <a:pt x="0" y="103378"/>
                  </a:moveTo>
                  <a:lnTo>
                    <a:pt x="8116" y="63115"/>
                  </a:lnTo>
                  <a:lnTo>
                    <a:pt x="30257" y="30257"/>
                  </a:lnTo>
                  <a:lnTo>
                    <a:pt x="63115" y="8116"/>
                  </a:lnTo>
                  <a:lnTo>
                    <a:pt x="103378" y="0"/>
                  </a:lnTo>
                  <a:lnTo>
                    <a:pt x="3519170" y="0"/>
                  </a:lnTo>
                  <a:lnTo>
                    <a:pt x="3559432" y="8116"/>
                  </a:lnTo>
                  <a:lnTo>
                    <a:pt x="3592290" y="30257"/>
                  </a:lnTo>
                  <a:lnTo>
                    <a:pt x="3614431" y="63115"/>
                  </a:lnTo>
                  <a:lnTo>
                    <a:pt x="3622548" y="103378"/>
                  </a:lnTo>
                  <a:lnTo>
                    <a:pt x="3622548" y="516890"/>
                  </a:lnTo>
                  <a:lnTo>
                    <a:pt x="3614431" y="557152"/>
                  </a:lnTo>
                  <a:lnTo>
                    <a:pt x="3592290" y="590010"/>
                  </a:lnTo>
                  <a:lnTo>
                    <a:pt x="3559432" y="612151"/>
                  </a:lnTo>
                  <a:lnTo>
                    <a:pt x="3519170" y="620268"/>
                  </a:lnTo>
                  <a:lnTo>
                    <a:pt x="103378" y="620268"/>
                  </a:lnTo>
                  <a:lnTo>
                    <a:pt x="63115" y="612151"/>
                  </a:lnTo>
                  <a:lnTo>
                    <a:pt x="30257" y="590010"/>
                  </a:lnTo>
                  <a:lnTo>
                    <a:pt x="8116" y="557152"/>
                  </a:lnTo>
                  <a:lnTo>
                    <a:pt x="0" y="516890"/>
                  </a:lnTo>
                  <a:lnTo>
                    <a:pt x="0" y="10337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306695" y="2764282"/>
            <a:ext cx="50165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20" dirty="0">
                <a:solidFill>
                  <a:srgbClr val="FFFFFF"/>
                </a:solidFill>
                <a:latin typeface="Calibri"/>
                <a:cs typeface="Calibri"/>
              </a:rPr>
              <a:t>PLA: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75659" y="3348354"/>
            <a:ext cx="4114800" cy="932815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241300" marR="5080" indent="-228600" algn="just">
              <a:lnSpc>
                <a:spcPct val="91700"/>
              </a:lnSpc>
              <a:spcBef>
                <a:spcPts val="309"/>
              </a:spcBef>
              <a:buChar char="•"/>
              <a:tabLst>
                <a:tab pos="241300" algn="l"/>
              </a:tabLst>
            </a:pPr>
            <a:r>
              <a:rPr sz="2100" spc="-10" dirty="0">
                <a:latin typeface="Calibri"/>
                <a:cs typeface="Calibri"/>
              </a:rPr>
              <a:t>Process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of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acting</a:t>
            </a:r>
            <a:r>
              <a:rPr sz="2100" spc="-6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to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increase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public </a:t>
            </a:r>
            <a:r>
              <a:rPr sz="2100" dirty="0">
                <a:latin typeface="Calibri"/>
                <a:cs typeface="Calibri"/>
              </a:rPr>
              <a:t>funds</a:t>
            </a:r>
            <a:r>
              <a:rPr sz="2100" spc="-6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and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ensure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resources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needed </a:t>
            </a:r>
            <a:r>
              <a:rPr sz="2100" dirty="0">
                <a:latin typeface="Calibri"/>
                <a:cs typeface="Calibri"/>
              </a:rPr>
              <a:t>for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the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critical</a:t>
            </a:r>
            <a:r>
              <a:rPr sz="2100" spc="-6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success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of</a:t>
            </a:r>
            <a:r>
              <a:rPr sz="2100" spc="-6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libraries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479038" y="4564126"/>
            <a:ext cx="5188585" cy="1513840"/>
            <a:chOff x="3479038" y="4564126"/>
            <a:chExt cx="5188585" cy="1513840"/>
          </a:xfrm>
        </p:grpSpPr>
        <p:sp>
          <p:nvSpPr>
            <p:cNvPr id="19" name="object 19"/>
            <p:cNvSpPr/>
            <p:nvPr/>
          </p:nvSpPr>
          <p:spPr>
            <a:xfrm>
              <a:off x="3485388" y="4879848"/>
              <a:ext cx="5175885" cy="1191895"/>
            </a:xfrm>
            <a:custGeom>
              <a:avLst/>
              <a:gdLst/>
              <a:ahLst/>
              <a:cxnLst/>
              <a:rect l="l" t="t" r="r" b="b"/>
              <a:pathLst>
                <a:path w="5175884" h="1191895">
                  <a:moveTo>
                    <a:pt x="0" y="1191767"/>
                  </a:moveTo>
                  <a:lnTo>
                    <a:pt x="5175504" y="1191767"/>
                  </a:lnTo>
                  <a:lnTo>
                    <a:pt x="5175504" y="0"/>
                  </a:lnTo>
                  <a:lnTo>
                    <a:pt x="0" y="0"/>
                  </a:lnTo>
                  <a:lnTo>
                    <a:pt x="0" y="1191767"/>
                  </a:lnTo>
                  <a:close/>
                </a:path>
              </a:pathLst>
            </a:custGeom>
            <a:ln w="12699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744468" y="4570476"/>
              <a:ext cx="3622675" cy="620395"/>
            </a:xfrm>
            <a:custGeom>
              <a:avLst/>
              <a:gdLst/>
              <a:ahLst/>
              <a:cxnLst/>
              <a:rect l="l" t="t" r="r" b="b"/>
              <a:pathLst>
                <a:path w="3622675" h="620395">
                  <a:moveTo>
                    <a:pt x="3519170" y="0"/>
                  </a:moveTo>
                  <a:lnTo>
                    <a:pt x="103378" y="0"/>
                  </a:lnTo>
                  <a:lnTo>
                    <a:pt x="63115" y="8116"/>
                  </a:lnTo>
                  <a:lnTo>
                    <a:pt x="30257" y="30257"/>
                  </a:lnTo>
                  <a:lnTo>
                    <a:pt x="8116" y="63115"/>
                  </a:lnTo>
                  <a:lnTo>
                    <a:pt x="0" y="103378"/>
                  </a:lnTo>
                  <a:lnTo>
                    <a:pt x="0" y="516890"/>
                  </a:lnTo>
                  <a:lnTo>
                    <a:pt x="8116" y="557152"/>
                  </a:lnTo>
                  <a:lnTo>
                    <a:pt x="30257" y="590010"/>
                  </a:lnTo>
                  <a:lnTo>
                    <a:pt x="63115" y="612151"/>
                  </a:lnTo>
                  <a:lnTo>
                    <a:pt x="103378" y="620268"/>
                  </a:lnTo>
                  <a:lnTo>
                    <a:pt x="3519170" y="620268"/>
                  </a:lnTo>
                  <a:lnTo>
                    <a:pt x="3559432" y="612151"/>
                  </a:lnTo>
                  <a:lnTo>
                    <a:pt x="3592290" y="590010"/>
                  </a:lnTo>
                  <a:lnTo>
                    <a:pt x="3614431" y="557152"/>
                  </a:lnTo>
                  <a:lnTo>
                    <a:pt x="3622548" y="516890"/>
                  </a:lnTo>
                  <a:lnTo>
                    <a:pt x="3622548" y="103378"/>
                  </a:lnTo>
                  <a:lnTo>
                    <a:pt x="3614431" y="63115"/>
                  </a:lnTo>
                  <a:lnTo>
                    <a:pt x="3592290" y="30257"/>
                  </a:lnTo>
                  <a:lnTo>
                    <a:pt x="3559432" y="8116"/>
                  </a:lnTo>
                  <a:lnTo>
                    <a:pt x="3519170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744468" y="4570476"/>
              <a:ext cx="3622675" cy="620395"/>
            </a:xfrm>
            <a:custGeom>
              <a:avLst/>
              <a:gdLst/>
              <a:ahLst/>
              <a:cxnLst/>
              <a:rect l="l" t="t" r="r" b="b"/>
              <a:pathLst>
                <a:path w="3622675" h="620395">
                  <a:moveTo>
                    <a:pt x="0" y="103378"/>
                  </a:moveTo>
                  <a:lnTo>
                    <a:pt x="8116" y="63115"/>
                  </a:lnTo>
                  <a:lnTo>
                    <a:pt x="30257" y="30257"/>
                  </a:lnTo>
                  <a:lnTo>
                    <a:pt x="63115" y="8116"/>
                  </a:lnTo>
                  <a:lnTo>
                    <a:pt x="103378" y="0"/>
                  </a:lnTo>
                  <a:lnTo>
                    <a:pt x="3519170" y="0"/>
                  </a:lnTo>
                  <a:lnTo>
                    <a:pt x="3559432" y="8116"/>
                  </a:lnTo>
                  <a:lnTo>
                    <a:pt x="3592290" y="30257"/>
                  </a:lnTo>
                  <a:lnTo>
                    <a:pt x="3614431" y="63115"/>
                  </a:lnTo>
                  <a:lnTo>
                    <a:pt x="3622548" y="103378"/>
                  </a:lnTo>
                  <a:lnTo>
                    <a:pt x="3622548" y="516890"/>
                  </a:lnTo>
                  <a:lnTo>
                    <a:pt x="3614431" y="557152"/>
                  </a:lnTo>
                  <a:lnTo>
                    <a:pt x="3592290" y="590010"/>
                  </a:lnTo>
                  <a:lnTo>
                    <a:pt x="3559432" y="612151"/>
                  </a:lnTo>
                  <a:lnTo>
                    <a:pt x="3519170" y="620268"/>
                  </a:lnTo>
                  <a:lnTo>
                    <a:pt x="103378" y="620268"/>
                  </a:lnTo>
                  <a:lnTo>
                    <a:pt x="63115" y="612151"/>
                  </a:lnTo>
                  <a:lnTo>
                    <a:pt x="30257" y="590010"/>
                  </a:lnTo>
                  <a:lnTo>
                    <a:pt x="8116" y="557152"/>
                  </a:lnTo>
                  <a:lnTo>
                    <a:pt x="0" y="516890"/>
                  </a:lnTo>
                  <a:lnTo>
                    <a:pt x="0" y="10337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875659" y="4676647"/>
            <a:ext cx="4095115" cy="1223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Outreach</a:t>
            </a:r>
            <a:r>
              <a:rPr sz="21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Librarianship:</a:t>
            </a:r>
            <a:endParaRPr sz="2100" dirty="0">
              <a:latin typeface="Calibri"/>
              <a:cs typeface="Calibri"/>
            </a:endParaRPr>
          </a:p>
          <a:p>
            <a:pPr marL="241300" marR="5080" indent="-228600">
              <a:lnSpc>
                <a:spcPts val="2320"/>
              </a:lnSpc>
              <a:spcBef>
                <a:spcPts val="2320"/>
              </a:spcBef>
              <a:buChar char="•"/>
              <a:tabLst>
                <a:tab pos="241300" algn="l"/>
              </a:tabLst>
            </a:pPr>
            <a:r>
              <a:rPr sz="2100" dirty="0">
                <a:latin typeface="Calibri"/>
                <a:cs typeface="Calibri"/>
              </a:rPr>
              <a:t>Focuses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on</a:t>
            </a:r>
            <a:r>
              <a:rPr sz="2100" spc="-6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the</a:t>
            </a:r>
            <a:r>
              <a:rPr sz="2100" spc="-6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success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of</a:t>
            </a:r>
            <a:r>
              <a:rPr sz="2100" spc="-6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Outreach Librarianship</a:t>
            </a:r>
            <a:endParaRPr sz="2100" dirty="0">
              <a:latin typeface="Calibri"/>
              <a:cs typeface="Calibri"/>
            </a:endParaRPr>
          </a:p>
        </p:txBody>
      </p:sp>
      <p:pic>
        <p:nvPicPr>
          <p:cNvPr id="23" name="object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9876" y="6603"/>
            <a:ext cx="3023997" cy="20447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4133215" cy="6858000"/>
            </a:xfrm>
            <a:custGeom>
              <a:avLst/>
              <a:gdLst/>
              <a:ahLst/>
              <a:cxnLst/>
              <a:rect l="l" t="t" r="r" b="b"/>
              <a:pathLst>
                <a:path w="4133215" h="6858000">
                  <a:moveTo>
                    <a:pt x="3376803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2938526" y="6857999"/>
                  </a:lnTo>
                  <a:lnTo>
                    <a:pt x="2976617" y="6826804"/>
                  </a:lnTo>
                  <a:lnTo>
                    <a:pt x="3052249" y="6763170"/>
                  </a:lnTo>
                  <a:lnTo>
                    <a:pt x="3090333" y="6732722"/>
                  </a:lnTo>
                  <a:lnTo>
                    <a:pt x="3128957" y="6704514"/>
                  </a:lnTo>
                  <a:lnTo>
                    <a:pt x="3168392" y="6679541"/>
                  </a:lnTo>
                  <a:lnTo>
                    <a:pt x="3241098" y="6642435"/>
                  </a:lnTo>
                  <a:lnTo>
                    <a:pt x="3270927" y="6620337"/>
                  </a:lnTo>
                  <a:lnTo>
                    <a:pt x="3296396" y="6590334"/>
                  </a:lnTo>
                  <a:lnTo>
                    <a:pt x="3315504" y="6550252"/>
                  </a:lnTo>
                  <a:lnTo>
                    <a:pt x="3326252" y="6497916"/>
                  </a:lnTo>
                  <a:lnTo>
                    <a:pt x="3326638" y="6431153"/>
                  </a:lnTo>
                  <a:lnTo>
                    <a:pt x="3328517" y="6401640"/>
                  </a:lnTo>
                  <a:lnTo>
                    <a:pt x="3336719" y="6379130"/>
                  </a:lnTo>
                  <a:lnTo>
                    <a:pt x="3350230" y="6366627"/>
                  </a:lnTo>
                  <a:lnTo>
                    <a:pt x="3368040" y="6367132"/>
                  </a:lnTo>
                  <a:lnTo>
                    <a:pt x="3401235" y="6369296"/>
                  </a:lnTo>
                  <a:lnTo>
                    <a:pt x="3427476" y="6349787"/>
                  </a:lnTo>
                  <a:lnTo>
                    <a:pt x="3449622" y="6317604"/>
                  </a:lnTo>
                  <a:lnTo>
                    <a:pt x="3470529" y="6281750"/>
                  </a:lnTo>
                  <a:lnTo>
                    <a:pt x="3500635" y="6232839"/>
                  </a:lnTo>
                  <a:lnTo>
                    <a:pt x="3531881" y="6186657"/>
                  </a:lnTo>
                  <a:lnTo>
                    <a:pt x="3565956" y="6146790"/>
                  </a:lnTo>
                  <a:lnTo>
                    <a:pt x="3604547" y="6116823"/>
                  </a:lnTo>
                  <a:lnTo>
                    <a:pt x="3649345" y="6100343"/>
                  </a:lnTo>
                  <a:lnTo>
                    <a:pt x="3636000" y="6064664"/>
                  </a:lnTo>
                  <a:lnTo>
                    <a:pt x="3619833" y="6049659"/>
                  </a:lnTo>
                  <a:lnTo>
                    <a:pt x="3602071" y="6049324"/>
                  </a:lnTo>
                  <a:lnTo>
                    <a:pt x="3583940" y="6057658"/>
                  </a:lnTo>
                  <a:lnTo>
                    <a:pt x="3536505" y="6084893"/>
                  </a:lnTo>
                  <a:lnTo>
                    <a:pt x="3441636" y="6140697"/>
                  </a:lnTo>
                  <a:lnTo>
                    <a:pt x="3394202" y="6167932"/>
                  </a:lnTo>
                  <a:lnTo>
                    <a:pt x="3362946" y="6184881"/>
                  </a:lnTo>
                  <a:lnTo>
                    <a:pt x="3330464" y="6199498"/>
                  </a:lnTo>
                  <a:lnTo>
                    <a:pt x="3295529" y="6205448"/>
                  </a:lnTo>
                  <a:lnTo>
                    <a:pt x="3256915" y="6196393"/>
                  </a:lnTo>
                  <a:lnTo>
                    <a:pt x="3283363" y="6140418"/>
                  </a:lnTo>
                  <a:lnTo>
                    <a:pt x="3313938" y="6098375"/>
                  </a:lnTo>
                  <a:lnTo>
                    <a:pt x="3347307" y="6067002"/>
                  </a:lnTo>
                  <a:lnTo>
                    <a:pt x="3382137" y="6043040"/>
                  </a:lnTo>
                  <a:lnTo>
                    <a:pt x="3450844" y="6004306"/>
                  </a:lnTo>
                  <a:lnTo>
                    <a:pt x="3488692" y="5975982"/>
                  </a:lnTo>
                  <a:lnTo>
                    <a:pt x="3522279" y="5941334"/>
                  </a:lnTo>
                  <a:lnTo>
                    <a:pt x="3552825" y="5901153"/>
                  </a:lnTo>
                  <a:lnTo>
                    <a:pt x="3581550" y="5856228"/>
                  </a:lnTo>
                  <a:lnTo>
                    <a:pt x="3609676" y="5807350"/>
                  </a:lnTo>
                  <a:lnTo>
                    <a:pt x="3638423" y="5755309"/>
                  </a:lnTo>
                  <a:lnTo>
                    <a:pt x="3597813" y="5751033"/>
                  </a:lnTo>
                  <a:lnTo>
                    <a:pt x="3562334" y="5769095"/>
                  </a:lnTo>
                  <a:lnTo>
                    <a:pt x="3528927" y="5791825"/>
                  </a:lnTo>
                  <a:lnTo>
                    <a:pt x="3494532" y="5801550"/>
                  </a:lnTo>
                  <a:lnTo>
                    <a:pt x="3487928" y="5769546"/>
                  </a:lnTo>
                  <a:lnTo>
                    <a:pt x="3518961" y="5742176"/>
                  </a:lnTo>
                  <a:lnTo>
                    <a:pt x="3545040" y="5709145"/>
                  </a:lnTo>
                  <a:lnTo>
                    <a:pt x="3566545" y="5670890"/>
                  </a:lnTo>
                  <a:lnTo>
                    <a:pt x="3583855" y="5627845"/>
                  </a:lnTo>
                  <a:lnTo>
                    <a:pt x="3597352" y="5580448"/>
                  </a:lnTo>
                  <a:lnTo>
                    <a:pt x="3607413" y="5529132"/>
                  </a:lnTo>
                  <a:lnTo>
                    <a:pt x="3614420" y="5474335"/>
                  </a:lnTo>
                  <a:lnTo>
                    <a:pt x="3621786" y="5431438"/>
                  </a:lnTo>
                  <a:lnTo>
                    <a:pt x="3635915" y="5400532"/>
                  </a:lnTo>
                  <a:lnTo>
                    <a:pt x="3654568" y="5376269"/>
                  </a:lnTo>
                  <a:lnTo>
                    <a:pt x="3675507" y="5353304"/>
                  </a:lnTo>
                  <a:lnTo>
                    <a:pt x="3707674" y="5316870"/>
                  </a:lnTo>
                  <a:lnTo>
                    <a:pt x="3772540" y="5244385"/>
                  </a:lnTo>
                  <a:lnTo>
                    <a:pt x="3804770" y="5207337"/>
                  </a:lnTo>
                  <a:lnTo>
                    <a:pt x="3836552" y="5169089"/>
                  </a:lnTo>
                  <a:lnTo>
                    <a:pt x="3867653" y="5129144"/>
                  </a:lnTo>
                  <a:lnTo>
                    <a:pt x="3897839" y="5087003"/>
                  </a:lnTo>
                  <a:lnTo>
                    <a:pt x="3926874" y="5042171"/>
                  </a:lnTo>
                  <a:lnTo>
                    <a:pt x="3954526" y="4994148"/>
                  </a:lnTo>
                  <a:lnTo>
                    <a:pt x="3909092" y="5009211"/>
                  </a:lnTo>
                  <a:lnTo>
                    <a:pt x="3865711" y="5034054"/>
                  </a:lnTo>
                  <a:lnTo>
                    <a:pt x="3823176" y="5064823"/>
                  </a:lnTo>
                  <a:lnTo>
                    <a:pt x="3780282" y="5097667"/>
                  </a:lnTo>
                  <a:lnTo>
                    <a:pt x="3735821" y="5128732"/>
                  </a:lnTo>
                  <a:lnTo>
                    <a:pt x="3688588" y="5154168"/>
                  </a:lnTo>
                  <a:lnTo>
                    <a:pt x="3715590" y="5102408"/>
                  </a:lnTo>
                  <a:lnTo>
                    <a:pt x="3744094" y="5055676"/>
                  </a:lnTo>
                  <a:lnTo>
                    <a:pt x="3773833" y="5013212"/>
                  </a:lnTo>
                  <a:lnTo>
                    <a:pt x="3804542" y="4974256"/>
                  </a:lnTo>
                  <a:lnTo>
                    <a:pt x="3835952" y="4938051"/>
                  </a:lnTo>
                  <a:lnTo>
                    <a:pt x="3867799" y="4903836"/>
                  </a:lnTo>
                  <a:lnTo>
                    <a:pt x="3899815" y="4870855"/>
                  </a:lnTo>
                  <a:lnTo>
                    <a:pt x="3931734" y="4838346"/>
                  </a:lnTo>
                  <a:lnTo>
                    <a:pt x="3963289" y="4805553"/>
                  </a:lnTo>
                  <a:lnTo>
                    <a:pt x="4027297" y="4733544"/>
                  </a:lnTo>
                  <a:lnTo>
                    <a:pt x="4060444" y="4701540"/>
                  </a:lnTo>
                  <a:lnTo>
                    <a:pt x="4096258" y="4677537"/>
                  </a:lnTo>
                  <a:lnTo>
                    <a:pt x="4110859" y="4669869"/>
                  </a:lnTo>
                  <a:lnTo>
                    <a:pt x="4124865" y="4656201"/>
                  </a:lnTo>
                  <a:lnTo>
                    <a:pt x="4132727" y="4634531"/>
                  </a:lnTo>
                  <a:lnTo>
                    <a:pt x="4128897" y="4602861"/>
                  </a:lnTo>
                  <a:lnTo>
                    <a:pt x="4117263" y="4580580"/>
                  </a:lnTo>
                  <a:lnTo>
                    <a:pt x="4102783" y="4573968"/>
                  </a:lnTo>
                  <a:lnTo>
                    <a:pt x="4086659" y="4577357"/>
                  </a:lnTo>
                  <a:lnTo>
                    <a:pt x="4070096" y="4585081"/>
                  </a:lnTo>
                  <a:lnTo>
                    <a:pt x="4029853" y="4601527"/>
                  </a:lnTo>
                  <a:lnTo>
                    <a:pt x="3986943" y="4609973"/>
                  </a:lnTo>
                  <a:lnTo>
                    <a:pt x="3940365" y="4613084"/>
                  </a:lnTo>
                  <a:lnTo>
                    <a:pt x="3889121" y="4613529"/>
                  </a:lnTo>
                  <a:lnTo>
                    <a:pt x="3914161" y="4570445"/>
                  </a:lnTo>
                  <a:lnTo>
                    <a:pt x="3942618" y="4539797"/>
                  </a:lnTo>
                  <a:lnTo>
                    <a:pt x="3973214" y="4517329"/>
                  </a:lnTo>
                  <a:lnTo>
                    <a:pt x="4004675" y="4498784"/>
                  </a:lnTo>
                  <a:lnTo>
                    <a:pt x="4035725" y="4479906"/>
                  </a:lnTo>
                  <a:lnTo>
                    <a:pt x="4065089" y="4456437"/>
                  </a:lnTo>
                  <a:lnTo>
                    <a:pt x="4091492" y="4424123"/>
                  </a:lnTo>
                  <a:lnTo>
                    <a:pt x="4113657" y="4378706"/>
                  </a:lnTo>
                  <a:lnTo>
                    <a:pt x="4067189" y="4372260"/>
                  </a:lnTo>
                  <a:lnTo>
                    <a:pt x="4024805" y="4383151"/>
                  </a:lnTo>
                  <a:lnTo>
                    <a:pt x="3984873" y="4400708"/>
                  </a:lnTo>
                  <a:lnTo>
                    <a:pt x="3945763" y="4414266"/>
                  </a:lnTo>
                  <a:lnTo>
                    <a:pt x="3916547" y="4415321"/>
                  </a:lnTo>
                  <a:lnTo>
                    <a:pt x="3899773" y="4401375"/>
                  </a:lnTo>
                  <a:lnTo>
                    <a:pt x="3894024" y="4370760"/>
                  </a:lnTo>
                  <a:lnTo>
                    <a:pt x="3903096" y="4256777"/>
                  </a:lnTo>
                  <a:lnTo>
                    <a:pt x="3897853" y="4207790"/>
                  </a:lnTo>
                  <a:lnTo>
                    <a:pt x="3882156" y="4176383"/>
                  </a:lnTo>
                  <a:lnTo>
                    <a:pt x="3856004" y="4164094"/>
                  </a:lnTo>
                  <a:lnTo>
                    <a:pt x="3819398" y="4172457"/>
                  </a:lnTo>
                  <a:lnTo>
                    <a:pt x="3780826" y="4182681"/>
                  </a:lnTo>
                  <a:lnTo>
                    <a:pt x="3761041" y="4168902"/>
                  </a:lnTo>
                  <a:lnTo>
                    <a:pt x="3756783" y="4136453"/>
                  </a:lnTo>
                  <a:lnTo>
                    <a:pt x="3764788" y="4090670"/>
                  </a:lnTo>
                  <a:lnTo>
                    <a:pt x="3774453" y="4033199"/>
                  </a:lnTo>
                  <a:lnTo>
                    <a:pt x="3774078" y="3979509"/>
                  </a:lnTo>
                  <a:lnTo>
                    <a:pt x="3766699" y="3928226"/>
                  </a:lnTo>
                  <a:lnTo>
                    <a:pt x="3755351" y="3877980"/>
                  </a:lnTo>
                  <a:lnTo>
                    <a:pt x="3743071" y="3827399"/>
                  </a:lnTo>
                  <a:lnTo>
                    <a:pt x="3731438" y="3768271"/>
                  </a:lnTo>
                  <a:lnTo>
                    <a:pt x="3727266" y="3717130"/>
                  </a:lnTo>
                  <a:lnTo>
                    <a:pt x="3730736" y="3671316"/>
                  </a:lnTo>
                  <a:lnTo>
                    <a:pt x="3742027" y="3628168"/>
                  </a:lnTo>
                  <a:lnTo>
                    <a:pt x="3761318" y="3585028"/>
                  </a:lnTo>
                  <a:lnTo>
                    <a:pt x="3788791" y="3539236"/>
                  </a:lnTo>
                  <a:lnTo>
                    <a:pt x="3816842" y="3500453"/>
                  </a:lnTo>
                  <a:lnTo>
                    <a:pt x="3846322" y="3463670"/>
                  </a:lnTo>
                  <a:lnTo>
                    <a:pt x="3878659" y="3428222"/>
                  </a:lnTo>
                  <a:lnTo>
                    <a:pt x="3915283" y="3393440"/>
                  </a:lnTo>
                  <a:lnTo>
                    <a:pt x="3877652" y="3379340"/>
                  </a:lnTo>
                  <a:lnTo>
                    <a:pt x="3862744" y="3359455"/>
                  </a:lnTo>
                  <a:lnTo>
                    <a:pt x="3863391" y="3335403"/>
                  </a:lnTo>
                  <a:lnTo>
                    <a:pt x="3872427" y="3308800"/>
                  </a:lnTo>
                  <a:lnTo>
                    <a:pt x="3882685" y="3281265"/>
                  </a:lnTo>
                  <a:lnTo>
                    <a:pt x="3886998" y="3254413"/>
                  </a:lnTo>
                  <a:lnTo>
                    <a:pt x="3878199" y="3229864"/>
                  </a:lnTo>
                  <a:lnTo>
                    <a:pt x="3847020" y="3230022"/>
                  </a:lnTo>
                  <a:lnTo>
                    <a:pt x="3816699" y="3243367"/>
                  </a:lnTo>
                  <a:lnTo>
                    <a:pt x="3786473" y="3265062"/>
                  </a:lnTo>
                  <a:lnTo>
                    <a:pt x="3755580" y="3290268"/>
                  </a:lnTo>
                  <a:lnTo>
                    <a:pt x="3723259" y="3314146"/>
                  </a:lnTo>
                  <a:lnTo>
                    <a:pt x="3688747" y="3331858"/>
                  </a:lnTo>
                  <a:lnTo>
                    <a:pt x="3651282" y="3338566"/>
                  </a:lnTo>
                  <a:lnTo>
                    <a:pt x="3610102" y="3329432"/>
                  </a:lnTo>
                  <a:lnTo>
                    <a:pt x="3645287" y="3294884"/>
                  </a:lnTo>
                  <a:lnTo>
                    <a:pt x="3680952" y="3263625"/>
                  </a:lnTo>
                  <a:lnTo>
                    <a:pt x="3716847" y="3234791"/>
                  </a:lnTo>
                  <a:lnTo>
                    <a:pt x="3752723" y="3207516"/>
                  </a:lnTo>
                  <a:lnTo>
                    <a:pt x="3788329" y="3180937"/>
                  </a:lnTo>
                  <a:lnTo>
                    <a:pt x="3823414" y="3154187"/>
                  </a:lnTo>
                  <a:lnTo>
                    <a:pt x="3857730" y="3126404"/>
                  </a:lnTo>
                  <a:lnTo>
                    <a:pt x="3891026" y="3096720"/>
                  </a:lnTo>
                  <a:lnTo>
                    <a:pt x="3923052" y="3064273"/>
                  </a:lnTo>
                  <a:lnTo>
                    <a:pt x="3953558" y="3028197"/>
                  </a:lnTo>
                  <a:lnTo>
                    <a:pt x="3982293" y="2987628"/>
                  </a:lnTo>
                  <a:lnTo>
                    <a:pt x="4009009" y="2941701"/>
                  </a:lnTo>
                  <a:lnTo>
                    <a:pt x="3991076" y="2923420"/>
                  </a:lnTo>
                  <a:lnTo>
                    <a:pt x="3973560" y="2923476"/>
                  </a:lnTo>
                  <a:lnTo>
                    <a:pt x="3956877" y="2928199"/>
                  </a:lnTo>
                  <a:lnTo>
                    <a:pt x="3941445" y="2923921"/>
                  </a:lnTo>
                  <a:lnTo>
                    <a:pt x="3935020" y="2922644"/>
                  </a:lnTo>
                  <a:lnTo>
                    <a:pt x="3917526" y="2923521"/>
                  </a:lnTo>
                  <a:lnTo>
                    <a:pt x="3891632" y="2924013"/>
                  </a:lnTo>
                  <a:lnTo>
                    <a:pt x="3825319" y="2913681"/>
                  </a:lnTo>
                  <a:lnTo>
                    <a:pt x="3790240" y="2897778"/>
                  </a:lnTo>
                  <a:lnTo>
                    <a:pt x="3757437" y="2871330"/>
                  </a:lnTo>
                  <a:lnTo>
                    <a:pt x="3729580" y="2831798"/>
                  </a:lnTo>
                  <a:lnTo>
                    <a:pt x="3709339" y="2776642"/>
                  </a:lnTo>
                  <a:lnTo>
                    <a:pt x="3699383" y="2703322"/>
                  </a:lnTo>
                  <a:lnTo>
                    <a:pt x="3690747" y="2703322"/>
                  </a:lnTo>
                  <a:lnTo>
                    <a:pt x="3686302" y="2692654"/>
                  </a:lnTo>
                  <a:lnTo>
                    <a:pt x="3675279" y="2655482"/>
                  </a:lnTo>
                  <a:lnTo>
                    <a:pt x="3671364" y="2611310"/>
                  </a:lnTo>
                  <a:lnTo>
                    <a:pt x="3664567" y="2573139"/>
                  </a:lnTo>
                  <a:lnTo>
                    <a:pt x="3644900" y="2553970"/>
                  </a:lnTo>
                  <a:lnTo>
                    <a:pt x="3612531" y="2545135"/>
                  </a:lnTo>
                  <a:lnTo>
                    <a:pt x="3580352" y="2533967"/>
                  </a:lnTo>
                  <a:lnTo>
                    <a:pt x="3547745" y="2527466"/>
                  </a:lnTo>
                  <a:lnTo>
                    <a:pt x="3514090" y="2532634"/>
                  </a:lnTo>
                  <a:lnTo>
                    <a:pt x="3487599" y="2543635"/>
                  </a:lnTo>
                  <a:lnTo>
                    <a:pt x="3460464" y="2553970"/>
                  </a:lnTo>
                  <a:lnTo>
                    <a:pt x="3432901" y="2561637"/>
                  </a:lnTo>
                  <a:lnTo>
                    <a:pt x="3405124" y="2564638"/>
                  </a:lnTo>
                  <a:lnTo>
                    <a:pt x="3387506" y="2570868"/>
                  </a:lnTo>
                  <a:lnTo>
                    <a:pt x="3368821" y="2584875"/>
                  </a:lnTo>
                  <a:lnTo>
                    <a:pt x="3349870" y="2599627"/>
                  </a:lnTo>
                  <a:lnTo>
                    <a:pt x="3331452" y="2608097"/>
                  </a:lnTo>
                  <a:lnTo>
                    <a:pt x="3314367" y="2603256"/>
                  </a:lnTo>
                  <a:lnTo>
                    <a:pt x="3299415" y="2578074"/>
                  </a:lnTo>
                  <a:lnTo>
                    <a:pt x="3287395" y="2525522"/>
                  </a:lnTo>
                  <a:lnTo>
                    <a:pt x="3276259" y="2524299"/>
                  </a:lnTo>
                  <a:lnTo>
                    <a:pt x="3248977" y="2529078"/>
                  </a:lnTo>
                  <a:lnTo>
                    <a:pt x="3182747" y="2543302"/>
                  </a:lnTo>
                  <a:lnTo>
                    <a:pt x="3158936" y="2551414"/>
                  </a:lnTo>
                  <a:lnTo>
                    <a:pt x="3134757" y="2557526"/>
                  </a:lnTo>
                  <a:lnTo>
                    <a:pt x="3112220" y="2550302"/>
                  </a:lnTo>
                  <a:lnTo>
                    <a:pt x="3093339" y="2518410"/>
                  </a:lnTo>
                  <a:lnTo>
                    <a:pt x="3095917" y="2484572"/>
                  </a:lnTo>
                  <a:lnTo>
                    <a:pt x="3115675" y="2447734"/>
                  </a:lnTo>
                  <a:lnTo>
                    <a:pt x="3146078" y="2416897"/>
                  </a:lnTo>
                  <a:lnTo>
                    <a:pt x="3211606" y="2396061"/>
                  </a:lnTo>
                  <a:lnTo>
                    <a:pt x="3242421" y="2393061"/>
                  </a:lnTo>
                  <a:lnTo>
                    <a:pt x="3272832" y="2394061"/>
                  </a:lnTo>
                  <a:lnTo>
                    <a:pt x="3302635" y="2401062"/>
                  </a:lnTo>
                  <a:lnTo>
                    <a:pt x="3334681" y="2405893"/>
                  </a:lnTo>
                  <a:lnTo>
                    <a:pt x="3359356" y="2394378"/>
                  </a:lnTo>
                  <a:lnTo>
                    <a:pt x="3377484" y="2367504"/>
                  </a:lnTo>
                  <a:lnTo>
                    <a:pt x="3389884" y="2326259"/>
                  </a:lnTo>
                  <a:lnTo>
                    <a:pt x="3403733" y="2281142"/>
                  </a:lnTo>
                  <a:lnTo>
                    <a:pt x="3422285" y="2245360"/>
                  </a:lnTo>
                  <a:lnTo>
                    <a:pt x="3445337" y="2216245"/>
                  </a:lnTo>
                  <a:lnTo>
                    <a:pt x="3472688" y="2191130"/>
                  </a:lnTo>
                  <a:lnTo>
                    <a:pt x="3513568" y="2156908"/>
                  </a:lnTo>
                  <a:lnTo>
                    <a:pt x="3554223" y="2122001"/>
                  </a:lnTo>
                  <a:lnTo>
                    <a:pt x="3594959" y="2087467"/>
                  </a:lnTo>
                  <a:lnTo>
                    <a:pt x="3636079" y="2054364"/>
                  </a:lnTo>
                  <a:lnTo>
                    <a:pt x="3677887" y="2023750"/>
                  </a:lnTo>
                  <a:lnTo>
                    <a:pt x="3720689" y="1996681"/>
                  </a:lnTo>
                  <a:lnTo>
                    <a:pt x="3764788" y="1974214"/>
                  </a:lnTo>
                  <a:lnTo>
                    <a:pt x="3780054" y="1966934"/>
                  </a:lnTo>
                  <a:lnTo>
                    <a:pt x="3795093" y="1953307"/>
                  </a:lnTo>
                  <a:lnTo>
                    <a:pt x="3808061" y="1929655"/>
                  </a:lnTo>
                  <a:lnTo>
                    <a:pt x="3817112" y="1892300"/>
                  </a:lnTo>
                  <a:lnTo>
                    <a:pt x="3772582" y="1908070"/>
                  </a:lnTo>
                  <a:lnTo>
                    <a:pt x="3728432" y="1925914"/>
                  </a:lnTo>
                  <a:lnTo>
                    <a:pt x="3684607" y="1945482"/>
                  </a:lnTo>
                  <a:lnTo>
                    <a:pt x="3641056" y="1966427"/>
                  </a:lnTo>
                  <a:lnTo>
                    <a:pt x="3597725" y="1988399"/>
                  </a:lnTo>
                  <a:lnTo>
                    <a:pt x="3554561" y="2011051"/>
                  </a:lnTo>
                  <a:lnTo>
                    <a:pt x="3468518" y="2057001"/>
                  </a:lnTo>
                  <a:lnTo>
                    <a:pt x="3425535" y="2079603"/>
                  </a:lnTo>
                  <a:lnTo>
                    <a:pt x="3382504" y="2101491"/>
                  </a:lnTo>
                  <a:lnTo>
                    <a:pt x="3339375" y="2122317"/>
                  </a:lnTo>
                  <a:lnTo>
                    <a:pt x="3296093" y="2141733"/>
                  </a:lnTo>
                  <a:lnTo>
                    <a:pt x="3252604" y="2159391"/>
                  </a:lnTo>
                  <a:lnTo>
                    <a:pt x="3208857" y="2174942"/>
                  </a:lnTo>
                  <a:lnTo>
                    <a:pt x="3164798" y="2188039"/>
                  </a:lnTo>
                  <a:lnTo>
                    <a:pt x="3120373" y="2198332"/>
                  </a:lnTo>
                  <a:lnTo>
                    <a:pt x="3075529" y="2205474"/>
                  </a:lnTo>
                  <a:lnTo>
                    <a:pt x="3030214" y="2209116"/>
                  </a:lnTo>
                  <a:lnTo>
                    <a:pt x="2984373" y="2208911"/>
                  </a:lnTo>
                  <a:lnTo>
                    <a:pt x="3024775" y="2176939"/>
                  </a:lnTo>
                  <a:lnTo>
                    <a:pt x="3067050" y="2153463"/>
                  </a:lnTo>
                  <a:lnTo>
                    <a:pt x="3110532" y="2135124"/>
                  </a:lnTo>
                  <a:lnTo>
                    <a:pt x="3154553" y="2118562"/>
                  </a:lnTo>
                  <a:lnTo>
                    <a:pt x="3198447" y="2100420"/>
                  </a:lnTo>
                  <a:lnTo>
                    <a:pt x="3241548" y="2077339"/>
                  </a:lnTo>
                  <a:lnTo>
                    <a:pt x="3196550" y="2061725"/>
                  </a:lnTo>
                  <a:lnTo>
                    <a:pt x="3152743" y="2067115"/>
                  </a:lnTo>
                  <a:lnTo>
                    <a:pt x="3109746" y="2083839"/>
                  </a:lnTo>
                  <a:lnTo>
                    <a:pt x="3067177" y="2102230"/>
                  </a:lnTo>
                  <a:lnTo>
                    <a:pt x="3032550" y="2111343"/>
                  </a:lnTo>
                  <a:lnTo>
                    <a:pt x="3002851" y="2105786"/>
                  </a:lnTo>
                  <a:lnTo>
                    <a:pt x="2981345" y="2076227"/>
                  </a:lnTo>
                  <a:lnTo>
                    <a:pt x="2971292" y="2013330"/>
                  </a:lnTo>
                  <a:lnTo>
                    <a:pt x="2971292" y="1984883"/>
                  </a:lnTo>
                  <a:lnTo>
                    <a:pt x="3002328" y="1931923"/>
                  </a:lnTo>
                  <a:lnTo>
                    <a:pt x="3043174" y="1902967"/>
                  </a:lnTo>
                  <a:lnTo>
                    <a:pt x="3056983" y="1896133"/>
                  </a:lnTo>
                  <a:lnTo>
                    <a:pt x="3070400" y="1885632"/>
                  </a:lnTo>
                  <a:lnTo>
                    <a:pt x="3080554" y="1870463"/>
                  </a:lnTo>
                  <a:lnTo>
                    <a:pt x="3084576" y="1849627"/>
                  </a:lnTo>
                  <a:lnTo>
                    <a:pt x="3090104" y="1786644"/>
                  </a:lnTo>
                  <a:lnTo>
                    <a:pt x="3107251" y="1740046"/>
                  </a:lnTo>
                  <a:lnTo>
                    <a:pt x="3132975" y="1705738"/>
                  </a:lnTo>
                  <a:lnTo>
                    <a:pt x="3164234" y="1679622"/>
                  </a:lnTo>
                  <a:lnTo>
                    <a:pt x="3197987" y="1657603"/>
                  </a:lnTo>
                  <a:lnTo>
                    <a:pt x="3175903" y="1629267"/>
                  </a:lnTo>
                  <a:lnTo>
                    <a:pt x="3155236" y="1625600"/>
                  </a:lnTo>
                  <a:lnTo>
                    <a:pt x="3135783" y="1632600"/>
                  </a:lnTo>
                  <a:lnTo>
                    <a:pt x="3117342" y="1636267"/>
                  </a:lnTo>
                  <a:lnTo>
                    <a:pt x="3106130" y="1633156"/>
                  </a:lnTo>
                  <a:lnTo>
                    <a:pt x="3096323" y="1627377"/>
                  </a:lnTo>
                  <a:lnTo>
                    <a:pt x="3089374" y="1616265"/>
                  </a:lnTo>
                  <a:lnTo>
                    <a:pt x="3086735" y="1597152"/>
                  </a:lnTo>
                  <a:lnTo>
                    <a:pt x="3088005" y="1577760"/>
                  </a:lnTo>
                  <a:lnTo>
                    <a:pt x="3091942" y="1559369"/>
                  </a:lnTo>
                  <a:lnTo>
                    <a:pt x="3098736" y="1545645"/>
                  </a:lnTo>
                  <a:lnTo>
                    <a:pt x="3108579" y="1540255"/>
                  </a:lnTo>
                  <a:lnTo>
                    <a:pt x="3147399" y="1529477"/>
                  </a:lnTo>
                  <a:lnTo>
                    <a:pt x="3182684" y="1504131"/>
                  </a:lnTo>
                  <a:lnTo>
                    <a:pt x="3215954" y="1470133"/>
                  </a:lnTo>
                  <a:lnTo>
                    <a:pt x="3248729" y="1433395"/>
                  </a:lnTo>
                  <a:lnTo>
                    <a:pt x="3282528" y="1399832"/>
                  </a:lnTo>
                  <a:lnTo>
                    <a:pt x="3318871" y="1375357"/>
                  </a:lnTo>
                  <a:lnTo>
                    <a:pt x="3359277" y="1365885"/>
                  </a:lnTo>
                  <a:lnTo>
                    <a:pt x="3379966" y="1355586"/>
                  </a:lnTo>
                  <a:lnTo>
                    <a:pt x="3378148" y="1329585"/>
                  </a:lnTo>
                  <a:lnTo>
                    <a:pt x="3367955" y="1295220"/>
                  </a:lnTo>
                  <a:lnTo>
                    <a:pt x="3363516" y="1259830"/>
                  </a:lnTo>
                  <a:lnTo>
                    <a:pt x="3378962" y="1230757"/>
                  </a:lnTo>
                  <a:lnTo>
                    <a:pt x="3378533" y="1222422"/>
                  </a:lnTo>
                  <a:lnTo>
                    <a:pt x="3365627" y="1214755"/>
                  </a:lnTo>
                  <a:lnTo>
                    <a:pt x="3347387" y="1209754"/>
                  </a:lnTo>
                  <a:lnTo>
                    <a:pt x="3330956" y="1209421"/>
                  </a:lnTo>
                  <a:lnTo>
                    <a:pt x="3318175" y="1215088"/>
                  </a:lnTo>
                  <a:lnTo>
                    <a:pt x="3305381" y="1222756"/>
                  </a:lnTo>
                  <a:lnTo>
                    <a:pt x="3291755" y="1226423"/>
                  </a:lnTo>
                  <a:lnTo>
                    <a:pt x="3276473" y="1220089"/>
                  </a:lnTo>
                  <a:lnTo>
                    <a:pt x="3274993" y="1178917"/>
                  </a:lnTo>
                  <a:lnTo>
                    <a:pt x="3284347" y="1149413"/>
                  </a:lnTo>
                  <a:lnTo>
                    <a:pt x="3320034" y="1113409"/>
                  </a:lnTo>
                  <a:lnTo>
                    <a:pt x="3362692" y="1080718"/>
                  </a:lnTo>
                  <a:lnTo>
                    <a:pt x="3405934" y="1049337"/>
                  </a:lnTo>
                  <a:lnTo>
                    <a:pt x="3450389" y="1023290"/>
                  </a:lnTo>
                  <a:lnTo>
                    <a:pt x="3511328" y="1001212"/>
                  </a:lnTo>
                  <a:lnTo>
                    <a:pt x="3522059" y="990155"/>
                  </a:lnTo>
                  <a:lnTo>
                    <a:pt x="3528266" y="973097"/>
                  </a:lnTo>
                  <a:lnTo>
                    <a:pt x="3529330" y="949705"/>
                  </a:lnTo>
                  <a:lnTo>
                    <a:pt x="3523149" y="925258"/>
                  </a:lnTo>
                  <a:lnTo>
                    <a:pt x="3512455" y="916813"/>
                  </a:lnTo>
                  <a:lnTo>
                    <a:pt x="3499308" y="917701"/>
                  </a:lnTo>
                  <a:lnTo>
                    <a:pt x="3485769" y="921258"/>
                  </a:lnTo>
                  <a:lnTo>
                    <a:pt x="3477579" y="924591"/>
                  </a:lnTo>
                  <a:lnTo>
                    <a:pt x="3469402" y="926591"/>
                  </a:lnTo>
                  <a:lnTo>
                    <a:pt x="3461248" y="923258"/>
                  </a:lnTo>
                  <a:lnTo>
                    <a:pt x="3453130" y="910589"/>
                  </a:lnTo>
                  <a:lnTo>
                    <a:pt x="3496943" y="868704"/>
                  </a:lnTo>
                  <a:lnTo>
                    <a:pt x="3538598" y="831761"/>
                  </a:lnTo>
                  <a:lnTo>
                    <a:pt x="3578424" y="799164"/>
                  </a:lnTo>
                  <a:lnTo>
                    <a:pt x="3616751" y="770319"/>
                  </a:lnTo>
                  <a:lnTo>
                    <a:pt x="3653911" y="744631"/>
                  </a:lnTo>
                  <a:lnTo>
                    <a:pt x="3690232" y="721504"/>
                  </a:lnTo>
                  <a:lnTo>
                    <a:pt x="3726045" y="700344"/>
                  </a:lnTo>
                  <a:lnTo>
                    <a:pt x="3761681" y="680555"/>
                  </a:lnTo>
                  <a:lnTo>
                    <a:pt x="3797470" y="661541"/>
                  </a:lnTo>
                  <a:lnTo>
                    <a:pt x="3870826" y="623463"/>
                  </a:lnTo>
                  <a:lnTo>
                    <a:pt x="3909053" y="603207"/>
                  </a:lnTo>
                  <a:lnTo>
                    <a:pt x="3948754" y="581348"/>
                  </a:lnTo>
                  <a:lnTo>
                    <a:pt x="3990259" y="557288"/>
                  </a:lnTo>
                  <a:lnTo>
                    <a:pt x="4033897" y="530434"/>
                  </a:lnTo>
                  <a:lnTo>
                    <a:pt x="4080000" y="500191"/>
                  </a:lnTo>
                  <a:lnTo>
                    <a:pt x="4128897" y="465963"/>
                  </a:lnTo>
                  <a:lnTo>
                    <a:pt x="4084562" y="447905"/>
                  </a:lnTo>
                  <a:lnTo>
                    <a:pt x="4045299" y="446849"/>
                  </a:lnTo>
                  <a:lnTo>
                    <a:pt x="4009703" y="454461"/>
                  </a:lnTo>
                  <a:lnTo>
                    <a:pt x="3934910" y="472367"/>
                  </a:lnTo>
                  <a:lnTo>
                    <a:pt x="3913082" y="484006"/>
                  </a:lnTo>
                  <a:lnTo>
                    <a:pt x="3889079" y="509556"/>
                  </a:lnTo>
                  <a:lnTo>
                    <a:pt x="3867282" y="522085"/>
                  </a:lnTo>
                  <a:lnTo>
                    <a:pt x="3787205" y="544361"/>
                  </a:lnTo>
                  <a:lnTo>
                    <a:pt x="3748738" y="553529"/>
                  </a:lnTo>
                  <a:lnTo>
                    <a:pt x="3709057" y="550029"/>
                  </a:lnTo>
                  <a:lnTo>
                    <a:pt x="3666744" y="522859"/>
                  </a:lnTo>
                  <a:lnTo>
                    <a:pt x="3633424" y="507412"/>
                  </a:lnTo>
                  <a:lnTo>
                    <a:pt x="3594783" y="513968"/>
                  </a:lnTo>
                  <a:lnTo>
                    <a:pt x="3554498" y="533860"/>
                  </a:lnTo>
                  <a:lnTo>
                    <a:pt x="3516249" y="558419"/>
                  </a:lnTo>
                  <a:lnTo>
                    <a:pt x="3486612" y="575421"/>
                  </a:lnTo>
                  <a:lnTo>
                    <a:pt x="3455749" y="582422"/>
                  </a:lnTo>
                  <a:lnTo>
                    <a:pt x="3422434" y="577421"/>
                  </a:lnTo>
                  <a:lnTo>
                    <a:pt x="3385439" y="558419"/>
                  </a:lnTo>
                  <a:lnTo>
                    <a:pt x="3450622" y="529081"/>
                  </a:lnTo>
                  <a:lnTo>
                    <a:pt x="3479629" y="516413"/>
                  </a:lnTo>
                  <a:lnTo>
                    <a:pt x="3507613" y="505078"/>
                  </a:lnTo>
                  <a:lnTo>
                    <a:pt x="3527919" y="494188"/>
                  </a:lnTo>
                  <a:lnTo>
                    <a:pt x="3542713" y="476630"/>
                  </a:lnTo>
                  <a:lnTo>
                    <a:pt x="3551386" y="451072"/>
                  </a:lnTo>
                  <a:lnTo>
                    <a:pt x="3553333" y="416178"/>
                  </a:lnTo>
                  <a:lnTo>
                    <a:pt x="3554023" y="393398"/>
                  </a:lnTo>
                  <a:lnTo>
                    <a:pt x="3553904" y="369950"/>
                  </a:lnTo>
                  <a:lnTo>
                    <a:pt x="3549690" y="349170"/>
                  </a:lnTo>
                  <a:lnTo>
                    <a:pt x="3538093" y="334391"/>
                  </a:lnTo>
                  <a:lnTo>
                    <a:pt x="3524147" y="328779"/>
                  </a:lnTo>
                  <a:lnTo>
                    <a:pt x="3509772" y="332168"/>
                  </a:lnTo>
                  <a:lnTo>
                    <a:pt x="3497016" y="342892"/>
                  </a:lnTo>
                  <a:lnTo>
                    <a:pt x="3487928" y="359283"/>
                  </a:lnTo>
                  <a:lnTo>
                    <a:pt x="3479347" y="392731"/>
                  </a:lnTo>
                  <a:lnTo>
                    <a:pt x="3468338" y="421513"/>
                  </a:lnTo>
                  <a:lnTo>
                    <a:pt x="3452423" y="442293"/>
                  </a:lnTo>
                  <a:lnTo>
                    <a:pt x="3429127" y="451738"/>
                  </a:lnTo>
                  <a:lnTo>
                    <a:pt x="3404687" y="450850"/>
                  </a:lnTo>
                  <a:lnTo>
                    <a:pt x="3400488" y="439292"/>
                  </a:lnTo>
                  <a:lnTo>
                    <a:pt x="3416046" y="394842"/>
                  </a:lnTo>
                  <a:lnTo>
                    <a:pt x="3416679" y="370673"/>
                  </a:lnTo>
                  <a:lnTo>
                    <a:pt x="3408347" y="356171"/>
                  </a:lnTo>
                  <a:lnTo>
                    <a:pt x="3395133" y="350337"/>
                  </a:lnTo>
                  <a:lnTo>
                    <a:pt x="3381121" y="352171"/>
                  </a:lnTo>
                  <a:lnTo>
                    <a:pt x="3341636" y="362241"/>
                  </a:lnTo>
                  <a:lnTo>
                    <a:pt x="3301737" y="360193"/>
                  </a:lnTo>
                  <a:lnTo>
                    <a:pt x="3261527" y="355243"/>
                  </a:lnTo>
                  <a:lnTo>
                    <a:pt x="3221109" y="356608"/>
                  </a:lnTo>
                  <a:lnTo>
                    <a:pt x="3180588" y="373507"/>
                  </a:lnTo>
                  <a:lnTo>
                    <a:pt x="3193563" y="312643"/>
                  </a:lnTo>
                  <a:lnTo>
                    <a:pt x="3212305" y="265587"/>
                  </a:lnTo>
                  <a:lnTo>
                    <a:pt x="3237857" y="230814"/>
                  </a:lnTo>
                  <a:lnTo>
                    <a:pt x="3271260" y="206801"/>
                  </a:lnTo>
                  <a:lnTo>
                    <a:pt x="3313557" y="192024"/>
                  </a:lnTo>
                  <a:lnTo>
                    <a:pt x="3335101" y="190579"/>
                  </a:lnTo>
                  <a:lnTo>
                    <a:pt x="3356848" y="188468"/>
                  </a:lnTo>
                  <a:lnTo>
                    <a:pt x="3398520" y="163575"/>
                  </a:lnTo>
                  <a:lnTo>
                    <a:pt x="3421898" y="113069"/>
                  </a:lnTo>
                  <a:lnTo>
                    <a:pt x="3418205" y="88900"/>
                  </a:lnTo>
                  <a:lnTo>
                    <a:pt x="3411430" y="74620"/>
                  </a:lnTo>
                  <a:lnTo>
                    <a:pt x="3401822" y="68008"/>
                  </a:lnTo>
                  <a:lnTo>
                    <a:pt x="3390594" y="67397"/>
                  </a:lnTo>
                  <a:lnTo>
                    <a:pt x="3378962" y="71120"/>
                  </a:lnTo>
                  <a:lnTo>
                    <a:pt x="3330819" y="95623"/>
                  </a:lnTo>
                  <a:lnTo>
                    <a:pt x="3281664" y="112458"/>
                  </a:lnTo>
                  <a:lnTo>
                    <a:pt x="3232104" y="124626"/>
                  </a:lnTo>
                  <a:lnTo>
                    <a:pt x="3182747" y="135127"/>
                  </a:lnTo>
                  <a:lnTo>
                    <a:pt x="3174555" y="137739"/>
                  </a:lnTo>
                  <a:lnTo>
                    <a:pt x="3166364" y="137350"/>
                  </a:lnTo>
                  <a:lnTo>
                    <a:pt x="3158172" y="129627"/>
                  </a:lnTo>
                  <a:lnTo>
                    <a:pt x="3149981" y="110235"/>
                  </a:lnTo>
                  <a:lnTo>
                    <a:pt x="3195553" y="89895"/>
                  </a:lnTo>
                  <a:lnTo>
                    <a:pt x="3240813" y="67848"/>
                  </a:lnTo>
                  <a:lnTo>
                    <a:pt x="3331231" y="22047"/>
                  </a:lnTo>
                  <a:lnTo>
                    <a:pt x="3376803" y="0"/>
                  </a:lnTo>
                  <a:close/>
                </a:path>
              </a:pathLst>
            </a:custGeom>
            <a:solidFill>
              <a:srgbClr val="E7E6E6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07542" y="2105990"/>
            <a:ext cx="2731770" cy="250825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635"/>
              </a:spcBef>
            </a:pPr>
            <a:r>
              <a:rPr sz="4400" spc="-20" dirty="0">
                <a:solidFill>
                  <a:srgbClr val="000000"/>
                </a:solidFill>
              </a:rPr>
              <a:t>Why</a:t>
            </a:r>
            <a:r>
              <a:rPr sz="4400" spc="-229" dirty="0">
                <a:solidFill>
                  <a:srgbClr val="000000"/>
                </a:solidFill>
              </a:rPr>
              <a:t> </a:t>
            </a:r>
            <a:r>
              <a:rPr sz="4400" spc="-25" dirty="0">
                <a:solidFill>
                  <a:srgbClr val="000000"/>
                </a:solidFill>
              </a:rPr>
              <a:t>is </a:t>
            </a:r>
            <a:r>
              <a:rPr sz="4400" spc="-10" dirty="0">
                <a:solidFill>
                  <a:srgbClr val="000000"/>
                </a:solidFill>
              </a:rPr>
              <a:t>Outreach </a:t>
            </a:r>
            <a:r>
              <a:rPr sz="4400" spc="-45" dirty="0">
                <a:solidFill>
                  <a:srgbClr val="000000"/>
                </a:solidFill>
              </a:rPr>
              <a:t>Advocacy</a:t>
            </a:r>
            <a:r>
              <a:rPr sz="4400" spc="-180" dirty="0">
                <a:solidFill>
                  <a:srgbClr val="000000"/>
                </a:solidFill>
              </a:rPr>
              <a:t> </a:t>
            </a:r>
            <a:r>
              <a:rPr sz="4400" spc="-25" dirty="0">
                <a:solidFill>
                  <a:srgbClr val="000000"/>
                </a:solidFill>
              </a:rPr>
              <a:t>so </a:t>
            </a:r>
            <a:r>
              <a:rPr sz="4400" spc="-10" dirty="0">
                <a:solidFill>
                  <a:srgbClr val="000000"/>
                </a:solidFill>
              </a:rPr>
              <a:t>important?</a:t>
            </a:r>
            <a:endParaRPr sz="4400"/>
          </a:p>
        </p:txBody>
      </p:sp>
      <p:grpSp>
        <p:nvGrp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565650" y="1717294"/>
            <a:ext cx="3957320" cy="3792220"/>
            <a:chOff x="4565650" y="1717294"/>
            <a:chExt cx="3957320" cy="3792220"/>
          </a:xfrm>
        </p:grpSpPr>
        <p:sp>
          <p:nvSpPr>
            <p:cNvPr id="7" name="object 7"/>
            <p:cNvSpPr/>
            <p:nvPr/>
          </p:nvSpPr>
          <p:spPr>
            <a:xfrm>
              <a:off x="4572000" y="1723644"/>
              <a:ext cx="3944620" cy="3779520"/>
            </a:xfrm>
            <a:custGeom>
              <a:avLst/>
              <a:gdLst/>
              <a:ahLst/>
              <a:cxnLst/>
              <a:rect l="l" t="t" r="r" b="b"/>
              <a:pathLst>
                <a:path w="3944620" h="3779520">
                  <a:moveTo>
                    <a:pt x="3944111" y="0"/>
                  </a:moveTo>
                  <a:lnTo>
                    <a:pt x="0" y="0"/>
                  </a:lnTo>
                  <a:lnTo>
                    <a:pt x="0" y="3779520"/>
                  </a:lnTo>
                  <a:lnTo>
                    <a:pt x="3944111" y="3779520"/>
                  </a:lnTo>
                  <a:lnTo>
                    <a:pt x="3944111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72000" y="1723644"/>
              <a:ext cx="3944620" cy="3779520"/>
            </a:xfrm>
            <a:custGeom>
              <a:avLst/>
              <a:gdLst/>
              <a:ahLst/>
              <a:cxnLst/>
              <a:rect l="l" t="t" r="r" b="b"/>
              <a:pathLst>
                <a:path w="3944620" h="3779520">
                  <a:moveTo>
                    <a:pt x="0" y="3779520"/>
                  </a:moveTo>
                  <a:lnTo>
                    <a:pt x="3944111" y="3779520"/>
                  </a:lnTo>
                  <a:lnTo>
                    <a:pt x="3944111" y="0"/>
                  </a:lnTo>
                  <a:lnTo>
                    <a:pt x="0" y="0"/>
                  </a:lnTo>
                  <a:lnTo>
                    <a:pt x="0" y="3779520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866259" y="2152294"/>
            <a:ext cx="3186430" cy="310769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05"/>
              </a:spcBef>
              <a:buChar char="•"/>
              <a:tabLst>
                <a:tab pos="240665" algn="l"/>
              </a:tabLst>
            </a:pPr>
            <a:r>
              <a:rPr sz="2500" dirty="0">
                <a:latin typeface="Calibri"/>
                <a:cs typeface="Calibri"/>
              </a:rPr>
              <a:t>Is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an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afterthought</a:t>
            </a:r>
            <a:endParaRPr sz="2500">
              <a:latin typeface="Calibri"/>
              <a:cs typeface="Calibri"/>
            </a:endParaRPr>
          </a:p>
          <a:p>
            <a:pPr marL="469265" lvl="1" indent="-227965">
              <a:lnSpc>
                <a:spcPct val="100000"/>
              </a:lnSpc>
              <a:spcBef>
                <a:spcPts val="200"/>
              </a:spcBef>
              <a:buChar char="•"/>
              <a:tabLst>
                <a:tab pos="469265" algn="l"/>
              </a:tabLst>
            </a:pPr>
            <a:r>
              <a:rPr sz="2500" spc="-10" dirty="0">
                <a:latin typeface="Calibri"/>
                <a:cs typeface="Calibri"/>
              </a:rPr>
              <a:t>Underfunded</a:t>
            </a:r>
            <a:endParaRPr sz="2500">
              <a:latin typeface="Calibri"/>
              <a:cs typeface="Calibri"/>
            </a:endParaRPr>
          </a:p>
          <a:p>
            <a:pPr marL="469265" lvl="1" indent="-227965">
              <a:lnSpc>
                <a:spcPct val="100000"/>
              </a:lnSpc>
              <a:spcBef>
                <a:spcPts val="209"/>
              </a:spcBef>
              <a:buChar char="•"/>
              <a:tabLst>
                <a:tab pos="469265" algn="l"/>
              </a:tabLst>
            </a:pPr>
            <a:r>
              <a:rPr sz="2500" spc="-10" dirty="0">
                <a:latin typeface="Calibri"/>
                <a:cs typeface="Calibri"/>
              </a:rPr>
              <a:t>Understaffed</a:t>
            </a:r>
            <a:endParaRPr sz="2500">
              <a:latin typeface="Calibri"/>
              <a:cs typeface="Calibri"/>
            </a:endParaRPr>
          </a:p>
          <a:p>
            <a:pPr marL="241300" marR="5080" indent="-228600">
              <a:lnSpc>
                <a:spcPts val="2750"/>
              </a:lnSpc>
              <a:spcBef>
                <a:spcPts val="500"/>
              </a:spcBef>
              <a:buChar char="•"/>
              <a:tabLst>
                <a:tab pos="241300" algn="l"/>
              </a:tabLst>
            </a:pPr>
            <a:r>
              <a:rPr sz="2500" dirty="0">
                <a:latin typeface="Calibri"/>
                <a:cs typeface="Calibri"/>
              </a:rPr>
              <a:t>Serves</a:t>
            </a:r>
            <a:r>
              <a:rPr sz="2500" spc="-6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underserved patrons/patrons</a:t>
            </a:r>
            <a:r>
              <a:rPr sz="2500" spc="-6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facing </a:t>
            </a:r>
            <a:r>
              <a:rPr sz="2500" dirty="0">
                <a:latin typeface="Calibri"/>
                <a:cs typeface="Calibri"/>
              </a:rPr>
              <a:t>barriers</a:t>
            </a:r>
            <a:r>
              <a:rPr sz="2500" spc="-8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to</a:t>
            </a:r>
            <a:r>
              <a:rPr sz="2500" spc="-8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service</a:t>
            </a:r>
            <a:endParaRPr sz="2500">
              <a:latin typeface="Calibri"/>
              <a:cs typeface="Calibri"/>
            </a:endParaRPr>
          </a:p>
          <a:p>
            <a:pPr marL="241300" marR="1296035" indent="-228600">
              <a:lnSpc>
                <a:spcPts val="2750"/>
              </a:lnSpc>
              <a:spcBef>
                <a:spcPts val="455"/>
              </a:spcBef>
              <a:buChar char="•"/>
              <a:tabLst>
                <a:tab pos="241300" algn="l"/>
              </a:tabLst>
            </a:pPr>
            <a:r>
              <a:rPr sz="2500" dirty="0">
                <a:latin typeface="Calibri"/>
                <a:cs typeface="Calibri"/>
              </a:rPr>
              <a:t>Is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not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largely </a:t>
            </a:r>
            <a:r>
              <a:rPr sz="2500" spc="-10" dirty="0">
                <a:latin typeface="Calibri"/>
                <a:cs typeface="Calibri"/>
              </a:rPr>
              <a:t>understood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62246" y="1348486"/>
            <a:ext cx="2774315" cy="750570"/>
            <a:chOff x="4762246" y="1348486"/>
            <a:chExt cx="2774315" cy="750570"/>
          </a:xfrm>
        </p:grpSpPr>
        <p:sp>
          <p:nvSpPr>
            <p:cNvPr id="11" name="object 11"/>
            <p:cNvSpPr/>
            <p:nvPr/>
          </p:nvSpPr>
          <p:spPr>
            <a:xfrm>
              <a:off x="4768596" y="1354836"/>
              <a:ext cx="2761615" cy="737870"/>
            </a:xfrm>
            <a:custGeom>
              <a:avLst/>
              <a:gdLst/>
              <a:ahLst/>
              <a:cxnLst/>
              <a:rect l="l" t="t" r="r" b="b"/>
              <a:pathLst>
                <a:path w="2761615" h="737869">
                  <a:moveTo>
                    <a:pt x="2638552" y="0"/>
                  </a:moveTo>
                  <a:lnTo>
                    <a:pt x="122936" y="0"/>
                  </a:lnTo>
                  <a:lnTo>
                    <a:pt x="75062" y="9653"/>
                  </a:lnTo>
                  <a:lnTo>
                    <a:pt x="35988" y="35988"/>
                  </a:lnTo>
                  <a:lnTo>
                    <a:pt x="9653" y="75062"/>
                  </a:lnTo>
                  <a:lnTo>
                    <a:pt x="0" y="122936"/>
                  </a:lnTo>
                  <a:lnTo>
                    <a:pt x="0" y="614679"/>
                  </a:lnTo>
                  <a:lnTo>
                    <a:pt x="9653" y="662553"/>
                  </a:lnTo>
                  <a:lnTo>
                    <a:pt x="35988" y="701627"/>
                  </a:lnTo>
                  <a:lnTo>
                    <a:pt x="75062" y="727962"/>
                  </a:lnTo>
                  <a:lnTo>
                    <a:pt x="122936" y="737615"/>
                  </a:lnTo>
                  <a:lnTo>
                    <a:pt x="2638552" y="737615"/>
                  </a:lnTo>
                  <a:lnTo>
                    <a:pt x="2686425" y="727962"/>
                  </a:lnTo>
                  <a:lnTo>
                    <a:pt x="2725499" y="701627"/>
                  </a:lnTo>
                  <a:lnTo>
                    <a:pt x="2751834" y="662553"/>
                  </a:lnTo>
                  <a:lnTo>
                    <a:pt x="2761487" y="614679"/>
                  </a:lnTo>
                  <a:lnTo>
                    <a:pt x="2761487" y="122936"/>
                  </a:lnTo>
                  <a:lnTo>
                    <a:pt x="2751834" y="75062"/>
                  </a:lnTo>
                  <a:lnTo>
                    <a:pt x="2725499" y="35988"/>
                  </a:lnTo>
                  <a:lnTo>
                    <a:pt x="2686425" y="9653"/>
                  </a:lnTo>
                  <a:lnTo>
                    <a:pt x="263855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68596" y="1354836"/>
              <a:ext cx="2761615" cy="737870"/>
            </a:xfrm>
            <a:custGeom>
              <a:avLst/>
              <a:gdLst/>
              <a:ahLst/>
              <a:cxnLst/>
              <a:rect l="l" t="t" r="r" b="b"/>
              <a:pathLst>
                <a:path w="2761615" h="737869">
                  <a:moveTo>
                    <a:pt x="0" y="122936"/>
                  </a:moveTo>
                  <a:lnTo>
                    <a:pt x="9653" y="75062"/>
                  </a:lnTo>
                  <a:lnTo>
                    <a:pt x="35988" y="35988"/>
                  </a:lnTo>
                  <a:lnTo>
                    <a:pt x="75062" y="9653"/>
                  </a:lnTo>
                  <a:lnTo>
                    <a:pt x="122936" y="0"/>
                  </a:lnTo>
                  <a:lnTo>
                    <a:pt x="2638552" y="0"/>
                  </a:lnTo>
                  <a:lnTo>
                    <a:pt x="2686425" y="9653"/>
                  </a:lnTo>
                  <a:lnTo>
                    <a:pt x="2725499" y="35988"/>
                  </a:lnTo>
                  <a:lnTo>
                    <a:pt x="2751834" y="75062"/>
                  </a:lnTo>
                  <a:lnTo>
                    <a:pt x="2761487" y="122936"/>
                  </a:lnTo>
                  <a:lnTo>
                    <a:pt x="2761487" y="614679"/>
                  </a:lnTo>
                  <a:lnTo>
                    <a:pt x="2751834" y="662553"/>
                  </a:lnTo>
                  <a:lnTo>
                    <a:pt x="2725499" y="701627"/>
                  </a:lnTo>
                  <a:lnTo>
                    <a:pt x="2686425" y="727962"/>
                  </a:lnTo>
                  <a:lnTo>
                    <a:pt x="2638552" y="737615"/>
                  </a:lnTo>
                  <a:lnTo>
                    <a:pt x="122936" y="737615"/>
                  </a:lnTo>
                  <a:lnTo>
                    <a:pt x="75062" y="727962"/>
                  </a:lnTo>
                  <a:lnTo>
                    <a:pt x="35988" y="701627"/>
                  </a:lnTo>
                  <a:lnTo>
                    <a:pt x="9653" y="662553"/>
                  </a:lnTo>
                  <a:lnTo>
                    <a:pt x="0" y="614679"/>
                  </a:lnTo>
                  <a:lnTo>
                    <a:pt x="0" y="12293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897628" y="1483613"/>
            <a:ext cx="244538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Outreach</a:t>
            </a:r>
            <a:r>
              <a:rPr sz="2500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typically: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51347" y="0"/>
              <a:ext cx="3492652" cy="313120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7316724" cy="6858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7022" y="1156157"/>
            <a:ext cx="2199640" cy="106870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90"/>
              </a:spcBef>
            </a:pPr>
            <a:r>
              <a:rPr sz="3600" spc="-50" dirty="0">
                <a:solidFill>
                  <a:srgbClr val="000000"/>
                </a:solidFill>
              </a:rPr>
              <a:t>Professional </a:t>
            </a:r>
            <a:r>
              <a:rPr sz="3600" spc="-10" dirty="0">
                <a:solidFill>
                  <a:srgbClr val="000000"/>
                </a:solidFill>
              </a:rPr>
              <a:t>Advocacy</a:t>
            </a:r>
            <a:endParaRPr sz="3600"/>
          </a:p>
        </p:txBody>
      </p:sp>
      <p:grpSp>
        <p:nvGrp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8515" y="844296"/>
            <a:ext cx="7001509" cy="5095240"/>
            <a:chOff x="318515" y="844296"/>
            <a:chExt cx="7001509" cy="5095240"/>
          </a:xfrm>
        </p:grpSpPr>
        <p:sp>
          <p:nvSpPr>
            <p:cNvPr id="7" name="object 7"/>
            <p:cNvSpPr/>
            <p:nvPr/>
          </p:nvSpPr>
          <p:spPr>
            <a:xfrm>
              <a:off x="318515" y="844296"/>
              <a:ext cx="411480" cy="73660"/>
            </a:xfrm>
            <a:custGeom>
              <a:avLst/>
              <a:gdLst/>
              <a:ahLst/>
              <a:cxnLst/>
              <a:rect l="l" t="t" r="r" b="b"/>
              <a:pathLst>
                <a:path w="411480" h="73659">
                  <a:moveTo>
                    <a:pt x="411480" y="0"/>
                  </a:moveTo>
                  <a:lnTo>
                    <a:pt x="0" y="0"/>
                  </a:lnTo>
                  <a:lnTo>
                    <a:pt x="0" y="73151"/>
                  </a:lnTo>
                  <a:lnTo>
                    <a:pt x="411480" y="73151"/>
                  </a:lnTo>
                  <a:lnTo>
                    <a:pt x="41148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1563" y="2442972"/>
              <a:ext cx="2475230" cy="9525"/>
            </a:xfrm>
            <a:custGeom>
              <a:avLst/>
              <a:gdLst/>
              <a:ahLst/>
              <a:cxnLst/>
              <a:rect l="l" t="t" r="r" b="b"/>
              <a:pathLst>
                <a:path w="2475230" h="9525">
                  <a:moveTo>
                    <a:pt x="2474976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2474976" y="9144"/>
                  </a:lnTo>
                  <a:lnTo>
                    <a:pt x="2474976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1563" y="2442972"/>
              <a:ext cx="2475230" cy="9525"/>
            </a:xfrm>
            <a:custGeom>
              <a:avLst/>
              <a:gdLst/>
              <a:ahLst/>
              <a:cxnLst/>
              <a:rect l="l" t="t" r="r" b="b"/>
              <a:pathLst>
                <a:path w="2475230" h="9525">
                  <a:moveTo>
                    <a:pt x="0" y="9144"/>
                  </a:moveTo>
                  <a:lnTo>
                    <a:pt x="2474976" y="9144"/>
                  </a:lnTo>
                  <a:lnTo>
                    <a:pt x="2474976" y="0"/>
                  </a:lnTo>
                  <a:lnTo>
                    <a:pt x="0" y="0"/>
                  </a:lnTo>
                  <a:lnTo>
                    <a:pt x="0" y="9144"/>
                  </a:lnTo>
                  <a:close/>
                </a:path>
              </a:pathLst>
            </a:custGeom>
            <a:ln w="3175">
              <a:solidFill>
                <a:srgbClr val="D4D4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61132" y="2979419"/>
              <a:ext cx="4356100" cy="2956560"/>
            </a:xfrm>
            <a:custGeom>
              <a:avLst/>
              <a:gdLst/>
              <a:ahLst/>
              <a:cxnLst/>
              <a:rect l="l" t="t" r="r" b="b"/>
              <a:pathLst>
                <a:path w="4356100" h="2956560">
                  <a:moveTo>
                    <a:pt x="3862832" y="0"/>
                  </a:moveTo>
                  <a:lnTo>
                    <a:pt x="0" y="0"/>
                  </a:lnTo>
                  <a:lnTo>
                    <a:pt x="0" y="2956560"/>
                  </a:lnTo>
                  <a:lnTo>
                    <a:pt x="3862832" y="2956560"/>
                  </a:lnTo>
                  <a:lnTo>
                    <a:pt x="3910290" y="2954304"/>
                  </a:lnTo>
                  <a:lnTo>
                    <a:pt x="3956472" y="2947674"/>
                  </a:lnTo>
                  <a:lnTo>
                    <a:pt x="4001171" y="2936877"/>
                  </a:lnTo>
                  <a:lnTo>
                    <a:pt x="4044179" y="2922119"/>
                  </a:lnTo>
                  <a:lnTo>
                    <a:pt x="4085292" y="2903607"/>
                  </a:lnTo>
                  <a:lnTo>
                    <a:pt x="4124301" y="2881547"/>
                  </a:lnTo>
                  <a:lnTo>
                    <a:pt x="4161002" y="2856145"/>
                  </a:lnTo>
                  <a:lnTo>
                    <a:pt x="4195187" y="2827609"/>
                  </a:lnTo>
                  <a:lnTo>
                    <a:pt x="4226650" y="2796145"/>
                  </a:lnTo>
                  <a:lnTo>
                    <a:pt x="4255185" y="2761959"/>
                  </a:lnTo>
                  <a:lnTo>
                    <a:pt x="4280585" y="2725258"/>
                  </a:lnTo>
                  <a:lnTo>
                    <a:pt x="4302643" y="2686248"/>
                  </a:lnTo>
                  <a:lnTo>
                    <a:pt x="4321154" y="2645137"/>
                  </a:lnTo>
                  <a:lnTo>
                    <a:pt x="4335911" y="2602129"/>
                  </a:lnTo>
                  <a:lnTo>
                    <a:pt x="4346707" y="2557433"/>
                  </a:lnTo>
                  <a:lnTo>
                    <a:pt x="4353336" y="2511254"/>
                  </a:lnTo>
                  <a:lnTo>
                    <a:pt x="4355592" y="2463799"/>
                  </a:lnTo>
                  <a:lnTo>
                    <a:pt x="4355592" y="492759"/>
                  </a:lnTo>
                  <a:lnTo>
                    <a:pt x="4353336" y="445301"/>
                  </a:lnTo>
                  <a:lnTo>
                    <a:pt x="4346707" y="399119"/>
                  </a:lnTo>
                  <a:lnTo>
                    <a:pt x="4335911" y="354420"/>
                  </a:lnTo>
                  <a:lnTo>
                    <a:pt x="4321154" y="311412"/>
                  </a:lnTo>
                  <a:lnTo>
                    <a:pt x="4302643" y="270299"/>
                  </a:lnTo>
                  <a:lnTo>
                    <a:pt x="4280585" y="231290"/>
                  </a:lnTo>
                  <a:lnTo>
                    <a:pt x="4255185" y="194589"/>
                  </a:lnTo>
                  <a:lnTo>
                    <a:pt x="4226650" y="160404"/>
                  </a:lnTo>
                  <a:lnTo>
                    <a:pt x="4195187" y="128941"/>
                  </a:lnTo>
                  <a:lnTo>
                    <a:pt x="4161002" y="100406"/>
                  </a:lnTo>
                  <a:lnTo>
                    <a:pt x="4124301" y="75006"/>
                  </a:lnTo>
                  <a:lnTo>
                    <a:pt x="4085292" y="52948"/>
                  </a:lnTo>
                  <a:lnTo>
                    <a:pt x="4044179" y="34437"/>
                  </a:lnTo>
                  <a:lnTo>
                    <a:pt x="4001171" y="19680"/>
                  </a:lnTo>
                  <a:lnTo>
                    <a:pt x="3956472" y="8884"/>
                  </a:lnTo>
                  <a:lnTo>
                    <a:pt x="3910290" y="2255"/>
                  </a:lnTo>
                  <a:lnTo>
                    <a:pt x="3862832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61132" y="2979419"/>
              <a:ext cx="4356100" cy="2956560"/>
            </a:xfrm>
            <a:custGeom>
              <a:avLst/>
              <a:gdLst/>
              <a:ahLst/>
              <a:cxnLst/>
              <a:rect l="l" t="t" r="r" b="b"/>
              <a:pathLst>
                <a:path w="4356100" h="2956560">
                  <a:moveTo>
                    <a:pt x="4355592" y="492759"/>
                  </a:moveTo>
                  <a:lnTo>
                    <a:pt x="4355592" y="2463799"/>
                  </a:lnTo>
                  <a:lnTo>
                    <a:pt x="4353336" y="2511254"/>
                  </a:lnTo>
                  <a:lnTo>
                    <a:pt x="4346707" y="2557433"/>
                  </a:lnTo>
                  <a:lnTo>
                    <a:pt x="4335911" y="2602129"/>
                  </a:lnTo>
                  <a:lnTo>
                    <a:pt x="4321154" y="2645137"/>
                  </a:lnTo>
                  <a:lnTo>
                    <a:pt x="4302643" y="2686248"/>
                  </a:lnTo>
                  <a:lnTo>
                    <a:pt x="4280585" y="2725258"/>
                  </a:lnTo>
                  <a:lnTo>
                    <a:pt x="4255185" y="2761959"/>
                  </a:lnTo>
                  <a:lnTo>
                    <a:pt x="4226650" y="2796145"/>
                  </a:lnTo>
                  <a:lnTo>
                    <a:pt x="4195187" y="2827609"/>
                  </a:lnTo>
                  <a:lnTo>
                    <a:pt x="4161002" y="2856145"/>
                  </a:lnTo>
                  <a:lnTo>
                    <a:pt x="4124301" y="2881547"/>
                  </a:lnTo>
                  <a:lnTo>
                    <a:pt x="4085292" y="2903607"/>
                  </a:lnTo>
                  <a:lnTo>
                    <a:pt x="4044179" y="2922119"/>
                  </a:lnTo>
                  <a:lnTo>
                    <a:pt x="4001171" y="2936877"/>
                  </a:lnTo>
                  <a:lnTo>
                    <a:pt x="3956472" y="2947674"/>
                  </a:lnTo>
                  <a:lnTo>
                    <a:pt x="3910290" y="2954304"/>
                  </a:lnTo>
                  <a:lnTo>
                    <a:pt x="3862832" y="2956560"/>
                  </a:lnTo>
                  <a:lnTo>
                    <a:pt x="0" y="2956560"/>
                  </a:lnTo>
                  <a:lnTo>
                    <a:pt x="0" y="0"/>
                  </a:lnTo>
                  <a:lnTo>
                    <a:pt x="3862832" y="0"/>
                  </a:lnTo>
                  <a:lnTo>
                    <a:pt x="3910290" y="2255"/>
                  </a:lnTo>
                  <a:lnTo>
                    <a:pt x="3956472" y="8884"/>
                  </a:lnTo>
                  <a:lnTo>
                    <a:pt x="4001171" y="19680"/>
                  </a:lnTo>
                  <a:lnTo>
                    <a:pt x="4044179" y="34437"/>
                  </a:lnTo>
                  <a:lnTo>
                    <a:pt x="4085292" y="52948"/>
                  </a:lnTo>
                  <a:lnTo>
                    <a:pt x="4124301" y="75006"/>
                  </a:lnTo>
                  <a:lnTo>
                    <a:pt x="4161002" y="100406"/>
                  </a:lnTo>
                  <a:lnTo>
                    <a:pt x="4195187" y="128941"/>
                  </a:lnTo>
                  <a:lnTo>
                    <a:pt x="4226650" y="160404"/>
                  </a:lnTo>
                  <a:lnTo>
                    <a:pt x="4255185" y="194589"/>
                  </a:lnTo>
                  <a:lnTo>
                    <a:pt x="4280585" y="231290"/>
                  </a:lnTo>
                  <a:lnTo>
                    <a:pt x="4302643" y="270299"/>
                  </a:lnTo>
                  <a:lnTo>
                    <a:pt x="4321154" y="311412"/>
                  </a:lnTo>
                  <a:lnTo>
                    <a:pt x="4335911" y="354420"/>
                  </a:lnTo>
                  <a:lnTo>
                    <a:pt x="4346707" y="399119"/>
                  </a:lnTo>
                  <a:lnTo>
                    <a:pt x="4353336" y="445301"/>
                  </a:lnTo>
                  <a:lnTo>
                    <a:pt x="4355592" y="492759"/>
                  </a:lnTo>
                  <a:close/>
                </a:path>
              </a:pathLst>
            </a:custGeom>
            <a:ln w="6350">
              <a:solidFill>
                <a:srgbClr val="CFD4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0540" y="2610611"/>
            <a:ext cx="2450591" cy="3695700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772464" y="4109084"/>
            <a:ext cx="1928495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10" dirty="0">
                <a:solidFill>
                  <a:srgbClr val="FFFFFF"/>
                </a:solidFill>
                <a:latin typeface="Calibri"/>
                <a:cs typeface="Calibri"/>
              </a:rPr>
              <a:t>Outreach:</a:t>
            </a:r>
            <a:endParaRPr sz="37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28950" y="3108147"/>
            <a:ext cx="3408045" cy="261556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275"/>
              </a:spcBef>
              <a:buChar char="•"/>
              <a:tabLst>
                <a:tab pos="240665" algn="l"/>
              </a:tabLst>
            </a:pPr>
            <a:r>
              <a:rPr sz="2100" dirty="0">
                <a:latin typeface="Calibri"/>
                <a:cs typeface="Calibri"/>
              </a:rPr>
              <a:t>No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formal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definition</a:t>
            </a:r>
            <a:endParaRPr sz="21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80"/>
              </a:spcBef>
              <a:buChar char="•"/>
              <a:tabLst>
                <a:tab pos="240665" algn="l"/>
              </a:tabLst>
            </a:pPr>
            <a:r>
              <a:rPr sz="2100" dirty="0">
                <a:latin typeface="Calibri"/>
                <a:cs typeface="Calibri"/>
              </a:rPr>
              <a:t>No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best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practices</a:t>
            </a:r>
            <a:endParaRPr sz="21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70"/>
              </a:spcBef>
              <a:buChar char="•"/>
              <a:tabLst>
                <a:tab pos="240665" algn="l"/>
              </a:tabLst>
            </a:pPr>
            <a:r>
              <a:rPr sz="2100" dirty="0">
                <a:latin typeface="Calibri"/>
                <a:cs typeface="Calibri"/>
              </a:rPr>
              <a:t>No</a:t>
            </a:r>
            <a:r>
              <a:rPr sz="2100" spc="-10" dirty="0">
                <a:latin typeface="Calibri"/>
                <a:cs typeface="Calibri"/>
              </a:rPr>
              <a:t> education</a:t>
            </a:r>
            <a:endParaRPr sz="2100">
              <a:latin typeface="Calibri"/>
              <a:cs typeface="Calibri"/>
            </a:endParaRPr>
          </a:p>
          <a:p>
            <a:pPr marL="241300" marR="5080" indent="-228600">
              <a:lnSpc>
                <a:spcPts val="2300"/>
              </a:lnSpc>
              <a:spcBef>
                <a:spcPts val="430"/>
              </a:spcBef>
              <a:buChar char="•"/>
              <a:tabLst>
                <a:tab pos="241300" algn="l"/>
              </a:tabLst>
            </a:pPr>
            <a:r>
              <a:rPr sz="2100" dirty="0">
                <a:latin typeface="Calibri"/>
                <a:cs typeface="Calibri"/>
              </a:rPr>
              <a:t>Not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many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professional developmental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opportunities</a:t>
            </a:r>
            <a:endParaRPr sz="2100">
              <a:latin typeface="Calibri"/>
              <a:cs typeface="Calibri"/>
            </a:endParaRPr>
          </a:p>
          <a:p>
            <a:pPr marL="241300" marR="60325" indent="-228600">
              <a:lnSpc>
                <a:spcPts val="2300"/>
              </a:lnSpc>
              <a:spcBef>
                <a:spcPts val="405"/>
              </a:spcBef>
              <a:buChar char="•"/>
              <a:tabLst>
                <a:tab pos="241300" algn="l"/>
              </a:tabLst>
            </a:pPr>
            <a:r>
              <a:rPr sz="2100" spc="-10" dirty="0">
                <a:latin typeface="Calibri"/>
                <a:cs typeface="Calibri"/>
              </a:rPr>
              <a:t>Misunderstanding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&amp;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lack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of </a:t>
            </a:r>
            <a:r>
              <a:rPr sz="2100" dirty="0">
                <a:latin typeface="Calibri"/>
                <a:cs typeface="Calibri"/>
              </a:rPr>
              <a:t>knowledge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=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lack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of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funding, </a:t>
            </a:r>
            <a:r>
              <a:rPr sz="2100" dirty="0">
                <a:latin typeface="Calibri"/>
                <a:cs typeface="Calibri"/>
              </a:rPr>
              <a:t>staffing,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and</a:t>
            </a:r>
            <a:r>
              <a:rPr sz="2100" spc="-6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support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8800" y="655065"/>
            <a:ext cx="4927600" cy="1402948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>
              <a:lnSpc>
                <a:spcPts val="5080"/>
              </a:lnSpc>
              <a:spcBef>
                <a:spcPts val="740"/>
              </a:spcBef>
            </a:pPr>
            <a:r>
              <a:rPr sz="4700" spc="-65" dirty="0">
                <a:solidFill>
                  <a:srgbClr val="000000"/>
                </a:solidFill>
              </a:rPr>
              <a:t>Professional </a:t>
            </a:r>
            <a:r>
              <a:rPr sz="4700" spc="-10" dirty="0">
                <a:solidFill>
                  <a:srgbClr val="000000"/>
                </a:solidFill>
              </a:rPr>
              <a:t>Advocacy</a:t>
            </a:r>
            <a:r>
              <a:rPr lang="en-US" sz="4700" spc="-10" dirty="0">
                <a:solidFill>
                  <a:srgbClr val="000000"/>
                </a:solidFill>
              </a:rPr>
              <a:t> Continued</a:t>
            </a:r>
            <a:endParaRPr sz="4700" dirty="0"/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9452" y="2342442"/>
            <a:ext cx="3224530" cy="99060"/>
            <a:chOff x="549452" y="2342442"/>
            <a:chExt cx="3224530" cy="99060"/>
          </a:xfrm>
        </p:grpSpPr>
        <p:sp>
          <p:nvSpPr>
            <p:cNvPr id="4" name="object 4"/>
            <p:cNvSpPr/>
            <p:nvPr/>
          </p:nvSpPr>
          <p:spPr>
            <a:xfrm>
              <a:off x="569507" y="2375974"/>
              <a:ext cx="3185160" cy="47625"/>
            </a:xfrm>
            <a:custGeom>
              <a:avLst/>
              <a:gdLst/>
              <a:ahLst/>
              <a:cxnLst/>
              <a:rect l="l" t="t" r="r" b="b"/>
              <a:pathLst>
                <a:path w="3185160" h="47625">
                  <a:moveTo>
                    <a:pt x="1428151" y="30495"/>
                  </a:moveTo>
                  <a:lnTo>
                    <a:pt x="1420397" y="30495"/>
                  </a:lnTo>
                  <a:lnTo>
                    <a:pt x="1384062" y="31020"/>
                  </a:lnTo>
                  <a:lnTo>
                    <a:pt x="1386985" y="31020"/>
                  </a:lnTo>
                  <a:lnTo>
                    <a:pt x="1348446" y="33588"/>
                  </a:lnTo>
                  <a:lnTo>
                    <a:pt x="1432409" y="44518"/>
                  </a:lnTo>
                  <a:lnTo>
                    <a:pt x="1479368" y="46938"/>
                  </a:lnTo>
                  <a:lnTo>
                    <a:pt x="1524590" y="47496"/>
                  </a:lnTo>
                  <a:lnTo>
                    <a:pt x="1568058" y="45661"/>
                  </a:lnTo>
                  <a:lnTo>
                    <a:pt x="1609377" y="40949"/>
                  </a:lnTo>
                  <a:lnTo>
                    <a:pt x="1609547" y="40949"/>
                  </a:lnTo>
                  <a:lnTo>
                    <a:pt x="1615447" y="39736"/>
                  </a:lnTo>
                  <a:lnTo>
                    <a:pt x="1615707" y="39736"/>
                  </a:lnTo>
                  <a:lnTo>
                    <a:pt x="1582130" y="38384"/>
                  </a:lnTo>
                  <a:lnTo>
                    <a:pt x="1584197" y="38384"/>
                  </a:lnTo>
                  <a:lnTo>
                    <a:pt x="1545598" y="36207"/>
                  </a:lnTo>
                  <a:lnTo>
                    <a:pt x="1503209" y="33588"/>
                  </a:lnTo>
                  <a:lnTo>
                    <a:pt x="1503460" y="33588"/>
                  </a:lnTo>
                  <a:lnTo>
                    <a:pt x="1462931" y="31437"/>
                  </a:lnTo>
                  <a:lnTo>
                    <a:pt x="1428151" y="30495"/>
                  </a:lnTo>
                  <a:close/>
                </a:path>
                <a:path w="3185160" h="47625">
                  <a:moveTo>
                    <a:pt x="845500" y="38384"/>
                  </a:moveTo>
                  <a:lnTo>
                    <a:pt x="666333" y="38384"/>
                  </a:lnTo>
                  <a:lnTo>
                    <a:pt x="671287" y="39162"/>
                  </a:lnTo>
                  <a:lnTo>
                    <a:pt x="721762" y="44093"/>
                  </a:lnTo>
                  <a:lnTo>
                    <a:pt x="772910" y="46524"/>
                  </a:lnTo>
                  <a:lnTo>
                    <a:pt x="824317" y="46776"/>
                  </a:lnTo>
                  <a:lnTo>
                    <a:pt x="875569" y="45170"/>
                  </a:lnTo>
                  <a:lnTo>
                    <a:pt x="926253" y="42027"/>
                  </a:lnTo>
                  <a:lnTo>
                    <a:pt x="955622" y="39452"/>
                  </a:lnTo>
                  <a:lnTo>
                    <a:pt x="929582" y="39162"/>
                  </a:lnTo>
                  <a:lnTo>
                    <a:pt x="930623" y="39162"/>
                  </a:lnTo>
                  <a:lnTo>
                    <a:pt x="845500" y="38384"/>
                  </a:lnTo>
                  <a:close/>
                </a:path>
                <a:path w="3185160" h="47625">
                  <a:moveTo>
                    <a:pt x="591910" y="24587"/>
                  </a:moveTo>
                  <a:lnTo>
                    <a:pt x="96278" y="24587"/>
                  </a:lnTo>
                  <a:lnTo>
                    <a:pt x="134092" y="25849"/>
                  </a:lnTo>
                  <a:lnTo>
                    <a:pt x="175653" y="28894"/>
                  </a:lnTo>
                  <a:lnTo>
                    <a:pt x="272441" y="37483"/>
                  </a:lnTo>
                  <a:lnTo>
                    <a:pt x="329307" y="41602"/>
                  </a:lnTo>
                  <a:lnTo>
                    <a:pt x="330584" y="41602"/>
                  </a:lnTo>
                  <a:lnTo>
                    <a:pt x="387541" y="44304"/>
                  </a:lnTo>
                  <a:lnTo>
                    <a:pt x="453967" y="45312"/>
                  </a:lnTo>
                  <a:lnTo>
                    <a:pt x="526592" y="43722"/>
                  </a:lnTo>
                  <a:lnTo>
                    <a:pt x="600043" y="39162"/>
                  </a:lnTo>
                  <a:lnTo>
                    <a:pt x="562807" y="39162"/>
                  </a:lnTo>
                  <a:lnTo>
                    <a:pt x="666333" y="38384"/>
                  </a:lnTo>
                  <a:lnTo>
                    <a:pt x="622074" y="31437"/>
                  </a:lnTo>
                  <a:lnTo>
                    <a:pt x="591910" y="24587"/>
                  </a:lnTo>
                  <a:close/>
                </a:path>
                <a:path w="3185160" h="47625">
                  <a:moveTo>
                    <a:pt x="1989521" y="17733"/>
                  </a:moveTo>
                  <a:lnTo>
                    <a:pt x="1867441" y="17733"/>
                  </a:lnTo>
                  <a:lnTo>
                    <a:pt x="1818312" y="17995"/>
                  </a:lnTo>
                  <a:lnTo>
                    <a:pt x="1821079" y="17995"/>
                  </a:lnTo>
                  <a:lnTo>
                    <a:pt x="1727964" y="19346"/>
                  </a:lnTo>
                  <a:lnTo>
                    <a:pt x="1687790" y="20515"/>
                  </a:lnTo>
                  <a:lnTo>
                    <a:pt x="1649674" y="32700"/>
                  </a:lnTo>
                  <a:lnTo>
                    <a:pt x="1615447" y="39736"/>
                  </a:lnTo>
                  <a:lnTo>
                    <a:pt x="1641361" y="40765"/>
                  </a:lnTo>
                  <a:lnTo>
                    <a:pt x="1700344" y="41822"/>
                  </a:lnTo>
                  <a:lnTo>
                    <a:pt x="1774688" y="41138"/>
                  </a:lnTo>
                  <a:lnTo>
                    <a:pt x="1835709" y="39162"/>
                  </a:lnTo>
                  <a:lnTo>
                    <a:pt x="1969882" y="39162"/>
                  </a:lnTo>
                  <a:lnTo>
                    <a:pt x="2129353" y="38384"/>
                  </a:lnTo>
                  <a:lnTo>
                    <a:pt x="2259831" y="37483"/>
                  </a:lnTo>
                  <a:lnTo>
                    <a:pt x="2727777" y="37210"/>
                  </a:lnTo>
                  <a:lnTo>
                    <a:pt x="2754161" y="35407"/>
                  </a:lnTo>
                  <a:lnTo>
                    <a:pt x="2812198" y="30495"/>
                  </a:lnTo>
                  <a:lnTo>
                    <a:pt x="2432796" y="30495"/>
                  </a:lnTo>
                  <a:lnTo>
                    <a:pt x="2394771" y="29142"/>
                  </a:lnTo>
                  <a:lnTo>
                    <a:pt x="2393241" y="29142"/>
                  </a:lnTo>
                  <a:lnTo>
                    <a:pt x="2356210" y="25849"/>
                  </a:lnTo>
                  <a:lnTo>
                    <a:pt x="2356047" y="25849"/>
                  </a:lnTo>
                  <a:lnTo>
                    <a:pt x="2324187" y="20515"/>
                  </a:lnTo>
                  <a:lnTo>
                    <a:pt x="2211782" y="19346"/>
                  </a:lnTo>
                  <a:lnTo>
                    <a:pt x="2212454" y="19346"/>
                  </a:lnTo>
                  <a:lnTo>
                    <a:pt x="1989521" y="17733"/>
                  </a:lnTo>
                  <a:close/>
                </a:path>
                <a:path w="3185160" h="47625">
                  <a:moveTo>
                    <a:pt x="1115020" y="20515"/>
                  </a:moveTo>
                  <a:lnTo>
                    <a:pt x="1070751" y="26592"/>
                  </a:lnTo>
                  <a:lnTo>
                    <a:pt x="1024258" y="32417"/>
                  </a:lnTo>
                  <a:lnTo>
                    <a:pt x="975518" y="37708"/>
                  </a:lnTo>
                  <a:lnTo>
                    <a:pt x="955622" y="39452"/>
                  </a:lnTo>
                  <a:lnTo>
                    <a:pt x="1154557" y="41602"/>
                  </a:lnTo>
                  <a:lnTo>
                    <a:pt x="1207487" y="41602"/>
                  </a:lnTo>
                  <a:lnTo>
                    <a:pt x="1244576" y="41138"/>
                  </a:lnTo>
                  <a:lnTo>
                    <a:pt x="1246770" y="41138"/>
                  </a:lnTo>
                  <a:lnTo>
                    <a:pt x="1279415" y="40206"/>
                  </a:lnTo>
                  <a:lnTo>
                    <a:pt x="1299122" y="39162"/>
                  </a:lnTo>
                  <a:lnTo>
                    <a:pt x="1302973" y="39162"/>
                  </a:lnTo>
                  <a:lnTo>
                    <a:pt x="1329777" y="35876"/>
                  </a:lnTo>
                  <a:lnTo>
                    <a:pt x="1228830" y="26908"/>
                  </a:lnTo>
                  <a:lnTo>
                    <a:pt x="1229153" y="26908"/>
                  </a:lnTo>
                  <a:lnTo>
                    <a:pt x="1172082" y="22999"/>
                  </a:lnTo>
                  <a:lnTo>
                    <a:pt x="1115020" y="20515"/>
                  </a:lnTo>
                  <a:close/>
                </a:path>
                <a:path w="3185160" h="47625">
                  <a:moveTo>
                    <a:pt x="2697473" y="39162"/>
                  </a:moveTo>
                  <a:lnTo>
                    <a:pt x="2554342" y="39162"/>
                  </a:lnTo>
                  <a:lnTo>
                    <a:pt x="2595062" y="41138"/>
                  </a:lnTo>
                  <a:lnTo>
                    <a:pt x="2649716" y="41138"/>
                  </a:lnTo>
                  <a:lnTo>
                    <a:pt x="2697473" y="39162"/>
                  </a:lnTo>
                  <a:close/>
                </a:path>
                <a:path w="3185160" h="47625">
                  <a:moveTo>
                    <a:pt x="338204" y="0"/>
                  </a:moveTo>
                  <a:lnTo>
                    <a:pt x="288502" y="506"/>
                  </a:lnTo>
                  <a:lnTo>
                    <a:pt x="236847" y="2313"/>
                  </a:lnTo>
                  <a:lnTo>
                    <a:pt x="182767" y="5319"/>
                  </a:lnTo>
                  <a:lnTo>
                    <a:pt x="125612" y="9436"/>
                  </a:lnTo>
                  <a:lnTo>
                    <a:pt x="1230" y="20515"/>
                  </a:lnTo>
                  <a:lnTo>
                    <a:pt x="1232" y="39162"/>
                  </a:lnTo>
                  <a:lnTo>
                    <a:pt x="0" y="39162"/>
                  </a:lnTo>
                  <a:lnTo>
                    <a:pt x="29704" y="30495"/>
                  </a:lnTo>
                  <a:lnTo>
                    <a:pt x="29126" y="30495"/>
                  </a:lnTo>
                  <a:lnTo>
                    <a:pt x="61728" y="25849"/>
                  </a:lnTo>
                  <a:lnTo>
                    <a:pt x="61511" y="25849"/>
                  </a:lnTo>
                  <a:lnTo>
                    <a:pt x="96278" y="24587"/>
                  </a:lnTo>
                  <a:lnTo>
                    <a:pt x="591910" y="24587"/>
                  </a:lnTo>
                  <a:lnTo>
                    <a:pt x="574012" y="20515"/>
                  </a:lnTo>
                  <a:lnTo>
                    <a:pt x="526965" y="13001"/>
                  </a:lnTo>
                  <a:lnTo>
                    <a:pt x="480334" y="7294"/>
                  </a:lnTo>
                  <a:lnTo>
                    <a:pt x="433646" y="3292"/>
                  </a:lnTo>
                  <a:lnTo>
                    <a:pt x="386427" y="894"/>
                  </a:lnTo>
                  <a:lnTo>
                    <a:pt x="338204" y="0"/>
                  </a:lnTo>
                  <a:close/>
                </a:path>
                <a:path w="3185160" h="47625">
                  <a:moveTo>
                    <a:pt x="2727777" y="37210"/>
                  </a:moveTo>
                  <a:lnTo>
                    <a:pt x="2412239" y="37210"/>
                  </a:lnTo>
                  <a:lnTo>
                    <a:pt x="2505976" y="38057"/>
                  </a:lnTo>
                  <a:lnTo>
                    <a:pt x="2504393" y="38057"/>
                  </a:lnTo>
                  <a:lnTo>
                    <a:pt x="2567407" y="39162"/>
                  </a:lnTo>
                  <a:lnTo>
                    <a:pt x="2699209" y="39162"/>
                  </a:lnTo>
                  <a:lnTo>
                    <a:pt x="2727777" y="37210"/>
                  </a:lnTo>
                  <a:close/>
                </a:path>
                <a:path w="3185160" h="47625">
                  <a:moveTo>
                    <a:pt x="3156470" y="17364"/>
                  </a:moveTo>
                  <a:lnTo>
                    <a:pt x="3007534" y="17364"/>
                  </a:lnTo>
                  <a:lnTo>
                    <a:pt x="3059950" y="17995"/>
                  </a:lnTo>
                  <a:lnTo>
                    <a:pt x="3055455" y="17995"/>
                  </a:lnTo>
                  <a:lnTo>
                    <a:pt x="3099764" y="21291"/>
                  </a:lnTo>
                  <a:lnTo>
                    <a:pt x="3142778" y="28048"/>
                  </a:lnTo>
                  <a:lnTo>
                    <a:pt x="3184696" y="39162"/>
                  </a:lnTo>
                  <a:lnTo>
                    <a:pt x="3183327" y="39162"/>
                  </a:lnTo>
                  <a:lnTo>
                    <a:pt x="3183342" y="20515"/>
                  </a:lnTo>
                  <a:lnTo>
                    <a:pt x="3156470" y="17364"/>
                  </a:lnTo>
                  <a:close/>
                </a:path>
                <a:path w="3185160" h="47625">
                  <a:moveTo>
                    <a:pt x="781702" y="38057"/>
                  </a:moveTo>
                  <a:lnTo>
                    <a:pt x="740147" y="38057"/>
                  </a:lnTo>
                  <a:lnTo>
                    <a:pt x="618172" y="38384"/>
                  </a:lnTo>
                  <a:lnTo>
                    <a:pt x="835418" y="38384"/>
                  </a:lnTo>
                  <a:lnTo>
                    <a:pt x="781702" y="38057"/>
                  </a:lnTo>
                  <a:close/>
                </a:path>
                <a:path w="3185160" h="47625">
                  <a:moveTo>
                    <a:pt x="2968227" y="8474"/>
                  </a:moveTo>
                  <a:lnTo>
                    <a:pt x="2911046" y="9436"/>
                  </a:lnTo>
                  <a:lnTo>
                    <a:pt x="2853434" y="11425"/>
                  </a:lnTo>
                  <a:lnTo>
                    <a:pt x="2795856" y="14158"/>
                  </a:lnTo>
                  <a:lnTo>
                    <a:pt x="2575176" y="26908"/>
                  </a:lnTo>
                  <a:lnTo>
                    <a:pt x="2524738" y="29142"/>
                  </a:lnTo>
                  <a:lnTo>
                    <a:pt x="2474775" y="30495"/>
                  </a:lnTo>
                  <a:lnTo>
                    <a:pt x="2812198" y="30495"/>
                  </a:lnTo>
                  <a:lnTo>
                    <a:pt x="2908946" y="22211"/>
                  </a:lnTo>
                  <a:lnTo>
                    <a:pt x="2958891" y="18992"/>
                  </a:lnTo>
                  <a:lnTo>
                    <a:pt x="3007534" y="17364"/>
                  </a:lnTo>
                  <a:lnTo>
                    <a:pt x="3156470" y="17364"/>
                  </a:lnTo>
                  <a:lnTo>
                    <a:pt x="3132534" y="14558"/>
                  </a:lnTo>
                  <a:lnTo>
                    <a:pt x="3079436" y="10753"/>
                  </a:lnTo>
                  <a:lnTo>
                    <a:pt x="3024512" y="8819"/>
                  </a:lnTo>
                  <a:lnTo>
                    <a:pt x="2968227" y="8474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0090" y="2363080"/>
              <a:ext cx="3183255" cy="57785"/>
            </a:xfrm>
            <a:custGeom>
              <a:avLst/>
              <a:gdLst/>
              <a:ahLst/>
              <a:cxnLst/>
              <a:rect l="l" t="t" r="r" b="b"/>
              <a:pathLst>
                <a:path w="3183254" h="57785">
                  <a:moveTo>
                    <a:pt x="647" y="33409"/>
                  </a:moveTo>
                  <a:lnTo>
                    <a:pt x="52193" y="40291"/>
                  </a:lnTo>
                  <a:lnTo>
                    <a:pt x="102709" y="45549"/>
                  </a:lnTo>
                  <a:lnTo>
                    <a:pt x="152357" y="49313"/>
                  </a:lnTo>
                  <a:lnTo>
                    <a:pt x="201303" y="51714"/>
                  </a:lnTo>
                  <a:lnTo>
                    <a:pt x="249708" y="52881"/>
                  </a:lnTo>
                  <a:lnTo>
                    <a:pt x="297735" y="52944"/>
                  </a:lnTo>
                  <a:lnTo>
                    <a:pt x="345549" y="52033"/>
                  </a:lnTo>
                  <a:lnTo>
                    <a:pt x="393311" y="50279"/>
                  </a:lnTo>
                  <a:lnTo>
                    <a:pt x="441186" y="47812"/>
                  </a:lnTo>
                  <a:lnTo>
                    <a:pt x="489336" y="44761"/>
                  </a:lnTo>
                  <a:lnTo>
                    <a:pt x="537925" y="41257"/>
                  </a:lnTo>
                  <a:lnTo>
                    <a:pt x="587115" y="37430"/>
                  </a:lnTo>
                  <a:lnTo>
                    <a:pt x="637070" y="33409"/>
                  </a:lnTo>
                  <a:lnTo>
                    <a:pt x="688786" y="31199"/>
                  </a:lnTo>
                  <a:lnTo>
                    <a:pt x="738191" y="29125"/>
                  </a:lnTo>
                  <a:lnTo>
                    <a:pt x="785788" y="27249"/>
                  </a:lnTo>
                  <a:lnTo>
                    <a:pt x="832083" y="25637"/>
                  </a:lnTo>
                  <a:lnTo>
                    <a:pt x="877580" y="24350"/>
                  </a:lnTo>
                  <a:lnTo>
                    <a:pt x="922785" y="23453"/>
                  </a:lnTo>
                  <a:lnTo>
                    <a:pt x="968202" y="23008"/>
                  </a:lnTo>
                  <a:lnTo>
                    <a:pt x="1014336" y="23080"/>
                  </a:lnTo>
                  <a:lnTo>
                    <a:pt x="1061693" y="23732"/>
                  </a:lnTo>
                  <a:lnTo>
                    <a:pt x="1110777" y="25028"/>
                  </a:lnTo>
                  <a:lnTo>
                    <a:pt x="1162093" y="27030"/>
                  </a:lnTo>
                  <a:lnTo>
                    <a:pt x="1216146" y="29803"/>
                  </a:lnTo>
                  <a:lnTo>
                    <a:pt x="1273441" y="33409"/>
                  </a:lnTo>
                  <a:lnTo>
                    <a:pt x="1329236" y="25761"/>
                  </a:lnTo>
                  <a:lnTo>
                    <a:pt x="1383107" y="18808"/>
                  </a:lnTo>
                  <a:lnTo>
                    <a:pt x="1435270" y="12708"/>
                  </a:lnTo>
                  <a:lnTo>
                    <a:pt x="1485937" y="7619"/>
                  </a:lnTo>
                  <a:lnTo>
                    <a:pt x="1535322" y="3699"/>
                  </a:lnTo>
                  <a:lnTo>
                    <a:pt x="1583641" y="1107"/>
                  </a:lnTo>
                  <a:lnTo>
                    <a:pt x="1631106" y="0"/>
                  </a:lnTo>
                  <a:lnTo>
                    <a:pt x="1677933" y="536"/>
                  </a:lnTo>
                  <a:lnTo>
                    <a:pt x="1724334" y="2874"/>
                  </a:lnTo>
                  <a:lnTo>
                    <a:pt x="1770523" y="7173"/>
                  </a:lnTo>
                  <a:lnTo>
                    <a:pt x="1816716" y="13589"/>
                  </a:lnTo>
                  <a:lnTo>
                    <a:pt x="1863125" y="22282"/>
                  </a:lnTo>
                  <a:lnTo>
                    <a:pt x="1909965" y="33409"/>
                  </a:lnTo>
                  <a:lnTo>
                    <a:pt x="1964634" y="33644"/>
                  </a:lnTo>
                  <a:lnTo>
                    <a:pt x="2014639" y="33007"/>
                  </a:lnTo>
                  <a:lnTo>
                    <a:pt x="2061362" y="31774"/>
                  </a:lnTo>
                  <a:lnTo>
                    <a:pt x="2106183" y="30219"/>
                  </a:lnTo>
                  <a:lnTo>
                    <a:pt x="2150484" y="28617"/>
                  </a:lnTo>
                  <a:lnTo>
                    <a:pt x="2195646" y="27243"/>
                  </a:lnTo>
                  <a:lnTo>
                    <a:pt x="2243052" y="26372"/>
                  </a:lnTo>
                  <a:lnTo>
                    <a:pt x="2294083" y="26278"/>
                  </a:lnTo>
                  <a:lnTo>
                    <a:pt x="2350119" y="27237"/>
                  </a:lnTo>
                  <a:lnTo>
                    <a:pt x="2412543" y="29522"/>
                  </a:lnTo>
                  <a:lnTo>
                    <a:pt x="2482735" y="33409"/>
                  </a:lnTo>
                  <a:lnTo>
                    <a:pt x="2536683" y="42734"/>
                  </a:lnTo>
                  <a:lnTo>
                    <a:pt x="2590838" y="47918"/>
                  </a:lnTo>
                  <a:lnTo>
                    <a:pt x="2644999" y="49639"/>
                  </a:lnTo>
                  <a:lnTo>
                    <a:pt x="2698960" y="48571"/>
                  </a:lnTo>
                  <a:lnTo>
                    <a:pt x="2752517" y="45393"/>
                  </a:lnTo>
                  <a:lnTo>
                    <a:pt x="2805468" y="40780"/>
                  </a:lnTo>
                  <a:lnTo>
                    <a:pt x="2857607" y="35409"/>
                  </a:lnTo>
                  <a:lnTo>
                    <a:pt x="2908732" y="29957"/>
                  </a:lnTo>
                  <a:lnTo>
                    <a:pt x="2958639" y="25099"/>
                  </a:lnTo>
                  <a:lnTo>
                    <a:pt x="3007123" y="21513"/>
                  </a:lnTo>
                  <a:lnTo>
                    <a:pt x="3053981" y="19874"/>
                  </a:lnTo>
                  <a:lnTo>
                    <a:pt x="3099009" y="20860"/>
                  </a:lnTo>
                  <a:lnTo>
                    <a:pt x="3142003" y="25146"/>
                  </a:lnTo>
                  <a:lnTo>
                    <a:pt x="3182759" y="33409"/>
                  </a:lnTo>
                  <a:lnTo>
                    <a:pt x="3182759" y="38235"/>
                  </a:lnTo>
                  <a:lnTo>
                    <a:pt x="3182378" y="44458"/>
                  </a:lnTo>
                  <a:lnTo>
                    <a:pt x="3182759" y="51697"/>
                  </a:lnTo>
                  <a:lnTo>
                    <a:pt x="3120891" y="48245"/>
                  </a:lnTo>
                  <a:lnTo>
                    <a:pt x="3065941" y="46014"/>
                  </a:lnTo>
                  <a:lnTo>
                    <a:pt x="3016256" y="44827"/>
                  </a:lnTo>
                  <a:lnTo>
                    <a:pt x="2970183" y="44508"/>
                  </a:lnTo>
                  <a:lnTo>
                    <a:pt x="2926070" y="44879"/>
                  </a:lnTo>
                  <a:lnTo>
                    <a:pt x="2882264" y="45763"/>
                  </a:lnTo>
                  <a:lnTo>
                    <a:pt x="2837113" y="46984"/>
                  </a:lnTo>
                  <a:lnTo>
                    <a:pt x="2788962" y="48365"/>
                  </a:lnTo>
                  <a:lnTo>
                    <a:pt x="2736160" y="49729"/>
                  </a:lnTo>
                  <a:lnTo>
                    <a:pt x="2677053" y="50899"/>
                  </a:lnTo>
                  <a:lnTo>
                    <a:pt x="2609989" y="51697"/>
                  </a:lnTo>
                  <a:lnTo>
                    <a:pt x="2542846" y="50074"/>
                  </a:lnTo>
                  <a:lnTo>
                    <a:pt x="2486076" y="49538"/>
                  </a:lnTo>
                  <a:lnTo>
                    <a:pt x="2437418" y="49835"/>
                  </a:lnTo>
                  <a:lnTo>
                    <a:pt x="2394612" y="50711"/>
                  </a:lnTo>
                  <a:lnTo>
                    <a:pt x="2355398" y="51912"/>
                  </a:lnTo>
                  <a:lnTo>
                    <a:pt x="2317515" y="53183"/>
                  </a:lnTo>
                  <a:lnTo>
                    <a:pt x="2278704" y="54270"/>
                  </a:lnTo>
                  <a:lnTo>
                    <a:pt x="2236704" y="54919"/>
                  </a:lnTo>
                  <a:lnTo>
                    <a:pt x="2189255" y="54876"/>
                  </a:lnTo>
                  <a:lnTo>
                    <a:pt x="2134097" y="53887"/>
                  </a:lnTo>
                  <a:lnTo>
                    <a:pt x="2068969" y="51697"/>
                  </a:lnTo>
                  <a:lnTo>
                    <a:pt x="2012763" y="48642"/>
                  </a:lnTo>
                  <a:lnTo>
                    <a:pt x="1961165" y="47191"/>
                  </a:lnTo>
                  <a:lnTo>
                    <a:pt x="1913250" y="47046"/>
                  </a:lnTo>
                  <a:lnTo>
                    <a:pt x="1868090" y="47908"/>
                  </a:lnTo>
                  <a:lnTo>
                    <a:pt x="1824756" y="49477"/>
                  </a:lnTo>
                  <a:lnTo>
                    <a:pt x="1782322" y="51457"/>
                  </a:lnTo>
                  <a:lnTo>
                    <a:pt x="1739861" y="53547"/>
                  </a:lnTo>
                  <a:lnTo>
                    <a:pt x="1696444" y="55450"/>
                  </a:lnTo>
                  <a:lnTo>
                    <a:pt x="1651145" y="56866"/>
                  </a:lnTo>
                  <a:lnTo>
                    <a:pt x="1603035" y="57498"/>
                  </a:lnTo>
                  <a:lnTo>
                    <a:pt x="1551188" y="57046"/>
                  </a:lnTo>
                  <a:lnTo>
                    <a:pt x="1494676" y="55212"/>
                  </a:lnTo>
                  <a:lnTo>
                    <a:pt x="1432572" y="51697"/>
                  </a:lnTo>
                  <a:lnTo>
                    <a:pt x="1367700" y="42350"/>
                  </a:lnTo>
                  <a:lnTo>
                    <a:pt x="1306616" y="36598"/>
                  </a:lnTo>
                  <a:lnTo>
                    <a:pt x="1249119" y="33874"/>
                  </a:lnTo>
                  <a:lnTo>
                    <a:pt x="1195007" y="33607"/>
                  </a:lnTo>
                  <a:lnTo>
                    <a:pt x="1144079" y="35229"/>
                  </a:lnTo>
                  <a:lnTo>
                    <a:pt x="1096133" y="38172"/>
                  </a:lnTo>
                  <a:lnTo>
                    <a:pt x="1050968" y="41866"/>
                  </a:lnTo>
                  <a:lnTo>
                    <a:pt x="1008383" y="45742"/>
                  </a:lnTo>
                  <a:lnTo>
                    <a:pt x="968175" y="49233"/>
                  </a:lnTo>
                  <a:lnTo>
                    <a:pt x="930143" y="51768"/>
                  </a:lnTo>
                  <a:lnTo>
                    <a:pt x="894086" y="52779"/>
                  </a:lnTo>
                  <a:lnTo>
                    <a:pt x="859802" y="51697"/>
                  </a:lnTo>
                  <a:lnTo>
                    <a:pt x="836567" y="45127"/>
                  </a:lnTo>
                  <a:lnTo>
                    <a:pt x="805741" y="40546"/>
                  </a:lnTo>
                  <a:lnTo>
                    <a:pt x="768160" y="37721"/>
                  </a:lnTo>
                  <a:lnTo>
                    <a:pt x="724660" y="36418"/>
                  </a:lnTo>
                  <a:lnTo>
                    <a:pt x="676076" y="36403"/>
                  </a:lnTo>
                  <a:lnTo>
                    <a:pt x="623243" y="37443"/>
                  </a:lnTo>
                  <a:lnTo>
                    <a:pt x="566998" y="39304"/>
                  </a:lnTo>
                  <a:lnTo>
                    <a:pt x="508176" y="41753"/>
                  </a:lnTo>
                  <a:lnTo>
                    <a:pt x="447612" y="44556"/>
                  </a:lnTo>
                  <a:lnTo>
                    <a:pt x="386141" y="47479"/>
                  </a:lnTo>
                  <a:lnTo>
                    <a:pt x="324599" y="50290"/>
                  </a:lnTo>
                  <a:lnTo>
                    <a:pt x="263822" y="52753"/>
                  </a:lnTo>
                  <a:lnTo>
                    <a:pt x="204645" y="54637"/>
                  </a:lnTo>
                  <a:lnTo>
                    <a:pt x="147904" y="55707"/>
                  </a:lnTo>
                  <a:lnTo>
                    <a:pt x="94433" y="55729"/>
                  </a:lnTo>
                  <a:lnTo>
                    <a:pt x="45069" y="54470"/>
                  </a:lnTo>
                  <a:lnTo>
                    <a:pt x="647" y="51697"/>
                  </a:lnTo>
                  <a:lnTo>
                    <a:pt x="0" y="45093"/>
                  </a:lnTo>
                  <a:lnTo>
                    <a:pt x="1308" y="38870"/>
                  </a:lnTo>
                  <a:lnTo>
                    <a:pt x="647" y="33409"/>
                  </a:lnTo>
                  <a:close/>
                </a:path>
              </a:pathLst>
            </a:custGeom>
            <a:ln w="412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58800" y="2595789"/>
            <a:ext cx="3608704" cy="110236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1900" dirty="0">
                <a:latin typeface="Calibri"/>
                <a:cs typeface="Calibri"/>
              </a:rPr>
              <a:t>Outreach</a:t>
            </a:r>
            <a:r>
              <a:rPr sz="1900" spc="-7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Librarianship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Course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(MLS)</a:t>
            </a:r>
            <a:endParaRPr sz="1900">
              <a:latin typeface="Calibri"/>
              <a:cs typeface="Calibri"/>
            </a:endParaRPr>
          </a:p>
          <a:p>
            <a:pPr marL="354965" indent="-227965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354965" algn="l"/>
              </a:tabLst>
            </a:pPr>
            <a:r>
              <a:rPr sz="1900" dirty="0">
                <a:latin typeface="Calibri"/>
                <a:cs typeface="Calibri"/>
              </a:rPr>
              <a:t>Queens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College</a:t>
            </a:r>
            <a:endParaRPr sz="1900">
              <a:latin typeface="Calibri"/>
              <a:cs typeface="Calibri"/>
            </a:endParaRPr>
          </a:p>
          <a:p>
            <a:pPr marL="469900" lvl="1" indent="-228600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469900" algn="l"/>
              </a:tabLst>
            </a:pPr>
            <a:r>
              <a:rPr sz="1700" dirty="0">
                <a:latin typeface="Calibri"/>
                <a:cs typeface="Calibri"/>
              </a:rPr>
              <a:t>Kim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McNeil-Capers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8800" y="4543805"/>
            <a:ext cx="486346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dirty="0">
                <a:latin typeface="Calibri"/>
                <a:cs typeface="Calibri"/>
              </a:rPr>
              <a:t>Association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of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Bookmobile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and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Outreach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Services</a:t>
            </a:r>
            <a:endParaRPr sz="1900">
              <a:latin typeface="Calibri"/>
              <a:cs typeface="Calibri"/>
            </a:endParaRPr>
          </a:p>
        </p:txBody>
      </p:sp>
      <p:pic>
        <p:nvPic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97879" y="1684020"/>
            <a:ext cx="2875787" cy="2045207"/>
          </a:xfrm>
          <a:prstGeom prst="rect">
            <a:avLst/>
          </a:prstGeom>
        </p:spPr>
      </p:pic>
      <p:pic>
        <p:nvPic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81815" y="4398894"/>
            <a:ext cx="2853818" cy="15200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8203" y="860551"/>
            <a:ext cx="5353050" cy="742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700" spc="-35" dirty="0">
                <a:solidFill>
                  <a:srgbClr val="000000"/>
                </a:solidFill>
              </a:rPr>
              <a:t>Advocacy</a:t>
            </a:r>
            <a:r>
              <a:rPr sz="4700" spc="-235" dirty="0">
                <a:solidFill>
                  <a:srgbClr val="000000"/>
                </a:solidFill>
              </a:rPr>
              <a:t> </a:t>
            </a:r>
            <a:r>
              <a:rPr sz="4700" spc="-10" dirty="0">
                <a:solidFill>
                  <a:srgbClr val="000000"/>
                </a:solidFill>
              </a:rPr>
              <a:t>for</a:t>
            </a:r>
            <a:r>
              <a:rPr sz="4700" spc="-225" dirty="0">
                <a:solidFill>
                  <a:srgbClr val="000000"/>
                </a:solidFill>
              </a:rPr>
              <a:t> </a:t>
            </a:r>
            <a:r>
              <a:rPr sz="4700" spc="-10" dirty="0">
                <a:solidFill>
                  <a:srgbClr val="000000"/>
                </a:solidFill>
              </a:rPr>
              <a:t>Funding?</a:t>
            </a:r>
            <a:endParaRPr sz="4700"/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8305" y="0"/>
            <a:ext cx="8734425" cy="4097020"/>
            <a:chOff x="408305" y="0"/>
            <a:chExt cx="8734425" cy="40970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8305" y="1620306"/>
              <a:ext cx="8274304" cy="12389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85915" y="0"/>
              <a:ext cx="2956560" cy="40965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309888" y="2940545"/>
              <a:ext cx="891540" cy="690880"/>
            </a:xfrm>
            <a:custGeom>
              <a:avLst/>
              <a:gdLst/>
              <a:ahLst/>
              <a:cxnLst/>
              <a:rect l="l" t="t" r="r" b="b"/>
              <a:pathLst>
                <a:path w="891539" h="690879">
                  <a:moveTo>
                    <a:pt x="267423" y="289661"/>
                  </a:moveTo>
                  <a:lnTo>
                    <a:pt x="200571" y="289661"/>
                  </a:lnTo>
                  <a:lnTo>
                    <a:pt x="200571" y="356514"/>
                  </a:lnTo>
                  <a:lnTo>
                    <a:pt x="200571" y="401078"/>
                  </a:lnTo>
                  <a:lnTo>
                    <a:pt x="200571" y="445643"/>
                  </a:lnTo>
                  <a:lnTo>
                    <a:pt x="200571" y="490207"/>
                  </a:lnTo>
                  <a:lnTo>
                    <a:pt x="200571" y="534771"/>
                  </a:lnTo>
                  <a:lnTo>
                    <a:pt x="200571" y="579323"/>
                  </a:lnTo>
                  <a:lnTo>
                    <a:pt x="155994" y="579323"/>
                  </a:lnTo>
                  <a:lnTo>
                    <a:pt x="155994" y="534771"/>
                  </a:lnTo>
                  <a:lnTo>
                    <a:pt x="200571" y="534771"/>
                  </a:lnTo>
                  <a:lnTo>
                    <a:pt x="200571" y="490207"/>
                  </a:lnTo>
                  <a:lnTo>
                    <a:pt x="155994" y="490207"/>
                  </a:lnTo>
                  <a:lnTo>
                    <a:pt x="155994" y="445643"/>
                  </a:lnTo>
                  <a:lnTo>
                    <a:pt x="200571" y="445643"/>
                  </a:lnTo>
                  <a:lnTo>
                    <a:pt x="200571" y="401078"/>
                  </a:lnTo>
                  <a:lnTo>
                    <a:pt x="155994" y="401078"/>
                  </a:lnTo>
                  <a:lnTo>
                    <a:pt x="155994" y="356514"/>
                  </a:lnTo>
                  <a:lnTo>
                    <a:pt x="200571" y="356514"/>
                  </a:lnTo>
                  <a:lnTo>
                    <a:pt x="200571" y="289661"/>
                  </a:lnTo>
                  <a:lnTo>
                    <a:pt x="111429" y="289661"/>
                  </a:lnTo>
                  <a:lnTo>
                    <a:pt x="111429" y="356514"/>
                  </a:lnTo>
                  <a:lnTo>
                    <a:pt x="111429" y="401078"/>
                  </a:lnTo>
                  <a:lnTo>
                    <a:pt x="111429" y="445643"/>
                  </a:lnTo>
                  <a:lnTo>
                    <a:pt x="111429" y="490207"/>
                  </a:lnTo>
                  <a:lnTo>
                    <a:pt x="111429" y="534771"/>
                  </a:lnTo>
                  <a:lnTo>
                    <a:pt x="111429" y="579323"/>
                  </a:lnTo>
                  <a:lnTo>
                    <a:pt x="66865" y="579323"/>
                  </a:lnTo>
                  <a:lnTo>
                    <a:pt x="66865" y="534771"/>
                  </a:lnTo>
                  <a:lnTo>
                    <a:pt x="111429" y="534771"/>
                  </a:lnTo>
                  <a:lnTo>
                    <a:pt x="111429" y="490207"/>
                  </a:lnTo>
                  <a:lnTo>
                    <a:pt x="66865" y="490207"/>
                  </a:lnTo>
                  <a:lnTo>
                    <a:pt x="66865" y="445643"/>
                  </a:lnTo>
                  <a:lnTo>
                    <a:pt x="111429" y="445643"/>
                  </a:lnTo>
                  <a:lnTo>
                    <a:pt x="111429" y="401078"/>
                  </a:lnTo>
                  <a:lnTo>
                    <a:pt x="66865" y="401078"/>
                  </a:lnTo>
                  <a:lnTo>
                    <a:pt x="66865" y="356514"/>
                  </a:lnTo>
                  <a:lnTo>
                    <a:pt x="111429" y="356514"/>
                  </a:lnTo>
                  <a:lnTo>
                    <a:pt x="111429" y="289661"/>
                  </a:lnTo>
                  <a:lnTo>
                    <a:pt x="0" y="289661"/>
                  </a:lnTo>
                  <a:lnTo>
                    <a:pt x="0" y="690740"/>
                  </a:lnTo>
                  <a:lnTo>
                    <a:pt x="111429" y="690740"/>
                  </a:lnTo>
                  <a:lnTo>
                    <a:pt x="111429" y="623900"/>
                  </a:lnTo>
                  <a:lnTo>
                    <a:pt x="155994" y="623900"/>
                  </a:lnTo>
                  <a:lnTo>
                    <a:pt x="155994" y="690740"/>
                  </a:lnTo>
                  <a:lnTo>
                    <a:pt x="267423" y="690740"/>
                  </a:lnTo>
                  <a:lnTo>
                    <a:pt x="267423" y="623900"/>
                  </a:lnTo>
                  <a:lnTo>
                    <a:pt x="267423" y="579323"/>
                  </a:lnTo>
                  <a:lnTo>
                    <a:pt x="267423" y="356514"/>
                  </a:lnTo>
                  <a:lnTo>
                    <a:pt x="267423" y="289661"/>
                  </a:lnTo>
                  <a:close/>
                </a:path>
                <a:path w="891539" h="690879">
                  <a:moveTo>
                    <a:pt x="423418" y="0"/>
                  </a:moveTo>
                  <a:lnTo>
                    <a:pt x="356565" y="0"/>
                  </a:lnTo>
                  <a:lnTo>
                    <a:pt x="356565" y="66840"/>
                  </a:lnTo>
                  <a:lnTo>
                    <a:pt x="356565" y="111404"/>
                  </a:lnTo>
                  <a:lnTo>
                    <a:pt x="356565" y="155968"/>
                  </a:lnTo>
                  <a:lnTo>
                    <a:pt x="356565" y="200533"/>
                  </a:lnTo>
                  <a:lnTo>
                    <a:pt x="312000" y="200533"/>
                  </a:lnTo>
                  <a:lnTo>
                    <a:pt x="312000" y="155968"/>
                  </a:lnTo>
                  <a:lnTo>
                    <a:pt x="356565" y="155968"/>
                  </a:lnTo>
                  <a:lnTo>
                    <a:pt x="356565" y="111404"/>
                  </a:lnTo>
                  <a:lnTo>
                    <a:pt x="312000" y="111404"/>
                  </a:lnTo>
                  <a:lnTo>
                    <a:pt x="312000" y="66840"/>
                  </a:lnTo>
                  <a:lnTo>
                    <a:pt x="356565" y="66840"/>
                  </a:lnTo>
                  <a:lnTo>
                    <a:pt x="356565" y="0"/>
                  </a:lnTo>
                  <a:lnTo>
                    <a:pt x="267423" y="0"/>
                  </a:lnTo>
                  <a:lnTo>
                    <a:pt x="267423" y="66840"/>
                  </a:lnTo>
                  <a:lnTo>
                    <a:pt x="267423" y="111404"/>
                  </a:lnTo>
                  <a:lnTo>
                    <a:pt x="267423" y="155968"/>
                  </a:lnTo>
                  <a:lnTo>
                    <a:pt x="267423" y="200533"/>
                  </a:lnTo>
                  <a:lnTo>
                    <a:pt x="222859" y="200533"/>
                  </a:lnTo>
                  <a:lnTo>
                    <a:pt x="222859" y="155968"/>
                  </a:lnTo>
                  <a:lnTo>
                    <a:pt x="267423" y="155968"/>
                  </a:lnTo>
                  <a:lnTo>
                    <a:pt x="267423" y="111404"/>
                  </a:lnTo>
                  <a:lnTo>
                    <a:pt x="222859" y="111404"/>
                  </a:lnTo>
                  <a:lnTo>
                    <a:pt x="222859" y="66840"/>
                  </a:lnTo>
                  <a:lnTo>
                    <a:pt x="267423" y="66840"/>
                  </a:lnTo>
                  <a:lnTo>
                    <a:pt x="267423" y="0"/>
                  </a:lnTo>
                  <a:lnTo>
                    <a:pt x="155994" y="0"/>
                  </a:lnTo>
                  <a:lnTo>
                    <a:pt x="155994" y="245097"/>
                  </a:lnTo>
                  <a:lnTo>
                    <a:pt x="312000" y="245097"/>
                  </a:lnTo>
                  <a:lnTo>
                    <a:pt x="312000" y="334225"/>
                  </a:lnTo>
                  <a:lnTo>
                    <a:pt x="423418" y="334225"/>
                  </a:lnTo>
                  <a:lnTo>
                    <a:pt x="423418" y="200533"/>
                  </a:lnTo>
                  <a:lnTo>
                    <a:pt x="423418" y="155968"/>
                  </a:lnTo>
                  <a:lnTo>
                    <a:pt x="423418" y="111404"/>
                  </a:lnTo>
                  <a:lnTo>
                    <a:pt x="423418" y="66840"/>
                  </a:lnTo>
                  <a:lnTo>
                    <a:pt x="423418" y="0"/>
                  </a:lnTo>
                  <a:close/>
                </a:path>
                <a:path w="891539" h="690879">
                  <a:moveTo>
                    <a:pt x="579412" y="378790"/>
                  </a:moveTo>
                  <a:lnTo>
                    <a:pt x="512559" y="378790"/>
                  </a:lnTo>
                  <a:lnTo>
                    <a:pt x="512559" y="445643"/>
                  </a:lnTo>
                  <a:lnTo>
                    <a:pt x="512559" y="490207"/>
                  </a:lnTo>
                  <a:lnTo>
                    <a:pt x="512559" y="534771"/>
                  </a:lnTo>
                  <a:lnTo>
                    <a:pt x="512559" y="579323"/>
                  </a:lnTo>
                  <a:lnTo>
                    <a:pt x="467995" y="579323"/>
                  </a:lnTo>
                  <a:lnTo>
                    <a:pt x="467995" y="534771"/>
                  </a:lnTo>
                  <a:lnTo>
                    <a:pt x="512559" y="534771"/>
                  </a:lnTo>
                  <a:lnTo>
                    <a:pt x="512559" y="490207"/>
                  </a:lnTo>
                  <a:lnTo>
                    <a:pt x="467995" y="490207"/>
                  </a:lnTo>
                  <a:lnTo>
                    <a:pt x="467995" y="445643"/>
                  </a:lnTo>
                  <a:lnTo>
                    <a:pt x="512559" y="445643"/>
                  </a:lnTo>
                  <a:lnTo>
                    <a:pt x="512559" y="378790"/>
                  </a:lnTo>
                  <a:lnTo>
                    <a:pt x="423418" y="378790"/>
                  </a:lnTo>
                  <a:lnTo>
                    <a:pt x="423418" y="445643"/>
                  </a:lnTo>
                  <a:lnTo>
                    <a:pt x="423418" y="490207"/>
                  </a:lnTo>
                  <a:lnTo>
                    <a:pt x="423418" y="534771"/>
                  </a:lnTo>
                  <a:lnTo>
                    <a:pt x="423418" y="579323"/>
                  </a:lnTo>
                  <a:lnTo>
                    <a:pt x="378853" y="579323"/>
                  </a:lnTo>
                  <a:lnTo>
                    <a:pt x="378853" y="534771"/>
                  </a:lnTo>
                  <a:lnTo>
                    <a:pt x="423418" y="534771"/>
                  </a:lnTo>
                  <a:lnTo>
                    <a:pt x="423418" y="490207"/>
                  </a:lnTo>
                  <a:lnTo>
                    <a:pt x="378853" y="490207"/>
                  </a:lnTo>
                  <a:lnTo>
                    <a:pt x="378853" y="445643"/>
                  </a:lnTo>
                  <a:lnTo>
                    <a:pt x="423418" y="445643"/>
                  </a:lnTo>
                  <a:lnTo>
                    <a:pt x="423418" y="378790"/>
                  </a:lnTo>
                  <a:lnTo>
                    <a:pt x="312000" y="378790"/>
                  </a:lnTo>
                  <a:lnTo>
                    <a:pt x="312000" y="690740"/>
                  </a:lnTo>
                  <a:lnTo>
                    <a:pt x="423418" y="690740"/>
                  </a:lnTo>
                  <a:lnTo>
                    <a:pt x="423418" y="623900"/>
                  </a:lnTo>
                  <a:lnTo>
                    <a:pt x="467995" y="623900"/>
                  </a:lnTo>
                  <a:lnTo>
                    <a:pt x="467995" y="690740"/>
                  </a:lnTo>
                  <a:lnTo>
                    <a:pt x="579412" y="690740"/>
                  </a:lnTo>
                  <a:lnTo>
                    <a:pt x="579412" y="623900"/>
                  </a:lnTo>
                  <a:lnTo>
                    <a:pt x="579412" y="579323"/>
                  </a:lnTo>
                  <a:lnTo>
                    <a:pt x="579412" y="534771"/>
                  </a:lnTo>
                  <a:lnTo>
                    <a:pt x="579412" y="490207"/>
                  </a:lnTo>
                  <a:lnTo>
                    <a:pt x="579412" y="445643"/>
                  </a:lnTo>
                  <a:lnTo>
                    <a:pt x="579412" y="378790"/>
                  </a:lnTo>
                  <a:close/>
                </a:path>
                <a:path w="891539" h="690879">
                  <a:moveTo>
                    <a:pt x="891387" y="55702"/>
                  </a:moveTo>
                  <a:lnTo>
                    <a:pt x="824547" y="47358"/>
                  </a:lnTo>
                  <a:lnTo>
                    <a:pt x="824547" y="100266"/>
                  </a:lnTo>
                  <a:lnTo>
                    <a:pt x="824547" y="144830"/>
                  </a:lnTo>
                  <a:lnTo>
                    <a:pt x="824547" y="579323"/>
                  </a:lnTo>
                  <a:lnTo>
                    <a:pt x="779983" y="579323"/>
                  </a:lnTo>
                  <a:lnTo>
                    <a:pt x="779983" y="534771"/>
                  </a:lnTo>
                  <a:lnTo>
                    <a:pt x="824547" y="534771"/>
                  </a:lnTo>
                  <a:lnTo>
                    <a:pt x="824547" y="490207"/>
                  </a:lnTo>
                  <a:lnTo>
                    <a:pt x="779983" y="490207"/>
                  </a:lnTo>
                  <a:lnTo>
                    <a:pt x="779983" y="445643"/>
                  </a:lnTo>
                  <a:lnTo>
                    <a:pt x="824547" y="445643"/>
                  </a:lnTo>
                  <a:lnTo>
                    <a:pt x="824547" y="401078"/>
                  </a:lnTo>
                  <a:lnTo>
                    <a:pt x="779983" y="401078"/>
                  </a:lnTo>
                  <a:lnTo>
                    <a:pt x="779983" y="356514"/>
                  </a:lnTo>
                  <a:lnTo>
                    <a:pt x="824547" y="356514"/>
                  </a:lnTo>
                  <a:lnTo>
                    <a:pt x="824547" y="311950"/>
                  </a:lnTo>
                  <a:lnTo>
                    <a:pt x="779983" y="311950"/>
                  </a:lnTo>
                  <a:lnTo>
                    <a:pt x="779983" y="267385"/>
                  </a:lnTo>
                  <a:lnTo>
                    <a:pt x="824547" y="267385"/>
                  </a:lnTo>
                  <a:lnTo>
                    <a:pt x="824547" y="222821"/>
                  </a:lnTo>
                  <a:lnTo>
                    <a:pt x="779983" y="222821"/>
                  </a:lnTo>
                  <a:lnTo>
                    <a:pt x="779983" y="178244"/>
                  </a:lnTo>
                  <a:lnTo>
                    <a:pt x="824547" y="178244"/>
                  </a:lnTo>
                  <a:lnTo>
                    <a:pt x="824547" y="144830"/>
                  </a:lnTo>
                  <a:lnTo>
                    <a:pt x="779983" y="144830"/>
                  </a:lnTo>
                  <a:lnTo>
                    <a:pt x="779983" y="100266"/>
                  </a:lnTo>
                  <a:lnTo>
                    <a:pt x="824547" y="100266"/>
                  </a:lnTo>
                  <a:lnTo>
                    <a:pt x="824547" y="47358"/>
                  </a:lnTo>
                  <a:lnTo>
                    <a:pt x="735406" y="36207"/>
                  </a:lnTo>
                  <a:lnTo>
                    <a:pt x="735406" y="100266"/>
                  </a:lnTo>
                  <a:lnTo>
                    <a:pt x="735406" y="144830"/>
                  </a:lnTo>
                  <a:lnTo>
                    <a:pt x="735406" y="579323"/>
                  </a:lnTo>
                  <a:lnTo>
                    <a:pt x="690841" y="579323"/>
                  </a:lnTo>
                  <a:lnTo>
                    <a:pt x="690841" y="534771"/>
                  </a:lnTo>
                  <a:lnTo>
                    <a:pt x="735406" y="534771"/>
                  </a:lnTo>
                  <a:lnTo>
                    <a:pt x="735406" y="490207"/>
                  </a:lnTo>
                  <a:lnTo>
                    <a:pt x="690841" y="490207"/>
                  </a:lnTo>
                  <a:lnTo>
                    <a:pt x="690841" y="445643"/>
                  </a:lnTo>
                  <a:lnTo>
                    <a:pt x="735406" y="445643"/>
                  </a:lnTo>
                  <a:lnTo>
                    <a:pt x="735406" y="401078"/>
                  </a:lnTo>
                  <a:lnTo>
                    <a:pt x="690841" y="401078"/>
                  </a:lnTo>
                  <a:lnTo>
                    <a:pt x="690841" y="356514"/>
                  </a:lnTo>
                  <a:lnTo>
                    <a:pt x="735406" y="356514"/>
                  </a:lnTo>
                  <a:lnTo>
                    <a:pt x="735406" y="311950"/>
                  </a:lnTo>
                  <a:lnTo>
                    <a:pt x="690841" y="311950"/>
                  </a:lnTo>
                  <a:lnTo>
                    <a:pt x="690841" y="267385"/>
                  </a:lnTo>
                  <a:lnTo>
                    <a:pt x="735406" y="267385"/>
                  </a:lnTo>
                  <a:lnTo>
                    <a:pt x="735406" y="222821"/>
                  </a:lnTo>
                  <a:lnTo>
                    <a:pt x="690841" y="222821"/>
                  </a:lnTo>
                  <a:lnTo>
                    <a:pt x="690841" y="178244"/>
                  </a:lnTo>
                  <a:lnTo>
                    <a:pt x="735406" y="178244"/>
                  </a:lnTo>
                  <a:lnTo>
                    <a:pt x="735406" y="144830"/>
                  </a:lnTo>
                  <a:lnTo>
                    <a:pt x="690841" y="144830"/>
                  </a:lnTo>
                  <a:lnTo>
                    <a:pt x="690841" y="100266"/>
                  </a:lnTo>
                  <a:lnTo>
                    <a:pt x="735406" y="100266"/>
                  </a:lnTo>
                  <a:lnTo>
                    <a:pt x="735406" y="36207"/>
                  </a:lnTo>
                  <a:lnTo>
                    <a:pt x="623989" y="22275"/>
                  </a:lnTo>
                  <a:lnTo>
                    <a:pt x="623989" y="690740"/>
                  </a:lnTo>
                  <a:lnTo>
                    <a:pt x="735406" y="690740"/>
                  </a:lnTo>
                  <a:lnTo>
                    <a:pt x="735406" y="623900"/>
                  </a:lnTo>
                  <a:lnTo>
                    <a:pt x="779983" y="623900"/>
                  </a:lnTo>
                  <a:lnTo>
                    <a:pt x="779983" y="690740"/>
                  </a:lnTo>
                  <a:lnTo>
                    <a:pt x="891387" y="690740"/>
                  </a:lnTo>
                  <a:lnTo>
                    <a:pt x="891387" y="623900"/>
                  </a:lnTo>
                  <a:lnTo>
                    <a:pt x="891387" y="579323"/>
                  </a:lnTo>
                  <a:lnTo>
                    <a:pt x="891387" y="100266"/>
                  </a:lnTo>
                  <a:lnTo>
                    <a:pt x="891387" y="55702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874033" y="2927165"/>
              <a:ext cx="1029969" cy="723265"/>
            </a:xfrm>
            <a:custGeom>
              <a:avLst/>
              <a:gdLst/>
              <a:ahLst/>
              <a:cxnLst/>
              <a:rect l="l" t="t" r="r" b="b"/>
              <a:pathLst>
                <a:path w="1029970" h="723264">
                  <a:moveTo>
                    <a:pt x="939295" y="0"/>
                  </a:moveTo>
                  <a:lnTo>
                    <a:pt x="368816" y="539219"/>
                  </a:lnTo>
                  <a:lnTo>
                    <a:pt x="94709" y="258473"/>
                  </a:lnTo>
                  <a:lnTo>
                    <a:pt x="0" y="348706"/>
                  </a:lnTo>
                  <a:lnTo>
                    <a:pt x="364359" y="723056"/>
                  </a:lnTo>
                  <a:lnTo>
                    <a:pt x="460184" y="633918"/>
                  </a:lnTo>
                  <a:lnTo>
                    <a:pt x="1029549" y="93585"/>
                  </a:lnTo>
                  <a:lnTo>
                    <a:pt x="939295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352550" y="3770107"/>
            <a:ext cx="2804160" cy="1308100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20"/>
              </a:spcBef>
            </a:pPr>
            <a:r>
              <a:rPr sz="2900" b="1" spc="-10" dirty="0">
                <a:latin typeface="Calibri"/>
                <a:cs typeface="Calibri"/>
              </a:rPr>
              <a:t>Municipal/District</a:t>
            </a:r>
            <a:endParaRPr sz="2900">
              <a:latin typeface="Calibri"/>
              <a:cs typeface="Calibri"/>
            </a:endParaRPr>
          </a:p>
          <a:p>
            <a:pPr marL="463550" marR="457834" algn="ctr">
              <a:lnSpc>
                <a:spcPts val="2800"/>
              </a:lnSpc>
            </a:pPr>
            <a:r>
              <a:rPr sz="1700" dirty="0">
                <a:latin typeface="Calibri"/>
                <a:cs typeface="Calibri"/>
              </a:rPr>
              <a:t>Budget</a:t>
            </a:r>
            <a:r>
              <a:rPr sz="1700" spc="-6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Presentations </a:t>
            </a:r>
            <a:r>
              <a:rPr sz="1700" dirty="0">
                <a:latin typeface="Calibri"/>
                <a:cs typeface="Calibri"/>
              </a:rPr>
              <a:t>Public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Comment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29783" y="3770107"/>
            <a:ext cx="1467485" cy="1664970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R="24130" algn="ctr">
              <a:lnSpc>
                <a:spcPct val="100000"/>
              </a:lnSpc>
              <a:spcBef>
                <a:spcPts val="1220"/>
              </a:spcBef>
            </a:pPr>
            <a:r>
              <a:rPr sz="2900" b="1" spc="-10" dirty="0">
                <a:latin typeface="Calibri"/>
                <a:cs typeface="Calibri"/>
              </a:rPr>
              <a:t>Grantors</a:t>
            </a:r>
            <a:endParaRPr sz="2900">
              <a:latin typeface="Calibri"/>
              <a:cs typeface="Calibri"/>
            </a:endParaRPr>
          </a:p>
          <a:p>
            <a:pPr marL="12700" marR="5080" indent="1905" algn="ctr">
              <a:lnSpc>
                <a:spcPts val="2800"/>
              </a:lnSpc>
              <a:spcBef>
                <a:spcPts val="120"/>
              </a:spcBef>
            </a:pPr>
            <a:r>
              <a:rPr sz="1700" dirty="0">
                <a:latin typeface="Calibri"/>
                <a:cs typeface="Calibri"/>
              </a:rPr>
              <a:t>Defined</a:t>
            </a:r>
            <a:r>
              <a:rPr sz="1700" spc="-70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Need </a:t>
            </a:r>
            <a:r>
              <a:rPr sz="1700" dirty="0">
                <a:latin typeface="Calibri"/>
                <a:cs typeface="Calibri"/>
              </a:rPr>
              <a:t>Expanded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Reach</a:t>
            </a:r>
            <a:endParaRPr sz="17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  <a:spcBef>
                <a:spcPts val="550"/>
              </a:spcBef>
            </a:pPr>
            <a:r>
              <a:rPr sz="1700" spc="-10" dirty="0">
                <a:latin typeface="Calibri"/>
                <a:cs typeface="Calibri"/>
              </a:rPr>
              <a:t>Connector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4762" y="-4762"/>
            <a:ext cx="3747135" cy="6867525"/>
            <a:chOff x="-4762" y="-4762"/>
            <a:chExt cx="3747135" cy="68675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04973" y="0"/>
              <a:ext cx="1037221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3615054" cy="6858000"/>
            </a:xfrm>
            <a:custGeom>
              <a:avLst/>
              <a:gdLst/>
              <a:ahLst/>
              <a:cxnLst/>
              <a:rect l="l" t="t" r="r" b="b"/>
              <a:pathLst>
                <a:path w="3615054" h="6858000">
                  <a:moveTo>
                    <a:pt x="2704973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2704973" y="6857999"/>
                  </a:lnTo>
                  <a:lnTo>
                    <a:pt x="2752217" y="6788730"/>
                  </a:lnTo>
                  <a:lnTo>
                    <a:pt x="2774935" y="6751679"/>
                  </a:lnTo>
                  <a:lnTo>
                    <a:pt x="2797403" y="6714231"/>
                  </a:lnTo>
                  <a:lnTo>
                    <a:pt x="2819617" y="6676388"/>
                  </a:lnTo>
                  <a:lnTo>
                    <a:pt x="2841576" y="6638154"/>
                  </a:lnTo>
                  <a:lnTo>
                    <a:pt x="2863277" y="6599533"/>
                  </a:lnTo>
                  <a:lnTo>
                    <a:pt x="2884717" y="6560527"/>
                  </a:lnTo>
                  <a:lnTo>
                    <a:pt x="2905896" y="6521142"/>
                  </a:lnTo>
                  <a:lnTo>
                    <a:pt x="2926810" y="6481380"/>
                  </a:lnTo>
                  <a:lnTo>
                    <a:pt x="2947458" y="6441245"/>
                  </a:lnTo>
                  <a:lnTo>
                    <a:pt x="2967836" y="6400740"/>
                  </a:lnTo>
                  <a:lnTo>
                    <a:pt x="2987944" y="6359869"/>
                  </a:lnTo>
                  <a:lnTo>
                    <a:pt x="3007778" y="6318636"/>
                  </a:lnTo>
                  <a:lnTo>
                    <a:pt x="3027337" y="6277044"/>
                  </a:lnTo>
                  <a:lnTo>
                    <a:pt x="3046618" y="6235096"/>
                  </a:lnTo>
                  <a:lnTo>
                    <a:pt x="3065619" y="6192797"/>
                  </a:lnTo>
                  <a:lnTo>
                    <a:pt x="3084338" y="6150150"/>
                  </a:lnTo>
                  <a:lnTo>
                    <a:pt x="3102772" y="6107158"/>
                  </a:lnTo>
                  <a:lnTo>
                    <a:pt x="3120921" y="6063825"/>
                  </a:lnTo>
                  <a:lnTo>
                    <a:pt x="3138780" y="6020154"/>
                  </a:lnTo>
                  <a:lnTo>
                    <a:pt x="3156348" y="5976150"/>
                  </a:lnTo>
                  <a:lnTo>
                    <a:pt x="3173623" y="5931815"/>
                  </a:lnTo>
                  <a:lnTo>
                    <a:pt x="3190603" y="5887154"/>
                  </a:lnTo>
                  <a:lnTo>
                    <a:pt x="3207285" y="5842169"/>
                  </a:lnTo>
                  <a:lnTo>
                    <a:pt x="3223668" y="5796864"/>
                  </a:lnTo>
                  <a:lnTo>
                    <a:pt x="3239748" y="5751244"/>
                  </a:lnTo>
                  <a:lnTo>
                    <a:pt x="3255524" y="5705311"/>
                  </a:lnTo>
                  <a:lnTo>
                    <a:pt x="3270994" y="5659069"/>
                  </a:lnTo>
                  <a:lnTo>
                    <a:pt x="3286155" y="5612522"/>
                  </a:lnTo>
                  <a:lnTo>
                    <a:pt x="3301005" y="5565673"/>
                  </a:lnTo>
                  <a:lnTo>
                    <a:pt x="3315542" y="5518525"/>
                  </a:lnTo>
                  <a:lnTo>
                    <a:pt x="3329764" y="5471083"/>
                  </a:lnTo>
                  <a:lnTo>
                    <a:pt x="3343668" y="5423350"/>
                  </a:lnTo>
                  <a:lnTo>
                    <a:pt x="3357253" y="5375330"/>
                  </a:lnTo>
                  <a:lnTo>
                    <a:pt x="3370516" y="5327025"/>
                  </a:lnTo>
                  <a:lnTo>
                    <a:pt x="3383454" y="5278440"/>
                  </a:lnTo>
                  <a:lnTo>
                    <a:pt x="3396066" y="5229578"/>
                  </a:lnTo>
                  <a:lnTo>
                    <a:pt x="3408350" y="5180442"/>
                  </a:lnTo>
                  <a:lnTo>
                    <a:pt x="3420303" y="5131037"/>
                  </a:lnTo>
                  <a:lnTo>
                    <a:pt x="3431923" y="5081366"/>
                  </a:lnTo>
                  <a:lnTo>
                    <a:pt x="3443208" y="5031433"/>
                  </a:lnTo>
                  <a:lnTo>
                    <a:pt x="3454155" y="4981240"/>
                  </a:lnTo>
                  <a:lnTo>
                    <a:pt x="3464763" y="4930792"/>
                  </a:lnTo>
                  <a:lnTo>
                    <a:pt x="3475029" y="4880091"/>
                  </a:lnTo>
                  <a:lnTo>
                    <a:pt x="3484951" y="4829143"/>
                  </a:lnTo>
                  <a:lnTo>
                    <a:pt x="3494526" y="4777950"/>
                  </a:lnTo>
                  <a:lnTo>
                    <a:pt x="3503754" y="4726515"/>
                  </a:lnTo>
                  <a:lnTo>
                    <a:pt x="3512630" y="4674843"/>
                  </a:lnTo>
                  <a:lnTo>
                    <a:pt x="3521154" y="4622937"/>
                  </a:lnTo>
                  <a:lnTo>
                    <a:pt x="3529323" y="4570800"/>
                  </a:lnTo>
                  <a:lnTo>
                    <a:pt x="3537134" y="4518437"/>
                  </a:lnTo>
                  <a:lnTo>
                    <a:pt x="3544586" y="4465850"/>
                  </a:lnTo>
                  <a:lnTo>
                    <a:pt x="3551676" y="4413043"/>
                  </a:lnTo>
                  <a:lnTo>
                    <a:pt x="3558402" y="4360020"/>
                  </a:lnTo>
                  <a:lnTo>
                    <a:pt x="3564762" y="4306784"/>
                  </a:lnTo>
                  <a:lnTo>
                    <a:pt x="3570754" y="4253340"/>
                  </a:lnTo>
                  <a:lnTo>
                    <a:pt x="3576375" y="4199689"/>
                  </a:lnTo>
                  <a:lnTo>
                    <a:pt x="3581624" y="4145837"/>
                  </a:lnTo>
                  <a:lnTo>
                    <a:pt x="3586497" y="4091786"/>
                  </a:lnTo>
                  <a:lnTo>
                    <a:pt x="3590994" y="4037541"/>
                  </a:lnTo>
                  <a:lnTo>
                    <a:pt x="3595111" y="3983104"/>
                  </a:lnTo>
                  <a:lnTo>
                    <a:pt x="3598846" y="3928479"/>
                  </a:lnTo>
                  <a:lnTo>
                    <a:pt x="3602198" y="3873671"/>
                  </a:lnTo>
                  <a:lnTo>
                    <a:pt x="3605163" y="3818681"/>
                  </a:lnTo>
                  <a:lnTo>
                    <a:pt x="3607740" y="3763515"/>
                  </a:lnTo>
                  <a:lnTo>
                    <a:pt x="3609927" y="3708175"/>
                  </a:lnTo>
                  <a:lnTo>
                    <a:pt x="3611721" y="3652666"/>
                  </a:lnTo>
                  <a:lnTo>
                    <a:pt x="3613121" y="3596990"/>
                  </a:lnTo>
                  <a:lnTo>
                    <a:pt x="3614123" y="3541151"/>
                  </a:lnTo>
                  <a:lnTo>
                    <a:pt x="3614726" y="3485153"/>
                  </a:lnTo>
                  <a:lnTo>
                    <a:pt x="3614928" y="3429000"/>
                  </a:lnTo>
                  <a:lnTo>
                    <a:pt x="3614726" y="3372846"/>
                  </a:lnTo>
                  <a:lnTo>
                    <a:pt x="3614123" y="3316848"/>
                  </a:lnTo>
                  <a:lnTo>
                    <a:pt x="3613121" y="3261009"/>
                  </a:lnTo>
                  <a:lnTo>
                    <a:pt x="3611721" y="3205334"/>
                  </a:lnTo>
                  <a:lnTo>
                    <a:pt x="3609927" y="3149824"/>
                  </a:lnTo>
                  <a:lnTo>
                    <a:pt x="3607740" y="3094484"/>
                  </a:lnTo>
                  <a:lnTo>
                    <a:pt x="3605163" y="3039318"/>
                  </a:lnTo>
                  <a:lnTo>
                    <a:pt x="3602198" y="2984329"/>
                  </a:lnTo>
                  <a:lnTo>
                    <a:pt x="3598846" y="2929521"/>
                  </a:lnTo>
                  <a:lnTo>
                    <a:pt x="3595111" y="2874896"/>
                  </a:lnTo>
                  <a:lnTo>
                    <a:pt x="3590994" y="2820460"/>
                  </a:lnTo>
                  <a:lnTo>
                    <a:pt x="3586497" y="2766214"/>
                  </a:lnTo>
                  <a:lnTo>
                    <a:pt x="3581624" y="2712164"/>
                  </a:lnTo>
                  <a:lnTo>
                    <a:pt x="3576375" y="2658312"/>
                  </a:lnTo>
                  <a:lnTo>
                    <a:pt x="3570754" y="2604662"/>
                  </a:lnTo>
                  <a:lnTo>
                    <a:pt x="3564762" y="2551217"/>
                  </a:lnTo>
                  <a:lnTo>
                    <a:pt x="3558402" y="2497982"/>
                  </a:lnTo>
                  <a:lnTo>
                    <a:pt x="3551676" y="2444959"/>
                  </a:lnTo>
                  <a:lnTo>
                    <a:pt x="3544586" y="2392152"/>
                  </a:lnTo>
                  <a:lnTo>
                    <a:pt x="3537134" y="2339565"/>
                  </a:lnTo>
                  <a:lnTo>
                    <a:pt x="3529323" y="2287202"/>
                  </a:lnTo>
                  <a:lnTo>
                    <a:pt x="3521154" y="2235065"/>
                  </a:lnTo>
                  <a:lnTo>
                    <a:pt x="3512630" y="2183159"/>
                  </a:lnTo>
                  <a:lnTo>
                    <a:pt x="3503754" y="2131487"/>
                  </a:lnTo>
                  <a:lnTo>
                    <a:pt x="3494526" y="2080053"/>
                  </a:lnTo>
                  <a:lnTo>
                    <a:pt x="3484951" y="2028860"/>
                  </a:lnTo>
                  <a:lnTo>
                    <a:pt x="3475029" y="1977911"/>
                  </a:lnTo>
                  <a:lnTo>
                    <a:pt x="3464763" y="1927211"/>
                  </a:lnTo>
                  <a:lnTo>
                    <a:pt x="3454155" y="1876763"/>
                  </a:lnTo>
                  <a:lnTo>
                    <a:pt x="3443208" y="1826570"/>
                  </a:lnTo>
                  <a:lnTo>
                    <a:pt x="3431923" y="1776636"/>
                  </a:lnTo>
                  <a:lnTo>
                    <a:pt x="3420303" y="1726965"/>
                  </a:lnTo>
                  <a:lnTo>
                    <a:pt x="3408350" y="1677560"/>
                  </a:lnTo>
                  <a:lnTo>
                    <a:pt x="3396066" y="1628424"/>
                  </a:lnTo>
                  <a:lnTo>
                    <a:pt x="3383454" y="1579562"/>
                  </a:lnTo>
                  <a:lnTo>
                    <a:pt x="3370516" y="1530977"/>
                  </a:lnTo>
                  <a:lnTo>
                    <a:pt x="3357253" y="1482671"/>
                  </a:lnTo>
                  <a:lnTo>
                    <a:pt x="3343668" y="1434650"/>
                  </a:lnTo>
                  <a:lnTo>
                    <a:pt x="3329764" y="1386917"/>
                  </a:lnTo>
                  <a:lnTo>
                    <a:pt x="3315542" y="1339474"/>
                  </a:lnTo>
                  <a:lnTo>
                    <a:pt x="3301005" y="1292326"/>
                  </a:lnTo>
                  <a:lnTo>
                    <a:pt x="3286155" y="1245476"/>
                  </a:lnTo>
                  <a:lnTo>
                    <a:pt x="3270994" y="1198928"/>
                  </a:lnTo>
                  <a:lnTo>
                    <a:pt x="3255524" y="1152686"/>
                  </a:lnTo>
                  <a:lnTo>
                    <a:pt x="3239748" y="1106752"/>
                  </a:lnTo>
                  <a:lnTo>
                    <a:pt x="3223668" y="1061130"/>
                  </a:lnTo>
                  <a:lnTo>
                    <a:pt x="3207285" y="1015825"/>
                  </a:lnTo>
                  <a:lnTo>
                    <a:pt x="3190603" y="970839"/>
                  </a:lnTo>
                  <a:lnTo>
                    <a:pt x="3173623" y="926176"/>
                  </a:lnTo>
                  <a:lnTo>
                    <a:pt x="3156348" y="881840"/>
                  </a:lnTo>
                  <a:lnTo>
                    <a:pt x="3138780" y="837835"/>
                  </a:lnTo>
                  <a:lnTo>
                    <a:pt x="3120921" y="794163"/>
                  </a:lnTo>
                  <a:lnTo>
                    <a:pt x="3102772" y="750828"/>
                  </a:lnTo>
                  <a:lnTo>
                    <a:pt x="3084338" y="707835"/>
                  </a:lnTo>
                  <a:lnTo>
                    <a:pt x="3065619" y="665186"/>
                  </a:lnTo>
                  <a:lnTo>
                    <a:pt x="3046618" y="622885"/>
                  </a:lnTo>
                  <a:lnTo>
                    <a:pt x="3027337" y="580935"/>
                  </a:lnTo>
                  <a:lnTo>
                    <a:pt x="3007778" y="539341"/>
                  </a:lnTo>
                  <a:lnTo>
                    <a:pt x="2987944" y="498106"/>
                  </a:lnTo>
                  <a:lnTo>
                    <a:pt x="2967836" y="457233"/>
                  </a:lnTo>
                  <a:lnTo>
                    <a:pt x="2947458" y="416726"/>
                  </a:lnTo>
                  <a:lnTo>
                    <a:pt x="2926810" y="376588"/>
                  </a:lnTo>
                  <a:lnTo>
                    <a:pt x="2905896" y="336823"/>
                  </a:lnTo>
                  <a:lnTo>
                    <a:pt x="2884717" y="297435"/>
                  </a:lnTo>
                  <a:lnTo>
                    <a:pt x="2863277" y="258427"/>
                  </a:lnTo>
                  <a:lnTo>
                    <a:pt x="2841576" y="219803"/>
                  </a:lnTo>
                  <a:lnTo>
                    <a:pt x="2819617" y="181566"/>
                  </a:lnTo>
                  <a:lnTo>
                    <a:pt x="2797403" y="143720"/>
                  </a:lnTo>
                  <a:lnTo>
                    <a:pt x="2774935" y="106268"/>
                  </a:lnTo>
                  <a:lnTo>
                    <a:pt x="2752217" y="69215"/>
                  </a:lnTo>
                  <a:lnTo>
                    <a:pt x="27049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3615054" cy="6858000"/>
            </a:xfrm>
            <a:custGeom>
              <a:avLst/>
              <a:gdLst/>
              <a:ahLst/>
              <a:cxnLst/>
              <a:rect l="l" t="t" r="r" b="b"/>
              <a:pathLst>
                <a:path w="3615054" h="6858000">
                  <a:moveTo>
                    <a:pt x="0" y="0"/>
                  </a:moveTo>
                  <a:lnTo>
                    <a:pt x="2704973" y="0"/>
                  </a:lnTo>
                  <a:lnTo>
                    <a:pt x="2752217" y="69215"/>
                  </a:lnTo>
                  <a:lnTo>
                    <a:pt x="2774935" y="106268"/>
                  </a:lnTo>
                  <a:lnTo>
                    <a:pt x="2797403" y="143720"/>
                  </a:lnTo>
                  <a:lnTo>
                    <a:pt x="2819617" y="181566"/>
                  </a:lnTo>
                  <a:lnTo>
                    <a:pt x="2841576" y="219803"/>
                  </a:lnTo>
                  <a:lnTo>
                    <a:pt x="2863277" y="258427"/>
                  </a:lnTo>
                  <a:lnTo>
                    <a:pt x="2884717" y="297435"/>
                  </a:lnTo>
                  <a:lnTo>
                    <a:pt x="2905896" y="336823"/>
                  </a:lnTo>
                  <a:lnTo>
                    <a:pt x="2926810" y="376588"/>
                  </a:lnTo>
                  <a:lnTo>
                    <a:pt x="2947458" y="416726"/>
                  </a:lnTo>
                  <a:lnTo>
                    <a:pt x="2967836" y="457233"/>
                  </a:lnTo>
                  <a:lnTo>
                    <a:pt x="2987944" y="498106"/>
                  </a:lnTo>
                  <a:lnTo>
                    <a:pt x="3007778" y="539341"/>
                  </a:lnTo>
                  <a:lnTo>
                    <a:pt x="3027337" y="580935"/>
                  </a:lnTo>
                  <a:lnTo>
                    <a:pt x="3046618" y="622885"/>
                  </a:lnTo>
                  <a:lnTo>
                    <a:pt x="3065619" y="665186"/>
                  </a:lnTo>
                  <a:lnTo>
                    <a:pt x="3084338" y="707835"/>
                  </a:lnTo>
                  <a:lnTo>
                    <a:pt x="3102772" y="750828"/>
                  </a:lnTo>
                  <a:lnTo>
                    <a:pt x="3120921" y="794163"/>
                  </a:lnTo>
                  <a:lnTo>
                    <a:pt x="3138780" y="837835"/>
                  </a:lnTo>
                  <a:lnTo>
                    <a:pt x="3156348" y="881840"/>
                  </a:lnTo>
                  <a:lnTo>
                    <a:pt x="3173623" y="926176"/>
                  </a:lnTo>
                  <a:lnTo>
                    <a:pt x="3190603" y="970839"/>
                  </a:lnTo>
                  <a:lnTo>
                    <a:pt x="3207285" y="1015825"/>
                  </a:lnTo>
                  <a:lnTo>
                    <a:pt x="3223668" y="1061130"/>
                  </a:lnTo>
                  <a:lnTo>
                    <a:pt x="3239748" y="1106752"/>
                  </a:lnTo>
                  <a:lnTo>
                    <a:pt x="3255524" y="1152686"/>
                  </a:lnTo>
                  <a:lnTo>
                    <a:pt x="3270994" y="1198928"/>
                  </a:lnTo>
                  <a:lnTo>
                    <a:pt x="3286155" y="1245476"/>
                  </a:lnTo>
                  <a:lnTo>
                    <a:pt x="3301005" y="1292326"/>
                  </a:lnTo>
                  <a:lnTo>
                    <a:pt x="3315542" y="1339474"/>
                  </a:lnTo>
                  <a:lnTo>
                    <a:pt x="3329764" y="1386917"/>
                  </a:lnTo>
                  <a:lnTo>
                    <a:pt x="3343668" y="1434650"/>
                  </a:lnTo>
                  <a:lnTo>
                    <a:pt x="3357253" y="1482671"/>
                  </a:lnTo>
                  <a:lnTo>
                    <a:pt x="3370516" y="1530977"/>
                  </a:lnTo>
                  <a:lnTo>
                    <a:pt x="3383454" y="1579562"/>
                  </a:lnTo>
                  <a:lnTo>
                    <a:pt x="3396066" y="1628424"/>
                  </a:lnTo>
                  <a:lnTo>
                    <a:pt x="3408350" y="1677560"/>
                  </a:lnTo>
                  <a:lnTo>
                    <a:pt x="3420303" y="1726965"/>
                  </a:lnTo>
                  <a:lnTo>
                    <a:pt x="3431923" y="1776636"/>
                  </a:lnTo>
                  <a:lnTo>
                    <a:pt x="3443208" y="1826570"/>
                  </a:lnTo>
                  <a:lnTo>
                    <a:pt x="3454155" y="1876763"/>
                  </a:lnTo>
                  <a:lnTo>
                    <a:pt x="3464763" y="1927211"/>
                  </a:lnTo>
                  <a:lnTo>
                    <a:pt x="3475029" y="1977911"/>
                  </a:lnTo>
                  <a:lnTo>
                    <a:pt x="3484951" y="2028860"/>
                  </a:lnTo>
                  <a:lnTo>
                    <a:pt x="3494526" y="2080053"/>
                  </a:lnTo>
                  <a:lnTo>
                    <a:pt x="3503754" y="2131487"/>
                  </a:lnTo>
                  <a:lnTo>
                    <a:pt x="3512630" y="2183159"/>
                  </a:lnTo>
                  <a:lnTo>
                    <a:pt x="3521154" y="2235065"/>
                  </a:lnTo>
                  <a:lnTo>
                    <a:pt x="3529323" y="2287202"/>
                  </a:lnTo>
                  <a:lnTo>
                    <a:pt x="3537134" y="2339565"/>
                  </a:lnTo>
                  <a:lnTo>
                    <a:pt x="3544586" y="2392152"/>
                  </a:lnTo>
                  <a:lnTo>
                    <a:pt x="3551676" y="2444959"/>
                  </a:lnTo>
                  <a:lnTo>
                    <a:pt x="3558402" y="2497982"/>
                  </a:lnTo>
                  <a:lnTo>
                    <a:pt x="3564762" y="2551217"/>
                  </a:lnTo>
                  <a:lnTo>
                    <a:pt x="3570754" y="2604662"/>
                  </a:lnTo>
                  <a:lnTo>
                    <a:pt x="3576375" y="2658312"/>
                  </a:lnTo>
                  <a:lnTo>
                    <a:pt x="3581624" y="2712164"/>
                  </a:lnTo>
                  <a:lnTo>
                    <a:pt x="3586497" y="2766214"/>
                  </a:lnTo>
                  <a:lnTo>
                    <a:pt x="3590994" y="2820460"/>
                  </a:lnTo>
                  <a:lnTo>
                    <a:pt x="3595111" y="2874896"/>
                  </a:lnTo>
                  <a:lnTo>
                    <a:pt x="3598846" y="2929521"/>
                  </a:lnTo>
                  <a:lnTo>
                    <a:pt x="3602198" y="2984329"/>
                  </a:lnTo>
                  <a:lnTo>
                    <a:pt x="3605163" y="3039318"/>
                  </a:lnTo>
                  <a:lnTo>
                    <a:pt x="3607740" y="3094484"/>
                  </a:lnTo>
                  <a:lnTo>
                    <a:pt x="3609927" y="3149824"/>
                  </a:lnTo>
                  <a:lnTo>
                    <a:pt x="3611721" y="3205334"/>
                  </a:lnTo>
                  <a:lnTo>
                    <a:pt x="3613121" y="3261009"/>
                  </a:lnTo>
                  <a:lnTo>
                    <a:pt x="3614123" y="3316848"/>
                  </a:lnTo>
                  <a:lnTo>
                    <a:pt x="3614726" y="3372846"/>
                  </a:lnTo>
                  <a:lnTo>
                    <a:pt x="3614928" y="3429000"/>
                  </a:lnTo>
                  <a:lnTo>
                    <a:pt x="3614726" y="3485153"/>
                  </a:lnTo>
                  <a:lnTo>
                    <a:pt x="3614123" y="3541151"/>
                  </a:lnTo>
                  <a:lnTo>
                    <a:pt x="3613121" y="3596990"/>
                  </a:lnTo>
                  <a:lnTo>
                    <a:pt x="3611721" y="3652666"/>
                  </a:lnTo>
                  <a:lnTo>
                    <a:pt x="3609927" y="3708175"/>
                  </a:lnTo>
                  <a:lnTo>
                    <a:pt x="3607740" y="3763515"/>
                  </a:lnTo>
                  <a:lnTo>
                    <a:pt x="3605163" y="3818681"/>
                  </a:lnTo>
                  <a:lnTo>
                    <a:pt x="3602198" y="3873671"/>
                  </a:lnTo>
                  <a:lnTo>
                    <a:pt x="3598846" y="3928479"/>
                  </a:lnTo>
                  <a:lnTo>
                    <a:pt x="3595111" y="3983104"/>
                  </a:lnTo>
                  <a:lnTo>
                    <a:pt x="3590994" y="4037541"/>
                  </a:lnTo>
                  <a:lnTo>
                    <a:pt x="3586497" y="4091786"/>
                  </a:lnTo>
                  <a:lnTo>
                    <a:pt x="3581624" y="4145837"/>
                  </a:lnTo>
                  <a:lnTo>
                    <a:pt x="3576375" y="4199689"/>
                  </a:lnTo>
                  <a:lnTo>
                    <a:pt x="3570754" y="4253340"/>
                  </a:lnTo>
                  <a:lnTo>
                    <a:pt x="3564762" y="4306784"/>
                  </a:lnTo>
                  <a:lnTo>
                    <a:pt x="3558402" y="4360020"/>
                  </a:lnTo>
                  <a:lnTo>
                    <a:pt x="3551676" y="4413043"/>
                  </a:lnTo>
                  <a:lnTo>
                    <a:pt x="3544586" y="4465850"/>
                  </a:lnTo>
                  <a:lnTo>
                    <a:pt x="3537134" y="4518437"/>
                  </a:lnTo>
                  <a:lnTo>
                    <a:pt x="3529323" y="4570800"/>
                  </a:lnTo>
                  <a:lnTo>
                    <a:pt x="3521154" y="4622937"/>
                  </a:lnTo>
                  <a:lnTo>
                    <a:pt x="3512630" y="4674843"/>
                  </a:lnTo>
                  <a:lnTo>
                    <a:pt x="3503754" y="4726515"/>
                  </a:lnTo>
                  <a:lnTo>
                    <a:pt x="3494526" y="4777950"/>
                  </a:lnTo>
                  <a:lnTo>
                    <a:pt x="3484951" y="4829143"/>
                  </a:lnTo>
                  <a:lnTo>
                    <a:pt x="3475029" y="4880091"/>
                  </a:lnTo>
                  <a:lnTo>
                    <a:pt x="3464763" y="4930792"/>
                  </a:lnTo>
                  <a:lnTo>
                    <a:pt x="3454155" y="4981240"/>
                  </a:lnTo>
                  <a:lnTo>
                    <a:pt x="3443208" y="5031433"/>
                  </a:lnTo>
                  <a:lnTo>
                    <a:pt x="3431923" y="5081366"/>
                  </a:lnTo>
                  <a:lnTo>
                    <a:pt x="3420303" y="5131037"/>
                  </a:lnTo>
                  <a:lnTo>
                    <a:pt x="3408350" y="5180442"/>
                  </a:lnTo>
                  <a:lnTo>
                    <a:pt x="3396066" y="5229578"/>
                  </a:lnTo>
                  <a:lnTo>
                    <a:pt x="3383454" y="5278440"/>
                  </a:lnTo>
                  <a:lnTo>
                    <a:pt x="3370516" y="5327025"/>
                  </a:lnTo>
                  <a:lnTo>
                    <a:pt x="3357253" y="5375330"/>
                  </a:lnTo>
                  <a:lnTo>
                    <a:pt x="3343668" y="5423350"/>
                  </a:lnTo>
                  <a:lnTo>
                    <a:pt x="3329764" y="5471083"/>
                  </a:lnTo>
                  <a:lnTo>
                    <a:pt x="3315542" y="5518525"/>
                  </a:lnTo>
                  <a:lnTo>
                    <a:pt x="3301005" y="5565673"/>
                  </a:lnTo>
                  <a:lnTo>
                    <a:pt x="3286155" y="5612522"/>
                  </a:lnTo>
                  <a:lnTo>
                    <a:pt x="3270994" y="5659069"/>
                  </a:lnTo>
                  <a:lnTo>
                    <a:pt x="3255524" y="5705311"/>
                  </a:lnTo>
                  <a:lnTo>
                    <a:pt x="3239748" y="5751244"/>
                  </a:lnTo>
                  <a:lnTo>
                    <a:pt x="3223668" y="5796864"/>
                  </a:lnTo>
                  <a:lnTo>
                    <a:pt x="3207285" y="5842169"/>
                  </a:lnTo>
                  <a:lnTo>
                    <a:pt x="3190603" y="5887154"/>
                  </a:lnTo>
                  <a:lnTo>
                    <a:pt x="3173623" y="5931815"/>
                  </a:lnTo>
                  <a:lnTo>
                    <a:pt x="3156348" y="5976150"/>
                  </a:lnTo>
                  <a:lnTo>
                    <a:pt x="3138780" y="6020154"/>
                  </a:lnTo>
                  <a:lnTo>
                    <a:pt x="3120921" y="6063825"/>
                  </a:lnTo>
                  <a:lnTo>
                    <a:pt x="3102772" y="6107158"/>
                  </a:lnTo>
                  <a:lnTo>
                    <a:pt x="3084338" y="6150150"/>
                  </a:lnTo>
                  <a:lnTo>
                    <a:pt x="3065619" y="6192797"/>
                  </a:lnTo>
                  <a:lnTo>
                    <a:pt x="3046618" y="6235096"/>
                  </a:lnTo>
                  <a:lnTo>
                    <a:pt x="3027337" y="6277044"/>
                  </a:lnTo>
                  <a:lnTo>
                    <a:pt x="3007778" y="6318636"/>
                  </a:lnTo>
                  <a:lnTo>
                    <a:pt x="2987944" y="6359869"/>
                  </a:lnTo>
                  <a:lnTo>
                    <a:pt x="2967836" y="6400740"/>
                  </a:lnTo>
                  <a:lnTo>
                    <a:pt x="2947458" y="6441245"/>
                  </a:lnTo>
                  <a:lnTo>
                    <a:pt x="2926810" y="6481380"/>
                  </a:lnTo>
                  <a:lnTo>
                    <a:pt x="2905896" y="6521142"/>
                  </a:lnTo>
                  <a:lnTo>
                    <a:pt x="2884717" y="6560527"/>
                  </a:lnTo>
                  <a:lnTo>
                    <a:pt x="2863277" y="6599533"/>
                  </a:lnTo>
                  <a:lnTo>
                    <a:pt x="2841576" y="6638154"/>
                  </a:lnTo>
                  <a:lnTo>
                    <a:pt x="2819617" y="6676388"/>
                  </a:lnTo>
                  <a:lnTo>
                    <a:pt x="2797403" y="6714231"/>
                  </a:lnTo>
                  <a:lnTo>
                    <a:pt x="2774935" y="6751679"/>
                  </a:lnTo>
                  <a:lnTo>
                    <a:pt x="2752217" y="6788730"/>
                  </a:lnTo>
                  <a:lnTo>
                    <a:pt x="2704973" y="6857999"/>
                  </a:lnTo>
                  <a:lnTo>
                    <a:pt x="0" y="685799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EE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3609340" cy="6858000"/>
            </a:xfrm>
            <a:custGeom>
              <a:avLst/>
              <a:gdLst/>
              <a:ahLst/>
              <a:cxnLst/>
              <a:rect l="l" t="t" r="r" b="b"/>
              <a:pathLst>
                <a:path w="3609340" h="6858000">
                  <a:moveTo>
                    <a:pt x="2699004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2699004" y="6857999"/>
                  </a:lnTo>
                  <a:lnTo>
                    <a:pt x="2746248" y="6788730"/>
                  </a:lnTo>
                  <a:lnTo>
                    <a:pt x="2768966" y="6751679"/>
                  </a:lnTo>
                  <a:lnTo>
                    <a:pt x="2791434" y="6714231"/>
                  </a:lnTo>
                  <a:lnTo>
                    <a:pt x="2813648" y="6676388"/>
                  </a:lnTo>
                  <a:lnTo>
                    <a:pt x="2835606" y="6638154"/>
                  </a:lnTo>
                  <a:lnTo>
                    <a:pt x="2857306" y="6599533"/>
                  </a:lnTo>
                  <a:lnTo>
                    <a:pt x="2878746" y="6560527"/>
                  </a:lnTo>
                  <a:lnTo>
                    <a:pt x="2899923" y="6521142"/>
                  </a:lnTo>
                  <a:lnTo>
                    <a:pt x="2920837" y="6481380"/>
                  </a:lnTo>
                  <a:lnTo>
                    <a:pt x="2941483" y="6441245"/>
                  </a:lnTo>
                  <a:lnTo>
                    <a:pt x="2961860" y="6400740"/>
                  </a:lnTo>
                  <a:lnTo>
                    <a:pt x="2981966" y="6359869"/>
                  </a:lnTo>
                  <a:lnTo>
                    <a:pt x="3001799" y="6318636"/>
                  </a:lnTo>
                  <a:lnTo>
                    <a:pt x="3021356" y="6277044"/>
                  </a:lnTo>
                  <a:lnTo>
                    <a:pt x="3040636" y="6235096"/>
                  </a:lnTo>
                  <a:lnTo>
                    <a:pt x="3059635" y="6192797"/>
                  </a:lnTo>
                  <a:lnTo>
                    <a:pt x="3078352" y="6150150"/>
                  </a:lnTo>
                  <a:lnTo>
                    <a:pt x="3096785" y="6107158"/>
                  </a:lnTo>
                  <a:lnTo>
                    <a:pt x="3114931" y="6063825"/>
                  </a:lnTo>
                  <a:lnTo>
                    <a:pt x="3132788" y="6020154"/>
                  </a:lnTo>
                  <a:lnTo>
                    <a:pt x="3150354" y="5976150"/>
                  </a:lnTo>
                  <a:lnTo>
                    <a:pt x="3167627" y="5931815"/>
                  </a:lnTo>
                  <a:lnTo>
                    <a:pt x="3184604" y="5887154"/>
                  </a:lnTo>
                  <a:lnTo>
                    <a:pt x="3201284" y="5842169"/>
                  </a:lnTo>
                  <a:lnTo>
                    <a:pt x="3217664" y="5796864"/>
                  </a:lnTo>
                  <a:lnTo>
                    <a:pt x="3233742" y="5751244"/>
                  </a:lnTo>
                  <a:lnTo>
                    <a:pt x="3249516" y="5705311"/>
                  </a:lnTo>
                  <a:lnTo>
                    <a:pt x="3264983" y="5659069"/>
                  </a:lnTo>
                  <a:lnTo>
                    <a:pt x="3280141" y="5612522"/>
                  </a:lnTo>
                  <a:lnTo>
                    <a:pt x="3294989" y="5565673"/>
                  </a:lnTo>
                  <a:lnTo>
                    <a:pt x="3309523" y="5518525"/>
                  </a:lnTo>
                  <a:lnTo>
                    <a:pt x="3323742" y="5471083"/>
                  </a:lnTo>
                  <a:lnTo>
                    <a:pt x="3337644" y="5423350"/>
                  </a:lnTo>
                  <a:lnTo>
                    <a:pt x="3351226" y="5375330"/>
                  </a:lnTo>
                  <a:lnTo>
                    <a:pt x="3364486" y="5327025"/>
                  </a:lnTo>
                  <a:lnTo>
                    <a:pt x="3377422" y="5278440"/>
                  </a:lnTo>
                  <a:lnTo>
                    <a:pt x="3390031" y="5229578"/>
                  </a:lnTo>
                  <a:lnTo>
                    <a:pt x="3402312" y="5180442"/>
                  </a:lnTo>
                  <a:lnTo>
                    <a:pt x="3414262" y="5131037"/>
                  </a:lnTo>
                  <a:lnTo>
                    <a:pt x="3425879" y="5081366"/>
                  </a:lnTo>
                  <a:lnTo>
                    <a:pt x="3437162" y="5031433"/>
                  </a:lnTo>
                  <a:lnTo>
                    <a:pt x="3448106" y="4981240"/>
                  </a:lnTo>
                  <a:lnTo>
                    <a:pt x="3458711" y="4930792"/>
                  </a:lnTo>
                  <a:lnTo>
                    <a:pt x="3468975" y="4880091"/>
                  </a:lnTo>
                  <a:lnTo>
                    <a:pt x="3478894" y="4829143"/>
                  </a:lnTo>
                  <a:lnTo>
                    <a:pt x="3488467" y="4777950"/>
                  </a:lnTo>
                  <a:lnTo>
                    <a:pt x="3497692" y="4726515"/>
                  </a:lnTo>
                  <a:lnTo>
                    <a:pt x="3506566" y="4674843"/>
                  </a:lnTo>
                  <a:lnTo>
                    <a:pt x="3515088" y="4622937"/>
                  </a:lnTo>
                  <a:lnTo>
                    <a:pt x="3523254" y="4570800"/>
                  </a:lnTo>
                  <a:lnTo>
                    <a:pt x="3531063" y="4518437"/>
                  </a:lnTo>
                  <a:lnTo>
                    <a:pt x="3538513" y="4465850"/>
                  </a:lnTo>
                  <a:lnTo>
                    <a:pt x="3545601" y="4413043"/>
                  </a:lnTo>
                  <a:lnTo>
                    <a:pt x="3552325" y="4360020"/>
                  </a:lnTo>
                  <a:lnTo>
                    <a:pt x="3558683" y="4306784"/>
                  </a:lnTo>
                  <a:lnTo>
                    <a:pt x="3564673" y="4253340"/>
                  </a:lnTo>
                  <a:lnTo>
                    <a:pt x="3570293" y="4199689"/>
                  </a:lnTo>
                  <a:lnTo>
                    <a:pt x="3575539" y="4145837"/>
                  </a:lnTo>
                  <a:lnTo>
                    <a:pt x="3580411" y="4091786"/>
                  </a:lnTo>
                  <a:lnTo>
                    <a:pt x="3584906" y="4037541"/>
                  </a:lnTo>
                  <a:lnTo>
                    <a:pt x="3589022" y="3983104"/>
                  </a:lnTo>
                  <a:lnTo>
                    <a:pt x="3592756" y="3928479"/>
                  </a:lnTo>
                  <a:lnTo>
                    <a:pt x="3596106" y="3873671"/>
                  </a:lnTo>
                  <a:lnTo>
                    <a:pt x="3599071" y="3818681"/>
                  </a:lnTo>
                  <a:lnTo>
                    <a:pt x="3601647" y="3763515"/>
                  </a:lnTo>
                  <a:lnTo>
                    <a:pt x="3603833" y="3708175"/>
                  </a:lnTo>
                  <a:lnTo>
                    <a:pt x="3605627" y="3652666"/>
                  </a:lnTo>
                  <a:lnTo>
                    <a:pt x="3607025" y="3596990"/>
                  </a:lnTo>
                  <a:lnTo>
                    <a:pt x="3608027" y="3541151"/>
                  </a:lnTo>
                  <a:lnTo>
                    <a:pt x="3608630" y="3485153"/>
                  </a:lnTo>
                  <a:lnTo>
                    <a:pt x="3608832" y="3429000"/>
                  </a:lnTo>
                  <a:lnTo>
                    <a:pt x="3608630" y="3372846"/>
                  </a:lnTo>
                  <a:lnTo>
                    <a:pt x="3608027" y="3316848"/>
                  </a:lnTo>
                  <a:lnTo>
                    <a:pt x="3607025" y="3261009"/>
                  </a:lnTo>
                  <a:lnTo>
                    <a:pt x="3605627" y="3205334"/>
                  </a:lnTo>
                  <a:lnTo>
                    <a:pt x="3603833" y="3149824"/>
                  </a:lnTo>
                  <a:lnTo>
                    <a:pt x="3601647" y="3094484"/>
                  </a:lnTo>
                  <a:lnTo>
                    <a:pt x="3599071" y="3039318"/>
                  </a:lnTo>
                  <a:lnTo>
                    <a:pt x="3596106" y="2984329"/>
                  </a:lnTo>
                  <a:lnTo>
                    <a:pt x="3592756" y="2929521"/>
                  </a:lnTo>
                  <a:lnTo>
                    <a:pt x="3589022" y="2874896"/>
                  </a:lnTo>
                  <a:lnTo>
                    <a:pt x="3584906" y="2820460"/>
                  </a:lnTo>
                  <a:lnTo>
                    <a:pt x="3580411" y="2766214"/>
                  </a:lnTo>
                  <a:lnTo>
                    <a:pt x="3575539" y="2712164"/>
                  </a:lnTo>
                  <a:lnTo>
                    <a:pt x="3570293" y="2658312"/>
                  </a:lnTo>
                  <a:lnTo>
                    <a:pt x="3564673" y="2604662"/>
                  </a:lnTo>
                  <a:lnTo>
                    <a:pt x="3558683" y="2551217"/>
                  </a:lnTo>
                  <a:lnTo>
                    <a:pt x="3552325" y="2497982"/>
                  </a:lnTo>
                  <a:lnTo>
                    <a:pt x="3545601" y="2444959"/>
                  </a:lnTo>
                  <a:lnTo>
                    <a:pt x="3538513" y="2392152"/>
                  </a:lnTo>
                  <a:lnTo>
                    <a:pt x="3531063" y="2339565"/>
                  </a:lnTo>
                  <a:lnTo>
                    <a:pt x="3523254" y="2287202"/>
                  </a:lnTo>
                  <a:lnTo>
                    <a:pt x="3515088" y="2235065"/>
                  </a:lnTo>
                  <a:lnTo>
                    <a:pt x="3506566" y="2183159"/>
                  </a:lnTo>
                  <a:lnTo>
                    <a:pt x="3497692" y="2131487"/>
                  </a:lnTo>
                  <a:lnTo>
                    <a:pt x="3488467" y="2080053"/>
                  </a:lnTo>
                  <a:lnTo>
                    <a:pt x="3478894" y="2028860"/>
                  </a:lnTo>
                  <a:lnTo>
                    <a:pt x="3468975" y="1977911"/>
                  </a:lnTo>
                  <a:lnTo>
                    <a:pt x="3458711" y="1927211"/>
                  </a:lnTo>
                  <a:lnTo>
                    <a:pt x="3448106" y="1876763"/>
                  </a:lnTo>
                  <a:lnTo>
                    <a:pt x="3437162" y="1826570"/>
                  </a:lnTo>
                  <a:lnTo>
                    <a:pt x="3425879" y="1776636"/>
                  </a:lnTo>
                  <a:lnTo>
                    <a:pt x="3414262" y="1726965"/>
                  </a:lnTo>
                  <a:lnTo>
                    <a:pt x="3402312" y="1677560"/>
                  </a:lnTo>
                  <a:lnTo>
                    <a:pt x="3390031" y="1628424"/>
                  </a:lnTo>
                  <a:lnTo>
                    <a:pt x="3377422" y="1579562"/>
                  </a:lnTo>
                  <a:lnTo>
                    <a:pt x="3364486" y="1530977"/>
                  </a:lnTo>
                  <a:lnTo>
                    <a:pt x="3351226" y="1482671"/>
                  </a:lnTo>
                  <a:lnTo>
                    <a:pt x="3337644" y="1434650"/>
                  </a:lnTo>
                  <a:lnTo>
                    <a:pt x="3323742" y="1386917"/>
                  </a:lnTo>
                  <a:lnTo>
                    <a:pt x="3309523" y="1339474"/>
                  </a:lnTo>
                  <a:lnTo>
                    <a:pt x="3294989" y="1292326"/>
                  </a:lnTo>
                  <a:lnTo>
                    <a:pt x="3280141" y="1245476"/>
                  </a:lnTo>
                  <a:lnTo>
                    <a:pt x="3264983" y="1198928"/>
                  </a:lnTo>
                  <a:lnTo>
                    <a:pt x="3249516" y="1152686"/>
                  </a:lnTo>
                  <a:lnTo>
                    <a:pt x="3233742" y="1106752"/>
                  </a:lnTo>
                  <a:lnTo>
                    <a:pt x="3217664" y="1061130"/>
                  </a:lnTo>
                  <a:lnTo>
                    <a:pt x="3201284" y="1015825"/>
                  </a:lnTo>
                  <a:lnTo>
                    <a:pt x="3184604" y="970839"/>
                  </a:lnTo>
                  <a:lnTo>
                    <a:pt x="3167627" y="926176"/>
                  </a:lnTo>
                  <a:lnTo>
                    <a:pt x="3150354" y="881840"/>
                  </a:lnTo>
                  <a:lnTo>
                    <a:pt x="3132788" y="837835"/>
                  </a:lnTo>
                  <a:lnTo>
                    <a:pt x="3114931" y="794163"/>
                  </a:lnTo>
                  <a:lnTo>
                    <a:pt x="3096785" y="750828"/>
                  </a:lnTo>
                  <a:lnTo>
                    <a:pt x="3078352" y="707835"/>
                  </a:lnTo>
                  <a:lnTo>
                    <a:pt x="3059635" y="665186"/>
                  </a:lnTo>
                  <a:lnTo>
                    <a:pt x="3040636" y="622885"/>
                  </a:lnTo>
                  <a:lnTo>
                    <a:pt x="3021356" y="580935"/>
                  </a:lnTo>
                  <a:lnTo>
                    <a:pt x="3001799" y="539341"/>
                  </a:lnTo>
                  <a:lnTo>
                    <a:pt x="2981966" y="498106"/>
                  </a:lnTo>
                  <a:lnTo>
                    <a:pt x="2961860" y="457233"/>
                  </a:lnTo>
                  <a:lnTo>
                    <a:pt x="2941483" y="416726"/>
                  </a:lnTo>
                  <a:lnTo>
                    <a:pt x="2920837" y="376588"/>
                  </a:lnTo>
                  <a:lnTo>
                    <a:pt x="2899923" y="336823"/>
                  </a:lnTo>
                  <a:lnTo>
                    <a:pt x="2878746" y="297435"/>
                  </a:lnTo>
                  <a:lnTo>
                    <a:pt x="2857306" y="258427"/>
                  </a:lnTo>
                  <a:lnTo>
                    <a:pt x="2835606" y="219803"/>
                  </a:lnTo>
                  <a:lnTo>
                    <a:pt x="2813648" y="181566"/>
                  </a:lnTo>
                  <a:lnTo>
                    <a:pt x="2791434" y="143720"/>
                  </a:lnTo>
                  <a:lnTo>
                    <a:pt x="2768966" y="106268"/>
                  </a:lnTo>
                  <a:lnTo>
                    <a:pt x="2746248" y="69215"/>
                  </a:lnTo>
                  <a:lnTo>
                    <a:pt x="26990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45083" y="2369642"/>
            <a:ext cx="2546350" cy="200025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525"/>
              </a:spcBef>
            </a:pPr>
            <a:r>
              <a:rPr sz="3500" b="0" spc="-50" dirty="0">
                <a:latin typeface="Calibri Light"/>
                <a:cs typeface="Calibri Light"/>
              </a:rPr>
              <a:t>Organizational </a:t>
            </a:r>
            <a:r>
              <a:rPr sz="3500" b="0" spc="-10" dirty="0">
                <a:latin typeface="Calibri Light"/>
                <a:cs typeface="Calibri Light"/>
              </a:rPr>
              <a:t>Advocacy: </a:t>
            </a:r>
            <a:r>
              <a:rPr sz="3500" b="0" spc="-25" dirty="0">
                <a:latin typeface="Calibri Light"/>
                <a:cs typeface="Calibri Light"/>
              </a:rPr>
              <a:t>Internal</a:t>
            </a:r>
            <a:r>
              <a:rPr sz="3500" b="0" spc="-150" dirty="0">
                <a:latin typeface="Calibri Light"/>
                <a:cs typeface="Calibri Light"/>
              </a:rPr>
              <a:t> </a:t>
            </a:r>
            <a:r>
              <a:rPr sz="3500" b="0" spc="-25" dirty="0">
                <a:latin typeface="Calibri Light"/>
                <a:cs typeface="Calibri Light"/>
              </a:rPr>
              <a:t>vs </a:t>
            </a:r>
            <a:r>
              <a:rPr sz="3500" b="0" spc="-10" dirty="0">
                <a:latin typeface="Calibri Light"/>
                <a:cs typeface="Calibri Light"/>
              </a:rPr>
              <a:t>External</a:t>
            </a:r>
            <a:endParaRPr sz="3500">
              <a:latin typeface="Calibri Light"/>
              <a:cs typeface="Calibri Light"/>
            </a:endParaRPr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081527"/>
            <a:ext cx="96520" cy="704215"/>
          </a:xfrm>
          <a:custGeom>
            <a:avLst/>
            <a:gdLst/>
            <a:ahLst/>
            <a:cxnLst/>
            <a:rect l="l" t="t" r="r" b="b"/>
            <a:pathLst>
              <a:path w="96520" h="704214">
                <a:moveTo>
                  <a:pt x="96012" y="0"/>
                </a:moveTo>
                <a:lnTo>
                  <a:pt x="0" y="0"/>
                </a:lnTo>
                <a:lnTo>
                  <a:pt x="0" y="704088"/>
                </a:lnTo>
                <a:lnTo>
                  <a:pt x="96012" y="704088"/>
                </a:lnTo>
                <a:lnTo>
                  <a:pt x="96012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77640" y="733044"/>
            <a:ext cx="4773295" cy="455930"/>
          </a:xfrm>
          <a:custGeom>
            <a:avLst/>
            <a:gdLst/>
            <a:ahLst/>
            <a:cxnLst/>
            <a:rect l="l" t="t" r="r" b="b"/>
            <a:pathLst>
              <a:path w="4773295" h="455930">
                <a:moveTo>
                  <a:pt x="4697221" y="0"/>
                </a:moveTo>
                <a:lnTo>
                  <a:pt x="75946" y="0"/>
                </a:lnTo>
                <a:lnTo>
                  <a:pt x="46398" y="5972"/>
                </a:lnTo>
                <a:lnTo>
                  <a:pt x="22256" y="22256"/>
                </a:lnTo>
                <a:lnTo>
                  <a:pt x="5972" y="46398"/>
                </a:lnTo>
                <a:lnTo>
                  <a:pt x="0" y="75945"/>
                </a:lnTo>
                <a:lnTo>
                  <a:pt x="0" y="379729"/>
                </a:lnTo>
                <a:lnTo>
                  <a:pt x="5972" y="409277"/>
                </a:lnTo>
                <a:lnTo>
                  <a:pt x="22256" y="433419"/>
                </a:lnTo>
                <a:lnTo>
                  <a:pt x="46398" y="449703"/>
                </a:lnTo>
                <a:lnTo>
                  <a:pt x="75946" y="455675"/>
                </a:lnTo>
                <a:lnTo>
                  <a:pt x="4697221" y="455675"/>
                </a:lnTo>
                <a:lnTo>
                  <a:pt x="4726769" y="449703"/>
                </a:lnTo>
                <a:lnTo>
                  <a:pt x="4750911" y="433419"/>
                </a:lnTo>
                <a:lnTo>
                  <a:pt x="4767195" y="409277"/>
                </a:lnTo>
                <a:lnTo>
                  <a:pt x="4773168" y="379729"/>
                </a:lnTo>
                <a:lnTo>
                  <a:pt x="4773168" y="75945"/>
                </a:lnTo>
                <a:lnTo>
                  <a:pt x="4767195" y="46398"/>
                </a:lnTo>
                <a:lnTo>
                  <a:pt x="4750911" y="22256"/>
                </a:lnTo>
                <a:lnTo>
                  <a:pt x="4726769" y="5972"/>
                </a:lnTo>
                <a:lnTo>
                  <a:pt x="4697221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060316" y="775208"/>
            <a:ext cx="82613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0" spc="-10" dirty="0">
                <a:latin typeface="Calibri"/>
                <a:cs typeface="Calibri"/>
              </a:rPr>
              <a:t>External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55667" y="1141602"/>
            <a:ext cx="1828164" cy="104838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06680" indent="-101600">
              <a:lnSpc>
                <a:spcPct val="100000"/>
              </a:lnSpc>
              <a:spcBef>
                <a:spcPts val="315"/>
              </a:spcBef>
              <a:buSzPct val="93333"/>
              <a:buFont typeface="Calibri"/>
              <a:buChar char="•"/>
              <a:tabLst>
                <a:tab pos="106680" algn="l"/>
              </a:tabLst>
            </a:pPr>
            <a:r>
              <a:rPr sz="1500" b="1" dirty="0">
                <a:latin typeface="Calibri"/>
                <a:cs typeface="Calibri"/>
              </a:rPr>
              <a:t>Community</a:t>
            </a:r>
            <a:r>
              <a:rPr sz="1500" b="1" spc="-75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members</a:t>
            </a:r>
            <a:endParaRPr sz="1500">
              <a:latin typeface="Calibri"/>
              <a:cs typeface="Calibri"/>
            </a:endParaRPr>
          </a:p>
          <a:p>
            <a:pPr marL="106680" indent="-101600">
              <a:lnSpc>
                <a:spcPct val="100000"/>
              </a:lnSpc>
              <a:spcBef>
                <a:spcPts val="215"/>
              </a:spcBef>
              <a:buSzPct val="93333"/>
              <a:buChar char="•"/>
              <a:tabLst>
                <a:tab pos="106680" algn="l"/>
              </a:tabLst>
            </a:pPr>
            <a:r>
              <a:rPr sz="1500" dirty="0">
                <a:latin typeface="Calibri"/>
                <a:cs typeface="Calibri"/>
              </a:rPr>
              <a:t>Users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non-</a:t>
            </a:r>
            <a:r>
              <a:rPr sz="1500" spc="-20" dirty="0">
                <a:latin typeface="Calibri"/>
                <a:cs typeface="Calibri"/>
              </a:rPr>
              <a:t>users</a:t>
            </a:r>
            <a:endParaRPr sz="1500">
              <a:latin typeface="Calibri"/>
              <a:cs typeface="Calibri"/>
            </a:endParaRPr>
          </a:p>
          <a:p>
            <a:pPr marL="106680" indent="-101600">
              <a:lnSpc>
                <a:spcPct val="100000"/>
              </a:lnSpc>
              <a:spcBef>
                <a:spcPts val="204"/>
              </a:spcBef>
              <a:buSzPct val="93333"/>
              <a:buChar char="•"/>
              <a:tabLst>
                <a:tab pos="106680" algn="l"/>
              </a:tabLst>
            </a:pPr>
            <a:r>
              <a:rPr sz="1500" dirty="0">
                <a:latin typeface="Calibri"/>
                <a:cs typeface="Calibri"/>
              </a:rPr>
              <a:t>Community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Partners</a:t>
            </a:r>
            <a:endParaRPr sz="1500">
              <a:latin typeface="Calibri"/>
              <a:cs typeface="Calibri"/>
            </a:endParaRPr>
          </a:p>
          <a:p>
            <a:pPr marL="106680" indent="-101600">
              <a:lnSpc>
                <a:spcPct val="100000"/>
              </a:lnSpc>
              <a:spcBef>
                <a:spcPts val="215"/>
              </a:spcBef>
              <a:buSzPct val="93333"/>
              <a:buChar char="•"/>
              <a:tabLst>
                <a:tab pos="106680" algn="l"/>
              </a:tabLst>
            </a:pPr>
            <a:r>
              <a:rPr sz="1500" dirty="0">
                <a:latin typeface="Calibri"/>
                <a:cs typeface="Calibri"/>
              </a:rPr>
              <a:t>Other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Libraries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77640" y="2231135"/>
            <a:ext cx="4773295" cy="455930"/>
          </a:xfrm>
          <a:custGeom>
            <a:avLst/>
            <a:gdLst/>
            <a:ahLst/>
            <a:cxnLst/>
            <a:rect l="l" t="t" r="r" b="b"/>
            <a:pathLst>
              <a:path w="4773295" h="455930">
                <a:moveTo>
                  <a:pt x="4697221" y="0"/>
                </a:moveTo>
                <a:lnTo>
                  <a:pt x="75946" y="0"/>
                </a:lnTo>
                <a:lnTo>
                  <a:pt x="46398" y="5972"/>
                </a:lnTo>
                <a:lnTo>
                  <a:pt x="22256" y="22256"/>
                </a:lnTo>
                <a:lnTo>
                  <a:pt x="5972" y="46398"/>
                </a:lnTo>
                <a:lnTo>
                  <a:pt x="0" y="75946"/>
                </a:lnTo>
                <a:lnTo>
                  <a:pt x="0" y="379729"/>
                </a:lnTo>
                <a:lnTo>
                  <a:pt x="5972" y="409277"/>
                </a:lnTo>
                <a:lnTo>
                  <a:pt x="22256" y="433419"/>
                </a:lnTo>
                <a:lnTo>
                  <a:pt x="46398" y="449703"/>
                </a:lnTo>
                <a:lnTo>
                  <a:pt x="75946" y="455675"/>
                </a:lnTo>
                <a:lnTo>
                  <a:pt x="4697221" y="455675"/>
                </a:lnTo>
                <a:lnTo>
                  <a:pt x="4726769" y="449703"/>
                </a:lnTo>
                <a:lnTo>
                  <a:pt x="4750911" y="433419"/>
                </a:lnTo>
                <a:lnTo>
                  <a:pt x="4767195" y="409277"/>
                </a:lnTo>
                <a:lnTo>
                  <a:pt x="4773168" y="379729"/>
                </a:lnTo>
                <a:lnTo>
                  <a:pt x="4773168" y="75946"/>
                </a:lnTo>
                <a:lnTo>
                  <a:pt x="4767195" y="46398"/>
                </a:lnTo>
                <a:lnTo>
                  <a:pt x="4750911" y="22256"/>
                </a:lnTo>
                <a:lnTo>
                  <a:pt x="4726769" y="5972"/>
                </a:lnTo>
                <a:lnTo>
                  <a:pt x="4697221" y="0"/>
                </a:lnTo>
                <a:close/>
              </a:path>
            </a:pathLst>
          </a:custGeom>
          <a:solidFill>
            <a:srgbClr val="54C3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060316" y="2140990"/>
            <a:ext cx="2480310" cy="1547495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Internal</a:t>
            </a:r>
            <a:endParaRPr sz="1900">
              <a:latin typeface="Calibri"/>
              <a:cs typeface="Calibri"/>
            </a:endParaRPr>
          </a:p>
          <a:p>
            <a:pPr marL="501650" indent="-101600">
              <a:lnSpc>
                <a:spcPct val="100000"/>
              </a:lnSpc>
              <a:spcBef>
                <a:spcPts val="825"/>
              </a:spcBef>
              <a:buSzPct val="93333"/>
              <a:buFont typeface="Calibri"/>
              <a:buChar char="•"/>
              <a:tabLst>
                <a:tab pos="501650" algn="l"/>
              </a:tabLst>
            </a:pPr>
            <a:r>
              <a:rPr sz="1500" b="1" spc="-20" dirty="0">
                <a:latin typeface="Calibri"/>
                <a:cs typeface="Calibri"/>
              </a:rPr>
              <a:t>Staff</a:t>
            </a:r>
            <a:endParaRPr sz="1500">
              <a:latin typeface="Calibri"/>
              <a:cs typeface="Calibri"/>
            </a:endParaRPr>
          </a:p>
          <a:p>
            <a:pPr marL="501650" indent="-101600">
              <a:lnSpc>
                <a:spcPct val="100000"/>
              </a:lnSpc>
              <a:spcBef>
                <a:spcPts val="215"/>
              </a:spcBef>
              <a:buSzPct val="93333"/>
              <a:buChar char="•"/>
              <a:tabLst>
                <a:tab pos="501650" algn="l"/>
              </a:tabLst>
            </a:pPr>
            <a:r>
              <a:rPr sz="1500" spc="-10" dirty="0">
                <a:latin typeface="Calibri"/>
                <a:cs typeface="Calibri"/>
              </a:rPr>
              <a:t>Administration</a:t>
            </a:r>
            <a:endParaRPr sz="1500">
              <a:latin typeface="Calibri"/>
              <a:cs typeface="Calibri"/>
            </a:endParaRPr>
          </a:p>
          <a:p>
            <a:pPr marL="501650" indent="-101600">
              <a:lnSpc>
                <a:spcPct val="100000"/>
              </a:lnSpc>
              <a:spcBef>
                <a:spcPts val="204"/>
              </a:spcBef>
              <a:buSzPct val="93333"/>
              <a:buChar char="•"/>
              <a:tabLst>
                <a:tab pos="501650" algn="l"/>
              </a:tabLst>
            </a:pPr>
            <a:r>
              <a:rPr sz="1500" spc="-10" dirty="0">
                <a:latin typeface="Calibri"/>
                <a:cs typeface="Calibri"/>
              </a:rPr>
              <a:t>Board</a:t>
            </a:r>
            <a:endParaRPr sz="1500">
              <a:latin typeface="Calibri"/>
              <a:cs typeface="Calibri"/>
            </a:endParaRPr>
          </a:p>
          <a:p>
            <a:pPr marL="501650" indent="-101600">
              <a:lnSpc>
                <a:spcPct val="100000"/>
              </a:lnSpc>
              <a:spcBef>
                <a:spcPts val="215"/>
              </a:spcBef>
              <a:buSzPct val="93333"/>
              <a:buChar char="•"/>
              <a:tabLst>
                <a:tab pos="501650" algn="l"/>
              </a:tabLst>
            </a:pPr>
            <a:r>
              <a:rPr sz="1500" spc="-10" dirty="0">
                <a:latin typeface="Calibri"/>
                <a:cs typeface="Calibri"/>
              </a:rPr>
              <a:t>Organizational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leadership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77640" y="3729228"/>
            <a:ext cx="4773295" cy="455930"/>
          </a:xfrm>
          <a:custGeom>
            <a:avLst/>
            <a:gdLst/>
            <a:ahLst/>
            <a:cxnLst/>
            <a:rect l="l" t="t" r="r" b="b"/>
            <a:pathLst>
              <a:path w="4773295" h="455929">
                <a:moveTo>
                  <a:pt x="4697221" y="0"/>
                </a:moveTo>
                <a:lnTo>
                  <a:pt x="75946" y="0"/>
                </a:lnTo>
                <a:lnTo>
                  <a:pt x="46398" y="5972"/>
                </a:lnTo>
                <a:lnTo>
                  <a:pt x="22256" y="22256"/>
                </a:lnTo>
                <a:lnTo>
                  <a:pt x="5972" y="46398"/>
                </a:lnTo>
                <a:lnTo>
                  <a:pt x="0" y="75946"/>
                </a:lnTo>
                <a:lnTo>
                  <a:pt x="0" y="379730"/>
                </a:lnTo>
                <a:lnTo>
                  <a:pt x="5972" y="409277"/>
                </a:lnTo>
                <a:lnTo>
                  <a:pt x="22256" y="433419"/>
                </a:lnTo>
                <a:lnTo>
                  <a:pt x="46398" y="449703"/>
                </a:lnTo>
                <a:lnTo>
                  <a:pt x="75946" y="455676"/>
                </a:lnTo>
                <a:lnTo>
                  <a:pt x="4697221" y="455676"/>
                </a:lnTo>
                <a:lnTo>
                  <a:pt x="4726769" y="449703"/>
                </a:lnTo>
                <a:lnTo>
                  <a:pt x="4750911" y="433419"/>
                </a:lnTo>
                <a:lnTo>
                  <a:pt x="4767195" y="409277"/>
                </a:lnTo>
                <a:lnTo>
                  <a:pt x="4773168" y="379730"/>
                </a:lnTo>
                <a:lnTo>
                  <a:pt x="4773168" y="75946"/>
                </a:lnTo>
                <a:lnTo>
                  <a:pt x="4767195" y="46398"/>
                </a:lnTo>
                <a:lnTo>
                  <a:pt x="4750911" y="22256"/>
                </a:lnTo>
                <a:lnTo>
                  <a:pt x="4726769" y="5972"/>
                </a:lnTo>
                <a:lnTo>
                  <a:pt x="4697221" y="0"/>
                </a:lnTo>
                <a:close/>
              </a:path>
            </a:pathLst>
          </a:custGeom>
          <a:solidFill>
            <a:srgbClr val="50C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77640" y="4657344"/>
            <a:ext cx="4773295" cy="455930"/>
          </a:xfrm>
          <a:custGeom>
            <a:avLst/>
            <a:gdLst/>
            <a:ahLst/>
            <a:cxnLst/>
            <a:rect l="l" t="t" r="r" b="b"/>
            <a:pathLst>
              <a:path w="4773295" h="455929">
                <a:moveTo>
                  <a:pt x="4697221" y="0"/>
                </a:moveTo>
                <a:lnTo>
                  <a:pt x="75946" y="0"/>
                </a:lnTo>
                <a:lnTo>
                  <a:pt x="46398" y="5972"/>
                </a:lnTo>
                <a:lnTo>
                  <a:pt x="22256" y="22256"/>
                </a:lnTo>
                <a:lnTo>
                  <a:pt x="5972" y="46398"/>
                </a:lnTo>
                <a:lnTo>
                  <a:pt x="0" y="75945"/>
                </a:lnTo>
                <a:lnTo>
                  <a:pt x="0" y="379729"/>
                </a:lnTo>
                <a:lnTo>
                  <a:pt x="5972" y="409277"/>
                </a:lnTo>
                <a:lnTo>
                  <a:pt x="22256" y="433419"/>
                </a:lnTo>
                <a:lnTo>
                  <a:pt x="46398" y="449703"/>
                </a:lnTo>
                <a:lnTo>
                  <a:pt x="75946" y="455675"/>
                </a:lnTo>
                <a:lnTo>
                  <a:pt x="4697221" y="455675"/>
                </a:lnTo>
                <a:lnTo>
                  <a:pt x="4726769" y="449703"/>
                </a:lnTo>
                <a:lnTo>
                  <a:pt x="4750911" y="433419"/>
                </a:lnTo>
                <a:lnTo>
                  <a:pt x="4767195" y="409277"/>
                </a:lnTo>
                <a:lnTo>
                  <a:pt x="4773168" y="379729"/>
                </a:lnTo>
                <a:lnTo>
                  <a:pt x="4773168" y="75945"/>
                </a:lnTo>
                <a:lnTo>
                  <a:pt x="4767195" y="46398"/>
                </a:lnTo>
                <a:lnTo>
                  <a:pt x="4750911" y="22256"/>
                </a:lnTo>
                <a:lnTo>
                  <a:pt x="4726769" y="5972"/>
                </a:lnTo>
                <a:lnTo>
                  <a:pt x="4697221" y="0"/>
                </a:lnTo>
                <a:close/>
              </a:path>
            </a:pathLst>
          </a:custGeom>
          <a:solidFill>
            <a:srgbClr val="4AC1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060316" y="3640540"/>
            <a:ext cx="4057650" cy="1374140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sz="1900" spc="-45" dirty="0">
                <a:solidFill>
                  <a:srgbClr val="FFFFFF"/>
                </a:solidFill>
                <a:latin typeface="Calibri"/>
                <a:cs typeface="Calibri"/>
              </a:rPr>
              <a:t>Two-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way</a:t>
            </a:r>
            <a:r>
              <a:rPr sz="19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street</a:t>
            </a:r>
            <a:endParaRPr sz="1900" dirty="0">
              <a:latin typeface="Calibri"/>
              <a:cs typeface="Calibri"/>
            </a:endParaRPr>
          </a:p>
          <a:p>
            <a:pPr marL="564515" indent="-101600">
              <a:lnSpc>
                <a:spcPts val="1725"/>
              </a:lnSpc>
              <a:spcBef>
                <a:spcPts val="819"/>
              </a:spcBef>
              <a:buSzPct val="93333"/>
              <a:buChar char="•"/>
              <a:tabLst>
                <a:tab pos="564515" algn="l"/>
              </a:tabLst>
            </a:pPr>
            <a:r>
              <a:rPr sz="1500" dirty="0">
                <a:latin typeface="Calibri"/>
                <a:cs typeface="Calibri"/>
              </a:rPr>
              <a:t>Internal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stakeholders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are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just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as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important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as</a:t>
            </a:r>
            <a:endParaRPr sz="1500" dirty="0">
              <a:latin typeface="Calibri"/>
              <a:cs typeface="Calibri"/>
            </a:endParaRPr>
          </a:p>
          <a:p>
            <a:pPr marL="737235">
              <a:lnSpc>
                <a:spcPts val="1725"/>
              </a:lnSpc>
            </a:pPr>
            <a:r>
              <a:rPr sz="1500" spc="-10" dirty="0">
                <a:latin typeface="Calibri"/>
                <a:cs typeface="Calibri"/>
              </a:rPr>
              <a:t>external</a:t>
            </a:r>
            <a:endParaRPr sz="15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Buy-</a:t>
            </a:r>
            <a:r>
              <a:rPr sz="1900" spc="-2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17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77640" y="5167884"/>
            <a:ext cx="4773295" cy="455930"/>
          </a:xfrm>
          <a:custGeom>
            <a:avLst/>
            <a:gdLst/>
            <a:ahLst/>
            <a:cxnLst/>
            <a:rect l="l" t="t" r="r" b="b"/>
            <a:pathLst>
              <a:path w="4773295" h="455929">
                <a:moveTo>
                  <a:pt x="4697221" y="0"/>
                </a:moveTo>
                <a:lnTo>
                  <a:pt x="75946" y="0"/>
                </a:lnTo>
                <a:lnTo>
                  <a:pt x="46398" y="5972"/>
                </a:lnTo>
                <a:lnTo>
                  <a:pt x="22256" y="22256"/>
                </a:lnTo>
                <a:lnTo>
                  <a:pt x="5972" y="46398"/>
                </a:lnTo>
                <a:lnTo>
                  <a:pt x="0" y="75946"/>
                </a:lnTo>
                <a:lnTo>
                  <a:pt x="0" y="379730"/>
                </a:lnTo>
                <a:lnTo>
                  <a:pt x="5972" y="409293"/>
                </a:lnTo>
                <a:lnTo>
                  <a:pt x="22256" y="433433"/>
                </a:lnTo>
                <a:lnTo>
                  <a:pt x="46398" y="449708"/>
                </a:lnTo>
                <a:lnTo>
                  <a:pt x="75946" y="455676"/>
                </a:lnTo>
                <a:lnTo>
                  <a:pt x="4697221" y="455676"/>
                </a:lnTo>
                <a:lnTo>
                  <a:pt x="4726769" y="449708"/>
                </a:lnTo>
                <a:lnTo>
                  <a:pt x="4750911" y="433433"/>
                </a:lnTo>
                <a:lnTo>
                  <a:pt x="4767195" y="409293"/>
                </a:lnTo>
                <a:lnTo>
                  <a:pt x="4773168" y="379730"/>
                </a:lnTo>
                <a:lnTo>
                  <a:pt x="4773168" y="75946"/>
                </a:lnTo>
                <a:lnTo>
                  <a:pt x="4767195" y="46398"/>
                </a:lnTo>
                <a:lnTo>
                  <a:pt x="4750911" y="22256"/>
                </a:lnTo>
                <a:lnTo>
                  <a:pt x="4726769" y="5972"/>
                </a:lnTo>
                <a:lnTo>
                  <a:pt x="4697221" y="0"/>
                </a:lnTo>
                <a:close/>
              </a:path>
            </a:pathLst>
          </a:custGeom>
          <a:solidFill>
            <a:srgbClr val="49B9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77640" y="5678423"/>
            <a:ext cx="4773295" cy="455930"/>
          </a:xfrm>
          <a:custGeom>
            <a:avLst/>
            <a:gdLst/>
            <a:ahLst/>
            <a:cxnLst/>
            <a:rect l="l" t="t" r="r" b="b"/>
            <a:pathLst>
              <a:path w="4773295" h="455929">
                <a:moveTo>
                  <a:pt x="4697221" y="0"/>
                </a:moveTo>
                <a:lnTo>
                  <a:pt x="75946" y="0"/>
                </a:lnTo>
                <a:lnTo>
                  <a:pt x="46398" y="5967"/>
                </a:lnTo>
                <a:lnTo>
                  <a:pt x="22256" y="22242"/>
                </a:lnTo>
                <a:lnTo>
                  <a:pt x="5972" y="46382"/>
                </a:lnTo>
                <a:lnTo>
                  <a:pt x="0" y="75945"/>
                </a:lnTo>
                <a:lnTo>
                  <a:pt x="0" y="379730"/>
                </a:lnTo>
                <a:lnTo>
                  <a:pt x="5972" y="409293"/>
                </a:lnTo>
                <a:lnTo>
                  <a:pt x="22256" y="433433"/>
                </a:lnTo>
                <a:lnTo>
                  <a:pt x="46398" y="449708"/>
                </a:lnTo>
                <a:lnTo>
                  <a:pt x="75946" y="455675"/>
                </a:lnTo>
                <a:lnTo>
                  <a:pt x="4697221" y="455675"/>
                </a:lnTo>
                <a:lnTo>
                  <a:pt x="4726769" y="449708"/>
                </a:lnTo>
                <a:lnTo>
                  <a:pt x="4750911" y="433433"/>
                </a:lnTo>
                <a:lnTo>
                  <a:pt x="4767195" y="409293"/>
                </a:lnTo>
                <a:lnTo>
                  <a:pt x="4773168" y="379730"/>
                </a:lnTo>
                <a:lnTo>
                  <a:pt x="4773168" y="75945"/>
                </a:lnTo>
                <a:lnTo>
                  <a:pt x="4767195" y="46382"/>
                </a:lnTo>
                <a:lnTo>
                  <a:pt x="4750911" y="22242"/>
                </a:lnTo>
                <a:lnTo>
                  <a:pt x="4726769" y="5967"/>
                </a:lnTo>
                <a:lnTo>
                  <a:pt x="4697221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060316" y="5210302"/>
            <a:ext cx="2252345" cy="825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Strategic</a:t>
            </a:r>
            <a:r>
              <a:rPr sz="19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Development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39"/>
              </a:spcBef>
            </a:pP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Communication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 is</a:t>
            </a:r>
            <a:r>
              <a:rPr sz="1900" spc="-25" dirty="0">
                <a:solidFill>
                  <a:srgbClr val="FFFFFF"/>
                </a:solidFill>
                <a:latin typeface="Calibri"/>
                <a:cs typeface="Calibri"/>
              </a:rPr>
              <a:t> key</a:t>
            </a:r>
            <a:endParaRPr sz="1900">
              <a:latin typeface="Calibri"/>
              <a:cs typeface="Calibri"/>
            </a:endParaRPr>
          </a:p>
        </p:txBody>
      </p:sp>
      <p:pic>
        <p:nvPicPr>
          <p:cNvPr id="20" name="object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9876" y="6603"/>
            <a:ext cx="3023997" cy="20447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4762" y="-4762"/>
            <a:ext cx="4704080" cy="6867525"/>
            <a:chOff x="-4762" y="-4762"/>
            <a:chExt cx="4704080" cy="68675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64458" y="0"/>
              <a:ext cx="1034834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4572000" cy="6858000"/>
            </a:xfrm>
            <a:custGeom>
              <a:avLst/>
              <a:gdLst/>
              <a:ahLst/>
              <a:cxnLst/>
              <a:rect l="l" t="t" r="r" b="b"/>
              <a:pathLst>
                <a:path w="4572000" h="6858000">
                  <a:moveTo>
                    <a:pt x="3664458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3664458" y="6857999"/>
                  </a:lnTo>
                  <a:lnTo>
                    <a:pt x="3709542" y="6788730"/>
                  </a:lnTo>
                  <a:lnTo>
                    <a:pt x="3732256" y="6751679"/>
                  </a:lnTo>
                  <a:lnTo>
                    <a:pt x="3754718" y="6714231"/>
                  </a:lnTo>
                  <a:lnTo>
                    <a:pt x="3776927" y="6676388"/>
                  </a:lnTo>
                  <a:lnTo>
                    <a:pt x="3798880" y="6638154"/>
                  </a:lnTo>
                  <a:lnTo>
                    <a:pt x="3820575" y="6599533"/>
                  </a:lnTo>
                  <a:lnTo>
                    <a:pt x="3842011" y="6560527"/>
                  </a:lnTo>
                  <a:lnTo>
                    <a:pt x="3863184" y="6521142"/>
                  </a:lnTo>
                  <a:lnTo>
                    <a:pt x="3884093" y="6481380"/>
                  </a:lnTo>
                  <a:lnTo>
                    <a:pt x="3904735" y="6441245"/>
                  </a:lnTo>
                  <a:lnTo>
                    <a:pt x="3925108" y="6400740"/>
                  </a:lnTo>
                  <a:lnTo>
                    <a:pt x="3945210" y="6359869"/>
                  </a:lnTo>
                  <a:lnTo>
                    <a:pt x="3965039" y="6318636"/>
                  </a:lnTo>
                  <a:lnTo>
                    <a:pt x="3984593" y="6277044"/>
                  </a:lnTo>
                  <a:lnTo>
                    <a:pt x="4003869" y="6235096"/>
                  </a:lnTo>
                  <a:lnTo>
                    <a:pt x="4022864" y="6192797"/>
                  </a:lnTo>
                  <a:lnTo>
                    <a:pt x="4041578" y="6150150"/>
                  </a:lnTo>
                  <a:lnTo>
                    <a:pt x="4060008" y="6107158"/>
                  </a:lnTo>
                  <a:lnTo>
                    <a:pt x="4078151" y="6063825"/>
                  </a:lnTo>
                  <a:lnTo>
                    <a:pt x="4096005" y="6020154"/>
                  </a:lnTo>
                  <a:lnTo>
                    <a:pt x="4113568" y="5976150"/>
                  </a:lnTo>
                  <a:lnTo>
                    <a:pt x="4130839" y="5931815"/>
                  </a:lnTo>
                  <a:lnTo>
                    <a:pt x="4147813" y="5887154"/>
                  </a:lnTo>
                  <a:lnTo>
                    <a:pt x="4164491" y="5842169"/>
                  </a:lnTo>
                  <a:lnTo>
                    <a:pt x="4180868" y="5796864"/>
                  </a:lnTo>
                  <a:lnTo>
                    <a:pt x="4196944" y="5751244"/>
                  </a:lnTo>
                  <a:lnTo>
                    <a:pt x="4212715" y="5705311"/>
                  </a:lnTo>
                  <a:lnTo>
                    <a:pt x="4228180" y="5659069"/>
                  </a:lnTo>
                  <a:lnTo>
                    <a:pt x="4243337" y="5612522"/>
                  </a:lnTo>
                  <a:lnTo>
                    <a:pt x="4258182" y="5565673"/>
                  </a:lnTo>
                  <a:lnTo>
                    <a:pt x="4272715" y="5518525"/>
                  </a:lnTo>
                  <a:lnTo>
                    <a:pt x="4286932" y="5471083"/>
                  </a:lnTo>
                  <a:lnTo>
                    <a:pt x="4300832" y="5423350"/>
                  </a:lnTo>
                  <a:lnTo>
                    <a:pt x="4314413" y="5375330"/>
                  </a:lnTo>
                  <a:lnTo>
                    <a:pt x="4327671" y="5327025"/>
                  </a:lnTo>
                  <a:lnTo>
                    <a:pt x="4340606" y="5278440"/>
                  </a:lnTo>
                  <a:lnTo>
                    <a:pt x="4353214" y="5229578"/>
                  </a:lnTo>
                  <a:lnTo>
                    <a:pt x="4365493" y="5180442"/>
                  </a:lnTo>
                  <a:lnTo>
                    <a:pt x="4377442" y="5131037"/>
                  </a:lnTo>
                  <a:lnTo>
                    <a:pt x="4389059" y="5081366"/>
                  </a:lnTo>
                  <a:lnTo>
                    <a:pt x="4400340" y="5031433"/>
                  </a:lnTo>
                  <a:lnTo>
                    <a:pt x="4411283" y="4981240"/>
                  </a:lnTo>
                  <a:lnTo>
                    <a:pt x="4421888" y="4930792"/>
                  </a:lnTo>
                  <a:lnTo>
                    <a:pt x="4432150" y="4880091"/>
                  </a:lnTo>
                  <a:lnTo>
                    <a:pt x="4442069" y="4829143"/>
                  </a:lnTo>
                  <a:lnTo>
                    <a:pt x="4451641" y="4777950"/>
                  </a:lnTo>
                  <a:lnTo>
                    <a:pt x="4460865" y="4726515"/>
                  </a:lnTo>
                  <a:lnTo>
                    <a:pt x="4469739" y="4674843"/>
                  </a:lnTo>
                  <a:lnTo>
                    <a:pt x="4478260" y="4622937"/>
                  </a:lnTo>
                  <a:lnTo>
                    <a:pt x="4486425" y="4570800"/>
                  </a:lnTo>
                  <a:lnTo>
                    <a:pt x="4494234" y="4518437"/>
                  </a:lnTo>
                  <a:lnTo>
                    <a:pt x="4501683" y="4465850"/>
                  </a:lnTo>
                  <a:lnTo>
                    <a:pt x="4508771" y="4413043"/>
                  </a:lnTo>
                  <a:lnTo>
                    <a:pt x="4515495" y="4360020"/>
                  </a:lnTo>
                  <a:lnTo>
                    <a:pt x="4521853" y="4306784"/>
                  </a:lnTo>
                  <a:lnTo>
                    <a:pt x="4527842" y="4253340"/>
                  </a:lnTo>
                  <a:lnTo>
                    <a:pt x="4533462" y="4199689"/>
                  </a:lnTo>
                  <a:lnTo>
                    <a:pt x="4538708" y="4145837"/>
                  </a:lnTo>
                  <a:lnTo>
                    <a:pt x="4543580" y="4091786"/>
                  </a:lnTo>
                  <a:lnTo>
                    <a:pt x="4548075" y="4037541"/>
                  </a:lnTo>
                  <a:lnTo>
                    <a:pt x="4552190" y="3983104"/>
                  </a:lnTo>
                  <a:lnTo>
                    <a:pt x="4555924" y="3928479"/>
                  </a:lnTo>
                  <a:lnTo>
                    <a:pt x="4559274" y="3873671"/>
                  </a:lnTo>
                  <a:lnTo>
                    <a:pt x="4562239" y="3818681"/>
                  </a:lnTo>
                  <a:lnTo>
                    <a:pt x="4564815" y="3763515"/>
                  </a:lnTo>
                  <a:lnTo>
                    <a:pt x="4567001" y="3708175"/>
                  </a:lnTo>
                  <a:lnTo>
                    <a:pt x="4568795" y="3652666"/>
                  </a:lnTo>
                  <a:lnTo>
                    <a:pt x="4570193" y="3596990"/>
                  </a:lnTo>
                  <a:lnTo>
                    <a:pt x="4571195" y="3541151"/>
                  </a:lnTo>
                  <a:lnTo>
                    <a:pt x="4571798" y="3485153"/>
                  </a:lnTo>
                  <a:lnTo>
                    <a:pt x="4572000" y="3429000"/>
                  </a:lnTo>
                  <a:lnTo>
                    <a:pt x="4571798" y="3372846"/>
                  </a:lnTo>
                  <a:lnTo>
                    <a:pt x="4571195" y="3316848"/>
                  </a:lnTo>
                  <a:lnTo>
                    <a:pt x="4570193" y="3261009"/>
                  </a:lnTo>
                  <a:lnTo>
                    <a:pt x="4568795" y="3205334"/>
                  </a:lnTo>
                  <a:lnTo>
                    <a:pt x="4567001" y="3149824"/>
                  </a:lnTo>
                  <a:lnTo>
                    <a:pt x="4564815" y="3094484"/>
                  </a:lnTo>
                  <a:lnTo>
                    <a:pt x="4562239" y="3039318"/>
                  </a:lnTo>
                  <a:lnTo>
                    <a:pt x="4559274" y="2984329"/>
                  </a:lnTo>
                  <a:lnTo>
                    <a:pt x="4555924" y="2929521"/>
                  </a:lnTo>
                  <a:lnTo>
                    <a:pt x="4552190" y="2874896"/>
                  </a:lnTo>
                  <a:lnTo>
                    <a:pt x="4548075" y="2820460"/>
                  </a:lnTo>
                  <a:lnTo>
                    <a:pt x="4543580" y="2766214"/>
                  </a:lnTo>
                  <a:lnTo>
                    <a:pt x="4538708" y="2712164"/>
                  </a:lnTo>
                  <a:lnTo>
                    <a:pt x="4533462" y="2658312"/>
                  </a:lnTo>
                  <a:lnTo>
                    <a:pt x="4527842" y="2604662"/>
                  </a:lnTo>
                  <a:lnTo>
                    <a:pt x="4521853" y="2551217"/>
                  </a:lnTo>
                  <a:lnTo>
                    <a:pt x="4515495" y="2497982"/>
                  </a:lnTo>
                  <a:lnTo>
                    <a:pt x="4508771" y="2444959"/>
                  </a:lnTo>
                  <a:lnTo>
                    <a:pt x="4501683" y="2392152"/>
                  </a:lnTo>
                  <a:lnTo>
                    <a:pt x="4494234" y="2339565"/>
                  </a:lnTo>
                  <a:lnTo>
                    <a:pt x="4486425" y="2287202"/>
                  </a:lnTo>
                  <a:lnTo>
                    <a:pt x="4478260" y="2235065"/>
                  </a:lnTo>
                  <a:lnTo>
                    <a:pt x="4469739" y="2183159"/>
                  </a:lnTo>
                  <a:lnTo>
                    <a:pt x="4460865" y="2131487"/>
                  </a:lnTo>
                  <a:lnTo>
                    <a:pt x="4451641" y="2080053"/>
                  </a:lnTo>
                  <a:lnTo>
                    <a:pt x="4442069" y="2028860"/>
                  </a:lnTo>
                  <a:lnTo>
                    <a:pt x="4432150" y="1977911"/>
                  </a:lnTo>
                  <a:lnTo>
                    <a:pt x="4421888" y="1927211"/>
                  </a:lnTo>
                  <a:lnTo>
                    <a:pt x="4411283" y="1876763"/>
                  </a:lnTo>
                  <a:lnTo>
                    <a:pt x="4400340" y="1826570"/>
                  </a:lnTo>
                  <a:lnTo>
                    <a:pt x="4389059" y="1776636"/>
                  </a:lnTo>
                  <a:lnTo>
                    <a:pt x="4377442" y="1726965"/>
                  </a:lnTo>
                  <a:lnTo>
                    <a:pt x="4365493" y="1677560"/>
                  </a:lnTo>
                  <a:lnTo>
                    <a:pt x="4353214" y="1628424"/>
                  </a:lnTo>
                  <a:lnTo>
                    <a:pt x="4340606" y="1579562"/>
                  </a:lnTo>
                  <a:lnTo>
                    <a:pt x="4327671" y="1530977"/>
                  </a:lnTo>
                  <a:lnTo>
                    <a:pt x="4314413" y="1482671"/>
                  </a:lnTo>
                  <a:lnTo>
                    <a:pt x="4300832" y="1434650"/>
                  </a:lnTo>
                  <a:lnTo>
                    <a:pt x="4286932" y="1386917"/>
                  </a:lnTo>
                  <a:lnTo>
                    <a:pt x="4272715" y="1339474"/>
                  </a:lnTo>
                  <a:lnTo>
                    <a:pt x="4258182" y="1292326"/>
                  </a:lnTo>
                  <a:lnTo>
                    <a:pt x="4243337" y="1245476"/>
                  </a:lnTo>
                  <a:lnTo>
                    <a:pt x="4228180" y="1198928"/>
                  </a:lnTo>
                  <a:lnTo>
                    <a:pt x="4212715" y="1152686"/>
                  </a:lnTo>
                  <a:lnTo>
                    <a:pt x="4196944" y="1106752"/>
                  </a:lnTo>
                  <a:lnTo>
                    <a:pt x="4180868" y="1061130"/>
                  </a:lnTo>
                  <a:lnTo>
                    <a:pt x="4164491" y="1015825"/>
                  </a:lnTo>
                  <a:lnTo>
                    <a:pt x="4147813" y="970839"/>
                  </a:lnTo>
                  <a:lnTo>
                    <a:pt x="4130839" y="926176"/>
                  </a:lnTo>
                  <a:lnTo>
                    <a:pt x="4113568" y="881840"/>
                  </a:lnTo>
                  <a:lnTo>
                    <a:pt x="4096005" y="837835"/>
                  </a:lnTo>
                  <a:lnTo>
                    <a:pt x="4078151" y="794163"/>
                  </a:lnTo>
                  <a:lnTo>
                    <a:pt x="4060008" y="750828"/>
                  </a:lnTo>
                  <a:lnTo>
                    <a:pt x="4041578" y="707835"/>
                  </a:lnTo>
                  <a:lnTo>
                    <a:pt x="4022864" y="665186"/>
                  </a:lnTo>
                  <a:lnTo>
                    <a:pt x="4003869" y="622885"/>
                  </a:lnTo>
                  <a:lnTo>
                    <a:pt x="3984593" y="580935"/>
                  </a:lnTo>
                  <a:lnTo>
                    <a:pt x="3965039" y="539341"/>
                  </a:lnTo>
                  <a:lnTo>
                    <a:pt x="3945210" y="498106"/>
                  </a:lnTo>
                  <a:lnTo>
                    <a:pt x="3925108" y="457233"/>
                  </a:lnTo>
                  <a:lnTo>
                    <a:pt x="3904735" y="416726"/>
                  </a:lnTo>
                  <a:lnTo>
                    <a:pt x="3884093" y="376588"/>
                  </a:lnTo>
                  <a:lnTo>
                    <a:pt x="3863184" y="336823"/>
                  </a:lnTo>
                  <a:lnTo>
                    <a:pt x="3842011" y="297435"/>
                  </a:lnTo>
                  <a:lnTo>
                    <a:pt x="3820575" y="258427"/>
                  </a:lnTo>
                  <a:lnTo>
                    <a:pt x="3798880" y="219803"/>
                  </a:lnTo>
                  <a:lnTo>
                    <a:pt x="3776927" y="181566"/>
                  </a:lnTo>
                  <a:lnTo>
                    <a:pt x="3754718" y="143720"/>
                  </a:lnTo>
                  <a:lnTo>
                    <a:pt x="3732256" y="106268"/>
                  </a:lnTo>
                  <a:lnTo>
                    <a:pt x="3709542" y="69215"/>
                  </a:lnTo>
                  <a:lnTo>
                    <a:pt x="36644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572000" cy="6858000"/>
            </a:xfrm>
            <a:custGeom>
              <a:avLst/>
              <a:gdLst/>
              <a:ahLst/>
              <a:cxnLst/>
              <a:rect l="l" t="t" r="r" b="b"/>
              <a:pathLst>
                <a:path w="4572000" h="6858000">
                  <a:moveTo>
                    <a:pt x="0" y="0"/>
                  </a:moveTo>
                  <a:lnTo>
                    <a:pt x="3664458" y="0"/>
                  </a:lnTo>
                  <a:lnTo>
                    <a:pt x="3709542" y="69215"/>
                  </a:lnTo>
                  <a:lnTo>
                    <a:pt x="3732256" y="106268"/>
                  </a:lnTo>
                  <a:lnTo>
                    <a:pt x="3754718" y="143720"/>
                  </a:lnTo>
                  <a:lnTo>
                    <a:pt x="3776927" y="181566"/>
                  </a:lnTo>
                  <a:lnTo>
                    <a:pt x="3798880" y="219803"/>
                  </a:lnTo>
                  <a:lnTo>
                    <a:pt x="3820575" y="258427"/>
                  </a:lnTo>
                  <a:lnTo>
                    <a:pt x="3842011" y="297435"/>
                  </a:lnTo>
                  <a:lnTo>
                    <a:pt x="3863184" y="336823"/>
                  </a:lnTo>
                  <a:lnTo>
                    <a:pt x="3884093" y="376588"/>
                  </a:lnTo>
                  <a:lnTo>
                    <a:pt x="3904735" y="416726"/>
                  </a:lnTo>
                  <a:lnTo>
                    <a:pt x="3925108" y="457233"/>
                  </a:lnTo>
                  <a:lnTo>
                    <a:pt x="3945210" y="498106"/>
                  </a:lnTo>
                  <a:lnTo>
                    <a:pt x="3965039" y="539341"/>
                  </a:lnTo>
                  <a:lnTo>
                    <a:pt x="3984593" y="580935"/>
                  </a:lnTo>
                  <a:lnTo>
                    <a:pt x="4003869" y="622885"/>
                  </a:lnTo>
                  <a:lnTo>
                    <a:pt x="4022864" y="665186"/>
                  </a:lnTo>
                  <a:lnTo>
                    <a:pt x="4041578" y="707835"/>
                  </a:lnTo>
                  <a:lnTo>
                    <a:pt x="4060008" y="750828"/>
                  </a:lnTo>
                  <a:lnTo>
                    <a:pt x="4078151" y="794163"/>
                  </a:lnTo>
                  <a:lnTo>
                    <a:pt x="4096005" y="837835"/>
                  </a:lnTo>
                  <a:lnTo>
                    <a:pt x="4113568" y="881840"/>
                  </a:lnTo>
                  <a:lnTo>
                    <a:pt x="4130839" y="926176"/>
                  </a:lnTo>
                  <a:lnTo>
                    <a:pt x="4147813" y="970839"/>
                  </a:lnTo>
                  <a:lnTo>
                    <a:pt x="4164491" y="1015825"/>
                  </a:lnTo>
                  <a:lnTo>
                    <a:pt x="4180868" y="1061130"/>
                  </a:lnTo>
                  <a:lnTo>
                    <a:pt x="4196944" y="1106752"/>
                  </a:lnTo>
                  <a:lnTo>
                    <a:pt x="4212715" y="1152686"/>
                  </a:lnTo>
                  <a:lnTo>
                    <a:pt x="4228180" y="1198928"/>
                  </a:lnTo>
                  <a:lnTo>
                    <a:pt x="4243337" y="1245476"/>
                  </a:lnTo>
                  <a:lnTo>
                    <a:pt x="4258182" y="1292326"/>
                  </a:lnTo>
                  <a:lnTo>
                    <a:pt x="4272715" y="1339474"/>
                  </a:lnTo>
                  <a:lnTo>
                    <a:pt x="4286932" y="1386917"/>
                  </a:lnTo>
                  <a:lnTo>
                    <a:pt x="4300832" y="1434650"/>
                  </a:lnTo>
                  <a:lnTo>
                    <a:pt x="4314413" y="1482671"/>
                  </a:lnTo>
                  <a:lnTo>
                    <a:pt x="4327671" y="1530977"/>
                  </a:lnTo>
                  <a:lnTo>
                    <a:pt x="4340606" y="1579562"/>
                  </a:lnTo>
                  <a:lnTo>
                    <a:pt x="4353214" y="1628424"/>
                  </a:lnTo>
                  <a:lnTo>
                    <a:pt x="4365493" y="1677560"/>
                  </a:lnTo>
                  <a:lnTo>
                    <a:pt x="4377442" y="1726965"/>
                  </a:lnTo>
                  <a:lnTo>
                    <a:pt x="4389059" y="1776636"/>
                  </a:lnTo>
                  <a:lnTo>
                    <a:pt x="4400340" y="1826570"/>
                  </a:lnTo>
                  <a:lnTo>
                    <a:pt x="4411283" y="1876763"/>
                  </a:lnTo>
                  <a:lnTo>
                    <a:pt x="4421888" y="1927211"/>
                  </a:lnTo>
                  <a:lnTo>
                    <a:pt x="4432150" y="1977911"/>
                  </a:lnTo>
                  <a:lnTo>
                    <a:pt x="4442069" y="2028860"/>
                  </a:lnTo>
                  <a:lnTo>
                    <a:pt x="4451641" y="2080053"/>
                  </a:lnTo>
                  <a:lnTo>
                    <a:pt x="4460865" y="2131487"/>
                  </a:lnTo>
                  <a:lnTo>
                    <a:pt x="4469739" y="2183159"/>
                  </a:lnTo>
                  <a:lnTo>
                    <a:pt x="4478260" y="2235065"/>
                  </a:lnTo>
                  <a:lnTo>
                    <a:pt x="4486425" y="2287202"/>
                  </a:lnTo>
                  <a:lnTo>
                    <a:pt x="4494234" y="2339565"/>
                  </a:lnTo>
                  <a:lnTo>
                    <a:pt x="4501683" y="2392152"/>
                  </a:lnTo>
                  <a:lnTo>
                    <a:pt x="4508771" y="2444959"/>
                  </a:lnTo>
                  <a:lnTo>
                    <a:pt x="4515495" y="2497982"/>
                  </a:lnTo>
                  <a:lnTo>
                    <a:pt x="4521853" y="2551217"/>
                  </a:lnTo>
                  <a:lnTo>
                    <a:pt x="4527842" y="2604662"/>
                  </a:lnTo>
                  <a:lnTo>
                    <a:pt x="4533462" y="2658312"/>
                  </a:lnTo>
                  <a:lnTo>
                    <a:pt x="4538708" y="2712164"/>
                  </a:lnTo>
                  <a:lnTo>
                    <a:pt x="4543580" y="2766214"/>
                  </a:lnTo>
                  <a:lnTo>
                    <a:pt x="4548075" y="2820460"/>
                  </a:lnTo>
                  <a:lnTo>
                    <a:pt x="4552190" y="2874896"/>
                  </a:lnTo>
                  <a:lnTo>
                    <a:pt x="4555924" y="2929521"/>
                  </a:lnTo>
                  <a:lnTo>
                    <a:pt x="4559274" y="2984329"/>
                  </a:lnTo>
                  <a:lnTo>
                    <a:pt x="4562239" y="3039318"/>
                  </a:lnTo>
                  <a:lnTo>
                    <a:pt x="4564815" y="3094484"/>
                  </a:lnTo>
                  <a:lnTo>
                    <a:pt x="4567001" y="3149824"/>
                  </a:lnTo>
                  <a:lnTo>
                    <a:pt x="4568795" y="3205334"/>
                  </a:lnTo>
                  <a:lnTo>
                    <a:pt x="4570193" y="3261009"/>
                  </a:lnTo>
                  <a:lnTo>
                    <a:pt x="4571195" y="3316848"/>
                  </a:lnTo>
                  <a:lnTo>
                    <a:pt x="4571798" y="3372846"/>
                  </a:lnTo>
                  <a:lnTo>
                    <a:pt x="4572000" y="3429000"/>
                  </a:lnTo>
                  <a:lnTo>
                    <a:pt x="4571798" y="3485153"/>
                  </a:lnTo>
                  <a:lnTo>
                    <a:pt x="4571195" y="3541151"/>
                  </a:lnTo>
                  <a:lnTo>
                    <a:pt x="4570193" y="3596990"/>
                  </a:lnTo>
                  <a:lnTo>
                    <a:pt x="4568795" y="3652666"/>
                  </a:lnTo>
                  <a:lnTo>
                    <a:pt x="4567001" y="3708175"/>
                  </a:lnTo>
                  <a:lnTo>
                    <a:pt x="4564815" y="3763515"/>
                  </a:lnTo>
                  <a:lnTo>
                    <a:pt x="4562239" y="3818681"/>
                  </a:lnTo>
                  <a:lnTo>
                    <a:pt x="4559274" y="3873671"/>
                  </a:lnTo>
                  <a:lnTo>
                    <a:pt x="4555924" y="3928479"/>
                  </a:lnTo>
                  <a:lnTo>
                    <a:pt x="4552190" y="3983104"/>
                  </a:lnTo>
                  <a:lnTo>
                    <a:pt x="4548075" y="4037541"/>
                  </a:lnTo>
                  <a:lnTo>
                    <a:pt x="4543580" y="4091786"/>
                  </a:lnTo>
                  <a:lnTo>
                    <a:pt x="4538708" y="4145837"/>
                  </a:lnTo>
                  <a:lnTo>
                    <a:pt x="4533462" y="4199689"/>
                  </a:lnTo>
                  <a:lnTo>
                    <a:pt x="4527842" y="4253340"/>
                  </a:lnTo>
                  <a:lnTo>
                    <a:pt x="4521853" y="4306784"/>
                  </a:lnTo>
                  <a:lnTo>
                    <a:pt x="4515495" y="4360020"/>
                  </a:lnTo>
                  <a:lnTo>
                    <a:pt x="4508771" y="4413043"/>
                  </a:lnTo>
                  <a:lnTo>
                    <a:pt x="4501683" y="4465850"/>
                  </a:lnTo>
                  <a:lnTo>
                    <a:pt x="4494234" y="4518437"/>
                  </a:lnTo>
                  <a:lnTo>
                    <a:pt x="4486425" y="4570800"/>
                  </a:lnTo>
                  <a:lnTo>
                    <a:pt x="4478260" y="4622937"/>
                  </a:lnTo>
                  <a:lnTo>
                    <a:pt x="4469739" y="4674843"/>
                  </a:lnTo>
                  <a:lnTo>
                    <a:pt x="4460865" y="4726515"/>
                  </a:lnTo>
                  <a:lnTo>
                    <a:pt x="4451641" y="4777950"/>
                  </a:lnTo>
                  <a:lnTo>
                    <a:pt x="4442069" y="4829143"/>
                  </a:lnTo>
                  <a:lnTo>
                    <a:pt x="4432150" y="4880091"/>
                  </a:lnTo>
                  <a:lnTo>
                    <a:pt x="4421888" y="4930792"/>
                  </a:lnTo>
                  <a:lnTo>
                    <a:pt x="4411283" y="4981240"/>
                  </a:lnTo>
                  <a:lnTo>
                    <a:pt x="4400340" y="5031433"/>
                  </a:lnTo>
                  <a:lnTo>
                    <a:pt x="4389059" y="5081366"/>
                  </a:lnTo>
                  <a:lnTo>
                    <a:pt x="4377442" y="5131037"/>
                  </a:lnTo>
                  <a:lnTo>
                    <a:pt x="4365493" y="5180442"/>
                  </a:lnTo>
                  <a:lnTo>
                    <a:pt x="4353214" y="5229578"/>
                  </a:lnTo>
                  <a:lnTo>
                    <a:pt x="4340606" y="5278440"/>
                  </a:lnTo>
                  <a:lnTo>
                    <a:pt x="4327671" y="5327025"/>
                  </a:lnTo>
                  <a:lnTo>
                    <a:pt x="4314413" y="5375330"/>
                  </a:lnTo>
                  <a:lnTo>
                    <a:pt x="4300832" y="5423350"/>
                  </a:lnTo>
                  <a:lnTo>
                    <a:pt x="4286932" y="5471083"/>
                  </a:lnTo>
                  <a:lnTo>
                    <a:pt x="4272715" y="5518525"/>
                  </a:lnTo>
                  <a:lnTo>
                    <a:pt x="4258182" y="5565673"/>
                  </a:lnTo>
                  <a:lnTo>
                    <a:pt x="4243337" y="5612522"/>
                  </a:lnTo>
                  <a:lnTo>
                    <a:pt x="4228180" y="5659069"/>
                  </a:lnTo>
                  <a:lnTo>
                    <a:pt x="4212715" y="5705311"/>
                  </a:lnTo>
                  <a:lnTo>
                    <a:pt x="4196944" y="5751244"/>
                  </a:lnTo>
                  <a:lnTo>
                    <a:pt x="4180868" y="5796864"/>
                  </a:lnTo>
                  <a:lnTo>
                    <a:pt x="4164491" y="5842169"/>
                  </a:lnTo>
                  <a:lnTo>
                    <a:pt x="4147813" y="5887154"/>
                  </a:lnTo>
                  <a:lnTo>
                    <a:pt x="4130839" y="5931815"/>
                  </a:lnTo>
                  <a:lnTo>
                    <a:pt x="4113568" y="5976150"/>
                  </a:lnTo>
                  <a:lnTo>
                    <a:pt x="4096005" y="6020154"/>
                  </a:lnTo>
                  <a:lnTo>
                    <a:pt x="4078151" y="6063825"/>
                  </a:lnTo>
                  <a:lnTo>
                    <a:pt x="4060008" y="6107158"/>
                  </a:lnTo>
                  <a:lnTo>
                    <a:pt x="4041578" y="6150150"/>
                  </a:lnTo>
                  <a:lnTo>
                    <a:pt x="4022864" y="6192797"/>
                  </a:lnTo>
                  <a:lnTo>
                    <a:pt x="4003869" y="6235096"/>
                  </a:lnTo>
                  <a:lnTo>
                    <a:pt x="3984593" y="6277044"/>
                  </a:lnTo>
                  <a:lnTo>
                    <a:pt x="3965039" y="6318636"/>
                  </a:lnTo>
                  <a:lnTo>
                    <a:pt x="3945210" y="6359869"/>
                  </a:lnTo>
                  <a:lnTo>
                    <a:pt x="3925108" y="6400740"/>
                  </a:lnTo>
                  <a:lnTo>
                    <a:pt x="3904735" y="6441245"/>
                  </a:lnTo>
                  <a:lnTo>
                    <a:pt x="3884093" y="6481380"/>
                  </a:lnTo>
                  <a:lnTo>
                    <a:pt x="3863184" y="6521142"/>
                  </a:lnTo>
                  <a:lnTo>
                    <a:pt x="3842011" y="6560527"/>
                  </a:lnTo>
                  <a:lnTo>
                    <a:pt x="3820575" y="6599533"/>
                  </a:lnTo>
                  <a:lnTo>
                    <a:pt x="3798880" y="6638154"/>
                  </a:lnTo>
                  <a:lnTo>
                    <a:pt x="3776927" y="6676388"/>
                  </a:lnTo>
                  <a:lnTo>
                    <a:pt x="3754718" y="6714231"/>
                  </a:lnTo>
                  <a:lnTo>
                    <a:pt x="3732256" y="6751679"/>
                  </a:lnTo>
                  <a:lnTo>
                    <a:pt x="3709542" y="6788730"/>
                  </a:lnTo>
                  <a:lnTo>
                    <a:pt x="3664458" y="6857999"/>
                  </a:lnTo>
                  <a:lnTo>
                    <a:pt x="0" y="685799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EEE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4564380" cy="6858000"/>
            </a:xfrm>
            <a:custGeom>
              <a:avLst/>
              <a:gdLst/>
              <a:ahLst/>
              <a:cxnLst/>
              <a:rect l="l" t="t" r="r" b="b"/>
              <a:pathLst>
                <a:path w="4564380" h="6858000">
                  <a:moveTo>
                    <a:pt x="3656838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3656838" y="6857999"/>
                  </a:lnTo>
                  <a:lnTo>
                    <a:pt x="3701796" y="6788730"/>
                  </a:lnTo>
                  <a:lnTo>
                    <a:pt x="3724514" y="6751679"/>
                  </a:lnTo>
                  <a:lnTo>
                    <a:pt x="3746982" y="6714231"/>
                  </a:lnTo>
                  <a:lnTo>
                    <a:pt x="3769196" y="6676388"/>
                  </a:lnTo>
                  <a:lnTo>
                    <a:pt x="3791154" y="6638154"/>
                  </a:lnTo>
                  <a:lnTo>
                    <a:pt x="3812854" y="6599533"/>
                  </a:lnTo>
                  <a:lnTo>
                    <a:pt x="3834294" y="6560527"/>
                  </a:lnTo>
                  <a:lnTo>
                    <a:pt x="3855471" y="6521142"/>
                  </a:lnTo>
                  <a:lnTo>
                    <a:pt x="3876385" y="6481380"/>
                  </a:lnTo>
                  <a:lnTo>
                    <a:pt x="3897031" y="6441245"/>
                  </a:lnTo>
                  <a:lnTo>
                    <a:pt x="3917408" y="6400740"/>
                  </a:lnTo>
                  <a:lnTo>
                    <a:pt x="3937514" y="6359869"/>
                  </a:lnTo>
                  <a:lnTo>
                    <a:pt x="3957347" y="6318636"/>
                  </a:lnTo>
                  <a:lnTo>
                    <a:pt x="3976904" y="6277044"/>
                  </a:lnTo>
                  <a:lnTo>
                    <a:pt x="3996184" y="6235096"/>
                  </a:lnTo>
                  <a:lnTo>
                    <a:pt x="4015183" y="6192797"/>
                  </a:lnTo>
                  <a:lnTo>
                    <a:pt x="4033900" y="6150150"/>
                  </a:lnTo>
                  <a:lnTo>
                    <a:pt x="4052333" y="6107158"/>
                  </a:lnTo>
                  <a:lnTo>
                    <a:pt x="4070479" y="6063825"/>
                  </a:lnTo>
                  <a:lnTo>
                    <a:pt x="4088336" y="6020154"/>
                  </a:lnTo>
                  <a:lnTo>
                    <a:pt x="4105902" y="5976150"/>
                  </a:lnTo>
                  <a:lnTo>
                    <a:pt x="4123175" y="5931815"/>
                  </a:lnTo>
                  <a:lnTo>
                    <a:pt x="4140152" y="5887154"/>
                  </a:lnTo>
                  <a:lnTo>
                    <a:pt x="4156832" y="5842169"/>
                  </a:lnTo>
                  <a:lnTo>
                    <a:pt x="4173212" y="5796864"/>
                  </a:lnTo>
                  <a:lnTo>
                    <a:pt x="4189290" y="5751244"/>
                  </a:lnTo>
                  <a:lnTo>
                    <a:pt x="4205064" y="5705311"/>
                  </a:lnTo>
                  <a:lnTo>
                    <a:pt x="4220531" y="5659069"/>
                  </a:lnTo>
                  <a:lnTo>
                    <a:pt x="4235689" y="5612522"/>
                  </a:lnTo>
                  <a:lnTo>
                    <a:pt x="4250537" y="5565673"/>
                  </a:lnTo>
                  <a:lnTo>
                    <a:pt x="4265071" y="5518525"/>
                  </a:lnTo>
                  <a:lnTo>
                    <a:pt x="4279290" y="5471083"/>
                  </a:lnTo>
                  <a:lnTo>
                    <a:pt x="4293192" y="5423350"/>
                  </a:lnTo>
                  <a:lnTo>
                    <a:pt x="4306774" y="5375330"/>
                  </a:lnTo>
                  <a:lnTo>
                    <a:pt x="4320034" y="5327025"/>
                  </a:lnTo>
                  <a:lnTo>
                    <a:pt x="4332970" y="5278440"/>
                  </a:lnTo>
                  <a:lnTo>
                    <a:pt x="4345579" y="5229578"/>
                  </a:lnTo>
                  <a:lnTo>
                    <a:pt x="4357860" y="5180442"/>
                  </a:lnTo>
                  <a:lnTo>
                    <a:pt x="4369810" y="5131037"/>
                  </a:lnTo>
                  <a:lnTo>
                    <a:pt x="4381427" y="5081366"/>
                  </a:lnTo>
                  <a:lnTo>
                    <a:pt x="4392710" y="5031433"/>
                  </a:lnTo>
                  <a:lnTo>
                    <a:pt x="4403654" y="4981240"/>
                  </a:lnTo>
                  <a:lnTo>
                    <a:pt x="4414259" y="4930792"/>
                  </a:lnTo>
                  <a:lnTo>
                    <a:pt x="4424523" y="4880091"/>
                  </a:lnTo>
                  <a:lnTo>
                    <a:pt x="4434442" y="4829143"/>
                  </a:lnTo>
                  <a:lnTo>
                    <a:pt x="4444015" y="4777950"/>
                  </a:lnTo>
                  <a:lnTo>
                    <a:pt x="4453240" y="4726515"/>
                  </a:lnTo>
                  <a:lnTo>
                    <a:pt x="4462114" y="4674843"/>
                  </a:lnTo>
                  <a:lnTo>
                    <a:pt x="4470636" y="4622937"/>
                  </a:lnTo>
                  <a:lnTo>
                    <a:pt x="4478802" y="4570800"/>
                  </a:lnTo>
                  <a:lnTo>
                    <a:pt x="4486611" y="4518437"/>
                  </a:lnTo>
                  <a:lnTo>
                    <a:pt x="4494061" y="4465850"/>
                  </a:lnTo>
                  <a:lnTo>
                    <a:pt x="4501149" y="4413043"/>
                  </a:lnTo>
                  <a:lnTo>
                    <a:pt x="4507873" y="4360020"/>
                  </a:lnTo>
                  <a:lnTo>
                    <a:pt x="4514231" y="4306784"/>
                  </a:lnTo>
                  <a:lnTo>
                    <a:pt x="4520221" y="4253340"/>
                  </a:lnTo>
                  <a:lnTo>
                    <a:pt x="4525841" y="4199689"/>
                  </a:lnTo>
                  <a:lnTo>
                    <a:pt x="4531087" y="4145837"/>
                  </a:lnTo>
                  <a:lnTo>
                    <a:pt x="4535959" y="4091786"/>
                  </a:lnTo>
                  <a:lnTo>
                    <a:pt x="4540454" y="4037541"/>
                  </a:lnTo>
                  <a:lnTo>
                    <a:pt x="4544570" y="3983104"/>
                  </a:lnTo>
                  <a:lnTo>
                    <a:pt x="4548304" y="3928479"/>
                  </a:lnTo>
                  <a:lnTo>
                    <a:pt x="4551654" y="3873671"/>
                  </a:lnTo>
                  <a:lnTo>
                    <a:pt x="4554619" y="3818681"/>
                  </a:lnTo>
                  <a:lnTo>
                    <a:pt x="4557195" y="3763515"/>
                  </a:lnTo>
                  <a:lnTo>
                    <a:pt x="4559381" y="3708175"/>
                  </a:lnTo>
                  <a:lnTo>
                    <a:pt x="4561175" y="3652666"/>
                  </a:lnTo>
                  <a:lnTo>
                    <a:pt x="4562573" y="3596990"/>
                  </a:lnTo>
                  <a:lnTo>
                    <a:pt x="4563575" y="3541151"/>
                  </a:lnTo>
                  <a:lnTo>
                    <a:pt x="4564178" y="3485153"/>
                  </a:lnTo>
                  <a:lnTo>
                    <a:pt x="4564380" y="3429000"/>
                  </a:lnTo>
                  <a:lnTo>
                    <a:pt x="4564178" y="3372846"/>
                  </a:lnTo>
                  <a:lnTo>
                    <a:pt x="4563575" y="3316848"/>
                  </a:lnTo>
                  <a:lnTo>
                    <a:pt x="4562573" y="3261009"/>
                  </a:lnTo>
                  <a:lnTo>
                    <a:pt x="4561175" y="3205334"/>
                  </a:lnTo>
                  <a:lnTo>
                    <a:pt x="4559381" y="3149824"/>
                  </a:lnTo>
                  <a:lnTo>
                    <a:pt x="4557195" y="3094484"/>
                  </a:lnTo>
                  <a:lnTo>
                    <a:pt x="4554619" y="3039318"/>
                  </a:lnTo>
                  <a:lnTo>
                    <a:pt x="4551654" y="2984329"/>
                  </a:lnTo>
                  <a:lnTo>
                    <a:pt x="4548304" y="2929521"/>
                  </a:lnTo>
                  <a:lnTo>
                    <a:pt x="4544570" y="2874896"/>
                  </a:lnTo>
                  <a:lnTo>
                    <a:pt x="4540454" y="2820460"/>
                  </a:lnTo>
                  <a:lnTo>
                    <a:pt x="4535959" y="2766214"/>
                  </a:lnTo>
                  <a:lnTo>
                    <a:pt x="4531087" y="2712164"/>
                  </a:lnTo>
                  <a:lnTo>
                    <a:pt x="4525841" y="2658312"/>
                  </a:lnTo>
                  <a:lnTo>
                    <a:pt x="4520221" y="2604662"/>
                  </a:lnTo>
                  <a:lnTo>
                    <a:pt x="4514231" y="2551217"/>
                  </a:lnTo>
                  <a:lnTo>
                    <a:pt x="4507873" y="2497982"/>
                  </a:lnTo>
                  <a:lnTo>
                    <a:pt x="4501149" y="2444959"/>
                  </a:lnTo>
                  <a:lnTo>
                    <a:pt x="4494061" y="2392152"/>
                  </a:lnTo>
                  <a:lnTo>
                    <a:pt x="4486611" y="2339565"/>
                  </a:lnTo>
                  <a:lnTo>
                    <a:pt x="4478802" y="2287202"/>
                  </a:lnTo>
                  <a:lnTo>
                    <a:pt x="4470636" y="2235065"/>
                  </a:lnTo>
                  <a:lnTo>
                    <a:pt x="4462114" y="2183159"/>
                  </a:lnTo>
                  <a:lnTo>
                    <a:pt x="4453240" y="2131487"/>
                  </a:lnTo>
                  <a:lnTo>
                    <a:pt x="4444015" y="2080053"/>
                  </a:lnTo>
                  <a:lnTo>
                    <a:pt x="4434442" y="2028860"/>
                  </a:lnTo>
                  <a:lnTo>
                    <a:pt x="4424523" y="1977911"/>
                  </a:lnTo>
                  <a:lnTo>
                    <a:pt x="4414259" y="1927211"/>
                  </a:lnTo>
                  <a:lnTo>
                    <a:pt x="4403654" y="1876763"/>
                  </a:lnTo>
                  <a:lnTo>
                    <a:pt x="4392710" y="1826570"/>
                  </a:lnTo>
                  <a:lnTo>
                    <a:pt x="4381427" y="1776636"/>
                  </a:lnTo>
                  <a:lnTo>
                    <a:pt x="4369810" y="1726965"/>
                  </a:lnTo>
                  <a:lnTo>
                    <a:pt x="4357860" y="1677560"/>
                  </a:lnTo>
                  <a:lnTo>
                    <a:pt x="4345579" y="1628424"/>
                  </a:lnTo>
                  <a:lnTo>
                    <a:pt x="4332970" y="1579562"/>
                  </a:lnTo>
                  <a:lnTo>
                    <a:pt x="4320034" y="1530977"/>
                  </a:lnTo>
                  <a:lnTo>
                    <a:pt x="4306774" y="1482671"/>
                  </a:lnTo>
                  <a:lnTo>
                    <a:pt x="4293192" y="1434650"/>
                  </a:lnTo>
                  <a:lnTo>
                    <a:pt x="4279290" y="1386917"/>
                  </a:lnTo>
                  <a:lnTo>
                    <a:pt x="4265071" y="1339474"/>
                  </a:lnTo>
                  <a:lnTo>
                    <a:pt x="4250537" y="1292326"/>
                  </a:lnTo>
                  <a:lnTo>
                    <a:pt x="4235689" y="1245476"/>
                  </a:lnTo>
                  <a:lnTo>
                    <a:pt x="4220531" y="1198928"/>
                  </a:lnTo>
                  <a:lnTo>
                    <a:pt x="4205064" y="1152686"/>
                  </a:lnTo>
                  <a:lnTo>
                    <a:pt x="4189290" y="1106752"/>
                  </a:lnTo>
                  <a:lnTo>
                    <a:pt x="4173212" y="1061130"/>
                  </a:lnTo>
                  <a:lnTo>
                    <a:pt x="4156832" y="1015825"/>
                  </a:lnTo>
                  <a:lnTo>
                    <a:pt x="4140152" y="970839"/>
                  </a:lnTo>
                  <a:lnTo>
                    <a:pt x="4123175" y="926176"/>
                  </a:lnTo>
                  <a:lnTo>
                    <a:pt x="4105902" y="881840"/>
                  </a:lnTo>
                  <a:lnTo>
                    <a:pt x="4088336" y="837835"/>
                  </a:lnTo>
                  <a:lnTo>
                    <a:pt x="4070479" y="794163"/>
                  </a:lnTo>
                  <a:lnTo>
                    <a:pt x="4052333" y="750828"/>
                  </a:lnTo>
                  <a:lnTo>
                    <a:pt x="4033900" y="707835"/>
                  </a:lnTo>
                  <a:lnTo>
                    <a:pt x="4015183" y="665186"/>
                  </a:lnTo>
                  <a:lnTo>
                    <a:pt x="3996184" y="622885"/>
                  </a:lnTo>
                  <a:lnTo>
                    <a:pt x="3976904" y="580935"/>
                  </a:lnTo>
                  <a:lnTo>
                    <a:pt x="3957347" y="539341"/>
                  </a:lnTo>
                  <a:lnTo>
                    <a:pt x="3937514" y="498106"/>
                  </a:lnTo>
                  <a:lnTo>
                    <a:pt x="3917408" y="457233"/>
                  </a:lnTo>
                  <a:lnTo>
                    <a:pt x="3897031" y="416726"/>
                  </a:lnTo>
                  <a:lnTo>
                    <a:pt x="3876385" y="376588"/>
                  </a:lnTo>
                  <a:lnTo>
                    <a:pt x="3855471" y="336823"/>
                  </a:lnTo>
                  <a:lnTo>
                    <a:pt x="3834294" y="297435"/>
                  </a:lnTo>
                  <a:lnTo>
                    <a:pt x="3812854" y="258427"/>
                  </a:lnTo>
                  <a:lnTo>
                    <a:pt x="3791154" y="219803"/>
                  </a:lnTo>
                  <a:lnTo>
                    <a:pt x="3769196" y="181566"/>
                  </a:lnTo>
                  <a:lnTo>
                    <a:pt x="3746982" y="143720"/>
                  </a:lnTo>
                  <a:lnTo>
                    <a:pt x="3724514" y="106268"/>
                  </a:lnTo>
                  <a:lnTo>
                    <a:pt x="3701796" y="69215"/>
                  </a:lnTo>
                  <a:lnTo>
                    <a:pt x="36568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07923" y="827278"/>
            <a:ext cx="2595880" cy="122047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30"/>
              </a:spcBef>
            </a:pPr>
            <a:r>
              <a:rPr sz="2800" spc="-10" dirty="0">
                <a:solidFill>
                  <a:srgbClr val="000000"/>
                </a:solidFill>
              </a:rPr>
              <a:t>Organizational </a:t>
            </a:r>
            <a:r>
              <a:rPr sz="2800" spc="-25" dirty="0">
                <a:solidFill>
                  <a:srgbClr val="000000"/>
                </a:solidFill>
              </a:rPr>
              <a:t>Advocacy:</a:t>
            </a:r>
            <a:r>
              <a:rPr sz="2800" spc="-95" dirty="0">
                <a:solidFill>
                  <a:srgbClr val="000000"/>
                </a:solidFill>
              </a:rPr>
              <a:t> </a:t>
            </a:r>
            <a:r>
              <a:rPr sz="2800" spc="-10" dirty="0">
                <a:solidFill>
                  <a:srgbClr val="000000"/>
                </a:solidFill>
              </a:rPr>
              <a:t>Library </a:t>
            </a:r>
            <a:r>
              <a:rPr sz="2800" spc="-20" dirty="0">
                <a:solidFill>
                  <a:srgbClr val="000000"/>
                </a:solidFill>
              </a:rPr>
              <a:t>Boards</a:t>
            </a:r>
            <a:r>
              <a:rPr sz="2800" spc="-10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and</a:t>
            </a:r>
            <a:r>
              <a:rPr sz="2800" spc="-114" dirty="0">
                <a:solidFill>
                  <a:srgbClr val="000000"/>
                </a:solidFill>
              </a:rPr>
              <a:t> </a:t>
            </a:r>
            <a:r>
              <a:rPr sz="2800" spc="-20" dirty="0">
                <a:solidFill>
                  <a:srgbClr val="000000"/>
                </a:solidFill>
              </a:rPr>
              <a:t>Admin</a:t>
            </a:r>
            <a:endParaRPr sz="2800"/>
          </a:p>
        </p:txBody>
      </p:sp>
      <p:grpSp>
        <p:nvGrp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1152144"/>
            <a:ext cx="9011920" cy="4566285"/>
            <a:chOff x="0" y="1152144"/>
            <a:chExt cx="9011920" cy="4566285"/>
          </a:xfrm>
        </p:grpSpPr>
        <p:sp>
          <p:nvSpPr>
            <p:cNvPr id="9" name="object 9"/>
            <p:cNvSpPr/>
            <p:nvPr/>
          </p:nvSpPr>
          <p:spPr>
            <a:xfrm>
              <a:off x="0" y="1152144"/>
              <a:ext cx="96520" cy="654050"/>
            </a:xfrm>
            <a:custGeom>
              <a:avLst/>
              <a:gdLst/>
              <a:ahLst/>
              <a:cxnLst/>
              <a:rect l="l" t="t" r="r" b="b"/>
              <a:pathLst>
                <a:path w="96520" h="654050">
                  <a:moveTo>
                    <a:pt x="96012" y="0"/>
                  </a:moveTo>
                  <a:lnTo>
                    <a:pt x="0" y="0"/>
                  </a:lnTo>
                  <a:lnTo>
                    <a:pt x="0" y="653796"/>
                  </a:lnTo>
                  <a:lnTo>
                    <a:pt x="96012" y="653796"/>
                  </a:lnTo>
                  <a:lnTo>
                    <a:pt x="9601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9184" y="2185416"/>
              <a:ext cx="3738879" cy="18415"/>
            </a:xfrm>
            <a:custGeom>
              <a:avLst/>
              <a:gdLst/>
              <a:ahLst/>
              <a:cxnLst/>
              <a:rect l="l" t="t" r="r" b="b"/>
              <a:pathLst>
                <a:path w="3738879" h="18414">
                  <a:moveTo>
                    <a:pt x="3738372" y="0"/>
                  </a:moveTo>
                  <a:lnTo>
                    <a:pt x="0" y="0"/>
                  </a:lnTo>
                  <a:lnTo>
                    <a:pt x="0" y="18287"/>
                  </a:lnTo>
                  <a:lnTo>
                    <a:pt x="3738372" y="18287"/>
                  </a:lnTo>
                  <a:lnTo>
                    <a:pt x="3738372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72711" y="2971800"/>
              <a:ext cx="4838699" cy="274624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407923" y="2474721"/>
            <a:ext cx="3418840" cy="337185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445"/>
              </a:spcBef>
              <a:buFont typeface="Arial"/>
              <a:buChar char="•"/>
              <a:tabLst>
                <a:tab pos="240665" algn="l"/>
              </a:tabLst>
            </a:pPr>
            <a:r>
              <a:rPr sz="1200" spc="-10" dirty="0">
                <a:latin typeface="Calibri"/>
                <a:cs typeface="Calibri"/>
              </a:rPr>
              <a:t>Misconceptions</a:t>
            </a:r>
            <a:endParaRPr sz="1200">
              <a:latin typeface="Calibri"/>
              <a:cs typeface="Calibri"/>
            </a:endParaRPr>
          </a:p>
          <a:p>
            <a:pPr marL="756285" lvl="1" indent="-228600">
              <a:lnSpc>
                <a:spcPct val="100000"/>
              </a:lnSpc>
              <a:spcBef>
                <a:spcPts val="350"/>
              </a:spcBef>
              <a:buFont typeface="Arial"/>
              <a:buChar char="•"/>
              <a:tabLst>
                <a:tab pos="756285" algn="l"/>
              </a:tabLst>
            </a:pPr>
            <a:r>
              <a:rPr sz="1200" dirty="0">
                <a:latin typeface="Calibri"/>
                <a:cs typeface="Calibri"/>
              </a:rPr>
              <a:t>Library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Service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not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marketing</a:t>
            </a:r>
            <a:endParaRPr sz="1200">
              <a:latin typeface="Calibri"/>
              <a:cs typeface="Calibri"/>
            </a:endParaRPr>
          </a:p>
          <a:p>
            <a:pPr marL="756285" lvl="1" indent="-2286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756285" algn="l"/>
              </a:tabLst>
            </a:pPr>
            <a:r>
              <a:rPr sz="1200" dirty="0">
                <a:latin typeface="Calibri"/>
                <a:cs typeface="Calibri"/>
              </a:rPr>
              <a:t>Unclear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on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barriers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access</a:t>
            </a:r>
            <a:endParaRPr sz="1200">
              <a:latin typeface="Calibri"/>
              <a:cs typeface="Calibri"/>
            </a:endParaRPr>
          </a:p>
          <a:p>
            <a:pPr marL="756285" marR="5080" lvl="1" indent="-228600">
              <a:lnSpc>
                <a:spcPts val="1300"/>
              </a:lnSpc>
              <a:spcBef>
                <a:spcPts val="520"/>
              </a:spcBef>
              <a:buFont typeface="Arial"/>
              <a:buChar char="•"/>
              <a:tabLst>
                <a:tab pos="756285" algn="l"/>
              </a:tabLst>
            </a:pPr>
            <a:r>
              <a:rPr sz="1200" dirty="0">
                <a:latin typeface="Calibri"/>
                <a:cs typeface="Calibri"/>
              </a:rPr>
              <a:t>Not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every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staff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member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right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one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for </a:t>
            </a:r>
            <a:r>
              <a:rPr sz="1200" spc="-10" dirty="0">
                <a:latin typeface="Calibri"/>
                <a:cs typeface="Calibri"/>
              </a:rPr>
              <a:t>outreach</a:t>
            </a:r>
            <a:endParaRPr sz="12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165"/>
              </a:spcBef>
              <a:buFont typeface="Arial"/>
              <a:buChar char="•"/>
            </a:pPr>
            <a:endParaRPr sz="1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Font typeface="Arial"/>
              <a:buChar char="•"/>
              <a:tabLst>
                <a:tab pos="240665" algn="l"/>
              </a:tabLst>
            </a:pPr>
            <a:r>
              <a:rPr sz="1200" spc="-10" dirty="0">
                <a:latin typeface="Calibri"/>
                <a:cs typeface="Calibri"/>
              </a:rPr>
              <a:t>Advocacy</a:t>
            </a:r>
            <a:endParaRPr sz="1200">
              <a:latin typeface="Calibri"/>
              <a:cs typeface="Calibri"/>
            </a:endParaRPr>
          </a:p>
          <a:p>
            <a:pPr marL="299085" lvl="1" indent="-228600">
              <a:lnSpc>
                <a:spcPct val="100000"/>
              </a:lnSpc>
              <a:spcBef>
                <a:spcPts val="855"/>
              </a:spcBef>
              <a:buFont typeface="Arial"/>
              <a:buChar char="•"/>
              <a:tabLst>
                <a:tab pos="299085" algn="l"/>
              </a:tabLst>
            </a:pPr>
            <a:r>
              <a:rPr sz="1200" dirty="0">
                <a:latin typeface="Calibri"/>
                <a:cs typeface="Calibri"/>
              </a:rPr>
              <a:t>Helping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Build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Community</a:t>
            </a:r>
            <a:endParaRPr sz="1200">
              <a:latin typeface="Calibri"/>
              <a:cs typeface="Calibri"/>
            </a:endParaRPr>
          </a:p>
          <a:p>
            <a:pPr marL="299085" lvl="1" indent="-228600">
              <a:lnSpc>
                <a:spcPct val="100000"/>
              </a:lnSpc>
              <a:spcBef>
                <a:spcPts val="850"/>
              </a:spcBef>
              <a:buFont typeface="Arial"/>
              <a:buChar char="•"/>
              <a:tabLst>
                <a:tab pos="299085" algn="l"/>
              </a:tabLst>
            </a:pPr>
            <a:r>
              <a:rPr sz="1200" dirty="0">
                <a:latin typeface="Calibri"/>
                <a:cs typeface="Calibri"/>
              </a:rPr>
              <a:t>Outputs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Outcomes</a:t>
            </a:r>
            <a:endParaRPr sz="1200">
              <a:latin typeface="Calibri"/>
              <a:cs typeface="Calibri"/>
            </a:endParaRPr>
          </a:p>
          <a:p>
            <a:pPr marL="299085" lvl="1" indent="-2286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299085" algn="l"/>
              </a:tabLst>
            </a:pPr>
            <a:r>
              <a:rPr sz="1200" dirty="0">
                <a:latin typeface="Calibri"/>
                <a:cs typeface="Calibri"/>
              </a:rPr>
              <a:t>Success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Stories</a:t>
            </a:r>
            <a:endParaRPr sz="1200">
              <a:latin typeface="Calibri"/>
              <a:cs typeface="Calibri"/>
            </a:endParaRPr>
          </a:p>
          <a:p>
            <a:pPr marL="299085" lvl="1" indent="-228600">
              <a:lnSpc>
                <a:spcPct val="100000"/>
              </a:lnSpc>
              <a:spcBef>
                <a:spcPts val="855"/>
              </a:spcBef>
              <a:buFont typeface="Arial"/>
              <a:buChar char="•"/>
              <a:tabLst>
                <a:tab pos="299085" algn="l"/>
              </a:tabLst>
            </a:pPr>
            <a:r>
              <a:rPr sz="1200" dirty="0">
                <a:latin typeface="Calibri"/>
                <a:cs typeface="Calibri"/>
              </a:rPr>
              <a:t>Public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Comment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from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Underserved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Populations</a:t>
            </a:r>
            <a:endParaRPr sz="1200">
              <a:latin typeface="Calibri"/>
              <a:cs typeface="Calibri"/>
            </a:endParaRPr>
          </a:p>
          <a:p>
            <a:pPr marL="299085" lvl="1" indent="-228600">
              <a:lnSpc>
                <a:spcPct val="100000"/>
              </a:lnSpc>
              <a:spcBef>
                <a:spcPts val="850"/>
              </a:spcBef>
              <a:buFont typeface="Arial"/>
              <a:buChar char="•"/>
              <a:tabLst>
                <a:tab pos="299085" algn="l"/>
              </a:tabLst>
            </a:pPr>
            <a:r>
              <a:rPr sz="1200" dirty="0">
                <a:latin typeface="Calibri"/>
                <a:cs typeface="Calibri"/>
              </a:rPr>
              <a:t>Formal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requests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for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service</a:t>
            </a:r>
            <a:endParaRPr sz="1200">
              <a:latin typeface="Calibri"/>
              <a:cs typeface="Calibri"/>
            </a:endParaRPr>
          </a:p>
          <a:p>
            <a:pPr marL="299085" lvl="1" indent="-2286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299085" algn="l"/>
              </a:tabLst>
            </a:pPr>
            <a:r>
              <a:rPr sz="1200" dirty="0">
                <a:latin typeface="Calibri"/>
                <a:cs typeface="Calibri"/>
              </a:rPr>
              <a:t>Board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Interests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99292" y="0"/>
            <a:ext cx="2144580" cy="260299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510</Words>
  <Application>Microsoft Office PowerPoint</Application>
  <PresentationFormat>On-screen Show (4:3)</PresentationFormat>
  <Paragraphs>120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Rockwell</vt:lpstr>
      <vt:lpstr>Rockwell Condensed</vt:lpstr>
      <vt:lpstr>Office Theme</vt:lpstr>
      <vt:lpstr>Outreach Advocacy</vt:lpstr>
      <vt:lpstr>Objectives for this training:</vt:lpstr>
      <vt:lpstr>AASL:</vt:lpstr>
      <vt:lpstr>Why is Outreach Advocacy so important?</vt:lpstr>
      <vt:lpstr>Professional Advocacy</vt:lpstr>
      <vt:lpstr>Professional Advocacy Continued</vt:lpstr>
      <vt:lpstr>Advocacy for Funding?</vt:lpstr>
      <vt:lpstr>External</vt:lpstr>
      <vt:lpstr>Organizational Advocacy: Library Boards and Admin</vt:lpstr>
      <vt:lpstr>Community Advocacy</vt:lpstr>
      <vt:lpstr>Advocating for our Patrons</vt:lpstr>
      <vt:lpstr>Community Advocacy Continued</vt:lpstr>
      <vt:lpstr>MOVE 2020 Impact Video</vt:lpstr>
      <vt:lpstr>HPLD State Lobby Day Video</vt:lpstr>
      <vt:lpstr>Questions?</vt:lpstr>
      <vt:lpstr>Contact Us!</vt:lpstr>
      <vt:lpstr>Previously Recorded: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Aho</dc:creator>
  <cp:lastModifiedBy>Kreger, Christine</cp:lastModifiedBy>
  <cp:revision>1</cp:revision>
  <dcterms:created xsi:type="dcterms:W3CDTF">2025-05-27T18:35:42Z</dcterms:created>
  <dcterms:modified xsi:type="dcterms:W3CDTF">2025-05-28T15:34:49Z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2021-10-26T00:00:00Z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2025-05-27T00:00:00Z</vt:filetime>
  </property>
  <property fmtid="{D5CDD505-2E9C-101B-9397-08002B2CF9AE}" pid="5" name="Producer">
    <vt:lpwstr>Microsoft® PowerPoint® for Microsoft 365</vt:lpwstr>
  </property>
</Properties>
</file>