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7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A5543CEA-831F-4D5B-BBBD-24B4D1C372B3}"/>
    <pc:docChg chg="undo custSel mod modSld">
      <pc:chgData name="Kreger, Christine" userId="07b08700-4580-4b2b-8f3c-b5ccee8dc705" providerId="ADAL" clId="{A5543CEA-831F-4D5B-BBBD-24B4D1C372B3}" dt="2025-05-27T20:27:22.416" v="80"/>
      <pc:docMkLst>
        <pc:docMk/>
      </pc:docMkLst>
      <pc:sldChg chg="modSp mod">
        <pc:chgData name="Kreger, Christine" userId="07b08700-4580-4b2b-8f3c-b5ccee8dc705" providerId="ADAL" clId="{A5543CEA-831F-4D5B-BBBD-24B4D1C372B3}" dt="2025-05-27T20:21:25.192" v="0" actId="962"/>
        <pc:sldMkLst>
          <pc:docMk/>
          <pc:sldMk cId="0" sldId="256"/>
        </pc:sldMkLst>
        <pc:picChg chg="mod">
          <ac:chgData name="Kreger, Christine" userId="07b08700-4580-4b2b-8f3c-b5ccee8dc705" providerId="ADAL" clId="{A5543CEA-831F-4D5B-BBBD-24B4D1C372B3}" dt="2025-05-27T20:21:25.192" v="0" actId="962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1:30.046" v="1" actId="962"/>
        <pc:sldMkLst>
          <pc:docMk/>
          <pc:sldMk cId="0" sldId="257"/>
        </pc:sldMkLst>
        <pc:picChg chg="mod">
          <ac:chgData name="Kreger, Christine" userId="07b08700-4580-4b2b-8f3c-b5ccee8dc705" providerId="ADAL" clId="{A5543CEA-831F-4D5B-BBBD-24B4D1C372B3}" dt="2025-05-27T20:21:30.046" v="1" actId="962"/>
          <ac:picMkLst>
            <pc:docMk/>
            <pc:sldMk cId="0" sldId="257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1:36.979" v="3" actId="962"/>
        <pc:sldMkLst>
          <pc:docMk/>
          <pc:sldMk cId="0" sldId="258"/>
        </pc:sldMkLst>
        <pc:grpChg chg="mod">
          <ac:chgData name="Kreger, Christine" userId="07b08700-4580-4b2b-8f3c-b5ccee8dc705" providerId="ADAL" clId="{A5543CEA-831F-4D5B-BBBD-24B4D1C372B3}" dt="2025-05-27T20:21:33.414" v="2" actId="962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A5543CEA-831F-4D5B-BBBD-24B4D1C372B3}" dt="2025-05-27T20:21:36.979" v="3" actId="962"/>
          <ac:grpSpMkLst>
            <pc:docMk/>
            <pc:sldMk cId="0" sldId="258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2:01.182" v="6" actId="962"/>
        <pc:sldMkLst>
          <pc:docMk/>
          <pc:sldMk cId="0" sldId="259"/>
        </pc:sldMkLst>
        <pc:spChg chg="mod">
          <ac:chgData name="Kreger, Christine" userId="07b08700-4580-4b2b-8f3c-b5ccee8dc705" providerId="ADAL" clId="{A5543CEA-831F-4D5B-BBBD-24B4D1C372B3}" dt="2025-05-27T20:21:40.114" v="4" actId="962"/>
          <ac:spMkLst>
            <pc:docMk/>
            <pc:sldMk cId="0" sldId="259"/>
            <ac:spMk id="2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2:01.182" v="6" actId="962"/>
          <ac:grpSpMkLst>
            <pc:docMk/>
            <pc:sldMk cId="0" sldId="259"/>
            <ac:grpSpMk id="4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2:16.347" v="10" actId="962"/>
        <pc:sldMkLst>
          <pc:docMk/>
          <pc:sldMk cId="0" sldId="260"/>
        </pc:sldMkLst>
        <pc:grpChg chg="mod">
          <ac:chgData name="Kreger, Christine" userId="07b08700-4580-4b2b-8f3c-b5ccee8dc705" providerId="ADAL" clId="{A5543CEA-831F-4D5B-BBBD-24B4D1C372B3}" dt="2025-05-27T20:22:16.347" v="10" actId="962"/>
          <ac:grpSpMkLst>
            <pc:docMk/>
            <pc:sldMk cId="0" sldId="260"/>
            <ac:grpSpMk id="6" creationId="{00000000-0000-0000-0000-000000000000}"/>
          </ac:grpSpMkLst>
        </pc:grpChg>
        <pc:picChg chg="mod">
          <ac:chgData name="Kreger, Christine" userId="07b08700-4580-4b2b-8f3c-b5ccee8dc705" providerId="ADAL" clId="{A5543CEA-831F-4D5B-BBBD-24B4D1C372B3}" dt="2025-05-27T20:22:10.829" v="9" actId="962"/>
          <ac:picMkLst>
            <pc:docMk/>
            <pc:sldMk cId="0" sldId="260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6:31.365" v="75" actId="13244"/>
        <pc:sldMkLst>
          <pc:docMk/>
          <pc:sldMk cId="0" sldId="261"/>
        </pc:sldMkLst>
        <pc:spChg chg="mod">
          <ac:chgData name="Kreger, Christine" userId="07b08700-4580-4b2b-8f3c-b5ccee8dc705" providerId="ADAL" clId="{A5543CEA-831F-4D5B-BBBD-24B4D1C372B3}" dt="2025-05-27T20:25:17.848" v="43" actId="33553"/>
          <ac:spMkLst>
            <pc:docMk/>
            <pc:sldMk cId="0" sldId="261"/>
            <ac:spMk id="3" creationId="{00000000-0000-0000-0000-000000000000}"/>
          </ac:spMkLst>
        </pc:spChg>
        <pc:spChg chg="ord">
          <ac:chgData name="Kreger, Christine" userId="07b08700-4580-4b2b-8f3c-b5ccee8dc705" providerId="ADAL" clId="{A5543CEA-831F-4D5B-BBBD-24B4D1C372B3}" dt="2025-05-27T20:26:31.365" v="75" actId="13244"/>
          <ac:spMkLst>
            <pc:docMk/>
            <pc:sldMk cId="0" sldId="261"/>
            <ac:spMk id="8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3:31.622" v="13" actId="962"/>
          <ac:grpSpMkLst>
            <pc:docMk/>
            <pc:sldMk cId="0" sldId="261"/>
            <ac:grpSpMk id="5" creationId="{00000000-0000-0000-0000-000000000000}"/>
          </ac:grpSpMkLst>
        </pc:grpChg>
        <pc:picChg chg="mod">
          <ac:chgData name="Kreger, Christine" userId="07b08700-4580-4b2b-8f3c-b5ccee8dc705" providerId="ADAL" clId="{A5543CEA-831F-4D5B-BBBD-24B4D1C372B3}" dt="2025-05-27T20:22:19.058" v="11" actId="962"/>
          <ac:picMkLst>
            <pc:docMk/>
            <pc:sldMk cId="0" sldId="261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3:41.662" v="15" actId="962"/>
        <pc:sldMkLst>
          <pc:docMk/>
          <pc:sldMk cId="0" sldId="262"/>
        </pc:sldMkLst>
        <pc:spChg chg="mod">
          <ac:chgData name="Kreger, Christine" userId="07b08700-4580-4b2b-8f3c-b5ccee8dc705" providerId="ADAL" clId="{A5543CEA-831F-4D5B-BBBD-24B4D1C372B3}" dt="2025-05-27T20:23:36.843" v="14" actId="962"/>
          <ac:spMkLst>
            <pc:docMk/>
            <pc:sldMk cId="0" sldId="262"/>
            <ac:spMk id="2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3:41.662" v="15" actId="962"/>
          <ac:grpSpMkLst>
            <pc:docMk/>
            <pc:sldMk cId="0" sldId="262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3:45.528" v="17" actId="962"/>
        <pc:sldMkLst>
          <pc:docMk/>
          <pc:sldMk cId="0" sldId="263"/>
        </pc:sldMkLst>
        <pc:spChg chg="mod">
          <ac:chgData name="Kreger, Christine" userId="07b08700-4580-4b2b-8f3c-b5ccee8dc705" providerId="ADAL" clId="{A5543CEA-831F-4D5B-BBBD-24B4D1C372B3}" dt="2025-05-27T20:23:44.281" v="16" actId="962"/>
          <ac:spMkLst>
            <pc:docMk/>
            <pc:sldMk cId="0" sldId="263"/>
            <ac:spMk id="2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3:45.528" v="17" actId="962"/>
          <ac:grpSpMkLst>
            <pc:docMk/>
            <pc:sldMk cId="0" sldId="263"/>
            <ac:grpSpMk id="5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3:50.071" v="19" actId="962"/>
        <pc:sldMkLst>
          <pc:docMk/>
          <pc:sldMk cId="0" sldId="264"/>
        </pc:sldMkLst>
        <pc:grpChg chg="mod">
          <ac:chgData name="Kreger, Christine" userId="07b08700-4580-4b2b-8f3c-b5ccee8dc705" providerId="ADAL" clId="{A5543CEA-831F-4D5B-BBBD-24B4D1C372B3}" dt="2025-05-27T20:23:50.071" v="19" actId="962"/>
          <ac:grpSpMkLst>
            <pc:docMk/>
            <pc:sldMk cId="0" sldId="264"/>
            <ac:grpSpMk id="6" creationId="{00000000-0000-0000-0000-000000000000}"/>
          </ac:grpSpMkLst>
        </pc:grpChg>
        <pc:picChg chg="mod">
          <ac:chgData name="Kreger, Christine" userId="07b08700-4580-4b2b-8f3c-b5ccee8dc705" providerId="ADAL" clId="{A5543CEA-831F-4D5B-BBBD-24B4D1C372B3}" dt="2025-05-27T20:23:47.227" v="18" actId="962"/>
          <ac:picMkLst>
            <pc:docMk/>
            <pc:sldMk cId="0" sldId="264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3:55.350" v="21" actId="962"/>
        <pc:sldMkLst>
          <pc:docMk/>
          <pc:sldMk cId="0" sldId="265"/>
        </pc:sldMkLst>
        <pc:grpChg chg="mod">
          <ac:chgData name="Kreger, Christine" userId="07b08700-4580-4b2b-8f3c-b5ccee8dc705" providerId="ADAL" clId="{A5543CEA-831F-4D5B-BBBD-24B4D1C372B3}" dt="2025-05-27T20:23:55.350" v="21" actId="962"/>
          <ac:grpSpMkLst>
            <pc:docMk/>
            <pc:sldMk cId="0" sldId="265"/>
            <ac:grpSpMk id="5" creationId="{00000000-0000-0000-0000-000000000000}"/>
          </ac:grpSpMkLst>
        </pc:grpChg>
        <pc:picChg chg="mod">
          <ac:chgData name="Kreger, Christine" userId="07b08700-4580-4b2b-8f3c-b5ccee8dc705" providerId="ADAL" clId="{A5543CEA-831F-4D5B-BBBD-24B4D1C372B3}" dt="2025-05-27T20:23:54.247" v="20" actId="962"/>
          <ac:picMkLst>
            <pc:docMk/>
            <pc:sldMk cId="0" sldId="265"/>
            <ac:picMk id="2" creationId="{00000000-0000-0000-0000-000000000000}"/>
          </ac:picMkLst>
        </pc:picChg>
      </pc:sldChg>
      <pc:sldChg chg="addSp delSp modSp mod">
        <pc:chgData name="Kreger, Christine" userId="07b08700-4580-4b2b-8f3c-b5ccee8dc705" providerId="ADAL" clId="{A5543CEA-831F-4D5B-BBBD-24B4D1C372B3}" dt="2025-05-27T20:24:34.007" v="24" actId="962"/>
        <pc:sldMkLst>
          <pc:docMk/>
          <pc:sldMk cId="0" sldId="266"/>
        </pc:sldMkLst>
        <pc:grpChg chg="add del mod">
          <ac:chgData name="Kreger, Christine" userId="07b08700-4580-4b2b-8f3c-b5ccee8dc705" providerId="ADAL" clId="{A5543CEA-831F-4D5B-BBBD-24B4D1C372B3}" dt="2025-05-27T20:24:34.007" v="24" actId="962"/>
          <ac:grpSpMkLst>
            <pc:docMk/>
            <pc:sldMk cId="0" sldId="266"/>
            <ac:grpSpMk id="2" creationId="{00000000-0000-0000-0000-000000000000}"/>
          </ac:grpSpMkLst>
        </pc:grpChg>
      </pc:sldChg>
      <pc:sldChg chg="addSp modSp mod">
        <pc:chgData name="Kreger, Christine" userId="07b08700-4580-4b2b-8f3c-b5ccee8dc705" providerId="ADAL" clId="{A5543CEA-831F-4D5B-BBBD-24B4D1C372B3}" dt="2025-05-27T20:26:48.797" v="77" actId="962"/>
        <pc:sldMkLst>
          <pc:docMk/>
          <pc:sldMk cId="0" sldId="267"/>
        </pc:sldMkLst>
        <pc:spChg chg="mod">
          <ac:chgData name="Kreger, Christine" userId="07b08700-4580-4b2b-8f3c-b5ccee8dc705" providerId="ADAL" clId="{A5543CEA-831F-4D5B-BBBD-24B4D1C372B3}" dt="2025-05-27T20:26:48.797" v="77" actId="962"/>
          <ac:spMkLst>
            <pc:docMk/>
            <pc:sldMk cId="0" sldId="267"/>
            <ac:spMk id="4" creationId="{00000000-0000-0000-0000-000000000000}"/>
          </ac:spMkLst>
        </pc:spChg>
        <pc:spChg chg="add mod ord">
          <ac:chgData name="Kreger, Christine" userId="07b08700-4580-4b2b-8f3c-b5ccee8dc705" providerId="ADAL" clId="{A5543CEA-831F-4D5B-BBBD-24B4D1C372B3}" dt="2025-05-27T20:26:40.843" v="76" actId="13244"/>
          <ac:spMkLst>
            <pc:docMk/>
            <pc:sldMk cId="0" sldId="267"/>
            <ac:spMk id="8" creationId="{22CA9714-1189-64AA-3DA3-481C95F5FFBE}"/>
          </ac:spMkLst>
        </pc:spChg>
        <pc:picChg chg="mod">
          <ac:chgData name="Kreger, Christine" userId="07b08700-4580-4b2b-8f3c-b5ccee8dc705" providerId="ADAL" clId="{A5543CEA-831F-4D5B-BBBD-24B4D1C372B3}" dt="2025-05-27T20:24:36.821" v="25" actId="962"/>
          <ac:picMkLst>
            <pc:docMk/>
            <pc:sldMk cId="0" sldId="267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A5543CEA-831F-4D5B-BBBD-24B4D1C372B3}" dt="2025-05-27T20:24:37.795" v="26" actId="962"/>
          <ac:picMkLst>
            <pc:docMk/>
            <pc:sldMk cId="0" sldId="267"/>
            <ac:picMk id="7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4:41.542" v="27" actId="962"/>
        <pc:sldMkLst>
          <pc:docMk/>
          <pc:sldMk cId="0" sldId="268"/>
        </pc:sldMkLst>
        <pc:grpChg chg="mod">
          <ac:chgData name="Kreger, Christine" userId="07b08700-4580-4b2b-8f3c-b5ccee8dc705" providerId="ADAL" clId="{A5543CEA-831F-4D5B-BBBD-24B4D1C372B3}" dt="2025-05-27T20:24:41.542" v="27" actId="962"/>
          <ac:grpSpMkLst>
            <pc:docMk/>
            <pc:sldMk cId="0" sldId="268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4:54.213" v="29" actId="962"/>
        <pc:sldMkLst>
          <pc:docMk/>
          <pc:sldMk cId="0" sldId="269"/>
        </pc:sldMkLst>
        <pc:grpChg chg="mod">
          <ac:chgData name="Kreger, Christine" userId="07b08700-4580-4b2b-8f3c-b5ccee8dc705" providerId="ADAL" clId="{A5543CEA-831F-4D5B-BBBD-24B4D1C372B3}" dt="2025-05-27T20:24:54.213" v="29" actId="962"/>
          <ac:grpSpMkLst>
            <pc:docMk/>
            <pc:sldMk cId="0" sldId="269"/>
            <ac:grpSpMk id="4" creationId="{00000000-0000-0000-0000-000000000000}"/>
          </ac:grpSpMkLst>
        </pc:grpChg>
        <pc:picChg chg="mod">
          <ac:chgData name="Kreger, Christine" userId="07b08700-4580-4b2b-8f3c-b5ccee8dc705" providerId="ADAL" clId="{A5543CEA-831F-4D5B-BBBD-24B4D1C372B3}" dt="2025-05-27T20:24:43.083" v="28" actId="962"/>
          <ac:picMkLst>
            <pc:docMk/>
            <pc:sldMk cId="0" sldId="269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5:54.851" v="63" actId="33553"/>
        <pc:sldMkLst>
          <pc:docMk/>
          <pc:sldMk cId="0" sldId="270"/>
        </pc:sldMkLst>
        <pc:spChg chg="mod">
          <ac:chgData name="Kreger, Christine" userId="07b08700-4580-4b2b-8f3c-b5ccee8dc705" providerId="ADAL" clId="{A5543CEA-831F-4D5B-BBBD-24B4D1C372B3}" dt="2025-05-27T20:25:54.851" v="63" actId="33553"/>
          <ac:spMkLst>
            <pc:docMk/>
            <pc:sldMk cId="0" sldId="270"/>
            <ac:spMk id="3" creationId="{00000000-0000-0000-0000-000000000000}"/>
          </ac:spMkLst>
        </pc:spChg>
        <pc:picChg chg="mod">
          <ac:chgData name="Kreger, Christine" userId="07b08700-4580-4b2b-8f3c-b5ccee8dc705" providerId="ADAL" clId="{A5543CEA-831F-4D5B-BBBD-24B4D1C372B3}" dt="2025-05-27T20:24:56.240" v="30" actId="962"/>
          <ac:picMkLst>
            <pc:docMk/>
            <pc:sldMk cId="0" sldId="270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A5543CEA-831F-4D5B-BBBD-24B4D1C372B3}" dt="2025-05-27T20:24:57.182" v="31" actId="962"/>
          <ac:picMkLst>
            <pc:docMk/>
            <pc:sldMk cId="0" sldId="270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5:59.264" v="64" actId="33553"/>
        <pc:sldMkLst>
          <pc:docMk/>
          <pc:sldMk cId="0" sldId="271"/>
        </pc:sldMkLst>
        <pc:spChg chg="mod">
          <ac:chgData name="Kreger, Christine" userId="07b08700-4580-4b2b-8f3c-b5ccee8dc705" providerId="ADAL" clId="{A5543CEA-831F-4D5B-BBBD-24B4D1C372B3}" dt="2025-05-27T20:25:59.264" v="64" actId="33553"/>
          <ac:spMkLst>
            <pc:docMk/>
            <pc:sldMk cId="0" sldId="271"/>
            <ac:spMk id="6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4:59.113" v="32" actId="962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A5543CEA-831F-4D5B-BBBD-24B4D1C372B3}" dt="2025-05-27T20:25:01.078" v="33" actId="962"/>
          <ac:grpSpMkLst>
            <pc:docMk/>
            <pc:sldMk cId="0" sldId="271"/>
            <ac:grpSpMk id="7" creationId="{00000000-0000-0000-0000-000000000000}"/>
          </ac:grpSpMkLst>
        </pc:grpChg>
      </pc:sldChg>
      <pc:sldChg chg="addSp modSp mod">
        <pc:chgData name="Kreger, Christine" userId="07b08700-4580-4b2b-8f3c-b5ccee8dc705" providerId="ADAL" clId="{A5543CEA-831F-4D5B-BBBD-24B4D1C372B3}" dt="2025-05-27T20:27:04.573" v="78" actId="13244"/>
        <pc:sldMkLst>
          <pc:docMk/>
          <pc:sldMk cId="0" sldId="272"/>
        </pc:sldMkLst>
        <pc:spChg chg="add mod ord">
          <ac:chgData name="Kreger, Christine" userId="07b08700-4580-4b2b-8f3c-b5ccee8dc705" providerId="ADAL" clId="{A5543CEA-831F-4D5B-BBBD-24B4D1C372B3}" dt="2025-05-27T20:27:04.573" v="78" actId="13244"/>
          <ac:spMkLst>
            <pc:docMk/>
            <pc:sldMk cId="0" sldId="272"/>
            <ac:spMk id="14" creationId="{893C710E-BC7E-DAFC-A540-417618A61561}"/>
          </ac:spMkLst>
        </pc:spChg>
        <pc:grpChg chg="mod">
          <ac:chgData name="Kreger, Christine" userId="07b08700-4580-4b2b-8f3c-b5ccee8dc705" providerId="ADAL" clId="{A5543CEA-831F-4D5B-BBBD-24B4D1C372B3}" dt="2025-05-27T20:25:02.311" v="34" actId="962"/>
          <ac:grpSpMkLst>
            <pc:docMk/>
            <pc:sldMk cId="0" sldId="272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A5543CEA-831F-4D5B-BBBD-24B4D1C372B3}" dt="2025-05-27T20:25:03.145" v="35" actId="962"/>
          <ac:grpSpMkLst>
            <pc:docMk/>
            <pc:sldMk cId="0" sldId="272"/>
            <ac:grpSpMk id="9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5:04.672" v="36" actId="962"/>
        <pc:sldMkLst>
          <pc:docMk/>
          <pc:sldMk cId="0" sldId="273"/>
        </pc:sldMkLst>
        <pc:grpChg chg="mod">
          <ac:chgData name="Kreger, Christine" userId="07b08700-4580-4b2b-8f3c-b5ccee8dc705" providerId="ADAL" clId="{A5543CEA-831F-4D5B-BBBD-24B4D1C372B3}" dt="2025-05-27T20:25:04.672" v="36" actId="962"/>
          <ac:grpSpMkLst>
            <pc:docMk/>
            <pc:sldMk cId="0" sldId="273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6:17.692" v="74" actId="33553"/>
        <pc:sldMkLst>
          <pc:docMk/>
          <pc:sldMk cId="0" sldId="274"/>
        </pc:sldMkLst>
        <pc:spChg chg="mod">
          <ac:chgData name="Kreger, Christine" userId="07b08700-4580-4b2b-8f3c-b5ccee8dc705" providerId="ADAL" clId="{A5543CEA-831F-4D5B-BBBD-24B4D1C372B3}" dt="2025-05-27T20:26:17.692" v="74" actId="33553"/>
          <ac:spMkLst>
            <pc:docMk/>
            <pc:sldMk cId="0" sldId="274"/>
            <ac:spMk id="7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5:06.028" v="37" actId="962"/>
          <ac:grpSpMkLst>
            <pc:docMk/>
            <pc:sldMk cId="0" sldId="274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5:08.210" v="39" actId="962"/>
        <pc:sldMkLst>
          <pc:docMk/>
          <pc:sldMk cId="0" sldId="275"/>
        </pc:sldMkLst>
        <pc:spChg chg="mod">
          <ac:chgData name="Kreger, Christine" userId="07b08700-4580-4b2b-8f3c-b5ccee8dc705" providerId="ADAL" clId="{A5543CEA-831F-4D5B-BBBD-24B4D1C372B3}" dt="2025-05-27T20:25:07.300" v="38" actId="962"/>
          <ac:spMkLst>
            <pc:docMk/>
            <pc:sldMk cId="0" sldId="275"/>
            <ac:spMk id="2" creationId="{00000000-0000-0000-0000-000000000000}"/>
          </ac:spMkLst>
        </pc:spChg>
        <pc:grpChg chg="mod">
          <ac:chgData name="Kreger, Christine" userId="07b08700-4580-4b2b-8f3c-b5ccee8dc705" providerId="ADAL" clId="{A5543CEA-831F-4D5B-BBBD-24B4D1C372B3}" dt="2025-05-27T20:25:08.210" v="39" actId="962"/>
          <ac:grpSpMkLst>
            <pc:docMk/>
            <pc:sldMk cId="0" sldId="275"/>
            <ac:grpSpMk id="4" creationId="{00000000-0000-0000-0000-000000000000}"/>
          </ac:grpSpMkLst>
        </pc:grpChg>
      </pc:sldChg>
      <pc:sldChg chg="modSp mod">
        <pc:chgData name="Kreger, Christine" userId="07b08700-4580-4b2b-8f3c-b5ccee8dc705" providerId="ADAL" clId="{A5543CEA-831F-4D5B-BBBD-24B4D1C372B3}" dt="2025-05-27T20:25:10.377" v="41" actId="962"/>
        <pc:sldMkLst>
          <pc:docMk/>
          <pc:sldMk cId="0" sldId="276"/>
        </pc:sldMkLst>
        <pc:grpChg chg="mod">
          <ac:chgData name="Kreger, Christine" userId="07b08700-4580-4b2b-8f3c-b5ccee8dc705" providerId="ADAL" clId="{A5543CEA-831F-4D5B-BBBD-24B4D1C372B3}" dt="2025-05-27T20:25:09.373" v="40" actId="962"/>
          <ac:grpSpMkLst>
            <pc:docMk/>
            <pc:sldMk cId="0" sldId="276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A5543CEA-831F-4D5B-BBBD-24B4D1C372B3}" dt="2025-05-27T20:25:10.377" v="41" actId="962"/>
          <ac:picMkLst>
            <pc:docMk/>
            <pc:sldMk cId="0" sldId="276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A5543CEA-831F-4D5B-BBBD-24B4D1C372B3}" dt="2025-05-27T20:27:11.707" v="79" actId="13244"/>
        <pc:sldMkLst>
          <pc:docMk/>
          <pc:sldMk cId="0" sldId="277"/>
        </pc:sldMkLst>
        <pc:spChg chg="ord">
          <ac:chgData name="Kreger, Christine" userId="07b08700-4580-4b2b-8f3c-b5ccee8dc705" providerId="ADAL" clId="{A5543CEA-831F-4D5B-BBBD-24B4D1C372B3}" dt="2025-05-27T20:27:11.707" v="79" actId="13244"/>
          <ac:spMkLst>
            <pc:docMk/>
            <pc:sldMk cId="0" sldId="277"/>
            <ac:spMk id="4" creationId="{00000000-0000-0000-0000-000000000000}"/>
          </ac:spMkLst>
        </pc:spChg>
      </pc:sldChg>
      <pc:sldChg chg="modSp mod">
        <pc:chgData name="Kreger, Christine" userId="07b08700-4580-4b2b-8f3c-b5ccee8dc705" providerId="ADAL" clId="{A5543CEA-831F-4D5B-BBBD-24B4D1C372B3}" dt="2025-05-27T20:25:11.242" v="42" actId="962"/>
        <pc:sldMkLst>
          <pc:docMk/>
          <pc:sldMk cId="0" sldId="278"/>
        </pc:sldMkLst>
        <pc:grpChg chg="mod">
          <ac:chgData name="Kreger, Christine" userId="07b08700-4580-4b2b-8f3c-b5ccee8dc705" providerId="ADAL" clId="{A5543CEA-831F-4D5B-BBBD-24B4D1C372B3}" dt="2025-05-27T20:25:11.242" v="42" actId="962"/>
          <ac:grpSpMkLst>
            <pc:docMk/>
            <pc:sldMk cId="0" sldId="278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2207" y="6256019"/>
            <a:ext cx="393192" cy="3931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58783" y="629259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40">
                <a:moveTo>
                  <a:pt x="0" y="160019"/>
                </a:moveTo>
                <a:lnTo>
                  <a:pt x="8156" y="109440"/>
                </a:lnTo>
                <a:lnTo>
                  <a:pt x="30870" y="65513"/>
                </a:lnTo>
                <a:lnTo>
                  <a:pt x="65507" y="30873"/>
                </a:lnTo>
                <a:lnTo>
                  <a:pt x="109435" y="8157"/>
                </a:lnTo>
                <a:lnTo>
                  <a:pt x="160020" y="0"/>
                </a:lnTo>
                <a:lnTo>
                  <a:pt x="210604" y="8157"/>
                </a:lnTo>
                <a:lnTo>
                  <a:pt x="254532" y="30873"/>
                </a:lnTo>
                <a:lnTo>
                  <a:pt x="289169" y="65513"/>
                </a:lnTo>
                <a:lnTo>
                  <a:pt x="311883" y="109440"/>
                </a:lnTo>
                <a:lnTo>
                  <a:pt x="320040" y="160019"/>
                </a:lnTo>
                <a:lnTo>
                  <a:pt x="311883" y="210599"/>
                </a:lnTo>
                <a:lnTo>
                  <a:pt x="289169" y="254526"/>
                </a:lnTo>
                <a:lnTo>
                  <a:pt x="254532" y="289166"/>
                </a:lnTo>
                <a:lnTo>
                  <a:pt x="210604" y="311882"/>
                </a:lnTo>
                <a:lnTo>
                  <a:pt x="160020" y="320039"/>
                </a:lnTo>
                <a:lnTo>
                  <a:pt x="109435" y="311882"/>
                </a:lnTo>
                <a:lnTo>
                  <a:pt x="65507" y="289166"/>
                </a:lnTo>
                <a:lnTo>
                  <a:pt x="30870" y="254526"/>
                </a:lnTo>
                <a:lnTo>
                  <a:pt x="8156" y="210599"/>
                </a:lnTo>
                <a:lnTo>
                  <a:pt x="0" y="16001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859"/>
            <a:ext cx="9143999" cy="683513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1543" y="201548"/>
            <a:ext cx="8020913" cy="1549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0867" y="1845691"/>
            <a:ext cx="6068695" cy="4571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photos/vVSleEYPSGY" TargetMode="External"/><Relationship Id="rId4" Type="http://schemas.openxmlformats.org/officeDocument/2006/relationships/hyperlink" Target="https://unsplash.com/%40jontys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%403ilaliff?utm_source=unsplash&amp;utm_medium=referral&amp;utm_content=creditCopyText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challenges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osenfeld@highplains.us" TargetMode="External"/><Relationship Id="rId2" Type="http://schemas.openxmlformats.org/officeDocument/2006/relationships/hyperlink" Target="mailto:braines@highplains.u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rmedrano@highplains.us" TargetMode="External"/><Relationship Id="rId4" Type="http://schemas.openxmlformats.org/officeDocument/2006/relationships/hyperlink" Target="mailto:cvalencia@highplains.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0755" y="1484503"/>
            <a:ext cx="51841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8905" marR="5080" indent="-138684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Event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Services,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Community</a:t>
            </a:r>
            <a:r>
              <a:rPr sz="2400" spc="-9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Conversations </a:t>
            </a:r>
            <a:r>
              <a:rPr sz="2400" dirty="0">
                <a:solidFill>
                  <a:srgbClr val="FFFFFF"/>
                </a:solidFill>
              </a:rPr>
              <a:t>and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Feedback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Loop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70863" y="3130042"/>
            <a:ext cx="688149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Presented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  <a:p>
            <a:pPr marL="12700" marR="157353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Brittany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Raines,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She/Her/Hers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Carolyn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Valencia,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Librarian,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Elena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Rosenfeld,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Strategies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She/Her/Hers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Rick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Medrano,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Erie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Patron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Supervisor,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He/Him/His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963" y="739521"/>
            <a:ext cx="71888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80505" algn="l"/>
              </a:tabLst>
            </a:pPr>
            <a:r>
              <a:rPr sz="2400" b="1" spc="-10" dirty="0">
                <a:latin typeface="Calibri"/>
                <a:cs typeface="Calibri"/>
              </a:rPr>
              <a:t>WANT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KNOW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WHAT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WANTED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NEEDED?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0" dirty="0">
                <a:latin typeface="Calibri"/>
                <a:cs typeface="Calibri"/>
              </a:rPr>
              <a:t>ASK!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/>
              <a:t>Community</a:t>
            </a:r>
            <a:r>
              <a:rPr sz="2400" spc="-55" dirty="0"/>
              <a:t> </a:t>
            </a:r>
            <a:r>
              <a:rPr sz="2400" spc="-10" dirty="0"/>
              <a:t>Conversations</a:t>
            </a:r>
            <a:r>
              <a:rPr sz="2400" spc="-50" dirty="0"/>
              <a:t> </a:t>
            </a:r>
            <a:r>
              <a:rPr sz="2400" dirty="0"/>
              <a:t>–</a:t>
            </a:r>
            <a:r>
              <a:rPr sz="2400" spc="-25" dirty="0"/>
              <a:t> </a:t>
            </a:r>
            <a:r>
              <a:rPr sz="2400" dirty="0"/>
              <a:t>AKA</a:t>
            </a:r>
            <a:r>
              <a:rPr sz="2400" spc="-35" dirty="0"/>
              <a:t> </a:t>
            </a:r>
            <a:r>
              <a:rPr sz="2400" dirty="0"/>
              <a:t>Going</a:t>
            </a:r>
            <a:r>
              <a:rPr sz="2400" spc="-20" dirty="0"/>
              <a:t> </a:t>
            </a:r>
            <a:r>
              <a:rPr sz="2400" spc="-114" dirty="0"/>
              <a:t>To</a:t>
            </a:r>
            <a:r>
              <a:rPr sz="2400" spc="-20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spc="-10" dirty="0"/>
              <a:t>Source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935226" y="1748789"/>
            <a:ext cx="6200775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29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BEFORE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ASKING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OTHERS,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ASK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YOURSELF</a:t>
            </a:r>
            <a:endParaRPr sz="2200">
              <a:latin typeface="Calibri"/>
              <a:cs typeface="Calibri"/>
            </a:endParaRPr>
          </a:p>
          <a:p>
            <a:pPr marL="1218565">
              <a:lnSpc>
                <a:spcPct val="100000"/>
              </a:lnSpc>
              <a:spcBef>
                <a:spcPts val="2640"/>
              </a:spcBef>
            </a:pPr>
            <a:r>
              <a:rPr sz="2200" dirty="0">
                <a:latin typeface="Calibri"/>
                <a:cs typeface="Calibri"/>
              </a:rPr>
              <a:t>What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learn?</a:t>
            </a:r>
            <a:endParaRPr sz="2200">
              <a:latin typeface="Calibri"/>
              <a:cs typeface="Calibri"/>
            </a:endParaRPr>
          </a:p>
          <a:p>
            <a:pPr marL="1218565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How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intend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information?</a:t>
            </a:r>
            <a:endParaRPr sz="2200">
              <a:latin typeface="Calibri"/>
              <a:cs typeface="Calibri"/>
            </a:endParaRPr>
          </a:p>
          <a:p>
            <a:pPr marL="1218565">
              <a:lnSpc>
                <a:spcPct val="100000"/>
              </a:lnSpc>
              <a:spcBef>
                <a:spcPts val="2640"/>
              </a:spcBef>
            </a:pPr>
            <a:r>
              <a:rPr sz="2200" dirty="0">
                <a:latin typeface="Calibri"/>
                <a:cs typeface="Calibri"/>
              </a:rPr>
              <a:t>Who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right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ask?</a:t>
            </a:r>
            <a:endParaRPr sz="2200">
              <a:latin typeface="Calibri"/>
              <a:cs typeface="Calibri"/>
            </a:endParaRPr>
          </a:p>
          <a:p>
            <a:pPr marL="121856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How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information?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sz="2200" spc="-10" dirty="0">
                <a:latin typeface="Calibri"/>
                <a:cs typeface="Calibri"/>
              </a:rPr>
              <a:t>Example: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ProjectBUILD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Yes!Fest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Conversations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0811" y="1711451"/>
            <a:ext cx="6774180" cy="4578350"/>
            <a:chOff x="400811" y="1711451"/>
            <a:chExt cx="6774180" cy="4578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7" y="4858511"/>
              <a:ext cx="2447544" cy="14310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811" y="1711451"/>
              <a:ext cx="2368296" cy="21960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247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8276"/>
              <a:ext cx="9144000" cy="3160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5355" y="272795"/>
              <a:ext cx="5951220" cy="19202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2352" y="421970"/>
            <a:ext cx="5070475" cy="13290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965200" marR="5080" indent="-953135">
              <a:lnSpc>
                <a:spcPts val="4860"/>
              </a:lnSpc>
              <a:spcBef>
                <a:spcPts val="715"/>
              </a:spcBef>
            </a:pPr>
            <a:r>
              <a:rPr sz="4500" b="0" spc="-45" dirty="0">
                <a:solidFill>
                  <a:srgbClr val="FFFFFF"/>
                </a:solidFill>
                <a:latin typeface="Calibri Light"/>
                <a:cs typeface="Calibri Light"/>
              </a:rPr>
              <a:t>CHOOSING</a:t>
            </a:r>
            <a:r>
              <a:rPr sz="45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dirty="0">
                <a:solidFill>
                  <a:srgbClr val="FFFFFF"/>
                </a:solidFill>
                <a:latin typeface="Calibri Light"/>
                <a:cs typeface="Calibri Light"/>
              </a:rPr>
              <a:t>THE</a:t>
            </a:r>
            <a:r>
              <a:rPr sz="4500" b="0" spc="-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RIGHT </a:t>
            </a:r>
            <a:r>
              <a:rPr sz="4500" b="0" spc="-30" dirty="0">
                <a:solidFill>
                  <a:srgbClr val="FFFFFF"/>
                </a:solidFill>
                <a:latin typeface="Calibri Light"/>
                <a:cs typeface="Calibri Light"/>
              </a:rPr>
              <a:t>PARTICIPANTS</a:t>
            </a:r>
            <a:endParaRPr sz="4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2CA9714-1189-64AA-3DA3-481C95F5FF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543" y="-615553"/>
            <a:ext cx="8020913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Getting Feedback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675" y="395173"/>
            <a:ext cx="578358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MANY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OPTIONS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HOW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ASK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...and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them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present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well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opportunities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latin typeface="Calibri"/>
                <a:cs typeface="Calibri"/>
              </a:rPr>
              <a:t>Surveys: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distribution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respond?</a:t>
            </a:r>
            <a:endParaRPr sz="2000" dirty="0">
              <a:latin typeface="Calibri"/>
              <a:cs typeface="Calibri"/>
            </a:endParaRPr>
          </a:p>
          <a:p>
            <a:pPr marL="2971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gathering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ideas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spc="-10" dirty="0">
                <a:latin typeface="Calibri"/>
                <a:cs typeface="Calibri"/>
              </a:rPr>
              <a:t>Interviews: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catch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help?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getting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insights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individuals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675" y="4053966"/>
            <a:ext cx="414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7234" y="3139567"/>
            <a:ext cx="3554729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Focus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Groups: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 </a:t>
            </a:r>
            <a:r>
              <a:rPr sz="2000" dirty="0">
                <a:latin typeface="Calibri"/>
                <a:cs typeface="Calibri"/>
              </a:rPr>
              <a:t>source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intriguing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challenges </a:t>
            </a:r>
            <a:r>
              <a:rPr sz="2000" dirty="0">
                <a:latin typeface="Calibri"/>
                <a:cs typeface="Calibri"/>
              </a:rPr>
              <a:t>Great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identifying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next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steps </a:t>
            </a:r>
            <a:r>
              <a:rPr sz="2000" spc="-10" dirty="0">
                <a:latin typeface="Calibri"/>
                <a:cs typeface="Calibri"/>
              </a:rPr>
              <a:t>challenges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1915" y="4663821"/>
            <a:ext cx="3543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more: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conversations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02864"/>
            <a:ext cx="5041391" cy="32811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060" y="0"/>
            <a:ext cx="9044940" cy="6858000"/>
            <a:chOff x="99060" y="0"/>
            <a:chExt cx="90449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0"/>
              <a:ext cx="904494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4191000"/>
              <a:ext cx="2743200" cy="2356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1671" y="2258567"/>
              <a:ext cx="2314955" cy="411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888" y="2255520"/>
              <a:ext cx="2743200" cy="15422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2471" y="1560575"/>
              <a:ext cx="1680972" cy="25572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2824" y="4195571"/>
              <a:ext cx="1645920" cy="245364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1366" y="717930"/>
            <a:ext cx="4135120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MLK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March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Celebration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0"/>
              </a:spcBef>
            </a:pPr>
            <a:r>
              <a:rPr sz="2400" dirty="0"/>
              <a:t>2019</a:t>
            </a:r>
            <a:r>
              <a:rPr sz="2400" spc="-25" dirty="0"/>
              <a:t> </a:t>
            </a:r>
            <a:r>
              <a:rPr sz="2400" dirty="0"/>
              <a:t>-</a:t>
            </a:r>
            <a:r>
              <a:rPr sz="2400" spc="-20" dirty="0"/>
              <a:t> 2021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864" y="685291"/>
            <a:ext cx="38049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latin typeface="Calibri"/>
                <a:cs typeface="Calibri"/>
              </a:rPr>
              <a:t>Widening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the</a:t>
            </a:r>
            <a:r>
              <a:rPr sz="3200" b="1" i="1" spc="-4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Window</a:t>
            </a:r>
            <a:endParaRPr sz="3200">
              <a:latin typeface="Calibri"/>
              <a:cs typeface="Calibri"/>
            </a:endParaRPr>
          </a:p>
          <a:p>
            <a:pPr marL="31750" algn="ct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Family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Book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Club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4047" y="2257044"/>
            <a:ext cx="8557260" cy="4459605"/>
            <a:chOff x="384047" y="2257044"/>
            <a:chExt cx="8557260" cy="4459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8107" y="2257044"/>
              <a:ext cx="2743199" cy="2057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0171" y="4425695"/>
              <a:ext cx="1717548" cy="229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0315" y="2625852"/>
              <a:ext cx="2743200" cy="3657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2319528"/>
              <a:ext cx="2743200" cy="3657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9139173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45363" y="4572000"/>
            <a:ext cx="5294630" cy="1964689"/>
          </a:xfrm>
          <a:prstGeom prst="rect">
            <a:avLst/>
          </a:prstGeom>
          <a:solidFill>
            <a:srgbClr val="5B9BD4">
              <a:alpha val="94900"/>
            </a:srgb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0388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699260" marR="0" lvl="0" indent="0" defTabSz="914400" eaLnBrk="1" fontAlgn="auto" latinLnBrk="0" hangingPunct="1">
              <a:lnSpc>
                <a:spcPct val="100000"/>
              </a:lnSpc>
              <a:spcBef>
                <a:spcPts val="47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Feedback</a:t>
            </a:r>
            <a:r>
              <a:rPr kumimoji="0" lang="en-US" sz="4400" b="0" i="0" u="none" strike="noStrike" kern="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4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Loop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363" y="321563"/>
            <a:ext cx="5294376" cy="41070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50991" y="321563"/>
            <a:ext cx="3252470" cy="621538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300">
              <a:latin typeface="Times New Roman"/>
              <a:cs typeface="Times New Roman"/>
            </a:endParaRPr>
          </a:p>
          <a:p>
            <a:pPr marL="691515" indent="-228600">
              <a:lnSpc>
                <a:spcPct val="100000"/>
              </a:lnSpc>
              <a:buFont typeface="Arial"/>
              <a:buChar char="•"/>
              <a:tabLst>
                <a:tab pos="691515" algn="l"/>
              </a:tabLst>
            </a:pPr>
            <a:r>
              <a:rPr sz="13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Purpose</a:t>
            </a:r>
            <a:endParaRPr sz="1300">
              <a:latin typeface="Calibri"/>
              <a:cs typeface="Calibri"/>
            </a:endParaRPr>
          </a:p>
          <a:p>
            <a:pPr marL="806450" marR="432434" lvl="1" indent="-229235">
              <a:lnSpc>
                <a:spcPts val="1400"/>
              </a:lnSpc>
              <a:spcBef>
                <a:spcPts val="625"/>
              </a:spcBef>
              <a:buFont typeface="Arial"/>
              <a:buChar char="•"/>
              <a:tabLst>
                <a:tab pos="806450" algn="l"/>
              </a:tabLs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Engaging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branches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give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will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parties.</a:t>
            </a:r>
            <a:endParaRPr sz="1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30"/>
              </a:spcBef>
              <a:buClr>
                <a:srgbClr val="FFFFFF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 marL="806450" marR="659130" lvl="1" indent="-229235">
              <a:lnSpc>
                <a:spcPts val="1400"/>
              </a:lnSpc>
              <a:buFont typeface="Arial"/>
              <a:buChar char="•"/>
              <a:tabLst>
                <a:tab pos="806450" algn="l"/>
              </a:tabLs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loop-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complaints</a:t>
            </a:r>
            <a:endParaRPr sz="1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35"/>
              </a:spcBef>
              <a:buClr>
                <a:srgbClr val="FFFFFF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 marL="806450" marR="659130" lvl="1" indent="-229235">
              <a:lnSpc>
                <a:spcPts val="1400"/>
              </a:lnSpc>
              <a:spcBef>
                <a:spcPts val="5"/>
              </a:spcBef>
              <a:buFont typeface="Arial"/>
              <a:buChar char="•"/>
              <a:tabLst>
                <a:tab pos="806450" algn="l"/>
              </a:tabLs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13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loop-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1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compliments</a:t>
            </a:r>
            <a:endParaRPr sz="1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05"/>
              </a:spcBef>
              <a:buClr>
                <a:srgbClr val="FFFFFF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 marL="806450" marR="736600" lvl="1" indent="-229235">
              <a:lnSpc>
                <a:spcPct val="90100"/>
              </a:lnSpc>
              <a:buFont typeface="Arial"/>
              <a:buChar char="•"/>
              <a:tabLst>
                <a:tab pos="806450" algn="l"/>
              </a:tabLst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Ideally,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3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kinds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branches</a:t>
            </a:r>
            <a:endParaRPr sz="1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 marL="806450" marR="433070" lvl="1" indent="-229235">
              <a:lnSpc>
                <a:spcPts val="1400"/>
              </a:lnSpc>
              <a:buFont typeface="Arial"/>
              <a:buChar char="•"/>
              <a:tabLst>
                <a:tab pos="806450" algn="l"/>
              </a:tabLst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3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improve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0372" y="6553301"/>
            <a:ext cx="320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Photo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Jon</a:t>
            </a:r>
            <a:r>
              <a:rPr sz="1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Tyson</a:t>
            </a:r>
            <a:r>
              <a:rPr sz="18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800" u="none" dirty="0">
                <a:latin typeface="Calibri"/>
                <a:cs typeface="Calibri"/>
              </a:rPr>
              <a:t>from</a:t>
            </a:r>
            <a:r>
              <a:rPr sz="1800" u="none" spc="-50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Upsplash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"/>
            <a:ext cx="9144000" cy="6858000"/>
            <a:chOff x="0" y="-3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"/>
              <a:ext cx="9144000" cy="68580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31870" y="3573779"/>
              <a:ext cx="5255260" cy="2842260"/>
            </a:xfrm>
            <a:custGeom>
              <a:avLst/>
              <a:gdLst/>
              <a:ahLst/>
              <a:cxnLst/>
              <a:rect l="l" t="t" r="r" b="b"/>
              <a:pathLst>
                <a:path w="5255259" h="2842260">
                  <a:moveTo>
                    <a:pt x="0" y="2842260"/>
                  </a:moveTo>
                  <a:lnTo>
                    <a:pt x="5255259" y="2842260"/>
                  </a:lnTo>
                  <a:lnTo>
                    <a:pt x="5255259" y="0"/>
                  </a:lnTo>
                  <a:lnTo>
                    <a:pt x="0" y="0"/>
                  </a:lnTo>
                  <a:lnTo>
                    <a:pt x="0" y="2842260"/>
                  </a:lnTo>
                  <a:close/>
                </a:path>
              </a:pathLst>
            </a:custGeom>
            <a:solidFill>
              <a:srgbClr val="404040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68370" y="3446779"/>
              <a:ext cx="5445760" cy="3096260"/>
            </a:xfrm>
            <a:custGeom>
              <a:avLst/>
              <a:gdLst/>
              <a:ahLst/>
              <a:cxnLst/>
              <a:rect l="l" t="t" r="r" b="b"/>
              <a:pathLst>
                <a:path w="5445759" h="3096259">
                  <a:moveTo>
                    <a:pt x="5394960" y="127266"/>
                  </a:moveTo>
                  <a:lnTo>
                    <a:pt x="5318760" y="127266"/>
                  </a:lnTo>
                  <a:lnTo>
                    <a:pt x="5318760" y="2969006"/>
                  </a:lnTo>
                  <a:lnTo>
                    <a:pt x="5394960" y="2969018"/>
                  </a:lnTo>
                  <a:lnTo>
                    <a:pt x="5394960" y="127266"/>
                  </a:lnTo>
                  <a:close/>
                </a:path>
                <a:path w="5445759" h="3096259">
                  <a:moveTo>
                    <a:pt x="5394960" y="50800"/>
                  </a:moveTo>
                  <a:lnTo>
                    <a:pt x="50800" y="50800"/>
                  </a:lnTo>
                  <a:lnTo>
                    <a:pt x="50800" y="127000"/>
                  </a:lnTo>
                  <a:lnTo>
                    <a:pt x="50800" y="2969260"/>
                  </a:lnTo>
                  <a:lnTo>
                    <a:pt x="50800" y="3045460"/>
                  </a:lnTo>
                  <a:lnTo>
                    <a:pt x="5394960" y="3045460"/>
                  </a:lnTo>
                  <a:lnTo>
                    <a:pt x="5394960" y="2969260"/>
                  </a:lnTo>
                  <a:lnTo>
                    <a:pt x="127000" y="2969260"/>
                  </a:lnTo>
                  <a:lnTo>
                    <a:pt x="127000" y="127000"/>
                  </a:lnTo>
                  <a:lnTo>
                    <a:pt x="5394960" y="127000"/>
                  </a:lnTo>
                  <a:lnTo>
                    <a:pt x="5394960" y="50800"/>
                  </a:lnTo>
                  <a:close/>
                </a:path>
                <a:path w="5445759" h="3096259">
                  <a:moveTo>
                    <a:pt x="5445760" y="25654"/>
                  </a:moveTo>
                  <a:lnTo>
                    <a:pt x="5420360" y="25654"/>
                  </a:lnTo>
                  <a:lnTo>
                    <a:pt x="5420360" y="3070606"/>
                  </a:lnTo>
                  <a:lnTo>
                    <a:pt x="5445760" y="3070618"/>
                  </a:lnTo>
                  <a:lnTo>
                    <a:pt x="5445760" y="25654"/>
                  </a:lnTo>
                  <a:close/>
                </a:path>
                <a:path w="5445759" h="3096259">
                  <a:moveTo>
                    <a:pt x="544576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3070860"/>
                  </a:lnTo>
                  <a:lnTo>
                    <a:pt x="0" y="3096260"/>
                  </a:lnTo>
                  <a:lnTo>
                    <a:pt x="5445760" y="3096260"/>
                  </a:lnTo>
                  <a:lnTo>
                    <a:pt x="5445760" y="3070860"/>
                  </a:lnTo>
                  <a:lnTo>
                    <a:pt x="25400" y="3070860"/>
                  </a:lnTo>
                  <a:lnTo>
                    <a:pt x="25400" y="25400"/>
                  </a:lnTo>
                  <a:lnTo>
                    <a:pt x="5445760" y="25400"/>
                  </a:lnTo>
                  <a:lnTo>
                    <a:pt x="544576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5593841" y="5793130"/>
            <a:ext cx="3246120" cy="6654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Collecting</a:t>
            </a:r>
            <a:r>
              <a:rPr kumimoji="0" lang="en-US" sz="4200" b="0" i="0" u="none" strike="noStrike" kern="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4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Data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"/>
            <a:ext cx="9139555" cy="6859270"/>
            <a:chOff x="0" y="-2"/>
            <a:chExt cx="9139555" cy="6859270"/>
          </a:xfrm>
        </p:grpSpPr>
        <p:sp>
          <p:nvSpPr>
            <p:cNvPr id="8" name="object 8"/>
            <p:cNvSpPr/>
            <p:nvPr/>
          </p:nvSpPr>
          <p:spPr>
            <a:xfrm>
              <a:off x="3835146" y="5336285"/>
              <a:ext cx="4114800" cy="0"/>
            </a:xfrm>
            <a:custGeom>
              <a:avLst/>
              <a:gdLst/>
              <a:ahLst/>
              <a:cxnLst/>
              <a:rect l="l" t="t" r="r" b="b"/>
              <a:pathLst>
                <a:path w="4114800">
                  <a:moveTo>
                    <a:pt x="0" y="0"/>
                  </a:moveTo>
                  <a:lnTo>
                    <a:pt x="4114800" y="0"/>
                  </a:lnTo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761" y="762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585216"/>
                  </a:moveTo>
                  <a:lnTo>
                    <a:pt x="0" y="6858002"/>
                  </a:lnTo>
                </a:path>
                <a:path h="6858000">
                  <a:moveTo>
                    <a:pt x="0" y="0"/>
                  </a:moveTo>
                  <a:lnTo>
                    <a:pt x="0" y="173736"/>
                  </a:lnTo>
                </a:path>
              </a:pathLst>
            </a:custGeom>
            <a:ln w="1016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1944" y="0"/>
              <a:ext cx="3121152" cy="41041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391" y="2534411"/>
              <a:ext cx="3717036" cy="2801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-2"/>
              <a:ext cx="3563111" cy="6858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22804" y="174497"/>
              <a:ext cx="4827270" cy="411480"/>
            </a:xfrm>
            <a:custGeom>
              <a:avLst/>
              <a:gdLst/>
              <a:ahLst/>
              <a:cxnLst/>
              <a:rect l="l" t="t" r="r" b="b"/>
              <a:pathLst>
                <a:path w="4827270" h="411480">
                  <a:moveTo>
                    <a:pt x="4826762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4826762" y="411479"/>
                  </a:lnTo>
                  <a:lnTo>
                    <a:pt x="482676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16454" y="168147"/>
              <a:ext cx="4839970" cy="436880"/>
            </a:xfrm>
            <a:custGeom>
              <a:avLst/>
              <a:gdLst/>
              <a:ahLst/>
              <a:cxnLst/>
              <a:rect l="l" t="t" r="r" b="b"/>
              <a:pathLst>
                <a:path w="4839970" h="436880">
                  <a:moveTo>
                    <a:pt x="6350" y="0"/>
                  </a:moveTo>
                  <a:lnTo>
                    <a:pt x="6350" y="436879"/>
                  </a:lnTo>
                </a:path>
                <a:path w="4839970" h="436880">
                  <a:moveTo>
                    <a:pt x="4833112" y="0"/>
                  </a:moveTo>
                  <a:lnTo>
                    <a:pt x="4833112" y="436879"/>
                  </a:lnTo>
                </a:path>
                <a:path w="4839970" h="436880">
                  <a:moveTo>
                    <a:pt x="0" y="6350"/>
                  </a:moveTo>
                  <a:lnTo>
                    <a:pt x="4839462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6454" y="585977"/>
              <a:ext cx="4839970" cy="0"/>
            </a:xfrm>
            <a:custGeom>
              <a:avLst/>
              <a:gdLst/>
              <a:ahLst/>
              <a:cxnLst/>
              <a:rect l="l" t="t" r="r" b="b"/>
              <a:pathLst>
                <a:path w="4839970">
                  <a:moveTo>
                    <a:pt x="0" y="0"/>
                  </a:moveTo>
                  <a:lnTo>
                    <a:pt x="483946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29154" y="267080"/>
            <a:ext cx="4814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Love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seeing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PopUp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neighborhood,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Glenmere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Park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area.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"/>
            <a:ext cx="9139555" cy="6858000"/>
            <a:chOff x="0" y="-3"/>
            <a:chExt cx="9139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"/>
              <a:ext cx="913917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8" y="603504"/>
              <a:ext cx="3805428" cy="56067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7847" y="633983"/>
              <a:ext cx="3694429" cy="5495925"/>
            </a:xfrm>
            <a:custGeom>
              <a:avLst/>
              <a:gdLst/>
              <a:ahLst/>
              <a:cxnLst/>
              <a:rect l="l" t="t" r="r" b="b"/>
              <a:pathLst>
                <a:path w="3694429" h="5495925">
                  <a:moveTo>
                    <a:pt x="3694176" y="0"/>
                  </a:moveTo>
                  <a:lnTo>
                    <a:pt x="0" y="0"/>
                  </a:lnTo>
                  <a:lnTo>
                    <a:pt x="0" y="5495544"/>
                  </a:lnTo>
                  <a:lnTo>
                    <a:pt x="3694176" y="5495544"/>
                  </a:lnTo>
                  <a:lnTo>
                    <a:pt x="3694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79" y="1170432"/>
              <a:ext cx="96520" cy="704215"/>
            </a:xfrm>
            <a:custGeom>
              <a:avLst/>
              <a:gdLst/>
              <a:ahLst/>
              <a:cxnLst/>
              <a:rect l="l" t="t" r="r" b="b"/>
              <a:pathLst>
                <a:path w="96520" h="704214">
                  <a:moveTo>
                    <a:pt x="96012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96012" y="704088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368" y="2121407"/>
              <a:ext cx="2969260" cy="18415"/>
            </a:xfrm>
            <a:custGeom>
              <a:avLst/>
              <a:gdLst/>
              <a:ahLst/>
              <a:cxnLst/>
              <a:rect l="l" t="t" r="r" b="b"/>
              <a:pathLst>
                <a:path w="2969260" h="18414">
                  <a:moveTo>
                    <a:pt x="296875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968752" y="18287"/>
                  </a:lnTo>
                  <a:lnTo>
                    <a:pt x="296875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893C710E-BC7E-DAFC-A540-417618A615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543" y="-615553"/>
            <a:ext cx="8020913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Feedback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847" y="633983"/>
            <a:ext cx="3694429" cy="5495925"/>
          </a:xfrm>
          <a:prstGeom prst="rect">
            <a:avLst/>
          </a:prstGeom>
          <a:ln w="9525">
            <a:solidFill>
              <a:srgbClr val="DEDED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2400">
              <a:latin typeface="Times New Roman"/>
              <a:cs typeface="Times New Roman"/>
            </a:endParaRPr>
          </a:p>
          <a:p>
            <a:pPr marL="25971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Feedback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Formstack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668" y="633983"/>
            <a:ext cx="8486140" cy="5876925"/>
            <a:chOff x="391668" y="633983"/>
            <a:chExt cx="8486140" cy="58769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4547" y="640079"/>
              <a:ext cx="2156459" cy="24688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2364" y="633983"/>
              <a:ext cx="2154935" cy="2474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4547" y="3108960"/>
              <a:ext cx="4416552" cy="34015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668" y="2924555"/>
              <a:ext cx="3502152" cy="2625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3"/>
            <a:ext cx="9139555" cy="6858000"/>
            <a:chOff x="0" y="-3"/>
            <a:chExt cx="9139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"/>
              <a:ext cx="913917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5363" y="321563"/>
              <a:ext cx="5294630" cy="1964689"/>
            </a:xfrm>
            <a:custGeom>
              <a:avLst/>
              <a:gdLst/>
              <a:ahLst/>
              <a:cxnLst/>
              <a:rect l="l" t="t" r="r" b="b"/>
              <a:pathLst>
                <a:path w="5294630" h="1964689">
                  <a:moveTo>
                    <a:pt x="5294376" y="0"/>
                  </a:moveTo>
                  <a:lnTo>
                    <a:pt x="0" y="0"/>
                  </a:lnTo>
                  <a:lnTo>
                    <a:pt x="0" y="1964436"/>
                  </a:lnTo>
                  <a:lnTo>
                    <a:pt x="5294376" y="1964436"/>
                  </a:lnTo>
                  <a:lnTo>
                    <a:pt x="5294376" y="0"/>
                  </a:lnTo>
                  <a:close/>
                </a:path>
              </a:pathLst>
            </a:custGeom>
            <a:solidFill>
              <a:srgbClr val="585840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" y="2755138"/>
              <a:ext cx="5294376" cy="37797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67755" y="321563"/>
              <a:ext cx="3235960" cy="6215380"/>
            </a:xfrm>
            <a:custGeom>
              <a:avLst/>
              <a:gdLst/>
              <a:ahLst/>
              <a:cxnLst/>
              <a:rect l="l" t="t" r="r" b="b"/>
              <a:pathLst>
                <a:path w="3235959" h="6215380">
                  <a:moveTo>
                    <a:pt x="3235452" y="0"/>
                  </a:moveTo>
                  <a:lnTo>
                    <a:pt x="0" y="0"/>
                  </a:lnTo>
                  <a:lnTo>
                    <a:pt x="0" y="6214872"/>
                  </a:lnTo>
                  <a:lnTo>
                    <a:pt x="3235452" y="6214872"/>
                  </a:lnTo>
                  <a:lnTo>
                    <a:pt x="323545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01588" y="1282700"/>
            <a:ext cx="179133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Analyzing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Coding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1588" y="2343099"/>
            <a:ext cx="1889125" cy="2994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Codes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939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Qualitative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Data: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Appreciation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Routes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r>
              <a:rPr sz="17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Programs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endParaRPr sz="17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0791" y="0"/>
            <a:ext cx="8662670" cy="6560820"/>
            <a:chOff x="240791" y="0"/>
            <a:chExt cx="8662670" cy="6560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916" y="0"/>
              <a:ext cx="3738372" cy="4855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791" y="4782311"/>
              <a:ext cx="8662670" cy="1755775"/>
            </a:xfrm>
            <a:custGeom>
              <a:avLst/>
              <a:gdLst/>
              <a:ahLst/>
              <a:cxnLst/>
              <a:rect l="l" t="t" r="r" b="b"/>
              <a:pathLst>
                <a:path w="8662670" h="1755775">
                  <a:moveTo>
                    <a:pt x="8662416" y="0"/>
                  </a:moveTo>
                  <a:lnTo>
                    <a:pt x="0" y="0"/>
                  </a:lnTo>
                  <a:lnTo>
                    <a:pt x="0" y="1755648"/>
                  </a:lnTo>
                  <a:lnTo>
                    <a:pt x="8662416" y="1755648"/>
                  </a:lnTo>
                  <a:lnTo>
                    <a:pt x="8662416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3744" y="297179"/>
              <a:ext cx="2569463" cy="62636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45713" y="5240273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364229" y="5533745"/>
            <a:ext cx="2245360" cy="25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Publishing</a:t>
            </a:r>
            <a:r>
              <a:rPr kumimoji="0" lang="en-US" sz="15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Quarterly</a:t>
            </a:r>
            <a:r>
              <a:rPr kumimoji="0" lang="en-US" sz="15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Reports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9" rIns="0" bIns="0" rtlCol="0">
            <a:spAutoFit/>
          </a:bodyPr>
          <a:lstStyle/>
          <a:p>
            <a:pPr marL="324866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Objectives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935226" y="1850263"/>
            <a:ext cx="561340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Learn: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Strategic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Planning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5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Examples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Conversations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Feedback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Functionality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Challenges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8536" y="386588"/>
            <a:ext cx="24434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Challenges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630420" cy="6858000"/>
            <a:chOff x="0" y="0"/>
            <a:chExt cx="463042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630420" cy="6858000"/>
            </a:xfrm>
            <a:custGeom>
              <a:avLst/>
              <a:gdLst/>
              <a:ahLst/>
              <a:cxnLst/>
              <a:rect l="l" t="t" r="r" b="b"/>
              <a:pathLst>
                <a:path w="4630420" h="6858000">
                  <a:moveTo>
                    <a:pt x="45780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073783" y="6857999"/>
                  </a:lnTo>
                  <a:lnTo>
                    <a:pt x="2172716" y="6782205"/>
                  </a:lnTo>
                  <a:lnTo>
                    <a:pt x="2205860" y="6755122"/>
                  </a:lnTo>
                  <a:lnTo>
                    <a:pt x="2238837" y="6727713"/>
                  </a:lnTo>
                  <a:lnTo>
                    <a:pt x="2271646" y="6699980"/>
                  </a:lnTo>
                  <a:lnTo>
                    <a:pt x="2304285" y="6671924"/>
                  </a:lnTo>
                  <a:lnTo>
                    <a:pt x="2336753" y="6643546"/>
                  </a:lnTo>
                  <a:lnTo>
                    <a:pt x="2369049" y="6614850"/>
                  </a:lnTo>
                  <a:lnTo>
                    <a:pt x="2401171" y="6585836"/>
                  </a:lnTo>
                  <a:lnTo>
                    <a:pt x="2433119" y="6556506"/>
                  </a:lnTo>
                  <a:lnTo>
                    <a:pt x="2464891" y="6526861"/>
                  </a:lnTo>
                  <a:lnTo>
                    <a:pt x="2496485" y="6496904"/>
                  </a:lnTo>
                  <a:lnTo>
                    <a:pt x="2527901" y="6466636"/>
                  </a:lnTo>
                  <a:lnTo>
                    <a:pt x="2559138" y="6436058"/>
                  </a:lnTo>
                  <a:lnTo>
                    <a:pt x="2590193" y="6405173"/>
                  </a:lnTo>
                  <a:lnTo>
                    <a:pt x="2621066" y="6373983"/>
                  </a:lnTo>
                  <a:lnTo>
                    <a:pt x="2651756" y="6342487"/>
                  </a:lnTo>
                  <a:lnTo>
                    <a:pt x="2682261" y="6310690"/>
                  </a:lnTo>
                  <a:lnTo>
                    <a:pt x="2712579" y="6278591"/>
                  </a:lnTo>
                  <a:lnTo>
                    <a:pt x="2742711" y="6246194"/>
                  </a:lnTo>
                  <a:lnTo>
                    <a:pt x="2772654" y="6213498"/>
                  </a:lnTo>
                  <a:lnTo>
                    <a:pt x="2802407" y="6180507"/>
                  </a:lnTo>
                  <a:lnTo>
                    <a:pt x="2831969" y="6147222"/>
                  </a:lnTo>
                  <a:lnTo>
                    <a:pt x="2861338" y="6113645"/>
                  </a:lnTo>
                  <a:lnTo>
                    <a:pt x="2890514" y="6079777"/>
                  </a:lnTo>
                  <a:lnTo>
                    <a:pt x="2919495" y="6045619"/>
                  </a:lnTo>
                  <a:lnTo>
                    <a:pt x="2948280" y="6011174"/>
                  </a:lnTo>
                  <a:lnTo>
                    <a:pt x="2976867" y="5976444"/>
                  </a:lnTo>
                  <a:lnTo>
                    <a:pt x="3005256" y="5941429"/>
                  </a:lnTo>
                  <a:lnTo>
                    <a:pt x="3033445" y="5906133"/>
                  </a:lnTo>
                  <a:lnTo>
                    <a:pt x="3061432" y="5870555"/>
                  </a:lnTo>
                  <a:lnTo>
                    <a:pt x="3089217" y="5834699"/>
                  </a:lnTo>
                  <a:lnTo>
                    <a:pt x="3116799" y="5798565"/>
                  </a:lnTo>
                  <a:lnTo>
                    <a:pt x="3144175" y="5762155"/>
                  </a:lnTo>
                  <a:lnTo>
                    <a:pt x="3171345" y="5725472"/>
                  </a:lnTo>
                  <a:lnTo>
                    <a:pt x="3198308" y="5688517"/>
                  </a:lnTo>
                  <a:lnTo>
                    <a:pt x="3225062" y="5651290"/>
                  </a:lnTo>
                  <a:lnTo>
                    <a:pt x="3251606" y="5613795"/>
                  </a:lnTo>
                  <a:lnTo>
                    <a:pt x="3277938" y="5576033"/>
                  </a:lnTo>
                  <a:lnTo>
                    <a:pt x="3304058" y="5538005"/>
                  </a:lnTo>
                  <a:lnTo>
                    <a:pt x="3329964" y="5499714"/>
                  </a:lnTo>
                  <a:lnTo>
                    <a:pt x="3355655" y="5461160"/>
                  </a:lnTo>
                  <a:lnTo>
                    <a:pt x="3381129" y="5422346"/>
                  </a:lnTo>
                  <a:lnTo>
                    <a:pt x="3406386" y="5383273"/>
                  </a:lnTo>
                  <a:lnTo>
                    <a:pt x="3431424" y="5343943"/>
                  </a:lnTo>
                  <a:lnTo>
                    <a:pt x="3456242" y="5304358"/>
                  </a:lnTo>
                  <a:lnTo>
                    <a:pt x="3480839" y="5264518"/>
                  </a:lnTo>
                  <a:lnTo>
                    <a:pt x="3505213" y="5224427"/>
                  </a:lnTo>
                  <a:lnTo>
                    <a:pt x="3529363" y="5184086"/>
                  </a:lnTo>
                  <a:lnTo>
                    <a:pt x="3553287" y="5143495"/>
                  </a:lnTo>
                  <a:lnTo>
                    <a:pt x="3576986" y="5102658"/>
                  </a:lnTo>
                  <a:lnTo>
                    <a:pt x="3600456" y="5061576"/>
                  </a:lnTo>
                  <a:lnTo>
                    <a:pt x="3623698" y="5020249"/>
                  </a:lnTo>
                  <a:lnTo>
                    <a:pt x="3646709" y="4978681"/>
                  </a:lnTo>
                  <a:lnTo>
                    <a:pt x="3669488" y="4936873"/>
                  </a:lnTo>
                  <a:lnTo>
                    <a:pt x="3692035" y="4894826"/>
                  </a:lnTo>
                  <a:lnTo>
                    <a:pt x="3714348" y="4852542"/>
                  </a:lnTo>
                  <a:lnTo>
                    <a:pt x="3736426" y="4810023"/>
                  </a:lnTo>
                  <a:lnTo>
                    <a:pt x="3758267" y="4767270"/>
                  </a:lnTo>
                  <a:lnTo>
                    <a:pt x="3779870" y="4724285"/>
                  </a:lnTo>
                  <a:lnTo>
                    <a:pt x="3801234" y="4681071"/>
                  </a:lnTo>
                  <a:lnTo>
                    <a:pt x="3822358" y="4637628"/>
                  </a:lnTo>
                  <a:lnTo>
                    <a:pt x="3843240" y="4593958"/>
                  </a:lnTo>
                  <a:lnTo>
                    <a:pt x="3863879" y="4550062"/>
                  </a:lnTo>
                  <a:lnTo>
                    <a:pt x="3884274" y="4505944"/>
                  </a:lnTo>
                  <a:lnTo>
                    <a:pt x="3904424" y="4461604"/>
                  </a:lnTo>
                  <a:lnTo>
                    <a:pt x="3924327" y="4417043"/>
                  </a:lnTo>
                  <a:lnTo>
                    <a:pt x="3943982" y="4372265"/>
                  </a:lnTo>
                  <a:lnTo>
                    <a:pt x="3963388" y="4327269"/>
                  </a:lnTo>
                  <a:lnTo>
                    <a:pt x="3982543" y="4282059"/>
                  </a:lnTo>
                  <a:lnTo>
                    <a:pt x="4001447" y="4236635"/>
                  </a:lnTo>
                  <a:lnTo>
                    <a:pt x="4020098" y="4190999"/>
                  </a:lnTo>
                  <a:lnTo>
                    <a:pt x="4038494" y="4145154"/>
                  </a:lnTo>
                  <a:lnTo>
                    <a:pt x="4056635" y="4099100"/>
                  </a:lnTo>
                  <a:lnTo>
                    <a:pt x="4074520" y="4052840"/>
                  </a:lnTo>
                  <a:lnTo>
                    <a:pt x="4092146" y="4006375"/>
                  </a:lnTo>
                  <a:lnTo>
                    <a:pt x="4109512" y="3959706"/>
                  </a:lnTo>
                  <a:lnTo>
                    <a:pt x="4126619" y="3912836"/>
                  </a:lnTo>
                  <a:lnTo>
                    <a:pt x="4143463" y="3865766"/>
                  </a:lnTo>
                  <a:lnTo>
                    <a:pt x="4160045" y="3818498"/>
                  </a:lnTo>
                  <a:lnTo>
                    <a:pt x="4176362" y="3771033"/>
                  </a:lnTo>
                  <a:lnTo>
                    <a:pt x="4192413" y="3723374"/>
                  </a:lnTo>
                  <a:lnTo>
                    <a:pt x="4208198" y="3675521"/>
                  </a:lnTo>
                  <a:lnTo>
                    <a:pt x="4223714" y="3627477"/>
                  </a:lnTo>
                  <a:lnTo>
                    <a:pt x="4238961" y="3579244"/>
                  </a:lnTo>
                  <a:lnTo>
                    <a:pt x="4253937" y="3530822"/>
                  </a:lnTo>
                  <a:lnTo>
                    <a:pt x="4268642" y="3482213"/>
                  </a:lnTo>
                  <a:lnTo>
                    <a:pt x="4283073" y="3433420"/>
                  </a:lnTo>
                  <a:lnTo>
                    <a:pt x="4297229" y="3384444"/>
                  </a:lnTo>
                  <a:lnTo>
                    <a:pt x="4311111" y="3335287"/>
                  </a:lnTo>
                  <a:lnTo>
                    <a:pt x="4324715" y="3285950"/>
                  </a:lnTo>
                  <a:lnTo>
                    <a:pt x="4338040" y="3236435"/>
                  </a:lnTo>
                  <a:lnTo>
                    <a:pt x="4351087" y="3186743"/>
                  </a:lnTo>
                  <a:lnTo>
                    <a:pt x="4363852" y="3136877"/>
                  </a:lnTo>
                  <a:lnTo>
                    <a:pt x="4376336" y="3086838"/>
                  </a:lnTo>
                  <a:lnTo>
                    <a:pt x="4388536" y="3036628"/>
                  </a:lnTo>
                  <a:lnTo>
                    <a:pt x="4400451" y="2986248"/>
                  </a:lnTo>
                  <a:lnTo>
                    <a:pt x="4412081" y="2935700"/>
                  </a:lnTo>
                  <a:lnTo>
                    <a:pt x="4423424" y="2884986"/>
                  </a:lnTo>
                  <a:lnTo>
                    <a:pt x="4434478" y="2834108"/>
                  </a:lnTo>
                  <a:lnTo>
                    <a:pt x="4445243" y="2783067"/>
                  </a:lnTo>
                  <a:lnTo>
                    <a:pt x="4455717" y="2731864"/>
                  </a:lnTo>
                  <a:lnTo>
                    <a:pt x="4465899" y="2680502"/>
                  </a:lnTo>
                  <a:lnTo>
                    <a:pt x="4475787" y="2628983"/>
                  </a:lnTo>
                  <a:lnTo>
                    <a:pt x="4485381" y="2577307"/>
                  </a:lnTo>
                  <a:lnTo>
                    <a:pt x="4494679" y="2525476"/>
                  </a:lnTo>
                  <a:lnTo>
                    <a:pt x="4503679" y="2473493"/>
                  </a:lnTo>
                  <a:lnTo>
                    <a:pt x="4512382" y="2421359"/>
                  </a:lnTo>
                  <a:lnTo>
                    <a:pt x="4520784" y="2369076"/>
                  </a:lnTo>
                  <a:lnTo>
                    <a:pt x="4528886" y="2316645"/>
                  </a:lnTo>
                  <a:lnTo>
                    <a:pt x="4536685" y="2264067"/>
                  </a:lnTo>
                  <a:lnTo>
                    <a:pt x="4544181" y="2211346"/>
                  </a:lnTo>
                  <a:lnTo>
                    <a:pt x="4551371" y="2158482"/>
                  </a:lnTo>
                  <a:lnTo>
                    <a:pt x="4558256" y="2105477"/>
                  </a:lnTo>
                  <a:lnTo>
                    <a:pt x="4564834" y="2052332"/>
                  </a:lnTo>
                  <a:lnTo>
                    <a:pt x="4571103" y="1999050"/>
                  </a:lnTo>
                  <a:lnTo>
                    <a:pt x="4577063" y="1945632"/>
                  </a:lnTo>
                  <a:lnTo>
                    <a:pt x="4582711" y="1892080"/>
                  </a:lnTo>
                  <a:lnTo>
                    <a:pt x="4588047" y="1838395"/>
                  </a:lnTo>
                  <a:lnTo>
                    <a:pt x="4593069" y="1784580"/>
                  </a:lnTo>
                  <a:lnTo>
                    <a:pt x="4597776" y="1730635"/>
                  </a:lnTo>
                  <a:lnTo>
                    <a:pt x="4602168" y="1676563"/>
                  </a:lnTo>
                  <a:lnTo>
                    <a:pt x="4606241" y="1622365"/>
                  </a:lnTo>
                  <a:lnTo>
                    <a:pt x="4609997" y="1568042"/>
                  </a:lnTo>
                  <a:lnTo>
                    <a:pt x="4613432" y="1513598"/>
                  </a:lnTo>
                  <a:lnTo>
                    <a:pt x="4616546" y="1459032"/>
                  </a:lnTo>
                  <a:lnTo>
                    <a:pt x="4619338" y="1404348"/>
                  </a:lnTo>
                  <a:lnTo>
                    <a:pt x="4621806" y="1349546"/>
                  </a:lnTo>
                  <a:lnTo>
                    <a:pt x="4623949" y="1294628"/>
                  </a:lnTo>
                  <a:lnTo>
                    <a:pt x="4625766" y="1239597"/>
                  </a:lnTo>
                  <a:lnTo>
                    <a:pt x="4627255" y="1184453"/>
                  </a:lnTo>
                  <a:lnTo>
                    <a:pt x="4628416" y="1129198"/>
                  </a:lnTo>
                  <a:lnTo>
                    <a:pt x="4629246" y="1073834"/>
                  </a:lnTo>
                  <a:lnTo>
                    <a:pt x="4629745" y="1018363"/>
                  </a:lnTo>
                  <a:lnTo>
                    <a:pt x="4629912" y="962787"/>
                  </a:lnTo>
                  <a:lnTo>
                    <a:pt x="4629776" y="912510"/>
                  </a:lnTo>
                  <a:lnTo>
                    <a:pt x="4629369" y="862320"/>
                  </a:lnTo>
                  <a:lnTo>
                    <a:pt x="4628691" y="812217"/>
                  </a:lnTo>
                  <a:lnTo>
                    <a:pt x="4627744" y="762203"/>
                  </a:lnTo>
                  <a:lnTo>
                    <a:pt x="4626528" y="712277"/>
                  </a:lnTo>
                  <a:lnTo>
                    <a:pt x="4625043" y="662441"/>
                  </a:lnTo>
                  <a:lnTo>
                    <a:pt x="4623292" y="612695"/>
                  </a:lnTo>
                  <a:lnTo>
                    <a:pt x="4621275" y="563041"/>
                  </a:lnTo>
                  <a:lnTo>
                    <a:pt x="4618991" y="513479"/>
                  </a:lnTo>
                  <a:lnTo>
                    <a:pt x="4616444" y="464010"/>
                  </a:lnTo>
                  <a:lnTo>
                    <a:pt x="4613632" y="414635"/>
                  </a:lnTo>
                  <a:lnTo>
                    <a:pt x="4610558" y="365354"/>
                  </a:lnTo>
                  <a:lnTo>
                    <a:pt x="4607221" y="316169"/>
                  </a:lnTo>
                  <a:lnTo>
                    <a:pt x="4603623" y="267080"/>
                  </a:lnTo>
                  <a:lnTo>
                    <a:pt x="457809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"/>
              <a:ext cx="4518660" cy="685787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15736" y="1429003"/>
            <a:ext cx="3108960" cy="4253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Collecting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60"/>
              </a:lnSpc>
              <a:spcBef>
                <a:spcPts val="243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Limited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busy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Calibri"/>
              <a:cs typeface="Calibri"/>
            </a:endParaRPr>
          </a:p>
          <a:p>
            <a:pPr marL="241300" marR="786765" indent="-228600">
              <a:lnSpc>
                <a:spcPts val="192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Getting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patrons comfortable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sharing feedback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Clr>
                <a:srgbClr val="FFFFFF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Inclusion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languages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beyond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English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Spanish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buClr>
                <a:srgbClr val="FFFFFF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1300" marR="62865" indent="-228600">
              <a:lnSpc>
                <a:spcPts val="192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Suggested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Next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7807" y="6508191"/>
            <a:ext cx="336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Eila</a:t>
            </a:r>
            <a:r>
              <a:rPr sz="18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Lifflander</a:t>
            </a:r>
            <a:r>
              <a:rPr sz="1800" u="none" spc="-4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none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u="none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Unsplash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49148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24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10" dirty="0">
                <a:solidFill>
                  <a:srgbClr val="FFFFFF"/>
                </a:solidFill>
                <a:latin typeface="Calibri Light"/>
                <a:cs typeface="Calibri Light"/>
              </a:rPr>
              <a:t>Questions?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9104" y="0"/>
            <a:ext cx="1834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779" y="2090750"/>
            <a:ext cx="2953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Rockwell"/>
                <a:cs typeface="Rockwell"/>
              </a:rPr>
              <a:t>Contact</a:t>
            </a:r>
            <a:r>
              <a:rPr sz="4400" spc="-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Rockwell"/>
                <a:cs typeface="Rockwell"/>
              </a:rPr>
              <a:t>Us!</a:t>
            </a:r>
            <a:endParaRPr sz="4400">
              <a:latin typeface="Rockwell"/>
              <a:cs typeface="Rockwel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9125" y="3264153"/>
            <a:ext cx="2794000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 marR="563245" indent="-12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Rockwell"/>
                <a:cs typeface="Rockwell"/>
              </a:rPr>
              <a:t>Brittany</a:t>
            </a:r>
            <a:r>
              <a:rPr sz="1800" spc="-85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Raines </a:t>
            </a:r>
            <a:r>
              <a:rPr sz="1800" spc="-20" dirty="0">
                <a:latin typeface="Rockwell"/>
                <a:cs typeface="Rockwell"/>
              </a:rPr>
              <a:t>MOVE</a:t>
            </a:r>
            <a:r>
              <a:rPr sz="1800" spc="-75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Manager</a:t>
            </a:r>
            <a:endParaRPr sz="1800">
              <a:latin typeface="Rockwell"/>
              <a:cs typeface="Rockwell"/>
            </a:endParaRPr>
          </a:p>
          <a:p>
            <a:pPr marR="10795" algn="ctr">
              <a:lnSpc>
                <a:spcPct val="100000"/>
              </a:lnSpc>
            </a:pPr>
            <a:r>
              <a:rPr sz="1800" spc="-10" dirty="0">
                <a:latin typeface="Rockwell"/>
                <a:cs typeface="Rockwell"/>
                <a:hlinkClick r:id="rId2"/>
              </a:rPr>
              <a:t>braines@highplains.us</a:t>
            </a:r>
            <a:endParaRPr sz="180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18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800">
              <a:latin typeface="Rockwell"/>
              <a:cs typeface="Rockwel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Rockwell"/>
                <a:cs typeface="Rockwell"/>
              </a:rPr>
              <a:t>Elena</a:t>
            </a:r>
            <a:r>
              <a:rPr sz="1800" spc="-60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Rosenfeld </a:t>
            </a:r>
            <a:r>
              <a:rPr sz="1800" dirty="0">
                <a:latin typeface="Rockwell"/>
                <a:cs typeface="Rockwell"/>
              </a:rPr>
              <a:t>Community</a:t>
            </a:r>
            <a:r>
              <a:rPr sz="1800" spc="-45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Engagement </a:t>
            </a:r>
            <a:r>
              <a:rPr sz="1800" dirty="0">
                <a:latin typeface="Rockwell"/>
                <a:cs typeface="Rockwell"/>
              </a:rPr>
              <a:t>and</a:t>
            </a:r>
            <a:r>
              <a:rPr sz="1800" spc="-55" dirty="0">
                <a:latin typeface="Rockwell"/>
                <a:cs typeface="Rockwell"/>
              </a:rPr>
              <a:t> </a:t>
            </a:r>
            <a:r>
              <a:rPr sz="1800" dirty="0">
                <a:latin typeface="Rockwell"/>
                <a:cs typeface="Rockwell"/>
              </a:rPr>
              <a:t>Strategies</a:t>
            </a:r>
            <a:r>
              <a:rPr sz="1800" spc="-70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Manager </a:t>
            </a:r>
            <a:r>
              <a:rPr sz="1800" spc="-10" dirty="0">
                <a:latin typeface="Rockwell"/>
                <a:cs typeface="Rockwell"/>
                <a:hlinkClick r:id="rId3"/>
              </a:rPr>
              <a:t>erosenfeld@highplains.us</a:t>
            </a:r>
            <a:endParaRPr sz="1800">
              <a:latin typeface="Rockwell"/>
              <a:cs typeface="Rockwel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1145" y="3264153"/>
            <a:ext cx="2704465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26670" indent="190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Rockwell"/>
                <a:cs typeface="Rockwell"/>
              </a:rPr>
              <a:t>Carolyn</a:t>
            </a:r>
            <a:r>
              <a:rPr sz="1800" spc="-114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Valencia Outreach</a:t>
            </a:r>
            <a:r>
              <a:rPr sz="1800" spc="-75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Librarian </a:t>
            </a:r>
            <a:r>
              <a:rPr sz="1800" spc="-10" dirty="0">
                <a:latin typeface="Rockwell"/>
                <a:cs typeface="Rockwell"/>
                <a:hlinkClick r:id="rId4"/>
              </a:rPr>
              <a:t>cvalencia@highplains.us</a:t>
            </a:r>
            <a:endParaRPr sz="1800">
              <a:latin typeface="Rockwell"/>
              <a:cs typeface="Rockwell"/>
            </a:endParaRPr>
          </a:p>
          <a:p>
            <a:pPr>
              <a:lnSpc>
                <a:spcPct val="100000"/>
              </a:lnSpc>
            </a:pPr>
            <a:endParaRPr sz="18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800">
              <a:latin typeface="Rockwell"/>
              <a:cs typeface="Rockwell"/>
            </a:endParaRPr>
          </a:p>
          <a:p>
            <a:pPr marL="542925" marR="533400" indent="635" algn="ctr">
              <a:lnSpc>
                <a:spcPct val="100000"/>
              </a:lnSpc>
            </a:pPr>
            <a:r>
              <a:rPr sz="1800" dirty="0">
                <a:latin typeface="Rockwell"/>
                <a:cs typeface="Rockwell"/>
              </a:rPr>
              <a:t>Rick</a:t>
            </a:r>
            <a:r>
              <a:rPr sz="1800" spc="-30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Medrano Patron</a:t>
            </a:r>
            <a:r>
              <a:rPr sz="1800" spc="-100" dirty="0">
                <a:latin typeface="Rockwell"/>
                <a:cs typeface="Rockwell"/>
              </a:rPr>
              <a:t> </a:t>
            </a:r>
            <a:r>
              <a:rPr sz="1800" spc="-10" dirty="0">
                <a:latin typeface="Rockwell"/>
                <a:cs typeface="Rockwell"/>
              </a:rPr>
              <a:t>Services Supervisor</a:t>
            </a:r>
            <a:endParaRPr sz="1800">
              <a:latin typeface="Rockwell"/>
              <a:cs typeface="Rockwel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Rockwell"/>
                <a:cs typeface="Rockwell"/>
                <a:hlinkClick r:id="rId5"/>
              </a:rPr>
              <a:t>rmedrano@highplains.us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25271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7" y="0"/>
              <a:ext cx="530047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835" rIns="0" bIns="0" rtlCol="0">
            <a:spAutoFit/>
          </a:bodyPr>
          <a:lstStyle/>
          <a:p>
            <a:pPr marL="1163320">
              <a:lnSpc>
                <a:spcPct val="100000"/>
              </a:lnSpc>
              <a:spcBef>
                <a:spcPts val="1360"/>
              </a:spcBef>
            </a:pPr>
            <a:r>
              <a:rPr spc="-10" dirty="0"/>
              <a:t>What’s</a:t>
            </a:r>
            <a:r>
              <a:rPr spc="-165" dirty="0"/>
              <a:t> </a:t>
            </a:r>
            <a:r>
              <a:rPr dirty="0"/>
              <a:t>Coming</a:t>
            </a:r>
            <a:r>
              <a:rPr spc="-135" dirty="0"/>
              <a:t> </a:t>
            </a:r>
            <a:r>
              <a:rPr spc="-25" dirty="0"/>
              <a:t>Up</a:t>
            </a:r>
          </a:p>
          <a:p>
            <a:pPr marL="1163320">
              <a:lnSpc>
                <a:spcPct val="100000"/>
              </a:lnSpc>
              <a:spcBef>
                <a:spcPts val="635"/>
              </a:spcBef>
            </a:pPr>
            <a:r>
              <a:rPr sz="2000" dirty="0"/>
              <a:t>Community</a:t>
            </a:r>
            <a:r>
              <a:rPr sz="2000" spc="-75" dirty="0"/>
              <a:t> </a:t>
            </a:r>
            <a:r>
              <a:rPr sz="2000" spc="-10" dirty="0"/>
              <a:t>Partnerships,</a:t>
            </a:r>
            <a:r>
              <a:rPr sz="2000" spc="-30" dirty="0"/>
              <a:t> </a:t>
            </a:r>
            <a:r>
              <a:rPr sz="2000" dirty="0"/>
              <a:t>October</a:t>
            </a:r>
            <a:r>
              <a:rPr sz="2000" spc="-65" dirty="0"/>
              <a:t> </a:t>
            </a:r>
            <a:r>
              <a:rPr sz="2000" spc="-20" dirty="0"/>
              <a:t>12</a:t>
            </a:r>
            <a:r>
              <a:rPr sz="1950" spc="-30" baseline="25641" dirty="0"/>
              <a:t>th</a:t>
            </a:r>
            <a:endParaRPr sz="1950" baseline="25641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ts val="2280"/>
              </a:lnSpc>
              <a:spcBef>
                <a:spcPts val="105"/>
              </a:spcBef>
            </a:pPr>
            <a:r>
              <a:rPr dirty="0"/>
              <a:t>Collecting</a:t>
            </a:r>
            <a:r>
              <a:rPr spc="-50" dirty="0"/>
              <a:t> </a:t>
            </a:r>
            <a:r>
              <a:rPr dirty="0"/>
              <a:t>Data</a:t>
            </a:r>
            <a:r>
              <a:rPr spc="-4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Outreach</a:t>
            </a:r>
            <a:r>
              <a:rPr spc="-4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spc="-10" dirty="0"/>
              <a:t>Assessment,</a:t>
            </a:r>
          </a:p>
          <a:p>
            <a:pPr marL="114300">
              <a:lnSpc>
                <a:spcPts val="2280"/>
              </a:lnSpc>
            </a:pPr>
            <a:r>
              <a:rPr dirty="0"/>
              <a:t>October</a:t>
            </a:r>
            <a:r>
              <a:rPr spc="-45" dirty="0"/>
              <a:t> </a:t>
            </a:r>
            <a:r>
              <a:rPr spc="-20" dirty="0"/>
              <a:t>19</a:t>
            </a:r>
            <a:r>
              <a:rPr sz="1950" spc="-30" baseline="25641" dirty="0"/>
              <a:t>th</a:t>
            </a:r>
            <a:endParaRPr sz="1950" baseline="25641"/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950" baseline="25641"/>
          </a:p>
          <a:p>
            <a:pPr marL="114300">
              <a:lnSpc>
                <a:spcPct val="100000"/>
              </a:lnSpc>
              <a:spcBef>
                <a:spcPts val="5"/>
              </a:spcBef>
            </a:pPr>
            <a:r>
              <a:rPr dirty="0"/>
              <a:t>Outreach</a:t>
            </a:r>
            <a:r>
              <a:rPr spc="-65" dirty="0"/>
              <a:t> </a:t>
            </a:r>
            <a:r>
              <a:rPr spc="-20" dirty="0"/>
              <a:t>Advocacy,</a:t>
            </a:r>
            <a:r>
              <a:rPr spc="-80" dirty="0"/>
              <a:t> </a:t>
            </a:r>
            <a:r>
              <a:rPr dirty="0"/>
              <a:t>October</a:t>
            </a:r>
            <a:r>
              <a:rPr spc="-65" dirty="0"/>
              <a:t> </a:t>
            </a:r>
            <a:r>
              <a:rPr spc="-20" dirty="0"/>
              <a:t>26</a:t>
            </a:r>
            <a:r>
              <a:rPr sz="1950" spc="-30" baseline="25641" dirty="0"/>
              <a:t>th</a:t>
            </a:r>
            <a:endParaRPr sz="1950" baseline="25641"/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950" baseline="25641"/>
          </a:p>
          <a:p>
            <a:pPr marL="114300">
              <a:lnSpc>
                <a:spcPct val="100000"/>
              </a:lnSpc>
            </a:pPr>
            <a:r>
              <a:rPr sz="2800" dirty="0"/>
              <a:t>Previously</a:t>
            </a:r>
            <a:r>
              <a:rPr sz="2800" spc="-120" dirty="0"/>
              <a:t> </a:t>
            </a:r>
            <a:r>
              <a:rPr sz="2800" spc="-10" dirty="0"/>
              <a:t>Recorded:</a:t>
            </a:r>
            <a:endParaRPr sz="2800"/>
          </a:p>
          <a:p>
            <a:pPr marL="114300">
              <a:lnSpc>
                <a:spcPct val="100000"/>
              </a:lnSpc>
              <a:spcBef>
                <a:spcPts val="2010"/>
              </a:spcBef>
            </a:pPr>
            <a:r>
              <a:rPr sz="1800" dirty="0"/>
              <a:t>Outreach</a:t>
            </a:r>
            <a:r>
              <a:rPr sz="1800" spc="-70" dirty="0"/>
              <a:t> </a:t>
            </a:r>
            <a:r>
              <a:rPr sz="1800" spc="-10" dirty="0"/>
              <a:t>Foundations,</a:t>
            </a:r>
            <a:r>
              <a:rPr sz="1800" spc="-65" dirty="0"/>
              <a:t> </a:t>
            </a:r>
            <a:r>
              <a:rPr sz="1800" dirty="0"/>
              <a:t>September</a:t>
            </a:r>
            <a:r>
              <a:rPr sz="1800" spc="-55" dirty="0"/>
              <a:t> </a:t>
            </a:r>
            <a:r>
              <a:rPr sz="1800" spc="-25" dirty="0"/>
              <a:t>7</a:t>
            </a:r>
            <a:r>
              <a:rPr sz="1800" spc="-37" baseline="25462" dirty="0"/>
              <a:t>th</a:t>
            </a:r>
            <a:endParaRPr sz="1800" baseline="25462"/>
          </a:p>
          <a:p>
            <a:pPr marL="114300" marR="2747645">
              <a:lnSpc>
                <a:spcPct val="235600"/>
              </a:lnSpc>
            </a:pPr>
            <a:r>
              <a:rPr sz="1800" dirty="0"/>
              <a:t>Mobile</a:t>
            </a:r>
            <a:r>
              <a:rPr sz="1800" spc="-25" dirty="0"/>
              <a:t> </a:t>
            </a:r>
            <a:r>
              <a:rPr sz="1800" dirty="0"/>
              <a:t>Services,</a:t>
            </a:r>
            <a:r>
              <a:rPr sz="1800" spc="-35" dirty="0"/>
              <a:t> </a:t>
            </a:r>
            <a:r>
              <a:rPr sz="1800" spc="-10" dirty="0"/>
              <a:t>September</a:t>
            </a:r>
            <a:r>
              <a:rPr sz="1800" spc="-35" dirty="0"/>
              <a:t> </a:t>
            </a:r>
            <a:r>
              <a:rPr sz="1800" spc="-20" dirty="0"/>
              <a:t>14</a:t>
            </a:r>
            <a:r>
              <a:rPr sz="1800" spc="-30" baseline="25462" dirty="0"/>
              <a:t>th </a:t>
            </a:r>
            <a:r>
              <a:rPr sz="1800" dirty="0"/>
              <a:t>Outreach</a:t>
            </a:r>
            <a:r>
              <a:rPr sz="1800" spc="-45" dirty="0"/>
              <a:t> </a:t>
            </a:r>
            <a:r>
              <a:rPr sz="1800" dirty="0"/>
              <a:t>Services,</a:t>
            </a:r>
            <a:r>
              <a:rPr sz="1800" spc="-45" dirty="0"/>
              <a:t> </a:t>
            </a:r>
            <a:r>
              <a:rPr sz="1800" spc="-10" dirty="0"/>
              <a:t>September</a:t>
            </a:r>
            <a:r>
              <a:rPr sz="1800" spc="-45" dirty="0"/>
              <a:t> </a:t>
            </a:r>
            <a:r>
              <a:rPr sz="1800" spc="-20" dirty="0"/>
              <a:t>21</a:t>
            </a:r>
            <a:r>
              <a:rPr sz="1800" spc="-30" baseline="25462" dirty="0"/>
              <a:t>st </a:t>
            </a:r>
            <a:r>
              <a:rPr sz="1800" dirty="0"/>
              <a:t>Virtual</a:t>
            </a:r>
            <a:r>
              <a:rPr sz="1800" spc="-25" dirty="0"/>
              <a:t> </a:t>
            </a:r>
            <a:r>
              <a:rPr sz="1800" dirty="0"/>
              <a:t>Services,</a:t>
            </a:r>
            <a:r>
              <a:rPr sz="1800" spc="-40" dirty="0"/>
              <a:t> </a:t>
            </a:r>
            <a:r>
              <a:rPr sz="1800" spc="-10" dirty="0"/>
              <a:t>September</a:t>
            </a:r>
            <a:r>
              <a:rPr sz="1800" spc="-30" dirty="0"/>
              <a:t> </a:t>
            </a:r>
            <a:r>
              <a:rPr sz="1800" spc="-20" dirty="0"/>
              <a:t>28</a:t>
            </a:r>
            <a:r>
              <a:rPr sz="1800" spc="-30" baseline="25462" dirty="0"/>
              <a:t>th</a:t>
            </a:r>
            <a:endParaRPr sz="1800" baseline="2546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"/>
            <a:ext cx="9144000" cy="6858000"/>
            <a:chOff x="0" y="-1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2616" y="-1"/>
              <a:ext cx="6501383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1672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9079" y="1513459"/>
            <a:ext cx="243205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8460" marR="5080" indent="-366395">
              <a:lnSpc>
                <a:spcPts val="2590"/>
              </a:lnSpc>
              <a:spcBef>
                <a:spcPts val="425"/>
              </a:spcBef>
            </a:pPr>
            <a:r>
              <a:rPr sz="2400" b="0" spc="-10" dirty="0">
                <a:latin typeface="Calibri Light"/>
                <a:cs typeface="Calibri Light"/>
              </a:rPr>
              <a:t>Requesting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HPLD</a:t>
            </a:r>
            <a:r>
              <a:rPr sz="2400" b="0" spc="-40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to </a:t>
            </a:r>
            <a:r>
              <a:rPr sz="2400" b="0" spc="-10" dirty="0">
                <a:latin typeface="Calibri Light"/>
                <a:cs typeface="Calibri Light"/>
              </a:rPr>
              <a:t>attend</a:t>
            </a:r>
            <a:r>
              <a:rPr sz="2400" b="0" spc="-85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events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515" y="844296"/>
            <a:ext cx="2479675" cy="1609725"/>
            <a:chOff x="318515" y="844296"/>
            <a:chExt cx="2479675" cy="1609725"/>
          </a:xfrm>
        </p:grpSpPr>
        <p:sp>
          <p:nvSpPr>
            <p:cNvPr id="7" name="object 7"/>
            <p:cNvSpPr/>
            <p:nvPr/>
          </p:nvSpPr>
          <p:spPr>
            <a:xfrm>
              <a:off x="318515" y="844296"/>
              <a:ext cx="411480" cy="73660"/>
            </a:xfrm>
            <a:custGeom>
              <a:avLst/>
              <a:gdLst/>
              <a:ahLst/>
              <a:cxnLst/>
              <a:rect l="l" t="t" r="r" b="b"/>
              <a:pathLst>
                <a:path w="411480" h="73659">
                  <a:moveTo>
                    <a:pt x="41148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411480" y="73151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2442972"/>
              <a:ext cx="2475230" cy="9525"/>
            </a:xfrm>
            <a:custGeom>
              <a:avLst/>
              <a:gdLst/>
              <a:ahLst/>
              <a:cxnLst/>
              <a:rect l="l" t="t" r="r" b="b"/>
              <a:pathLst>
                <a:path w="2475230" h="9525">
                  <a:moveTo>
                    <a:pt x="247497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474976" y="9144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563" y="2442972"/>
              <a:ext cx="2475230" cy="9525"/>
            </a:xfrm>
            <a:custGeom>
              <a:avLst/>
              <a:gdLst/>
              <a:ahLst/>
              <a:cxnLst/>
              <a:rect l="l" t="t" r="r" b="b"/>
              <a:pathLst>
                <a:path w="2475230" h="9525">
                  <a:moveTo>
                    <a:pt x="0" y="9144"/>
                  </a:moveTo>
                  <a:lnTo>
                    <a:pt x="2474976" y="9144"/>
                  </a:lnTo>
                  <a:lnTo>
                    <a:pt x="2474976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9694" y="3313887"/>
            <a:ext cx="2335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Partner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Agency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Requests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823" y="4606493"/>
            <a:ext cx="1342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Staff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Requests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67427" y="1161745"/>
            <a:ext cx="3571240" cy="10972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434340">
              <a:lnSpc>
                <a:spcPts val="4000"/>
              </a:lnSpc>
              <a:spcBef>
                <a:spcPts val="595"/>
              </a:spcBef>
            </a:pPr>
            <a:r>
              <a:rPr sz="3700" b="0" dirty="0">
                <a:solidFill>
                  <a:srgbClr val="FFFFFF"/>
                </a:solidFill>
                <a:latin typeface="Calibri Light"/>
                <a:cs typeface="Calibri Light"/>
              </a:rPr>
              <a:t>Accepting</a:t>
            </a:r>
            <a:r>
              <a:rPr sz="3700" b="0" spc="-1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3700" b="0" dirty="0">
                <a:solidFill>
                  <a:srgbClr val="FFFFFF"/>
                </a:solidFill>
                <a:latin typeface="Calibri Light"/>
                <a:cs typeface="Calibri Light"/>
              </a:rPr>
              <a:t>Declining</a:t>
            </a:r>
            <a:r>
              <a:rPr sz="37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7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Requests</a:t>
            </a:r>
            <a:endParaRPr sz="3700">
              <a:latin typeface="Calibri Light"/>
              <a:cs typeface="Calibri Light"/>
            </a:endParaRPr>
          </a:p>
        </p:txBody>
      </p:sp>
      <p:grpSp>
        <p:nvGrpSpPr>
          <p:cNvPr id="4" name="object 4" descr="Map of High Plains service area."/>
          <p:cNvGrpSpPr/>
          <p:nvPr/>
        </p:nvGrpSpPr>
        <p:grpSpPr>
          <a:xfrm>
            <a:off x="0" y="0"/>
            <a:ext cx="4630420" cy="6858000"/>
            <a:chOff x="0" y="0"/>
            <a:chExt cx="463042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630420" cy="6858000"/>
            </a:xfrm>
            <a:custGeom>
              <a:avLst/>
              <a:gdLst/>
              <a:ahLst/>
              <a:cxnLst/>
              <a:rect l="l" t="t" r="r" b="b"/>
              <a:pathLst>
                <a:path w="4630420" h="6858000">
                  <a:moveTo>
                    <a:pt x="45780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073783" y="6857999"/>
                  </a:lnTo>
                  <a:lnTo>
                    <a:pt x="2172716" y="6782205"/>
                  </a:lnTo>
                  <a:lnTo>
                    <a:pt x="2205860" y="6755122"/>
                  </a:lnTo>
                  <a:lnTo>
                    <a:pt x="2238837" y="6727713"/>
                  </a:lnTo>
                  <a:lnTo>
                    <a:pt x="2271646" y="6699980"/>
                  </a:lnTo>
                  <a:lnTo>
                    <a:pt x="2304285" y="6671924"/>
                  </a:lnTo>
                  <a:lnTo>
                    <a:pt x="2336753" y="6643546"/>
                  </a:lnTo>
                  <a:lnTo>
                    <a:pt x="2369049" y="6614850"/>
                  </a:lnTo>
                  <a:lnTo>
                    <a:pt x="2401171" y="6585836"/>
                  </a:lnTo>
                  <a:lnTo>
                    <a:pt x="2433119" y="6556506"/>
                  </a:lnTo>
                  <a:lnTo>
                    <a:pt x="2464891" y="6526861"/>
                  </a:lnTo>
                  <a:lnTo>
                    <a:pt x="2496485" y="6496904"/>
                  </a:lnTo>
                  <a:lnTo>
                    <a:pt x="2527901" y="6466636"/>
                  </a:lnTo>
                  <a:lnTo>
                    <a:pt x="2559138" y="6436058"/>
                  </a:lnTo>
                  <a:lnTo>
                    <a:pt x="2590193" y="6405173"/>
                  </a:lnTo>
                  <a:lnTo>
                    <a:pt x="2621066" y="6373983"/>
                  </a:lnTo>
                  <a:lnTo>
                    <a:pt x="2651756" y="6342487"/>
                  </a:lnTo>
                  <a:lnTo>
                    <a:pt x="2682261" y="6310690"/>
                  </a:lnTo>
                  <a:lnTo>
                    <a:pt x="2712579" y="6278591"/>
                  </a:lnTo>
                  <a:lnTo>
                    <a:pt x="2742711" y="6246194"/>
                  </a:lnTo>
                  <a:lnTo>
                    <a:pt x="2772654" y="6213498"/>
                  </a:lnTo>
                  <a:lnTo>
                    <a:pt x="2802407" y="6180507"/>
                  </a:lnTo>
                  <a:lnTo>
                    <a:pt x="2831969" y="6147222"/>
                  </a:lnTo>
                  <a:lnTo>
                    <a:pt x="2861338" y="6113645"/>
                  </a:lnTo>
                  <a:lnTo>
                    <a:pt x="2890514" y="6079777"/>
                  </a:lnTo>
                  <a:lnTo>
                    <a:pt x="2919495" y="6045619"/>
                  </a:lnTo>
                  <a:lnTo>
                    <a:pt x="2948280" y="6011174"/>
                  </a:lnTo>
                  <a:lnTo>
                    <a:pt x="2976867" y="5976444"/>
                  </a:lnTo>
                  <a:lnTo>
                    <a:pt x="3005256" y="5941429"/>
                  </a:lnTo>
                  <a:lnTo>
                    <a:pt x="3033445" y="5906133"/>
                  </a:lnTo>
                  <a:lnTo>
                    <a:pt x="3061432" y="5870555"/>
                  </a:lnTo>
                  <a:lnTo>
                    <a:pt x="3089217" y="5834699"/>
                  </a:lnTo>
                  <a:lnTo>
                    <a:pt x="3116799" y="5798565"/>
                  </a:lnTo>
                  <a:lnTo>
                    <a:pt x="3144175" y="5762155"/>
                  </a:lnTo>
                  <a:lnTo>
                    <a:pt x="3171345" y="5725472"/>
                  </a:lnTo>
                  <a:lnTo>
                    <a:pt x="3198308" y="5688517"/>
                  </a:lnTo>
                  <a:lnTo>
                    <a:pt x="3225062" y="5651290"/>
                  </a:lnTo>
                  <a:lnTo>
                    <a:pt x="3251606" y="5613795"/>
                  </a:lnTo>
                  <a:lnTo>
                    <a:pt x="3277938" y="5576033"/>
                  </a:lnTo>
                  <a:lnTo>
                    <a:pt x="3304058" y="5538005"/>
                  </a:lnTo>
                  <a:lnTo>
                    <a:pt x="3329964" y="5499714"/>
                  </a:lnTo>
                  <a:lnTo>
                    <a:pt x="3355655" y="5461160"/>
                  </a:lnTo>
                  <a:lnTo>
                    <a:pt x="3381129" y="5422346"/>
                  </a:lnTo>
                  <a:lnTo>
                    <a:pt x="3406386" y="5383273"/>
                  </a:lnTo>
                  <a:lnTo>
                    <a:pt x="3431424" y="5343943"/>
                  </a:lnTo>
                  <a:lnTo>
                    <a:pt x="3456242" y="5304358"/>
                  </a:lnTo>
                  <a:lnTo>
                    <a:pt x="3480839" y="5264518"/>
                  </a:lnTo>
                  <a:lnTo>
                    <a:pt x="3505213" y="5224427"/>
                  </a:lnTo>
                  <a:lnTo>
                    <a:pt x="3529363" y="5184086"/>
                  </a:lnTo>
                  <a:lnTo>
                    <a:pt x="3553287" y="5143495"/>
                  </a:lnTo>
                  <a:lnTo>
                    <a:pt x="3576986" y="5102658"/>
                  </a:lnTo>
                  <a:lnTo>
                    <a:pt x="3600456" y="5061576"/>
                  </a:lnTo>
                  <a:lnTo>
                    <a:pt x="3623698" y="5020249"/>
                  </a:lnTo>
                  <a:lnTo>
                    <a:pt x="3646709" y="4978681"/>
                  </a:lnTo>
                  <a:lnTo>
                    <a:pt x="3669488" y="4936873"/>
                  </a:lnTo>
                  <a:lnTo>
                    <a:pt x="3692035" y="4894826"/>
                  </a:lnTo>
                  <a:lnTo>
                    <a:pt x="3714348" y="4852542"/>
                  </a:lnTo>
                  <a:lnTo>
                    <a:pt x="3736426" y="4810023"/>
                  </a:lnTo>
                  <a:lnTo>
                    <a:pt x="3758267" y="4767270"/>
                  </a:lnTo>
                  <a:lnTo>
                    <a:pt x="3779870" y="4724285"/>
                  </a:lnTo>
                  <a:lnTo>
                    <a:pt x="3801234" y="4681071"/>
                  </a:lnTo>
                  <a:lnTo>
                    <a:pt x="3822358" y="4637628"/>
                  </a:lnTo>
                  <a:lnTo>
                    <a:pt x="3843240" y="4593958"/>
                  </a:lnTo>
                  <a:lnTo>
                    <a:pt x="3863879" y="4550062"/>
                  </a:lnTo>
                  <a:lnTo>
                    <a:pt x="3884274" y="4505944"/>
                  </a:lnTo>
                  <a:lnTo>
                    <a:pt x="3904424" y="4461604"/>
                  </a:lnTo>
                  <a:lnTo>
                    <a:pt x="3924327" y="4417043"/>
                  </a:lnTo>
                  <a:lnTo>
                    <a:pt x="3943982" y="4372265"/>
                  </a:lnTo>
                  <a:lnTo>
                    <a:pt x="3963388" y="4327269"/>
                  </a:lnTo>
                  <a:lnTo>
                    <a:pt x="3982543" y="4282059"/>
                  </a:lnTo>
                  <a:lnTo>
                    <a:pt x="4001447" y="4236635"/>
                  </a:lnTo>
                  <a:lnTo>
                    <a:pt x="4020098" y="4190999"/>
                  </a:lnTo>
                  <a:lnTo>
                    <a:pt x="4038494" y="4145154"/>
                  </a:lnTo>
                  <a:lnTo>
                    <a:pt x="4056635" y="4099100"/>
                  </a:lnTo>
                  <a:lnTo>
                    <a:pt x="4074520" y="4052840"/>
                  </a:lnTo>
                  <a:lnTo>
                    <a:pt x="4092146" y="4006375"/>
                  </a:lnTo>
                  <a:lnTo>
                    <a:pt x="4109512" y="3959706"/>
                  </a:lnTo>
                  <a:lnTo>
                    <a:pt x="4126619" y="3912836"/>
                  </a:lnTo>
                  <a:lnTo>
                    <a:pt x="4143463" y="3865766"/>
                  </a:lnTo>
                  <a:lnTo>
                    <a:pt x="4160045" y="3818498"/>
                  </a:lnTo>
                  <a:lnTo>
                    <a:pt x="4176362" y="3771033"/>
                  </a:lnTo>
                  <a:lnTo>
                    <a:pt x="4192413" y="3723374"/>
                  </a:lnTo>
                  <a:lnTo>
                    <a:pt x="4208198" y="3675521"/>
                  </a:lnTo>
                  <a:lnTo>
                    <a:pt x="4223714" y="3627477"/>
                  </a:lnTo>
                  <a:lnTo>
                    <a:pt x="4238961" y="3579244"/>
                  </a:lnTo>
                  <a:lnTo>
                    <a:pt x="4253937" y="3530822"/>
                  </a:lnTo>
                  <a:lnTo>
                    <a:pt x="4268642" y="3482213"/>
                  </a:lnTo>
                  <a:lnTo>
                    <a:pt x="4283073" y="3433420"/>
                  </a:lnTo>
                  <a:lnTo>
                    <a:pt x="4297229" y="3384444"/>
                  </a:lnTo>
                  <a:lnTo>
                    <a:pt x="4311111" y="3335287"/>
                  </a:lnTo>
                  <a:lnTo>
                    <a:pt x="4324715" y="3285950"/>
                  </a:lnTo>
                  <a:lnTo>
                    <a:pt x="4338040" y="3236435"/>
                  </a:lnTo>
                  <a:lnTo>
                    <a:pt x="4351087" y="3186743"/>
                  </a:lnTo>
                  <a:lnTo>
                    <a:pt x="4363852" y="3136877"/>
                  </a:lnTo>
                  <a:lnTo>
                    <a:pt x="4376336" y="3086838"/>
                  </a:lnTo>
                  <a:lnTo>
                    <a:pt x="4388536" y="3036628"/>
                  </a:lnTo>
                  <a:lnTo>
                    <a:pt x="4400451" y="2986248"/>
                  </a:lnTo>
                  <a:lnTo>
                    <a:pt x="4412081" y="2935700"/>
                  </a:lnTo>
                  <a:lnTo>
                    <a:pt x="4423424" y="2884986"/>
                  </a:lnTo>
                  <a:lnTo>
                    <a:pt x="4434478" y="2834108"/>
                  </a:lnTo>
                  <a:lnTo>
                    <a:pt x="4445243" y="2783067"/>
                  </a:lnTo>
                  <a:lnTo>
                    <a:pt x="4455717" y="2731864"/>
                  </a:lnTo>
                  <a:lnTo>
                    <a:pt x="4465899" y="2680502"/>
                  </a:lnTo>
                  <a:lnTo>
                    <a:pt x="4475787" y="2628983"/>
                  </a:lnTo>
                  <a:lnTo>
                    <a:pt x="4485381" y="2577307"/>
                  </a:lnTo>
                  <a:lnTo>
                    <a:pt x="4494679" y="2525476"/>
                  </a:lnTo>
                  <a:lnTo>
                    <a:pt x="4503679" y="2473493"/>
                  </a:lnTo>
                  <a:lnTo>
                    <a:pt x="4512382" y="2421359"/>
                  </a:lnTo>
                  <a:lnTo>
                    <a:pt x="4520784" y="2369076"/>
                  </a:lnTo>
                  <a:lnTo>
                    <a:pt x="4528886" y="2316645"/>
                  </a:lnTo>
                  <a:lnTo>
                    <a:pt x="4536685" y="2264067"/>
                  </a:lnTo>
                  <a:lnTo>
                    <a:pt x="4544181" y="2211346"/>
                  </a:lnTo>
                  <a:lnTo>
                    <a:pt x="4551371" y="2158482"/>
                  </a:lnTo>
                  <a:lnTo>
                    <a:pt x="4558256" y="2105477"/>
                  </a:lnTo>
                  <a:lnTo>
                    <a:pt x="4564834" y="2052332"/>
                  </a:lnTo>
                  <a:lnTo>
                    <a:pt x="4571103" y="1999050"/>
                  </a:lnTo>
                  <a:lnTo>
                    <a:pt x="4577063" y="1945632"/>
                  </a:lnTo>
                  <a:lnTo>
                    <a:pt x="4582711" y="1892080"/>
                  </a:lnTo>
                  <a:lnTo>
                    <a:pt x="4588047" y="1838395"/>
                  </a:lnTo>
                  <a:lnTo>
                    <a:pt x="4593069" y="1784580"/>
                  </a:lnTo>
                  <a:lnTo>
                    <a:pt x="4597776" y="1730635"/>
                  </a:lnTo>
                  <a:lnTo>
                    <a:pt x="4602168" y="1676563"/>
                  </a:lnTo>
                  <a:lnTo>
                    <a:pt x="4606241" y="1622365"/>
                  </a:lnTo>
                  <a:lnTo>
                    <a:pt x="4609997" y="1568042"/>
                  </a:lnTo>
                  <a:lnTo>
                    <a:pt x="4613432" y="1513598"/>
                  </a:lnTo>
                  <a:lnTo>
                    <a:pt x="4616546" y="1459032"/>
                  </a:lnTo>
                  <a:lnTo>
                    <a:pt x="4619338" y="1404348"/>
                  </a:lnTo>
                  <a:lnTo>
                    <a:pt x="4621806" y="1349546"/>
                  </a:lnTo>
                  <a:lnTo>
                    <a:pt x="4623949" y="1294628"/>
                  </a:lnTo>
                  <a:lnTo>
                    <a:pt x="4625766" y="1239597"/>
                  </a:lnTo>
                  <a:lnTo>
                    <a:pt x="4627255" y="1184453"/>
                  </a:lnTo>
                  <a:lnTo>
                    <a:pt x="4628416" y="1129198"/>
                  </a:lnTo>
                  <a:lnTo>
                    <a:pt x="4629246" y="1073834"/>
                  </a:lnTo>
                  <a:lnTo>
                    <a:pt x="4629745" y="1018363"/>
                  </a:lnTo>
                  <a:lnTo>
                    <a:pt x="4629912" y="962787"/>
                  </a:lnTo>
                  <a:lnTo>
                    <a:pt x="4629776" y="912510"/>
                  </a:lnTo>
                  <a:lnTo>
                    <a:pt x="4629369" y="862320"/>
                  </a:lnTo>
                  <a:lnTo>
                    <a:pt x="4628691" y="812217"/>
                  </a:lnTo>
                  <a:lnTo>
                    <a:pt x="4627744" y="762203"/>
                  </a:lnTo>
                  <a:lnTo>
                    <a:pt x="4626528" y="712277"/>
                  </a:lnTo>
                  <a:lnTo>
                    <a:pt x="4625043" y="662441"/>
                  </a:lnTo>
                  <a:lnTo>
                    <a:pt x="4623292" y="612695"/>
                  </a:lnTo>
                  <a:lnTo>
                    <a:pt x="4621275" y="563041"/>
                  </a:lnTo>
                  <a:lnTo>
                    <a:pt x="4618991" y="513479"/>
                  </a:lnTo>
                  <a:lnTo>
                    <a:pt x="4616444" y="464010"/>
                  </a:lnTo>
                  <a:lnTo>
                    <a:pt x="4613632" y="414635"/>
                  </a:lnTo>
                  <a:lnTo>
                    <a:pt x="4610558" y="365354"/>
                  </a:lnTo>
                  <a:lnTo>
                    <a:pt x="4607221" y="316169"/>
                  </a:lnTo>
                  <a:lnTo>
                    <a:pt x="4603623" y="267080"/>
                  </a:lnTo>
                  <a:lnTo>
                    <a:pt x="457809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18659" cy="68579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58536" y="2631064"/>
            <a:ext cx="2428240" cy="97663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Considerations</a:t>
            </a:r>
            <a:endParaRPr sz="20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Staffing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endParaRPr sz="15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Populations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8536" y="4392574"/>
            <a:ext cx="3532504" cy="9753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Considerations</a:t>
            </a:r>
            <a:endParaRPr sz="20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Area;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Outreach,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branch,</a:t>
            </a:r>
            <a:r>
              <a:rPr sz="1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endParaRPr sz="1500">
              <a:latin typeface="Calibri"/>
              <a:cs typeface="Calibri"/>
            </a:endParaRPr>
          </a:p>
          <a:p>
            <a:pPr marL="299085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1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promotion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90551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Staffing</a:t>
            </a:r>
            <a:r>
              <a:rPr sz="4400" b="0" spc="-1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Events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158" y="2023999"/>
            <a:ext cx="31464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27329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0029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vs.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Area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158" y="4523994"/>
            <a:ext cx="306959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27329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0029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Vehicle</a:t>
            </a:r>
            <a:r>
              <a:rPr sz="3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3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Booth requests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5296" y="580644"/>
            <a:ext cx="4109085" cy="6277610"/>
            <a:chOff x="5035296" y="580644"/>
            <a:chExt cx="4109085" cy="6277610"/>
          </a:xfrm>
        </p:grpSpPr>
        <p:sp>
          <p:nvSpPr>
            <p:cNvPr id="7" name="object 7"/>
            <p:cNvSpPr/>
            <p:nvPr/>
          </p:nvSpPr>
          <p:spPr>
            <a:xfrm>
              <a:off x="5035296" y="580644"/>
              <a:ext cx="4109085" cy="6277610"/>
            </a:xfrm>
            <a:custGeom>
              <a:avLst/>
              <a:gdLst/>
              <a:ahLst/>
              <a:cxnLst/>
              <a:rect l="l" t="t" r="r" b="b"/>
              <a:pathLst>
                <a:path w="4109084" h="6277609">
                  <a:moveTo>
                    <a:pt x="2474976" y="0"/>
                  </a:moveTo>
                  <a:lnTo>
                    <a:pt x="2433634" y="451"/>
                  </a:lnTo>
                  <a:lnTo>
                    <a:pt x="2392457" y="1799"/>
                  </a:lnTo>
                  <a:lnTo>
                    <a:pt x="2351448" y="4038"/>
                  </a:lnTo>
                  <a:lnTo>
                    <a:pt x="2310614" y="7161"/>
                  </a:lnTo>
                  <a:lnTo>
                    <a:pt x="2269959" y="11160"/>
                  </a:lnTo>
                  <a:lnTo>
                    <a:pt x="2229489" y="16029"/>
                  </a:lnTo>
                  <a:lnTo>
                    <a:pt x="2189209" y="21760"/>
                  </a:lnTo>
                  <a:lnTo>
                    <a:pt x="2149124" y="28346"/>
                  </a:lnTo>
                  <a:lnTo>
                    <a:pt x="2109240" y="35781"/>
                  </a:lnTo>
                  <a:lnTo>
                    <a:pt x="2069561" y="44058"/>
                  </a:lnTo>
                  <a:lnTo>
                    <a:pt x="2030093" y="53169"/>
                  </a:lnTo>
                  <a:lnTo>
                    <a:pt x="1990841" y="63108"/>
                  </a:lnTo>
                  <a:lnTo>
                    <a:pt x="1951811" y="73867"/>
                  </a:lnTo>
                  <a:lnTo>
                    <a:pt x="1913008" y="85439"/>
                  </a:lnTo>
                  <a:lnTo>
                    <a:pt x="1874436" y="97818"/>
                  </a:lnTo>
                  <a:lnTo>
                    <a:pt x="1836102" y="110997"/>
                  </a:lnTo>
                  <a:lnTo>
                    <a:pt x="1798010" y="124968"/>
                  </a:lnTo>
                  <a:lnTo>
                    <a:pt x="1760166" y="139724"/>
                  </a:lnTo>
                  <a:lnTo>
                    <a:pt x="1722575" y="155259"/>
                  </a:lnTo>
                  <a:lnTo>
                    <a:pt x="1685242" y="171566"/>
                  </a:lnTo>
                  <a:lnTo>
                    <a:pt x="1648173" y="188637"/>
                  </a:lnTo>
                  <a:lnTo>
                    <a:pt x="1611372" y="206465"/>
                  </a:lnTo>
                  <a:lnTo>
                    <a:pt x="1574846" y="225044"/>
                  </a:lnTo>
                  <a:lnTo>
                    <a:pt x="1538598" y="244366"/>
                  </a:lnTo>
                  <a:lnTo>
                    <a:pt x="1502635" y="264425"/>
                  </a:lnTo>
                  <a:lnTo>
                    <a:pt x="1466962" y="285213"/>
                  </a:lnTo>
                  <a:lnTo>
                    <a:pt x="1431584" y="306724"/>
                  </a:lnTo>
                  <a:lnTo>
                    <a:pt x="1396506" y="328950"/>
                  </a:lnTo>
                  <a:lnTo>
                    <a:pt x="1361734" y="351884"/>
                  </a:lnTo>
                  <a:lnTo>
                    <a:pt x="1327272" y="375520"/>
                  </a:lnTo>
                  <a:lnTo>
                    <a:pt x="1293126" y="399851"/>
                  </a:lnTo>
                  <a:lnTo>
                    <a:pt x="1259302" y="424869"/>
                  </a:lnTo>
                  <a:lnTo>
                    <a:pt x="1225804" y="450567"/>
                  </a:lnTo>
                  <a:lnTo>
                    <a:pt x="1192637" y="476939"/>
                  </a:lnTo>
                  <a:lnTo>
                    <a:pt x="1159808" y="503977"/>
                  </a:lnTo>
                  <a:lnTo>
                    <a:pt x="1127321" y="531675"/>
                  </a:lnTo>
                  <a:lnTo>
                    <a:pt x="1095181" y="560025"/>
                  </a:lnTo>
                  <a:lnTo>
                    <a:pt x="1063395" y="589021"/>
                  </a:lnTo>
                  <a:lnTo>
                    <a:pt x="1031966" y="618655"/>
                  </a:lnTo>
                  <a:lnTo>
                    <a:pt x="1000900" y="648920"/>
                  </a:lnTo>
                  <a:lnTo>
                    <a:pt x="970203" y="679810"/>
                  </a:lnTo>
                  <a:lnTo>
                    <a:pt x="939880" y="711318"/>
                  </a:lnTo>
                  <a:lnTo>
                    <a:pt x="909936" y="743435"/>
                  </a:lnTo>
                  <a:lnTo>
                    <a:pt x="880376" y="776157"/>
                  </a:lnTo>
                  <a:lnTo>
                    <a:pt x="851206" y="809474"/>
                  </a:lnTo>
                  <a:lnTo>
                    <a:pt x="822430" y="843381"/>
                  </a:lnTo>
                  <a:lnTo>
                    <a:pt x="794054" y="877871"/>
                  </a:lnTo>
                  <a:lnTo>
                    <a:pt x="766084" y="912936"/>
                  </a:lnTo>
                  <a:lnTo>
                    <a:pt x="738524" y="948569"/>
                  </a:lnTo>
                  <a:lnTo>
                    <a:pt x="711380" y="984764"/>
                  </a:lnTo>
                  <a:lnTo>
                    <a:pt x="684657" y="1021513"/>
                  </a:lnTo>
                  <a:lnTo>
                    <a:pt x="658360" y="1058809"/>
                  </a:lnTo>
                  <a:lnTo>
                    <a:pt x="632495" y="1096646"/>
                  </a:lnTo>
                  <a:lnTo>
                    <a:pt x="607066" y="1135017"/>
                  </a:lnTo>
                  <a:lnTo>
                    <a:pt x="582080" y="1173913"/>
                  </a:lnTo>
                  <a:lnTo>
                    <a:pt x="557540" y="1213329"/>
                  </a:lnTo>
                  <a:lnTo>
                    <a:pt x="533454" y="1253258"/>
                  </a:lnTo>
                  <a:lnTo>
                    <a:pt x="509825" y="1293692"/>
                  </a:lnTo>
                  <a:lnTo>
                    <a:pt x="486659" y="1334624"/>
                  </a:lnTo>
                  <a:lnTo>
                    <a:pt x="463962" y="1376048"/>
                  </a:lnTo>
                  <a:lnTo>
                    <a:pt x="441737" y="1417956"/>
                  </a:lnTo>
                  <a:lnTo>
                    <a:pt x="419992" y="1460342"/>
                  </a:lnTo>
                  <a:lnTo>
                    <a:pt x="398731" y="1503198"/>
                  </a:lnTo>
                  <a:lnTo>
                    <a:pt x="377959" y="1546517"/>
                  </a:lnTo>
                  <a:lnTo>
                    <a:pt x="357682" y="1590293"/>
                  </a:lnTo>
                  <a:lnTo>
                    <a:pt x="337904" y="1634518"/>
                  </a:lnTo>
                  <a:lnTo>
                    <a:pt x="318632" y="1679185"/>
                  </a:lnTo>
                  <a:lnTo>
                    <a:pt x="299869" y="1724288"/>
                  </a:lnTo>
                  <a:lnTo>
                    <a:pt x="281623" y="1769819"/>
                  </a:lnTo>
                  <a:lnTo>
                    <a:pt x="263897" y="1815772"/>
                  </a:lnTo>
                  <a:lnTo>
                    <a:pt x="246697" y="1862139"/>
                  </a:lnTo>
                  <a:lnTo>
                    <a:pt x="230028" y="1908913"/>
                  </a:lnTo>
                  <a:lnTo>
                    <a:pt x="213896" y="1956088"/>
                  </a:lnTo>
                  <a:lnTo>
                    <a:pt x="198306" y="2003656"/>
                  </a:lnTo>
                  <a:lnTo>
                    <a:pt x="183263" y="2051610"/>
                  </a:lnTo>
                  <a:lnTo>
                    <a:pt x="168772" y="2099944"/>
                  </a:lnTo>
                  <a:lnTo>
                    <a:pt x="154839" y="2148650"/>
                  </a:lnTo>
                  <a:lnTo>
                    <a:pt x="141469" y="2197722"/>
                  </a:lnTo>
                  <a:lnTo>
                    <a:pt x="128666" y="2247152"/>
                  </a:lnTo>
                  <a:lnTo>
                    <a:pt x="116437" y="2296933"/>
                  </a:lnTo>
                  <a:lnTo>
                    <a:pt x="104787" y="2347059"/>
                  </a:lnTo>
                  <a:lnTo>
                    <a:pt x="93720" y="2397521"/>
                  </a:lnTo>
                  <a:lnTo>
                    <a:pt x="83243" y="2448315"/>
                  </a:lnTo>
                  <a:lnTo>
                    <a:pt x="73359" y="2499431"/>
                  </a:lnTo>
                  <a:lnTo>
                    <a:pt x="64076" y="2550864"/>
                  </a:lnTo>
                  <a:lnTo>
                    <a:pt x="55397" y="2602607"/>
                  </a:lnTo>
                  <a:lnTo>
                    <a:pt x="47328" y="2654651"/>
                  </a:lnTo>
                  <a:lnTo>
                    <a:pt x="39874" y="2706991"/>
                  </a:lnTo>
                  <a:lnTo>
                    <a:pt x="33041" y="2759620"/>
                  </a:lnTo>
                  <a:lnTo>
                    <a:pt x="26834" y="2812529"/>
                  </a:lnTo>
                  <a:lnTo>
                    <a:pt x="21258" y="2865714"/>
                  </a:lnTo>
                  <a:lnTo>
                    <a:pt x="16319" y="2919165"/>
                  </a:lnTo>
                  <a:lnTo>
                    <a:pt x="12021" y="2972877"/>
                  </a:lnTo>
                  <a:lnTo>
                    <a:pt x="8369" y="3026842"/>
                  </a:lnTo>
                  <a:lnTo>
                    <a:pt x="5370" y="3081053"/>
                  </a:lnTo>
                  <a:lnTo>
                    <a:pt x="3028" y="3135504"/>
                  </a:lnTo>
                  <a:lnTo>
                    <a:pt x="1349" y="3190187"/>
                  </a:lnTo>
                  <a:lnTo>
                    <a:pt x="338" y="3245095"/>
                  </a:lnTo>
                  <a:lnTo>
                    <a:pt x="0" y="3300222"/>
                  </a:lnTo>
                  <a:lnTo>
                    <a:pt x="349" y="3356221"/>
                  </a:lnTo>
                  <a:lnTo>
                    <a:pt x="1392" y="3411994"/>
                  </a:lnTo>
                  <a:lnTo>
                    <a:pt x="3125" y="3467535"/>
                  </a:lnTo>
                  <a:lnTo>
                    <a:pt x="5541" y="3522836"/>
                  </a:lnTo>
                  <a:lnTo>
                    <a:pt x="8635" y="3577889"/>
                  </a:lnTo>
                  <a:lnTo>
                    <a:pt x="12402" y="3632687"/>
                  </a:lnTo>
                  <a:lnTo>
                    <a:pt x="16836" y="3687223"/>
                  </a:lnTo>
                  <a:lnTo>
                    <a:pt x="21931" y="3741490"/>
                  </a:lnTo>
                  <a:lnTo>
                    <a:pt x="27682" y="3795479"/>
                  </a:lnTo>
                  <a:lnTo>
                    <a:pt x="34084" y="3849185"/>
                  </a:lnTo>
                  <a:lnTo>
                    <a:pt x="41131" y="3902599"/>
                  </a:lnTo>
                  <a:lnTo>
                    <a:pt x="48817" y="3955714"/>
                  </a:lnTo>
                  <a:lnTo>
                    <a:pt x="57137" y="4008523"/>
                  </a:lnTo>
                  <a:lnTo>
                    <a:pt x="66086" y="4061018"/>
                  </a:lnTo>
                  <a:lnTo>
                    <a:pt x="75657" y="4113193"/>
                  </a:lnTo>
                  <a:lnTo>
                    <a:pt x="85846" y="4165039"/>
                  </a:lnTo>
                  <a:lnTo>
                    <a:pt x="96648" y="4216550"/>
                  </a:lnTo>
                  <a:lnTo>
                    <a:pt x="108055" y="4267718"/>
                  </a:lnTo>
                  <a:lnTo>
                    <a:pt x="120063" y="4318536"/>
                  </a:lnTo>
                  <a:lnTo>
                    <a:pt x="132667" y="4368996"/>
                  </a:lnTo>
                  <a:lnTo>
                    <a:pt x="145861" y="4419091"/>
                  </a:lnTo>
                  <a:lnTo>
                    <a:pt x="159639" y="4468814"/>
                  </a:lnTo>
                  <a:lnTo>
                    <a:pt x="173997" y="4518157"/>
                  </a:lnTo>
                  <a:lnTo>
                    <a:pt x="188927" y="4567114"/>
                  </a:lnTo>
                  <a:lnTo>
                    <a:pt x="204426" y="4615676"/>
                  </a:lnTo>
                  <a:lnTo>
                    <a:pt x="220486" y="4663836"/>
                  </a:lnTo>
                  <a:lnTo>
                    <a:pt x="237104" y="4711588"/>
                  </a:lnTo>
                  <a:lnTo>
                    <a:pt x="254273" y="4758923"/>
                  </a:lnTo>
                  <a:lnTo>
                    <a:pt x="271989" y="4805835"/>
                  </a:lnTo>
                  <a:lnTo>
                    <a:pt x="290244" y="4852316"/>
                  </a:lnTo>
                  <a:lnTo>
                    <a:pt x="309034" y="4898359"/>
                  </a:lnTo>
                  <a:lnTo>
                    <a:pt x="328354" y="4943955"/>
                  </a:lnTo>
                  <a:lnTo>
                    <a:pt x="348198" y="4989099"/>
                  </a:lnTo>
                  <a:lnTo>
                    <a:pt x="368560" y="5033783"/>
                  </a:lnTo>
                  <a:lnTo>
                    <a:pt x="389434" y="5077999"/>
                  </a:lnTo>
                  <a:lnTo>
                    <a:pt x="410817" y="5121740"/>
                  </a:lnTo>
                  <a:lnTo>
                    <a:pt x="432701" y="5164999"/>
                  </a:lnTo>
                  <a:lnTo>
                    <a:pt x="455081" y="5207768"/>
                  </a:lnTo>
                  <a:lnTo>
                    <a:pt x="477952" y="5250040"/>
                  </a:lnTo>
                  <a:lnTo>
                    <a:pt x="501309" y="5291808"/>
                  </a:lnTo>
                  <a:lnTo>
                    <a:pt x="525145" y="5333064"/>
                  </a:lnTo>
                  <a:lnTo>
                    <a:pt x="549456" y="5373801"/>
                  </a:lnTo>
                  <a:lnTo>
                    <a:pt x="574235" y="5414011"/>
                  </a:lnTo>
                  <a:lnTo>
                    <a:pt x="599478" y="5453688"/>
                  </a:lnTo>
                  <a:lnTo>
                    <a:pt x="625178" y="5492824"/>
                  </a:lnTo>
                  <a:lnTo>
                    <a:pt x="651331" y="5531412"/>
                  </a:lnTo>
                  <a:lnTo>
                    <a:pt x="677931" y="5569444"/>
                  </a:lnTo>
                  <a:lnTo>
                    <a:pt x="704972" y="5606913"/>
                  </a:lnTo>
                  <a:lnTo>
                    <a:pt x="732449" y="5643811"/>
                  </a:lnTo>
                  <a:lnTo>
                    <a:pt x="760356" y="5680132"/>
                  </a:lnTo>
                  <a:lnTo>
                    <a:pt x="788687" y="5715868"/>
                  </a:lnTo>
                  <a:lnTo>
                    <a:pt x="817438" y="5751011"/>
                  </a:lnTo>
                  <a:lnTo>
                    <a:pt x="846603" y="5785555"/>
                  </a:lnTo>
                  <a:lnTo>
                    <a:pt x="876176" y="5819491"/>
                  </a:lnTo>
                  <a:lnTo>
                    <a:pt x="906152" y="5852814"/>
                  </a:lnTo>
                  <a:lnTo>
                    <a:pt x="936525" y="5885514"/>
                  </a:lnTo>
                  <a:lnTo>
                    <a:pt x="967290" y="5917585"/>
                  </a:lnTo>
                  <a:lnTo>
                    <a:pt x="998441" y="5949020"/>
                  </a:lnTo>
                  <a:lnTo>
                    <a:pt x="1029973" y="5979811"/>
                  </a:lnTo>
                  <a:lnTo>
                    <a:pt x="1061880" y="6009952"/>
                  </a:lnTo>
                  <a:lnTo>
                    <a:pt x="1094157" y="6039433"/>
                  </a:lnTo>
                  <a:lnTo>
                    <a:pt x="1126797" y="6068249"/>
                  </a:lnTo>
                  <a:lnTo>
                    <a:pt x="1159797" y="6096392"/>
                  </a:lnTo>
                  <a:lnTo>
                    <a:pt x="1193150" y="6123854"/>
                  </a:lnTo>
                  <a:lnTo>
                    <a:pt x="1226850" y="6150629"/>
                  </a:lnTo>
                  <a:lnTo>
                    <a:pt x="1260893" y="6176708"/>
                  </a:lnTo>
                  <a:lnTo>
                    <a:pt x="1295273" y="6202085"/>
                  </a:lnTo>
                  <a:lnTo>
                    <a:pt x="1412493" y="6277355"/>
                  </a:lnTo>
                  <a:lnTo>
                    <a:pt x="3537584" y="6277355"/>
                  </a:lnTo>
                  <a:lnTo>
                    <a:pt x="3654805" y="6202085"/>
                  </a:lnTo>
                  <a:lnTo>
                    <a:pt x="3696622" y="6171076"/>
                  </a:lnTo>
                  <a:lnTo>
                    <a:pt x="3737942" y="6139028"/>
                  </a:lnTo>
                  <a:lnTo>
                    <a:pt x="3778754" y="6105953"/>
                  </a:lnTo>
                  <a:lnTo>
                    <a:pt x="3819048" y="6071865"/>
                  </a:lnTo>
                  <a:lnTo>
                    <a:pt x="3858815" y="6036777"/>
                  </a:lnTo>
                  <a:lnTo>
                    <a:pt x="3898045" y="6000702"/>
                  </a:lnTo>
                  <a:lnTo>
                    <a:pt x="3936728" y="5963653"/>
                  </a:lnTo>
                  <a:lnTo>
                    <a:pt x="3974854" y="5925645"/>
                  </a:lnTo>
                  <a:lnTo>
                    <a:pt x="4012412" y="5886689"/>
                  </a:lnTo>
                  <a:lnTo>
                    <a:pt x="4049395" y="5846800"/>
                  </a:lnTo>
                  <a:lnTo>
                    <a:pt x="4108704" y="5774905"/>
                  </a:lnTo>
                  <a:lnTo>
                    <a:pt x="4108704" y="825500"/>
                  </a:lnTo>
                  <a:lnTo>
                    <a:pt x="4049395" y="753617"/>
                  </a:lnTo>
                  <a:lnTo>
                    <a:pt x="4013461" y="714822"/>
                  </a:lnTo>
                  <a:lnTo>
                    <a:pt x="3976979" y="676909"/>
                  </a:lnTo>
                  <a:lnTo>
                    <a:pt x="3939956" y="639891"/>
                  </a:lnTo>
                  <a:lnTo>
                    <a:pt x="3902403" y="603779"/>
                  </a:lnTo>
                  <a:lnTo>
                    <a:pt x="3864327" y="568587"/>
                  </a:lnTo>
                  <a:lnTo>
                    <a:pt x="3825738" y="534326"/>
                  </a:lnTo>
                  <a:lnTo>
                    <a:pt x="3786646" y="501008"/>
                  </a:lnTo>
                  <a:lnTo>
                    <a:pt x="3747059" y="468645"/>
                  </a:lnTo>
                  <a:lnTo>
                    <a:pt x="3706987" y="437251"/>
                  </a:lnTo>
                  <a:lnTo>
                    <a:pt x="3666438" y="406836"/>
                  </a:lnTo>
                  <a:lnTo>
                    <a:pt x="3625422" y="377414"/>
                  </a:lnTo>
                  <a:lnTo>
                    <a:pt x="3583949" y="348995"/>
                  </a:lnTo>
                  <a:lnTo>
                    <a:pt x="3542027" y="321594"/>
                  </a:lnTo>
                  <a:lnTo>
                    <a:pt x="3499664" y="295221"/>
                  </a:lnTo>
                  <a:lnTo>
                    <a:pt x="3456872" y="269890"/>
                  </a:lnTo>
                  <a:lnTo>
                    <a:pt x="3413658" y="245611"/>
                  </a:lnTo>
                  <a:lnTo>
                    <a:pt x="3370032" y="222398"/>
                  </a:lnTo>
                  <a:lnTo>
                    <a:pt x="3326003" y="200263"/>
                  </a:lnTo>
                  <a:lnTo>
                    <a:pt x="3281579" y="179217"/>
                  </a:lnTo>
                  <a:lnTo>
                    <a:pt x="3236771" y="159273"/>
                  </a:lnTo>
                  <a:lnTo>
                    <a:pt x="3191588" y="140444"/>
                  </a:lnTo>
                  <a:lnTo>
                    <a:pt x="3146038" y="122740"/>
                  </a:lnTo>
                  <a:lnTo>
                    <a:pt x="3100130" y="106176"/>
                  </a:lnTo>
                  <a:lnTo>
                    <a:pt x="3053874" y="90762"/>
                  </a:lnTo>
                  <a:lnTo>
                    <a:pt x="3007280" y="76511"/>
                  </a:lnTo>
                  <a:lnTo>
                    <a:pt x="2960355" y="63436"/>
                  </a:lnTo>
                  <a:lnTo>
                    <a:pt x="2913110" y="51548"/>
                  </a:lnTo>
                  <a:lnTo>
                    <a:pt x="2865553" y="40859"/>
                  </a:lnTo>
                  <a:lnTo>
                    <a:pt x="2817693" y="31382"/>
                  </a:lnTo>
                  <a:lnTo>
                    <a:pt x="2769540" y="23129"/>
                  </a:lnTo>
                  <a:lnTo>
                    <a:pt x="2721103" y="16113"/>
                  </a:lnTo>
                  <a:lnTo>
                    <a:pt x="2672391" y="10345"/>
                  </a:lnTo>
                  <a:lnTo>
                    <a:pt x="2623413" y="5837"/>
                  </a:lnTo>
                  <a:lnTo>
                    <a:pt x="2574179" y="2602"/>
                  </a:lnTo>
                  <a:lnTo>
                    <a:pt x="2524696" y="652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9408" y="760476"/>
              <a:ext cx="3974591" cy="6097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19"/>
            <a:ext cx="9143999" cy="68503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907029" y="618185"/>
            <a:ext cx="2940685" cy="4521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Vehicles</a:t>
            </a:r>
            <a:r>
              <a:rPr kumimoji="0" lang="en-US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lang="en-US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Request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1922" y="1418666"/>
            <a:ext cx="2061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libri"/>
                <a:cs typeface="Calibri"/>
              </a:rPr>
              <a:t>PopUp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Library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6483" y="1418666"/>
            <a:ext cx="1753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Bookmobile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 descr="An example of schematics for one if hte High Plains outreach vehicles that community members can view when requesting a visit."/>
          <p:cNvGrpSpPr/>
          <p:nvPr/>
        </p:nvGrpSpPr>
        <p:grpSpPr>
          <a:xfrm>
            <a:off x="568451" y="2124455"/>
            <a:ext cx="7739380" cy="3549650"/>
            <a:chOff x="568451" y="2124455"/>
            <a:chExt cx="7739380" cy="35496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5231" y="2124455"/>
              <a:ext cx="3022091" cy="35493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1" y="2246375"/>
              <a:ext cx="4716780" cy="34274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630420" cy="6858000"/>
            <a:chOff x="0" y="0"/>
            <a:chExt cx="463042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630420" cy="6858000"/>
            </a:xfrm>
            <a:custGeom>
              <a:avLst/>
              <a:gdLst/>
              <a:ahLst/>
              <a:cxnLst/>
              <a:rect l="l" t="t" r="r" b="b"/>
              <a:pathLst>
                <a:path w="4630420" h="6858000">
                  <a:moveTo>
                    <a:pt x="457809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073783" y="6857999"/>
                  </a:lnTo>
                  <a:lnTo>
                    <a:pt x="2172716" y="6782205"/>
                  </a:lnTo>
                  <a:lnTo>
                    <a:pt x="2205860" y="6755122"/>
                  </a:lnTo>
                  <a:lnTo>
                    <a:pt x="2238837" y="6727713"/>
                  </a:lnTo>
                  <a:lnTo>
                    <a:pt x="2271646" y="6699980"/>
                  </a:lnTo>
                  <a:lnTo>
                    <a:pt x="2304285" y="6671924"/>
                  </a:lnTo>
                  <a:lnTo>
                    <a:pt x="2336753" y="6643546"/>
                  </a:lnTo>
                  <a:lnTo>
                    <a:pt x="2369049" y="6614850"/>
                  </a:lnTo>
                  <a:lnTo>
                    <a:pt x="2401171" y="6585836"/>
                  </a:lnTo>
                  <a:lnTo>
                    <a:pt x="2433119" y="6556506"/>
                  </a:lnTo>
                  <a:lnTo>
                    <a:pt x="2464891" y="6526861"/>
                  </a:lnTo>
                  <a:lnTo>
                    <a:pt x="2496485" y="6496904"/>
                  </a:lnTo>
                  <a:lnTo>
                    <a:pt x="2527901" y="6466636"/>
                  </a:lnTo>
                  <a:lnTo>
                    <a:pt x="2559138" y="6436058"/>
                  </a:lnTo>
                  <a:lnTo>
                    <a:pt x="2590193" y="6405173"/>
                  </a:lnTo>
                  <a:lnTo>
                    <a:pt x="2621066" y="6373983"/>
                  </a:lnTo>
                  <a:lnTo>
                    <a:pt x="2651756" y="6342487"/>
                  </a:lnTo>
                  <a:lnTo>
                    <a:pt x="2682261" y="6310690"/>
                  </a:lnTo>
                  <a:lnTo>
                    <a:pt x="2712579" y="6278591"/>
                  </a:lnTo>
                  <a:lnTo>
                    <a:pt x="2742711" y="6246194"/>
                  </a:lnTo>
                  <a:lnTo>
                    <a:pt x="2772654" y="6213498"/>
                  </a:lnTo>
                  <a:lnTo>
                    <a:pt x="2802407" y="6180507"/>
                  </a:lnTo>
                  <a:lnTo>
                    <a:pt x="2831969" y="6147222"/>
                  </a:lnTo>
                  <a:lnTo>
                    <a:pt x="2861338" y="6113645"/>
                  </a:lnTo>
                  <a:lnTo>
                    <a:pt x="2890514" y="6079777"/>
                  </a:lnTo>
                  <a:lnTo>
                    <a:pt x="2919495" y="6045619"/>
                  </a:lnTo>
                  <a:lnTo>
                    <a:pt x="2948280" y="6011174"/>
                  </a:lnTo>
                  <a:lnTo>
                    <a:pt x="2976867" y="5976444"/>
                  </a:lnTo>
                  <a:lnTo>
                    <a:pt x="3005256" y="5941429"/>
                  </a:lnTo>
                  <a:lnTo>
                    <a:pt x="3033445" y="5906133"/>
                  </a:lnTo>
                  <a:lnTo>
                    <a:pt x="3061432" y="5870555"/>
                  </a:lnTo>
                  <a:lnTo>
                    <a:pt x="3089217" y="5834699"/>
                  </a:lnTo>
                  <a:lnTo>
                    <a:pt x="3116799" y="5798565"/>
                  </a:lnTo>
                  <a:lnTo>
                    <a:pt x="3144175" y="5762155"/>
                  </a:lnTo>
                  <a:lnTo>
                    <a:pt x="3171345" y="5725472"/>
                  </a:lnTo>
                  <a:lnTo>
                    <a:pt x="3198308" y="5688517"/>
                  </a:lnTo>
                  <a:lnTo>
                    <a:pt x="3225062" y="5651290"/>
                  </a:lnTo>
                  <a:lnTo>
                    <a:pt x="3251606" y="5613795"/>
                  </a:lnTo>
                  <a:lnTo>
                    <a:pt x="3277938" y="5576033"/>
                  </a:lnTo>
                  <a:lnTo>
                    <a:pt x="3304058" y="5538005"/>
                  </a:lnTo>
                  <a:lnTo>
                    <a:pt x="3329964" y="5499714"/>
                  </a:lnTo>
                  <a:lnTo>
                    <a:pt x="3355655" y="5461160"/>
                  </a:lnTo>
                  <a:lnTo>
                    <a:pt x="3381129" y="5422346"/>
                  </a:lnTo>
                  <a:lnTo>
                    <a:pt x="3406386" y="5383273"/>
                  </a:lnTo>
                  <a:lnTo>
                    <a:pt x="3431424" y="5343943"/>
                  </a:lnTo>
                  <a:lnTo>
                    <a:pt x="3456242" y="5304358"/>
                  </a:lnTo>
                  <a:lnTo>
                    <a:pt x="3480839" y="5264518"/>
                  </a:lnTo>
                  <a:lnTo>
                    <a:pt x="3505213" y="5224427"/>
                  </a:lnTo>
                  <a:lnTo>
                    <a:pt x="3529363" y="5184086"/>
                  </a:lnTo>
                  <a:lnTo>
                    <a:pt x="3553287" y="5143495"/>
                  </a:lnTo>
                  <a:lnTo>
                    <a:pt x="3576986" y="5102658"/>
                  </a:lnTo>
                  <a:lnTo>
                    <a:pt x="3600456" y="5061576"/>
                  </a:lnTo>
                  <a:lnTo>
                    <a:pt x="3623698" y="5020249"/>
                  </a:lnTo>
                  <a:lnTo>
                    <a:pt x="3646709" y="4978681"/>
                  </a:lnTo>
                  <a:lnTo>
                    <a:pt x="3669488" y="4936873"/>
                  </a:lnTo>
                  <a:lnTo>
                    <a:pt x="3692035" y="4894826"/>
                  </a:lnTo>
                  <a:lnTo>
                    <a:pt x="3714348" y="4852542"/>
                  </a:lnTo>
                  <a:lnTo>
                    <a:pt x="3736426" y="4810023"/>
                  </a:lnTo>
                  <a:lnTo>
                    <a:pt x="3758267" y="4767270"/>
                  </a:lnTo>
                  <a:lnTo>
                    <a:pt x="3779870" y="4724285"/>
                  </a:lnTo>
                  <a:lnTo>
                    <a:pt x="3801234" y="4681071"/>
                  </a:lnTo>
                  <a:lnTo>
                    <a:pt x="3822358" y="4637628"/>
                  </a:lnTo>
                  <a:lnTo>
                    <a:pt x="3843240" y="4593958"/>
                  </a:lnTo>
                  <a:lnTo>
                    <a:pt x="3863879" y="4550062"/>
                  </a:lnTo>
                  <a:lnTo>
                    <a:pt x="3884274" y="4505944"/>
                  </a:lnTo>
                  <a:lnTo>
                    <a:pt x="3904424" y="4461604"/>
                  </a:lnTo>
                  <a:lnTo>
                    <a:pt x="3924327" y="4417043"/>
                  </a:lnTo>
                  <a:lnTo>
                    <a:pt x="3943982" y="4372265"/>
                  </a:lnTo>
                  <a:lnTo>
                    <a:pt x="3963388" y="4327269"/>
                  </a:lnTo>
                  <a:lnTo>
                    <a:pt x="3982543" y="4282059"/>
                  </a:lnTo>
                  <a:lnTo>
                    <a:pt x="4001447" y="4236635"/>
                  </a:lnTo>
                  <a:lnTo>
                    <a:pt x="4020098" y="4190999"/>
                  </a:lnTo>
                  <a:lnTo>
                    <a:pt x="4038494" y="4145154"/>
                  </a:lnTo>
                  <a:lnTo>
                    <a:pt x="4056635" y="4099100"/>
                  </a:lnTo>
                  <a:lnTo>
                    <a:pt x="4074520" y="4052840"/>
                  </a:lnTo>
                  <a:lnTo>
                    <a:pt x="4092146" y="4006375"/>
                  </a:lnTo>
                  <a:lnTo>
                    <a:pt x="4109512" y="3959706"/>
                  </a:lnTo>
                  <a:lnTo>
                    <a:pt x="4126619" y="3912836"/>
                  </a:lnTo>
                  <a:lnTo>
                    <a:pt x="4143463" y="3865766"/>
                  </a:lnTo>
                  <a:lnTo>
                    <a:pt x="4160045" y="3818498"/>
                  </a:lnTo>
                  <a:lnTo>
                    <a:pt x="4176362" y="3771033"/>
                  </a:lnTo>
                  <a:lnTo>
                    <a:pt x="4192413" y="3723374"/>
                  </a:lnTo>
                  <a:lnTo>
                    <a:pt x="4208198" y="3675521"/>
                  </a:lnTo>
                  <a:lnTo>
                    <a:pt x="4223714" y="3627477"/>
                  </a:lnTo>
                  <a:lnTo>
                    <a:pt x="4238961" y="3579244"/>
                  </a:lnTo>
                  <a:lnTo>
                    <a:pt x="4253937" y="3530822"/>
                  </a:lnTo>
                  <a:lnTo>
                    <a:pt x="4268642" y="3482213"/>
                  </a:lnTo>
                  <a:lnTo>
                    <a:pt x="4283073" y="3433420"/>
                  </a:lnTo>
                  <a:lnTo>
                    <a:pt x="4297229" y="3384444"/>
                  </a:lnTo>
                  <a:lnTo>
                    <a:pt x="4311111" y="3335287"/>
                  </a:lnTo>
                  <a:lnTo>
                    <a:pt x="4324715" y="3285950"/>
                  </a:lnTo>
                  <a:lnTo>
                    <a:pt x="4338040" y="3236435"/>
                  </a:lnTo>
                  <a:lnTo>
                    <a:pt x="4351087" y="3186743"/>
                  </a:lnTo>
                  <a:lnTo>
                    <a:pt x="4363852" y="3136877"/>
                  </a:lnTo>
                  <a:lnTo>
                    <a:pt x="4376336" y="3086838"/>
                  </a:lnTo>
                  <a:lnTo>
                    <a:pt x="4388536" y="3036628"/>
                  </a:lnTo>
                  <a:lnTo>
                    <a:pt x="4400451" y="2986248"/>
                  </a:lnTo>
                  <a:lnTo>
                    <a:pt x="4412081" y="2935700"/>
                  </a:lnTo>
                  <a:lnTo>
                    <a:pt x="4423424" y="2884986"/>
                  </a:lnTo>
                  <a:lnTo>
                    <a:pt x="4434478" y="2834108"/>
                  </a:lnTo>
                  <a:lnTo>
                    <a:pt x="4445243" y="2783067"/>
                  </a:lnTo>
                  <a:lnTo>
                    <a:pt x="4455717" y="2731864"/>
                  </a:lnTo>
                  <a:lnTo>
                    <a:pt x="4465899" y="2680502"/>
                  </a:lnTo>
                  <a:lnTo>
                    <a:pt x="4475787" y="2628983"/>
                  </a:lnTo>
                  <a:lnTo>
                    <a:pt x="4485381" y="2577307"/>
                  </a:lnTo>
                  <a:lnTo>
                    <a:pt x="4494679" y="2525476"/>
                  </a:lnTo>
                  <a:lnTo>
                    <a:pt x="4503679" y="2473493"/>
                  </a:lnTo>
                  <a:lnTo>
                    <a:pt x="4512382" y="2421359"/>
                  </a:lnTo>
                  <a:lnTo>
                    <a:pt x="4520784" y="2369076"/>
                  </a:lnTo>
                  <a:lnTo>
                    <a:pt x="4528886" y="2316645"/>
                  </a:lnTo>
                  <a:lnTo>
                    <a:pt x="4536685" y="2264067"/>
                  </a:lnTo>
                  <a:lnTo>
                    <a:pt x="4544181" y="2211346"/>
                  </a:lnTo>
                  <a:lnTo>
                    <a:pt x="4551371" y="2158482"/>
                  </a:lnTo>
                  <a:lnTo>
                    <a:pt x="4558256" y="2105477"/>
                  </a:lnTo>
                  <a:lnTo>
                    <a:pt x="4564834" y="2052332"/>
                  </a:lnTo>
                  <a:lnTo>
                    <a:pt x="4571103" y="1999050"/>
                  </a:lnTo>
                  <a:lnTo>
                    <a:pt x="4577063" y="1945632"/>
                  </a:lnTo>
                  <a:lnTo>
                    <a:pt x="4582711" y="1892080"/>
                  </a:lnTo>
                  <a:lnTo>
                    <a:pt x="4588047" y="1838395"/>
                  </a:lnTo>
                  <a:lnTo>
                    <a:pt x="4593069" y="1784580"/>
                  </a:lnTo>
                  <a:lnTo>
                    <a:pt x="4597776" y="1730635"/>
                  </a:lnTo>
                  <a:lnTo>
                    <a:pt x="4602168" y="1676563"/>
                  </a:lnTo>
                  <a:lnTo>
                    <a:pt x="4606241" y="1622365"/>
                  </a:lnTo>
                  <a:lnTo>
                    <a:pt x="4609997" y="1568042"/>
                  </a:lnTo>
                  <a:lnTo>
                    <a:pt x="4613432" y="1513598"/>
                  </a:lnTo>
                  <a:lnTo>
                    <a:pt x="4616546" y="1459032"/>
                  </a:lnTo>
                  <a:lnTo>
                    <a:pt x="4619338" y="1404348"/>
                  </a:lnTo>
                  <a:lnTo>
                    <a:pt x="4621806" y="1349546"/>
                  </a:lnTo>
                  <a:lnTo>
                    <a:pt x="4623949" y="1294628"/>
                  </a:lnTo>
                  <a:lnTo>
                    <a:pt x="4625766" y="1239597"/>
                  </a:lnTo>
                  <a:lnTo>
                    <a:pt x="4627255" y="1184453"/>
                  </a:lnTo>
                  <a:lnTo>
                    <a:pt x="4628416" y="1129198"/>
                  </a:lnTo>
                  <a:lnTo>
                    <a:pt x="4629246" y="1073834"/>
                  </a:lnTo>
                  <a:lnTo>
                    <a:pt x="4629745" y="1018363"/>
                  </a:lnTo>
                  <a:lnTo>
                    <a:pt x="4629912" y="962787"/>
                  </a:lnTo>
                  <a:lnTo>
                    <a:pt x="4629776" y="912510"/>
                  </a:lnTo>
                  <a:lnTo>
                    <a:pt x="4629369" y="862320"/>
                  </a:lnTo>
                  <a:lnTo>
                    <a:pt x="4628691" y="812217"/>
                  </a:lnTo>
                  <a:lnTo>
                    <a:pt x="4627744" y="762203"/>
                  </a:lnTo>
                  <a:lnTo>
                    <a:pt x="4626528" y="712277"/>
                  </a:lnTo>
                  <a:lnTo>
                    <a:pt x="4625043" y="662441"/>
                  </a:lnTo>
                  <a:lnTo>
                    <a:pt x="4623292" y="612695"/>
                  </a:lnTo>
                  <a:lnTo>
                    <a:pt x="4621275" y="563041"/>
                  </a:lnTo>
                  <a:lnTo>
                    <a:pt x="4618991" y="513479"/>
                  </a:lnTo>
                  <a:lnTo>
                    <a:pt x="4616444" y="464010"/>
                  </a:lnTo>
                  <a:lnTo>
                    <a:pt x="4613632" y="414635"/>
                  </a:lnTo>
                  <a:lnTo>
                    <a:pt x="4610558" y="365354"/>
                  </a:lnTo>
                  <a:lnTo>
                    <a:pt x="4607221" y="316169"/>
                  </a:lnTo>
                  <a:lnTo>
                    <a:pt x="4603623" y="267080"/>
                  </a:lnTo>
                  <a:lnTo>
                    <a:pt x="4578096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18660" cy="6858000"/>
            </a:xfrm>
            <a:custGeom>
              <a:avLst/>
              <a:gdLst/>
              <a:ahLst/>
              <a:cxnLst/>
              <a:rect l="l" t="t" r="r" b="b"/>
              <a:pathLst>
                <a:path w="4518660" h="6858000">
                  <a:moveTo>
                    <a:pt x="446582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1827911" y="6857999"/>
                  </a:lnTo>
                  <a:lnTo>
                    <a:pt x="1912620" y="6800151"/>
                  </a:lnTo>
                  <a:lnTo>
                    <a:pt x="1947033" y="6774994"/>
                  </a:lnTo>
                  <a:lnTo>
                    <a:pt x="1981282" y="6749487"/>
                  </a:lnTo>
                  <a:lnTo>
                    <a:pt x="2015363" y="6723632"/>
                  </a:lnTo>
                  <a:lnTo>
                    <a:pt x="2049276" y="6697431"/>
                  </a:lnTo>
                  <a:lnTo>
                    <a:pt x="2083020" y="6670885"/>
                  </a:lnTo>
                  <a:lnTo>
                    <a:pt x="2116592" y="6643996"/>
                  </a:lnTo>
                  <a:lnTo>
                    <a:pt x="2149993" y="6616767"/>
                  </a:lnTo>
                  <a:lnTo>
                    <a:pt x="2183220" y="6589198"/>
                  </a:lnTo>
                  <a:lnTo>
                    <a:pt x="2216271" y="6561293"/>
                  </a:lnTo>
                  <a:lnTo>
                    <a:pt x="2249147" y="6533051"/>
                  </a:lnTo>
                  <a:lnTo>
                    <a:pt x="2281845" y="6504476"/>
                  </a:lnTo>
                  <a:lnTo>
                    <a:pt x="2314363" y="6475570"/>
                  </a:lnTo>
                  <a:lnTo>
                    <a:pt x="2346702" y="6446333"/>
                  </a:lnTo>
                  <a:lnTo>
                    <a:pt x="2378858" y="6416768"/>
                  </a:lnTo>
                  <a:lnTo>
                    <a:pt x="2410832" y="6386876"/>
                  </a:lnTo>
                  <a:lnTo>
                    <a:pt x="2442621" y="6356660"/>
                  </a:lnTo>
                  <a:lnTo>
                    <a:pt x="2474224" y="6326121"/>
                  </a:lnTo>
                  <a:lnTo>
                    <a:pt x="2505640" y="6295261"/>
                  </a:lnTo>
                  <a:lnTo>
                    <a:pt x="2536868" y="6264082"/>
                  </a:lnTo>
                  <a:lnTo>
                    <a:pt x="2567905" y="6232585"/>
                  </a:lnTo>
                  <a:lnTo>
                    <a:pt x="2598752" y="6200773"/>
                  </a:lnTo>
                  <a:lnTo>
                    <a:pt x="2629406" y="6168647"/>
                  </a:lnTo>
                  <a:lnTo>
                    <a:pt x="2659866" y="6136209"/>
                  </a:lnTo>
                  <a:lnTo>
                    <a:pt x="2690130" y="6103460"/>
                  </a:lnTo>
                  <a:lnTo>
                    <a:pt x="2720198" y="6070404"/>
                  </a:lnTo>
                  <a:lnTo>
                    <a:pt x="2750068" y="6037040"/>
                  </a:lnTo>
                  <a:lnTo>
                    <a:pt x="2779739" y="6003372"/>
                  </a:lnTo>
                  <a:lnTo>
                    <a:pt x="2809209" y="5969401"/>
                  </a:lnTo>
                  <a:lnTo>
                    <a:pt x="2838477" y="5935129"/>
                  </a:lnTo>
                  <a:lnTo>
                    <a:pt x="2867542" y="5900557"/>
                  </a:lnTo>
                  <a:lnTo>
                    <a:pt x="2896401" y="5865688"/>
                  </a:lnTo>
                  <a:lnTo>
                    <a:pt x="2925055" y="5830523"/>
                  </a:lnTo>
                  <a:lnTo>
                    <a:pt x="2953501" y="5795064"/>
                  </a:lnTo>
                  <a:lnTo>
                    <a:pt x="2981739" y="5759313"/>
                  </a:lnTo>
                  <a:lnTo>
                    <a:pt x="3009766" y="5723272"/>
                  </a:lnTo>
                  <a:lnTo>
                    <a:pt x="3037581" y="5686942"/>
                  </a:lnTo>
                  <a:lnTo>
                    <a:pt x="3065184" y="5650325"/>
                  </a:lnTo>
                  <a:lnTo>
                    <a:pt x="3092573" y="5613423"/>
                  </a:lnTo>
                  <a:lnTo>
                    <a:pt x="3119746" y="5576239"/>
                  </a:lnTo>
                  <a:lnTo>
                    <a:pt x="3146702" y="5538773"/>
                  </a:lnTo>
                  <a:lnTo>
                    <a:pt x="3173439" y="5501027"/>
                  </a:lnTo>
                  <a:lnTo>
                    <a:pt x="3199957" y="5463004"/>
                  </a:lnTo>
                  <a:lnTo>
                    <a:pt x="3226255" y="5424705"/>
                  </a:lnTo>
                  <a:lnTo>
                    <a:pt x="3252329" y="5386131"/>
                  </a:lnTo>
                  <a:lnTo>
                    <a:pt x="3278180" y="5347286"/>
                  </a:lnTo>
                  <a:lnTo>
                    <a:pt x="3303806" y="5308169"/>
                  </a:lnTo>
                  <a:lnTo>
                    <a:pt x="3329206" y="5268785"/>
                  </a:lnTo>
                  <a:lnTo>
                    <a:pt x="3354377" y="5229133"/>
                  </a:lnTo>
                  <a:lnTo>
                    <a:pt x="3379320" y="5189216"/>
                  </a:lnTo>
                  <a:lnTo>
                    <a:pt x="3404032" y="5149036"/>
                  </a:lnTo>
                  <a:lnTo>
                    <a:pt x="3428512" y="5108595"/>
                  </a:lnTo>
                  <a:lnTo>
                    <a:pt x="3452759" y="5067894"/>
                  </a:lnTo>
                  <a:lnTo>
                    <a:pt x="3476772" y="5026935"/>
                  </a:lnTo>
                  <a:lnTo>
                    <a:pt x="3500548" y="4985719"/>
                  </a:lnTo>
                  <a:lnTo>
                    <a:pt x="3524088" y="4944250"/>
                  </a:lnTo>
                  <a:lnTo>
                    <a:pt x="3547389" y="4902528"/>
                  </a:lnTo>
                  <a:lnTo>
                    <a:pt x="3570449" y="4860556"/>
                  </a:lnTo>
                  <a:lnTo>
                    <a:pt x="3593269" y="4818335"/>
                  </a:lnTo>
                  <a:lnTo>
                    <a:pt x="3615846" y="4775866"/>
                  </a:lnTo>
                  <a:lnTo>
                    <a:pt x="3638179" y="4733153"/>
                  </a:lnTo>
                  <a:lnTo>
                    <a:pt x="3660266" y="4690196"/>
                  </a:lnTo>
                  <a:lnTo>
                    <a:pt x="3682107" y="4646998"/>
                  </a:lnTo>
                  <a:lnTo>
                    <a:pt x="3703699" y="4603559"/>
                  </a:lnTo>
                  <a:lnTo>
                    <a:pt x="3725043" y="4559883"/>
                  </a:lnTo>
                  <a:lnTo>
                    <a:pt x="3746135" y="4515970"/>
                  </a:lnTo>
                  <a:lnTo>
                    <a:pt x="3766975" y="4471823"/>
                  </a:lnTo>
                  <a:lnTo>
                    <a:pt x="3787562" y="4427444"/>
                  </a:lnTo>
                  <a:lnTo>
                    <a:pt x="3807894" y="4382834"/>
                  </a:lnTo>
                  <a:lnTo>
                    <a:pt x="3827970" y="4337994"/>
                  </a:lnTo>
                  <a:lnTo>
                    <a:pt x="3847788" y="4292928"/>
                  </a:lnTo>
                  <a:lnTo>
                    <a:pt x="3867347" y="4247636"/>
                  </a:lnTo>
                  <a:lnTo>
                    <a:pt x="3886646" y="4202121"/>
                  </a:lnTo>
                  <a:lnTo>
                    <a:pt x="3905684" y="4156384"/>
                  </a:lnTo>
                  <a:lnTo>
                    <a:pt x="3924458" y="4110426"/>
                  </a:lnTo>
                  <a:lnTo>
                    <a:pt x="3942968" y="4064251"/>
                  </a:lnTo>
                  <a:lnTo>
                    <a:pt x="3961213" y="4017860"/>
                  </a:lnTo>
                  <a:lnTo>
                    <a:pt x="3979190" y="3971254"/>
                  </a:lnTo>
                  <a:lnTo>
                    <a:pt x="3996899" y="3924435"/>
                  </a:lnTo>
                  <a:lnTo>
                    <a:pt x="4014338" y="3877405"/>
                  </a:lnTo>
                  <a:lnTo>
                    <a:pt x="4031506" y="3830166"/>
                  </a:lnTo>
                  <a:lnTo>
                    <a:pt x="4048402" y="3782720"/>
                  </a:lnTo>
                  <a:lnTo>
                    <a:pt x="4065024" y="3735068"/>
                  </a:lnTo>
                  <a:lnTo>
                    <a:pt x="4081371" y="3687212"/>
                  </a:lnTo>
                  <a:lnTo>
                    <a:pt x="4097441" y="3639155"/>
                  </a:lnTo>
                  <a:lnTo>
                    <a:pt x="4113233" y="3590898"/>
                  </a:lnTo>
                  <a:lnTo>
                    <a:pt x="4128747" y="3542442"/>
                  </a:lnTo>
                  <a:lnTo>
                    <a:pt x="4143979" y="3493790"/>
                  </a:lnTo>
                  <a:lnTo>
                    <a:pt x="4158930" y="3444943"/>
                  </a:lnTo>
                  <a:lnTo>
                    <a:pt x="4173597" y="3395903"/>
                  </a:lnTo>
                  <a:lnTo>
                    <a:pt x="4187980" y="3346672"/>
                  </a:lnTo>
                  <a:lnTo>
                    <a:pt x="4202077" y="3297252"/>
                  </a:lnTo>
                  <a:lnTo>
                    <a:pt x="4215886" y="3247644"/>
                  </a:lnTo>
                  <a:lnTo>
                    <a:pt x="4229407" y="3197851"/>
                  </a:lnTo>
                  <a:lnTo>
                    <a:pt x="4242638" y="3147874"/>
                  </a:lnTo>
                  <a:lnTo>
                    <a:pt x="4255577" y="3097715"/>
                  </a:lnTo>
                  <a:lnTo>
                    <a:pt x="4268223" y="3047375"/>
                  </a:lnTo>
                  <a:lnTo>
                    <a:pt x="4280576" y="2996857"/>
                  </a:lnTo>
                  <a:lnTo>
                    <a:pt x="4292633" y="2946163"/>
                  </a:lnTo>
                  <a:lnTo>
                    <a:pt x="4304393" y="2895293"/>
                  </a:lnTo>
                  <a:lnTo>
                    <a:pt x="4315855" y="2844251"/>
                  </a:lnTo>
                  <a:lnTo>
                    <a:pt x="4327017" y="2793037"/>
                  </a:lnTo>
                  <a:lnTo>
                    <a:pt x="4337879" y="2741654"/>
                  </a:lnTo>
                  <a:lnTo>
                    <a:pt x="4348438" y="2690104"/>
                  </a:lnTo>
                  <a:lnTo>
                    <a:pt x="4358694" y="2638387"/>
                  </a:lnTo>
                  <a:lnTo>
                    <a:pt x="4368645" y="2586507"/>
                  </a:lnTo>
                  <a:lnTo>
                    <a:pt x="4378290" y="2534464"/>
                  </a:lnTo>
                  <a:lnTo>
                    <a:pt x="4387626" y="2482261"/>
                  </a:lnTo>
                  <a:lnTo>
                    <a:pt x="4396654" y="2429900"/>
                  </a:lnTo>
                  <a:lnTo>
                    <a:pt x="4405372" y="2377381"/>
                  </a:lnTo>
                  <a:lnTo>
                    <a:pt x="4413778" y="2324708"/>
                  </a:lnTo>
                  <a:lnTo>
                    <a:pt x="4421871" y="2271881"/>
                  </a:lnTo>
                  <a:lnTo>
                    <a:pt x="4429649" y="2218904"/>
                  </a:lnTo>
                  <a:lnTo>
                    <a:pt x="4437112" y="2165776"/>
                  </a:lnTo>
                  <a:lnTo>
                    <a:pt x="4444257" y="2112501"/>
                  </a:lnTo>
                  <a:lnTo>
                    <a:pt x="4451084" y="2059080"/>
                  </a:lnTo>
                  <a:lnTo>
                    <a:pt x="4457591" y="2005514"/>
                  </a:lnTo>
                  <a:lnTo>
                    <a:pt x="4463777" y="1951807"/>
                  </a:lnTo>
                  <a:lnTo>
                    <a:pt x="4469641" y="1897959"/>
                  </a:lnTo>
                  <a:lnTo>
                    <a:pt x="4475180" y="1843972"/>
                  </a:lnTo>
                  <a:lnTo>
                    <a:pt x="4480395" y="1789848"/>
                  </a:lnTo>
                  <a:lnTo>
                    <a:pt x="4485282" y="1735589"/>
                  </a:lnTo>
                  <a:lnTo>
                    <a:pt x="4489842" y="1681197"/>
                  </a:lnTo>
                  <a:lnTo>
                    <a:pt x="4494073" y="1626673"/>
                  </a:lnTo>
                  <a:lnTo>
                    <a:pt x="4497972" y="1572019"/>
                  </a:lnTo>
                  <a:lnTo>
                    <a:pt x="4501540" y="1517238"/>
                  </a:lnTo>
                  <a:lnTo>
                    <a:pt x="4504775" y="1462330"/>
                  </a:lnTo>
                  <a:lnTo>
                    <a:pt x="4507674" y="1407299"/>
                  </a:lnTo>
                  <a:lnTo>
                    <a:pt x="4510238" y="1352144"/>
                  </a:lnTo>
                  <a:lnTo>
                    <a:pt x="4512464" y="1296869"/>
                  </a:lnTo>
                  <a:lnTo>
                    <a:pt x="4514352" y="1241476"/>
                  </a:lnTo>
                  <a:lnTo>
                    <a:pt x="4515899" y="1185965"/>
                  </a:lnTo>
                  <a:lnTo>
                    <a:pt x="4517105" y="1130339"/>
                  </a:lnTo>
                  <a:lnTo>
                    <a:pt x="4517968" y="1074599"/>
                  </a:lnTo>
                  <a:lnTo>
                    <a:pt x="4518486" y="1018748"/>
                  </a:lnTo>
                  <a:lnTo>
                    <a:pt x="4518660" y="962787"/>
                  </a:lnTo>
                  <a:lnTo>
                    <a:pt x="4518504" y="909963"/>
                  </a:lnTo>
                  <a:lnTo>
                    <a:pt x="4518040" y="857236"/>
                  </a:lnTo>
                  <a:lnTo>
                    <a:pt x="4517268" y="804607"/>
                  </a:lnTo>
                  <a:lnTo>
                    <a:pt x="4516189" y="752078"/>
                  </a:lnTo>
                  <a:lnTo>
                    <a:pt x="4514807" y="699651"/>
                  </a:lnTo>
                  <a:lnTo>
                    <a:pt x="4513122" y="647327"/>
                  </a:lnTo>
                  <a:lnTo>
                    <a:pt x="4511137" y="595108"/>
                  </a:lnTo>
                  <a:lnTo>
                    <a:pt x="4508852" y="542996"/>
                  </a:lnTo>
                  <a:lnTo>
                    <a:pt x="4506270" y="490992"/>
                  </a:lnTo>
                  <a:lnTo>
                    <a:pt x="4503393" y="439099"/>
                  </a:lnTo>
                  <a:lnTo>
                    <a:pt x="4500222" y="387318"/>
                  </a:lnTo>
                  <a:lnTo>
                    <a:pt x="4496759" y="335650"/>
                  </a:lnTo>
                  <a:lnTo>
                    <a:pt x="4493006" y="284099"/>
                  </a:lnTo>
                  <a:lnTo>
                    <a:pt x="4465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915924"/>
              <a:ext cx="3642360" cy="17388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3471671"/>
              <a:ext cx="1773936" cy="23225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576" rIns="0" bIns="0" rtlCol="0">
            <a:spAutoFit/>
          </a:bodyPr>
          <a:lstStyle/>
          <a:p>
            <a:pPr marL="448246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Event</a:t>
            </a:r>
            <a:r>
              <a:rPr sz="3600" spc="-16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Preparation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031485" y="1946909"/>
            <a:ext cx="3583304" cy="348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Scheduling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Activities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5080" indent="227329">
              <a:lnSpc>
                <a:spcPts val="2590"/>
              </a:lnSpc>
              <a:buFont typeface="Arial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Requesting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Promotional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12700" marR="715645" indent="227329">
              <a:lnSpc>
                <a:spcPts val="259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Intentional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Loop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7122" y="201548"/>
            <a:ext cx="168275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6055" marR="5080" indent="-173990">
              <a:lnSpc>
                <a:spcPts val="4320"/>
              </a:lnSpc>
              <a:spcBef>
                <a:spcPts val="640"/>
              </a:spcBef>
            </a:pPr>
            <a:r>
              <a:rPr b="0" spc="-70" dirty="0">
                <a:solidFill>
                  <a:srgbClr val="FFFFFF"/>
                </a:solidFill>
                <a:latin typeface="Calibri Light"/>
                <a:cs typeface="Calibri Light"/>
              </a:rPr>
              <a:t>Types</a:t>
            </a:r>
            <a:r>
              <a:rPr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b="0" spc="-10" dirty="0">
                <a:solidFill>
                  <a:srgbClr val="FFFFFF"/>
                </a:solidFill>
                <a:latin typeface="Calibri Light"/>
                <a:cs typeface="Calibri Light"/>
              </a:rPr>
              <a:t>Events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158" y="1782826"/>
            <a:ext cx="3360420" cy="4058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229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Area: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Evans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Heritage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Miner’s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Mead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Block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Grover</a:t>
            </a:r>
            <a:r>
              <a:rPr sz="2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285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Touch-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Truck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20"/>
              </a:spcBef>
              <a:buClr>
                <a:srgbClr val="FFFFFF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9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Wide: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Martin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Luther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Jr.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Monster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5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Cinco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Mayo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Greeley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Pride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180"/>
              </a:lnSpc>
              <a:buFont typeface="Arial"/>
              <a:buChar char="•"/>
              <a:tabLst>
                <a:tab pos="6978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Weld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2290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Yes!Fest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00271" y="0"/>
            <a:ext cx="5443855" cy="6858000"/>
            <a:chOff x="3700271" y="0"/>
            <a:chExt cx="5443855" cy="6858000"/>
          </a:xfrm>
        </p:grpSpPr>
        <p:sp>
          <p:nvSpPr>
            <p:cNvPr id="6" name="object 6"/>
            <p:cNvSpPr/>
            <p:nvPr/>
          </p:nvSpPr>
          <p:spPr>
            <a:xfrm>
              <a:off x="3700271" y="0"/>
              <a:ext cx="4866640" cy="3037840"/>
            </a:xfrm>
            <a:custGeom>
              <a:avLst/>
              <a:gdLst/>
              <a:ahLst/>
              <a:cxnLst/>
              <a:rect l="l" t="t" r="r" b="b"/>
              <a:pathLst>
                <a:path w="4866640" h="3037840">
                  <a:moveTo>
                    <a:pt x="4866132" y="0"/>
                  </a:moveTo>
                  <a:lnTo>
                    <a:pt x="0" y="0"/>
                  </a:lnTo>
                  <a:lnTo>
                    <a:pt x="4317" y="114300"/>
                  </a:lnTo>
                  <a:lnTo>
                    <a:pt x="8821" y="168893"/>
                  </a:lnTo>
                  <a:lnTo>
                    <a:pt x="13996" y="223212"/>
                  </a:lnTo>
                  <a:lnTo>
                    <a:pt x="19838" y="277249"/>
                  </a:lnTo>
                  <a:lnTo>
                    <a:pt x="26340" y="330995"/>
                  </a:lnTo>
                  <a:lnTo>
                    <a:pt x="33497" y="384445"/>
                  </a:lnTo>
                  <a:lnTo>
                    <a:pt x="41304" y="437589"/>
                  </a:lnTo>
                  <a:lnTo>
                    <a:pt x="49753" y="490420"/>
                  </a:lnTo>
                  <a:lnTo>
                    <a:pt x="58841" y="542932"/>
                  </a:lnTo>
                  <a:lnTo>
                    <a:pt x="68561" y="595115"/>
                  </a:lnTo>
                  <a:lnTo>
                    <a:pt x="78907" y="646964"/>
                  </a:lnTo>
                  <a:lnTo>
                    <a:pt x="89874" y="698469"/>
                  </a:lnTo>
                  <a:lnTo>
                    <a:pt x="101456" y="749624"/>
                  </a:lnTo>
                  <a:lnTo>
                    <a:pt x="113648" y="800420"/>
                  </a:lnTo>
                  <a:lnTo>
                    <a:pt x="126443" y="850851"/>
                  </a:lnTo>
                  <a:lnTo>
                    <a:pt x="139836" y="900909"/>
                  </a:lnTo>
                  <a:lnTo>
                    <a:pt x="153822" y="950586"/>
                  </a:lnTo>
                  <a:lnTo>
                    <a:pt x="168395" y="999875"/>
                  </a:lnTo>
                  <a:lnTo>
                    <a:pt x="183548" y="1048768"/>
                  </a:lnTo>
                  <a:lnTo>
                    <a:pt x="199277" y="1097257"/>
                  </a:lnTo>
                  <a:lnTo>
                    <a:pt x="215575" y="1145335"/>
                  </a:lnTo>
                  <a:lnTo>
                    <a:pt x="232437" y="1192994"/>
                  </a:lnTo>
                  <a:lnTo>
                    <a:pt x="249858" y="1240227"/>
                  </a:lnTo>
                  <a:lnTo>
                    <a:pt x="267831" y="1287026"/>
                  </a:lnTo>
                  <a:lnTo>
                    <a:pt x="286351" y="1333384"/>
                  </a:lnTo>
                  <a:lnTo>
                    <a:pt x="305413" y="1379293"/>
                  </a:lnTo>
                  <a:lnTo>
                    <a:pt x="325009" y="1424745"/>
                  </a:lnTo>
                  <a:lnTo>
                    <a:pt x="345136" y="1469733"/>
                  </a:lnTo>
                  <a:lnTo>
                    <a:pt x="365787" y="1514249"/>
                  </a:lnTo>
                  <a:lnTo>
                    <a:pt x="386956" y="1558286"/>
                  </a:lnTo>
                  <a:lnTo>
                    <a:pt x="408638" y="1601836"/>
                  </a:lnTo>
                  <a:lnTo>
                    <a:pt x="430828" y="1644892"/>
                  </a:lnTo>
                  <a:lnTo>
                    <a:pt x="453518" y="1687446"/>
                  </a:lnTo>
                  <a:lnTo>
                    <a:pt x="476705" y="1729490"/>
                  </a:lnTo>
                  <a:lnTo>
                    <a:pt x="500381" y="1771017"/>
                  </a:lnTo>
                  <a:lnTo>
                    <a:pt x="524542" y="1812019"/>
                  </a:lnTo>
                  <a:lnTo>
                    <a:pt x="549182" y="1852489"/>
                  </a:lnTo>
                  <a:lnTo>
                    <a:pt x="574295" y="1892418"/>
                  </a:lnTo>
                  <a:lnTo>
                    <a:pt x="599875" y="1931801"/>
                  </a:lnTo>
                  <a:lnTo>
                    <a:pt x="625916" y="1970628"/>
                  </a:lnTo>
                  <a:lnTo>
                    <a:pt x="652414" y="2008893"/>
                  </a:lnTo>
                  <a:lnTo>
                    <a:pt x="679362" y="2046587"/>
                  </a:lnTo>
                  <a:lnTo>
                    <a:pt x="706754" y="2083704"/>
                  </a:lnTo>
                  <a:lnTo>
                    <a:pt x="734586" y="2120235"/>
                  </a:lnTo>
                  <a:lnTo>
                    <a:pt x="762851" y="2156174"/>
                  </a:lnTo>
                  <a:lnTo>
                    <a:pt x="791543" y="2191511"/>
                  </a:lnTo>
                  <a:lnTo>
                    <a:pt x="820657" y="2226241"/>
                  </a:lnTo>
                  <a:lnTo>
                    <a:pt x="850187" y="2260355"/>
                  </a:lnTo>
                  <a:lnTo>
                    <a:pt x="880128" y="2293846"/>
                  </a:lnTo>
                  <a:lnTo>
                    <a:pt x="910474" y="2326706"/>
                  </a:lnTo>
                  <a:lnTo>
                    <a:pt x="941219" y="2358928"/>
                  </a:lnTo>
                  <a:lnTo>
                    <a:pt x="972357" y="2390503"/>
                  </a:lnTo>
                  <a:lnTo>
                    <a:pt x="1003883" y="2421426"/>
                  </a:lnTo>
                  <a:lnTo>
                    <a:pt x="1035791" y="2451687"/>
                  </a:lnTo>
                  <a:lnTo>
                    <a:pt x="1068076" y="2481279"/>
                  </a:lnTo>
                  <a:lnTo>
                    <a:pt x="1100731" y="2510195"/>
                  </a:lnTo>
                  <a:lnTo>
                    <a:pt x="1133751" y="2538427"/>
                  </a:lnTo>
                  <a:lnTo>
                    <a:pt x="1167131" y="2565968"/>
                  </a:lnTo>
                  <a:lnTo>
                    <a:pt x="1200864" y="2592809"/>
                  </a:lnTo>
                  <a:lnTo>
                    <a:pt x="1234946" y="2618944"/>
                  </a:lnTo>
                  <a:lnTo>
                    <a:pt x="1269369" y="2644365"/>
                  </a:lnTo>
                  <a:lnTo>
                    <a:pt x="1304129" y="2669064"/>
                  </a:lnTo>
                  <a:lnTo>
                    <a:pt x="1339221" y="2693034"/>
                  </a:lnTo>
                  <a:lnTo>
                    <a:pt x="1374637" y="2716267"/>
                  </a:lnTo>
                  <a:lnTo>
                    <a:pt x="1410373" y="2738756"/>
                  </a:lnTo>
                  <a:lnTo>
                    <a:pt x="1446423" y="2760492"/>
                  </a:lnTo>
                  <a:lnTo>
                    <a:pt x="1482781" y="2781469"/>
                  </a:lnTo>
                  <a:lnTo>
                    <a:pt x="1519442" y="2801679"/>
                  </a:lnTo>
                  <a:lnTo>
                    <a:pt x="1556400" y="2821114"/>
                  </a:lnTo>
                  <a:lnTo>
                    <a:pt x="1593648" y="2839766"/>
                  </a:lnTo>
                  <a:lnTo>
                    <a:pt x="1631183" y="2857629"/>
                  </a:lnTo>
                  <a:lnTo>
                    <a:pt x="1668997" y="2874694"/>
                  </a:lnTo>
                  <a:lnTo>
                    <a:pt x="1707085" y="2890954"/>
                  </a:lnTo>
                  <a:lnTo>
                    <a:pt x="1745441" y="2906402"/>
                  </a:lnTo>
                  <a:lnTo>
                    <a:pt x="1784061" y="2921029"/>
                  </a:lnTo>
                  <a:lnTo>
                    <a:pt x="1822937" y="2934828"/>
                  </a:lnTo>
                  <a:lnTo>
                    <a:pt x="1862065" y="2947792"/>
                  </a:lnTo>
                  <a:lnTo>
                    <a:pt x="1901438" y="2959913"/>
                  </a:lnTo>
                  <a:lnTo>
                    <a:pt x="1941052" y="2971184"/>
                  </a:lnTo>
                  <a:lnTo>
                    <a:pt x="1980899" y="2981596"/>
                  </a:lnTo>
                  <a:lnTo>
                    <a:pt x="2020976" y="2991143"/>
                  </a:lnTo>
                  <a:lnTo>
                    <a:pt x="2061275" y="2999817"/>
                  </a:lnTo>
                  <a:lnTo>
                    <a:pt x="2101792" y="3007609"/>
                  </a:lnTo>
                  <a:lnTo>
                    <a:pt x="2142520" y="3014514"/>
                  </a:lnTo>
                  <a:lnTo>
                    <a:pt x="2183454" y="3020522"/>
                  </a:lnTo>
                  <a:lnTo>
                    <a:pt x="2224589" y="3025627"/>
                  </a:lnTo>
                  <a:lnTo>
                    <a:pt x="2265918" y="3029820"/>
                  </a:lnTo>
                  <a:lnTo>
                    <a:pt x="2307436" y="3033095"/>
                  </a:lnTo>
                  <a:lnTo>
                    <a:pt x="2349137" y="3035444"/>
                  </a:lnTo>
                  <a:lnTo>
                    <a:pt x="2391015" y="3036858"/>
                  </a:lnTo>
                  <a:lnTo>
                    <a:pt x="2433066" y="3037332"/>
                  </a:lnTo>
                  <a:lnTo>
                    <a:pt x="2475116" y="3036858"/>
                  </a:lnTo>
                  <a:lnTo>
                    <a:pt x="2516994" y="3035444"/>
                  </a:lnTo>
                  <a:lnTo>
                    <a:pt x="2558695" y="3033095"/>
                  </a:lnTo>
                  <a:lnTo>
                    <a:pt x="2600213" y="3029820"/>
                  </a:lnTo>
                  <a:lnTo>
                    <a:pt x="2641541" y="3025627"/>
                  </a:lnTo>
                  <a:lnTo>
                    <a:pt x="2682675" y="3020522"/>
                  </a:lnTo>
                  <a:lnTo>
                    <a:pt x="2723609" y="3014514"/>
                  </a:lnTo>
                  <a:lnTo>
                    <a:pt x="2764336" y="3007609"/>
                  </a:lnTo>
                  <a:lnTo>
                    <a:pt x="2804852" y="2999817"/>
                  </a:lnTo>
                  <a:lnTo>
                    <a:pt x="2845151" y="2991143"/>
                  </a:lnTo>
                  <a:lnTo>
                    <a:pt x="2885227" y="2981596"/>
                  </a:lnTo>
                  <a:lnTo>
                    <a:pt x="2925074" y="2971184"/>
                  </a:lnTo>
                  <a:lnTo>
                    <a:pt x="2964686" y="2959913"/>
                  </a:lnTo>
                  <a:lnTo>
                    <a:pt x="3004059" y="2947792"/>
                  </a:lnTo>
                  <a:lnTo>
                    <a:pt x="3043185" y="2934828"/>
                  </a:lnTo>
                  <a:lnTo>
                    <a:pt x="3082061" y="2921029"/>
                  </a:lnTo>
                  <a:lnTo>
                    <a:pt x="3120679" y="2906402"/>
                  </a:lnTo>
                  <a:lnTo>
                    <a:pt x="3159034" y="2890954"/>
                  </a:lnTo>
                  <a:lnTo>
                    <a:pt x="3197121" y="2874694"/>
                  </a:lnTo>
                  <a:lnTo>
                    <a:pt x="3234934" y="2857629"/>
                  </a:lnTo>
                  <a:lnTo>
                    <a:pt x="3272467" y="2839766"/>
                  </a:lnTo>
                  <a:lnTo>
                    <a:pt x="3309714" y="2821114"/>
                  </a:lnTo>
                  <a:lnTo>
                    <a:pt x="3346670" y="2801679"/>
                  </a:lnTo>
                  <a:lnTo>
                    <a:pt x="3383330" y="2781469"/>
                  </a:lnTo>
                  <a:lnTo>
                    <a:pt x="3419687" y="2760492"/>
                  </a:lnTo>
                  <a:lnTo>
                    <a:pt x="3455735" y="2738756"/>
                  </a:lnTo>
                  <a:lnTo>
                    <a:pt x="3491470" y="2716267"/>
                  </a:lnTo>
                  <a:lnTo>
                    <a:pt x="3526885" y="2693034"/>
                  </a:lnTo>
                  <a:lnTo>
                    <a:pt x="3561975" y="2669064"/>
                  </a:lnTo>
                  <a:lnTo>
                    <a:pt x="3596734" y="2644365"/>
                  </a:lnTo>
                  <a:lnTo>
                    <a:pt x="3631156" y="2618944"/>
                  </a:lnTo>
                  <a:lnTo>
                    <a:pt x="3665236" y="2592809"/>
                  </a:lnTo>
                  <a:lnTo>
                    <a:pt x="3698968" y="2565968"/>
                  </a:lnTo>
                  <a:lnTo>
                    <a:pt x="3732346" y="2538427"/>
                  </a:lnTo>
                  <a:lnTo>
                    <a:pt x="3765365" y="2510195"/>
                  </a:lnTo>
                  <a:lnTo>
                    <a:pt x="3798019" y="2481279"/>
                  </a:lnTo>
                  <a:lnTo>
                    <a:pt x="3830302" y="2451687"/>
                  </a:lnTo>
                  <a:lnTo>
                    <a:pt x="3862209" y="2421426"/>
                  </a:lnTo>
                  <a:lnTo>
                    <a:pt x="3893734" y="2390503"/>
                  </a:lnTo>
                  <a:lnTo>
                    <a:pt x="3924871" y="2358928"/>
                  </a:lnTo>
                  <a:lnTo>
                    <a:pt x="3955614" y="2326706"/>
                  </a:lnTo>
                  <a:lnTo>
                    <a:pt x="3985959" y="2293846"/>
                  </a:lnTo>
                  <a:lnTo>
                    <a:pt x="4015898" y="2260355"/>
                  </a:lnTo>
                  <a:lnTo>
                    <a:pt x="4045427" y="2226241"/>
                  </a:lnTo>
                  <a:lnTo>
                    <a:pt x="4074540" y="2191511"/>
                  </a:lnTo>
                  <a:lnTo>
                    <a:pt x="4103232" y="2156174"/>
                  </a:lnTo>
                  <a:lnTo>
                    <a:pt x="4131495" y="2120235"/>
                  </a:lnTo>
                  <a:lnTo>
                    <a:pt x="4159326" y="2083704"/>
                  </a:lnTo>
                  <a:lnTo>
                    <a:pt x="4186718" y="2046587"/>
                  </a:lnTo>
                  <a:lnTo>
                    <a:pt x="4213665" y="2008893"/>
                  </a:lnTo>
                  <a:lnTo>
                    <a:pt x="4240162" y="1970628"/>
                  </a:lnTo>
                  <a:lnTo>
                    <a:pt x="4266203" y="1931801"/>
                  </a:lnTo>
                  <a:lnTo>
                    <a:pt x="4291782" y="1892418"/>
                  </a:lnTo>
                  <a:lnTo>
                    <a:pt x="4316894" y="1852489"/>
                  </a:lnTo>
                  <a:lnTo>
                    <a:pt x="4341533" y="1812019"/>
                  </a:lnTo>
                  <a:lnTo>
                    <a:pt x="4365694" y="1771017"/>
                  </a:lnTo>
                  <a:lnTo>
                    <a:pt x="4389370" y="1729490"/>
                  </a:lnTo>
                  <a:lnTo>
                    <a:pt x="4412556" y="1687446"/>
                  </a:lnTo>
                  <a:lnTo>
                    <a:pt x="4435247" y="1644892"/>
                  </a:lnTo>
                  <a:lnTo>
                    <a:pt x="4457436" y="1601836"/>
                  </a:lnTo>
                  <a:lnTo>
                    <a:pt x="4479118" y="1558286"/>
                  </a:lnTo>
                  <a:lnTo>
                    <a:pt x="4500288" y="1514249"/>
                  </a:lnTo>
                  <a:lnTo>
                    <a:pt x="4520939" y="1469733"/>
                  </a:lnTo>
                  <a:lnTo>
                    <a:pt x="4541066" y="1424745"/>
                  </a:lnTo>
                  <a:lnTo>
                    <a:pt x="4560663" y="1379293"/>
                  </a:lnTo>
                  <a:lnTo>
                    <a:pt x="4579725" y="1333384"/>
                  </a:lnTo>
                  <a:lnTo>
                    <a:pt x="4598246" y="1287026"/>
                  </a:lnTo>
                  <a:lnTo>
                    <a:pt x="4616220" y="1240227"/>
                  </a:lnTo>
                  <a:lnTo>
                    <a:pt x="4633641" y="1192994"/>
                  </a:lnTo>
                  <a:lnTo>
                    <a:pt x="4650505" y="1145335"/>
                  </a:lnTo>
                  <a:lnTo>
                    <a:pt x="4666804" y="1097257"/>
                  </a:lnTo>
                  <a:lnTo>
                    <a:pt x="4682534" y="1048768"/>
                  </a:lnTo>
                  <a:lnTo>
                    <a:pt x="4697689" y="999875"/>
                  </a:lnTo>
                  <a:lnTo>
                    <a:pt x="4712263" y="950586"/>
                  </a:lnTo>
                  <a:lnTo>
                    <a:pt x="4726250" y="900909"/>
                  </a:lnTo>
                  <a:lnTo>
                    <a:pt x="4739646" y="850851"/>
                  </a:lnTo>
                  <a:lnTo>
                    <a:pt x="4752443" y="800420"/>
                  </a:lnTo>
                  <a:lnTo>
                    <a:pt x="4764637" y="749624"/>
                  </a:lnTo>
                  <a:lnTo>
                    <a:pt x="4776221" y="698469"/>
                  </a:lnTo>
                  <a:lnTo>
                    <a:pt x="4787190" y="646964"/>
                  </a:lnTo>
                  <a:lnTo>
                    <a:pt x="4797539" y="595115"/>
                  </a:lnTo>
                  <a:lnTo>
                    <a:pt x="4807262" y="542932"/>
                  </a:lnTo>
                  <a:lnTo>
                    <a:pt x="4816352" y="490420"/>
                  </a:lnTo>
                  <a:lnTo>
                    <a:pt x="4824805" y="437589"/>
                  </a:lnTo>
                  <a:lnTo>
                    <a:pt x="4832615" y="384445"/>
                  </a:lnTo>
                  <a:lnTo>
                    <a:pt x="4839775" y="330995"/>
                  </a:lnTo>
                  <a:lnTo>
                    <a:pt x="4846281" y="277249"/>
                  </a:lnTo>
                  <a:lnTo>
                    <a:pt x="4852127" y="223212"/>
                  </a:lnTo>
                  <a:lnTo>
                    <a:pt x="4857306" y="168893"/>
                  </a:lnTo>
                  <a:lnTo>
                    <a:pt x="4861813" y="114300"/>
                  </a:lnTo>
                  <a:lnTo>
                    <a:pt x="486613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7243" y="0"/>
              <a:ext cx="4552187" cy="2839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45607" y="2900172"/>
              <a:ext cx="3898900" cy="3957954"/>
            </a:xfrm>
            <a:custGeom>
              <a:avLst/>
              <a:gdLst/>
              <a:ahLst/>
              <a:cxnLst/>
              <a:rect l="l" t="t" r="r" b="b"/>
              <a:pathLst>
                <a:path w="3898900" h="3957954">
                  <a:moveTo>
                    <a:pt x="2441320" y="0"/>
                  </a:moveTo>
                  <a:lnTo>
                    <a:pt x="2400129" y="454"/>
                  </a:lnTo>
                  <a:lnTo>
                    <a:pt x="2359102" y="1811"/>
                  </a:lnTo>
                  <a:lnTo>
                    <a:pt x="2318245" y="4066"/>
                  </a:lnTo>
                  <a:lnTo>
                    <a:pt x="2277563" y="7209"/>
                  </a:lnTo>
                  <a:lnTo>
                    <a:pt x="2237062" y="11235"/>
                  </a:lnTo>
                  <a:lnTo>
                    <a:pt x="2196748" y="16135"/>
                  </a:lnTo>
                  <a:lnTo>
                    <a:pt x="2156624" y="21904"/>
                  </a:lnTo>
                  <a:lnTo>
                    <a:pt x="2116698" y="28534"/>
                  </a:lnTo>
                  <a:lnTo>
                    <a:pt x="2076973" y="36017"/>
                  </a:lnTo>
                  <a:lnTo>
                    <a:pt x="2037457" y="44347"/>
                  </a:lnTo>
                  <a:lnTo>
                    <a:pt x="1998153" y="53516"/>
                  </a:lnTo>
                  <a:lnTo>
                    <a:pt x="1959067" y="63517"/>
                  </a:lnTo>
                  <a:lnTo>
                    <a:pt x="1920204" y="74344"/>
                  </a:lnTo>
                  <a:lnTo>
                    <a:pt x="1881571" y="85989"/>
                  </a:lnTo>
                  <a:lnTo>
                    <a:pt x="1843171" y="98445"/>
                  </a:lnTo>
                  <a:lnTo>
                    <a:pt x="1805012" y="111705"/>
                  </a:lnTo>
                  <a:lnTo>
                    <a:pt x="1767097" y="125761"/>
                  </a:lnTo>
                  <a:lnTo>
                    <a:pt x="1729432" y="140607"/>
                  </a:lnTo>
                  <a:lnTo>
                    <a:pt x="1692023" y="156236"/>
                  </a:lnTo>
                  <a:lnTo>
                    <a:pt x="1654874" y="172639"/>
                  </a:lnTo>
                  <a:lnTo>
                    <a:pt x="1617992" y="189811"/>
                  </a:lnTo>
                  <a:lnTo>
                    <a:pt x="1581382" y="207745"/>
                  </a:lnTo>
                  <a:lnTo>
                    <a:pt x="1545048" y="226432"/>
                  </a:lnTo>
                  <a:lnTo>
                    <a:pt x="1508997" y="245866"/>
                  </a:lnTo>
                  <a:lnTo>
                    <a:pt x="1473233" y="266039"/>
                  </a:lnTo>
                  <a:lnTo>
                    <a:pt x="1437762" y="286946"/>
                  </a:lnTo>
                  <a:lnTo>
                    <a:pt x="1402590" y="308577"/>
                  </a:lnTo>
                  <a:lnTo>
                    <a:pt x="1367721" y="330928"/>
                  </a:lnTo>
                  <a:lnTo>
                    <a:pt x="1333161" y="353989"/>
                  </a:lnTo>
                  <a:lnTo>
                    <a:pt x="1298916" y="377754"/>
                  </a:lnTo>
                  <a:lnTo>
                    <a:pt x="1264990" y="402217"/>
                  </a:lnTo>
                  <a:lnTo>
                    <a:pt x="1231389" y="427369"/>
                  </a:lnTo>
                  <a:lnTo>
                    <a:pt x="1198118" y="453205"/>
                  </a:lnTo>
                  <a:lnTo>
                    <a:pt x="1165183" y="479715"/>
                  </a:lnTo>
                  <a:lnTo>
                    <a:pt x="1132589" y="506894"/>
                  </a:lnTo>
                  <a:lnTo>
                    <a:pt x="1100342" y="534735"/>
                  </a:lnTo>
                  <a:lnTo>
                    <a:pt x="1068446" y="563230"/>
                  </a:lnTo>
                  <a:lnTo>
                    <a:pt x="1036907" y="592372"/>
                  </a:lnTo>
                  <a:lnTo>
                    <a:pt x="1005731" y="622154"/>
                  </a:lnTo>
                  <a:lnTo>
                    <a:pt x="974922" y="652569"/>
                  </a:lnTo>
                  <a:lnTo>
                    <a:pt x="944486" y="683610"/>
                  </a:lnTo>
                  <a:lnTo>
                    <a:pt x="914429" y="715269"/>
                  </a:lnTo>
                  <a:lnTo>
                    <a:pt x="884756" y="747540"/>
                  </a:lnTo>
                  <a:lnTo>
                    <a:pt x="855471" y="780415"/>
                  </a:lnTo>
                  <a:lnTo>
                    <a:pt x="826581" y="813887"/>
                  </a:lnTo>
                  <a:lnTo>
                    <a:pt x="798091" y="847950"/>
                  </a:lnTo>
                  <a:lnTo>
                    <a:pt x="770006" y="882596"/>
                  </a:lnTo>
                  <a:lnTo>
                    <a:pt x="742332" y="917817"/>
                  </a:lnTo>
                  <a:lnTo>
                    <a:pt x="715073" y="953608"/>
                  </a:lnTo>
                  <a:lnTo>
                    <a:pt x="688235" y="989960"/>
                  </a:lnTo>
                  <a:lnTo>
                    <a:pt x="661824" y="1026866"/>
                  </a:lnTo>
                  <a:lnTo>
                    <a:pt x="635845" y="1064320"/>
                  </a:lnTo>
                  <a:lnTo>
                    <a:pt x="610303" y="1102314"/>
                  </a:lnTo>
                  <a:lnTo>
                    <a:pt x="585203" y="1140842"/>
                  </a:lnTo>
                  <a:lnTo>
                    <a:pt x="560552" y="1179895"/>
                  </a:lnTo>
                  <a:lnTo>
                    <a:pt x="536353" y="1219467"/>
                  </a:lnTo>
                  <a:lnTo>
                    <a:pt x="512613" y="1259551"/>
                  </a:lnTo>
                  <a:lnTo>
                    <a:pt x="489337" y="1300140"/>
                  </a:lnTo>
                  <a:lnTo>
                    <a:pt x="466530" y="1341226"/>
                  </a:lnTo>
                  <a:lnTo>
                    <a:pt x="444198" y="1382803"/>
                  </a:lnTo>
                  <a:lnTo>
                    <a:pt x="422345" y="1424863"/>
                  </a:lnTo>
                  <a:lnTo>
                    <a:pt x="400978" y="1467399"/>
                  </a:lnTo>
                  <a:lnTo>
                    <a:pt x="380102" y="1510405"/>
                  </a:lnTo>
                  <a:lnTo>
                    <a:pt x="359721" y="1553872"/>
                  </a:lnTo>
                  <a:lnTo>
                    <a:pt x="339842" y="1597794"/>
                  </a:lnTo>
                  <a:lnTo>
                    <a:pt x="320469" y="1642164"/>
                  </a:lnTo>
                  <a:lnTo>
                    <a:pt x="301608" y="1686974"/>
                  </a:lnTo>
                  <a:lnTo>
                    <a:pt x="283265" y="1732218"/>
                  </a:lnTo>
                  <a:lnTo>
                    <a:pt x="265444" y="1777888"/>
                  </a:lnTo>
                  <a:lnTo>
                    <a:pt x="248151" y="1823977"/>
                  </a:lnTo>
                  <a:lnTo>
                    <a:pt x="231391" y="1870478"/>
                  </a:lnTo>
                  <a:lnTo>
                    <a:pt x="215170" y="1917384"/>
                  </a:lnTo>
                  <a:lnTo>
                    <a:pt x="199494" y="1964688"/>
                  </a:lnTo>
                  <a:lnTo>
                    <a:pt x="184366" y="2012383"/>
                  </a:lnTo>
                  <a:lnTo>
                    <a:pt x="169793" y="2060461"/>
                  </a:lnTo>
                  <a:lnTo>
                    <a:pt x="155780" y="2108916"/>
                  </a:lnTo>
                  <a:lnTo>
                    <a:pt x="142333" y="2157740"/>
                  </a:lnTo>
                  <a:lnTo>
                    <a:pt x="129456" y="2206927"/>
                  </a:lnTo>
                  <a:lnTo>
                    <a:pt x="117156" y="2256468"/>
                  </a:lnTo>
                  <a:lnTo>
                    <a:pt x="105436" y="2306357"/>
                  </a:lnTo>
                  <a:lnTo>
                    <a:pt x="94304" y="2356587"/>
                  </a:lnTo>
                  <a:lnTo>
                    <a:pt x="83764" y="2407151"/>
                  </a:lnTo>
                  <a:lnTo>
                    <a:pt x="73821" y="2458042"/>
                  </a:lnTo>
                  <a:lnTo>
                    <a:pt x="64480" y="2509252"/>
                  </a:lnTo>
                  <a:lnTo>
                    <a:pt x="55748" y="2560774"/>
                  </a:lnTo>
                  <a:lnTo>
                    <a:pt x="47630" y="2612602"/>
                  </a:lnTo>
                  <a:lnTo>
                    <a:pt x="40130" y="2664727"/>
                  </a:lnTo>
                  <a:lnTo>
                    <a:pt x="33254" y="2717144"/>
                  </a:lnTo>
                  <a:lnTo>
                    <a:pt x="27008" y="2769844"/>
                  </a:lnTo>
                  <a:lnTo>
                    <a:pt x="21396" y="2822821"/>
                  </a:lnTo>
                  <a:lnTo>
                    <a:pt x="16425" y="2876068"/>
                  </a:lnTo>
                  <a:lnTo>
                    <a:pt x="12099" y="2929577"/>
                  </a:lnTo>
                  <a:lnTo>
                    <a:pt x="8424" y="2983342"/>
                  </a:lnTo>
                  <a:lnTo>
                    <a:pt x="5406" y="3037355"/>
                  </a:lnTo>
                  <a:lnTo>
                    <a:pt x="3048" y="3091609"/>
                  </a:lnTo>
                  <a:lnTo>
                    <a:pt x="1358" y="3146097"/>
                  </a:lnTo>
                  <a:lnTo>
                    <a:pt x="340" y="3200812"/>
                  </a:lnTo>
                  <a:lnTo>
                    <a:pt x="0" y="3255746"/>
                  </a:lnTo>
                  <a:lnTo>
                    <a:pt x="301" y="3307519"/>
                  </a:lnTo>
                  <a:lnTo>
                    <a:pt x="1203" y="3359098"/>
                  </a:lnTo>
                  <a:lnTo>
                    <a:pt x="2701" y="3410475"/>
                  </a:lnTo>
                  <a:lnTo>
                    <a:pt x="4792" y="3461646"/>
                  </a:lnTo>
                  <a:lnTo>
                    <a:pt x="7472" y="3512604"/>
                  </a:lnTo>
                  <a:lnTo>
                    <a:pt x="10738" y="3563343"/>
                  </a:lnTo>
                  <a:lnTo>
                    <a:pt x="14584" y="3613858"/>
                  </a:lnTo>
                  <a:lnTo>
                    <a:pt x="19008" y="3664142"/>
                  </a:lnTo>
                  <a:lnTo>
                    <a:pt x="24006" y="3714189"/>
                  </a:lnTo>
                  <a:lnTo>
                    <a:pt x="29573" y="3763994"/>
                  </a:lnTo>
                  <a:lnTo>
                    <a:pt x="35707" y="3813550"/>
                  </a:lnTo>
                  <a:lnTo>
                    <a:pt x="42402" y="3862852"/>
                  </a:lnTo>
                  <a:lnTo>
                    <a:pt x="49656" y="3911893"/>
                  </a:lnTo>
                  <a:lnTo>
                    <a:pt x="58419" y="3957827"/>
                  </a:lnTo>
                  <a:lnTo>
                    <a:pt x="3898391" y="3957827"/>
                  </a:lnTo>
                  <a:lnTo>
                    <a:pt x="3898391" y="647826"/>
                  </a:lnTo>
                  <a:lnTo>
                    <a:pt x="3806316" y="556005"/>
                  </a:lnTo>
                  <a:lnTo>
                    <a:pt x="3767088" y="521392"/>
                  </a:lnTo>
                  <a:lnTo>
                    <a:pt x="3727336" y="487765"/>
                  </a:lnTo>
                  <a:lnTo>
                    <a:pt x="3687069" y="455138"/>
                  </a:lnTo>
                  <a:lnTo>
                    <a:pt x="3646299" y="423523"/>
                  </a:lnTo>
                  <a:lnTo>
                    <a:pt x="3605034" y="392935"/>
                  </a:lnTo>
                  <a:lnTo>
                    <a:pt x="3563285" y="363386"/>
                  </a:lnTo>
                  <a:lnTo>
                    <a:pt x="3521061" y="334889"/>
                  </a:lnTo>
                  <a:lnTo>
                    <a:pt x="3478372" y="307458"/>
                  </a:lnTo>
                  <a:lnTo>
                    <a:pt x="3435228" y="281105"/>
                  </a:lnTo>
                  <a:lnTo>
                    <a:pt x="3391638" y="255843"/>
                  </a:lnTo>
                  <a:lnTo>
                    <a:pt x="3347612" y="231686"/>
                  </a:lnTo>
                  <a:lnTo>
                    <a:pt x="3303161" y="208647"/>
                  </a:lnTo>
                  <a:lnTo>
                    <a:pt x="3258293" y="186739"/>
                  </a:lnTo>
                  <a:lnTo>
                    <a:pt x="3213019" y="165974"/>
                  </a:lnTo>
                  <a:lnTo>
                    <a:pt x="3167348" y="146367"/>
                  </a:lnTo>
                  <a:lnTo>
                    <a:pt x="3121290" y="127930"/>
                  </a:lnTo>
                  <a:lnTo>
                    <a:pt x="3074855" y="110675"/>
                  </a:lnTo>
                  <a:lnTo>
                    <a:pt x="3028052" y="94618"/>
                  </a:lnTo>
                  <a:lnTo>
                    <a:pt x="2980892" y="79769"/>
                  </a:lnTo>
                  <a:lnTo>
                    <a:pt x="2933384" y="66143"/>
                  </a:lnTo>
                  <a:lnTo>
                    <a:pt x="2885538" y="53753"/>
                  </a:lnTo>
                  <a:lnTo>
                    <a:pt x="2837364" y="42611"/>
                  </a:lnTo>
                  <a:lnTo>
                    <a:pt x="2788871" y="32731"/>
                  </a:lnTo>
                  <a:lnTo>
                    <a:pt x="2740069" y="24125"/>
                  </a:lnTo>
                  <a:lnTo>
                    <a:pt x="2690968" y="16808"/>
                  </a:lnTo>
                  <a:lnTo>
                    <a:pt x="2641578" y="10792"/>
                  </a:lnTo>
                  <a:lnTo>
                    <a:pt x="2591909" y="6090"/>
                  </a:lnTo>
                  <a:lnTo>
                    <a:pt x="2541969" y="2715"/>
                  </a:lnTo>
                  <a:lnTo>
                    <a:pt x="2491770" y="681"/>
                  </a:lnTo>
                  <a:lnTo>
                    <a:pt x="244132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435" y="3124200"/>
              <a:ext cx="3750564" cy="37337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963" y="739521"/>
            <a:ext cx="64865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STRATEGY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MAKING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COMMUNITY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CONNECTIONS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/>
              <a:t>AKA</a:t>
            </a:r>
            <a:r>
              <a:rPr sz="2400" spc="-50" dirty="0"/>
              <a:t> </a:t>
            </a:r>
            <a:r>
              <a:rPr sz="2400" dirty="0"/>
              <a:t>the</a:t>
            </a:r>
            <a:r>
              <a:rPr sz="2400" spc="-45" dirty="0"/>
              <a:t> </a:t>
            </a:r>
            <a:r>
              <a:rPr sz="2400" dirty="0"/>
              <a:t>importance</a:t>
            </a:r>
            <a:r>
              <a:rPr sz="2400" spc="-60" dirty="0"/>
              <a:t> </a:t>
            </a:r>
            <a:r>
              <a:rPr sz="2400" dirty="0"/>
              <a:t>of</a:t>
            </a:r>
            <a:r>
              <a:rPr sz="2400" spc="-50" dirty="0"/>
              <a:t> </a:t>
            </a:r>
            <a:r>
              <a:rPr sz="2400" dirty="0"/>
              <a:t>thoughtful</a:t>
            </a:r>
            <a:r>
              <a:rPr sz="2400" spc="-40" dirty="0"/>
              <a:t> </a:t>
            </a:r>
            <a:r>
              <a:rPr sz="2400" spc="-10" dirty="0"/>
              <a:t>decision-making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27963" y="1748789"/>
            <a:ext cx="7769859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We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have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limitations!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-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time,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resources,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money,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etc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So,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make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best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possible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decisions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using:</a:t>
            </a:r>
            <a:endParaRPr sz="22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200" spc="-10" dirty="0">
                <a:latin typeface="Calibri"/>
                <a:cs typeface="Calibri"/>
              </a:rPr>
              <a:t>Assessment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how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opportunities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align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current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priorities</a:t>
            </a:r>
            <a:endParaRPr sz="22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through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experiences</a:t>
            </a:r>
            <a:endParaRPr sz="22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200" spc="-10" dirty="0">
                <a:latin typeface="Calibri"/>
                <a:cs typeface="Calibri"/>
              </a:rPr>
              <a:t>Information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gather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through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most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recent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efforts</a:t>
            </a:r>
            <a:endParaRPr sz="22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200" dirty="0">
                <a:latin typeface="Calibri"/>
                <a:cs typeface="Calibri"/>
              </a:rPr>
              <a:t>Insights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members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4545" y="5102478"/>
            <a:ext cx="19443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9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make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best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possible connections.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176" y="4084320"/>
            <a:ext cx="5024755" cy="2204085"/>
            <a:chOff x="646176" y="4084320"/>
            <a:chExt cx="5024755" cy="22040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3128" y="4349496"/>
              <a:ext cx="1217676" cy="1397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176" y="4593336"/>
              <a:ext cx="2705100" cy="16946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8692" y="4084320"/>
              <a:ext cx="1371600" cy="858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648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Rockwell</vt:lpstr>
      <vt:lpstr>Times New Roman</vt:lpstr>
      <vt:lpstr>Office Theme</vt:lpstr>
      <vt:lpstr>Event Services, Community Conversations and Feedback Loop</vt:lpstr>
      <vt:lpstr>Objectives</vt:lpstr>
      <vt:lpstr>Requesting HPLD to attend events</vt:lpstr>
      <vt:lpstr>Accepting and Declining Requests</vt:lpstr>
      <vt:lpstr>Staffing Events</vt:lpstr>
      <vt:lpstr>Vehicles for Request</vt:lpstr>
      <vt:lpstr>Event Preparation</vt:lpstr>
      <vt:lpstr>Types of Events</vt:lpstr>
      <vt:lpstr>STRATEGY IN MAKING COMMUNITY CONNECTIONS AKA the importance of thoughtful decision-making</vt:lpstr>
      <vt:lpstr>WANT TO KNOW WHAT IS WANTED AND NEEDED? ASK! Community Conversations – AKA Going To the Source</vt:lpstr>
      <vt:lpstr>CHOOSING THE RIGHT PARTICIPANTS</vt:lpstr>
      <vt:lpstr>Getting Feedback</vt:lpstr>
      <vt:lpstr>MLK March and Celebration 2019 - 2021</vt:lpstr>
      <vt:lpstr>Widening the Window Family Book Club</vt:lpstr>
      <vt:lpstr>Feedback Loop</vt:lpstr>
      <vt:lpstr>Collecting Data</vt:lpstr>
      <vt:lpstr>Feedback</vt:lpstr>
      <vt:lpstr>Analyzing and Coding Data</vt:lpstr>
      <vt:lpstr>Publishing Quarterly Reports</vt:lpstr>
      <vt:lpstr>Challenges</vt:lpstr>
      <vt:lpstr>Questions?</vt:lpstr>
      <vt:lpstr>Contact Us!</vt:lpstr>
      <vt:lpstr>What’s Coming Up Community Partnerships, October 12th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Raines</dc:creator>
  <cp:lastModifiedBy>Kreger, Christine</cp:lastModifiedBy>
  <cp:revision>1</cp:revision>
  <dcterms:created xsi:type="dcterms:W3CDTF">2025-05-27T18:32:17Z</dcterms:created>
  <dcterms:modified xsi:type="dcterms:W3CDTF">2025-05-27T20:27:24Z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2025-05-27T00:00:00Z</vt:filetime>
  </property>
  <property fmtid="{D5CDD505-2E9C-101B-9397-08002B2CF9AE}" pid="5" name="Producer">
    <vt:lpwstr>Microsoft® PowerPoint® for Microsoft 365</vt:lpwstr>
  </property>
</Properties>
</file>